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Lst>
  <p:sldIdLst>
    <p:sldId id="273" r:id="rId4"/>
    <p:sldId id="320" r:id="rId5"/>
    <p:sldId id="321" r:id="rId6"/>
    <p:sldId id="322" r:id="rId7"/>
    <p:sldId id="323" r:id="rId8"/>
    <p:sldId id="324" r:id="rId9"/>
    <p:sldId id="325" r:id="rId10"/>
    <p:sldId id="326" r:id="rId11"/>
    <p:sldId id="327" r:id="rId12"/>
    <p:sldId id="328" r:id="rId13"/>
    <p:sldId id="329" r:id="rId14"/>
    <p:sldId id="331" r:id="rId15"/>
    <p:sldId id="330" r:id="rId16"/>
    <p:sldId id="332" r:id="rId17"/>
    <p:sldId id="28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C3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78" d="100"/>
          <a:sy n="78" d="100"/>
        </p:scale>
        <p:origin x="-108" y="12"/>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xmlns="" id="{662E78B0-612C-4831-94E5-122CED60D033}"/>
              </a:ext>
            </a:extLst>
          </p:cNvPr>
          <p:cNvSpPr>
            <a:spLocks noGrp="1"/>
          </p:cNvSpPr>
          <p:nvPr>
            <p:ph type="pic" sz="quarter" idx="14" hasCustomPrompt="1"/>
          </p:nvPr>
        </p:nvSpPr>
        <p:spPr>
          <a:xfrm>
            <a:off x="588779" y="1850343"/>
            <a:ext cx="2560320" cy="41148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4" name="Text Placeholder 9">
            <a:extLst>
              <a:ext uri="{FF2B5EF4-FFF2-40B4-BE49-F238E27FC236}">
                <a16:creationId xmlns:a16="http://schemas.microsoft.com/office/drawing/2014/main" xmlns="" id="{32C671DE-CF36-4B5C-B610-4913C1C3ABFA}"/>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E28DA4BB-9337-4070-8DB3-F361ACC4496C}"/>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그림 개체 틀 2">
            <a:extLst>
              <a:ext uri="{FF2B5EF4-FFF2-40B4-BE49-F238E27FC236}">
                <a16:creationId xmlns:a16="http://schemas.microsoft.com/office/drawing/2014/main" xmlns="" id="{178CDADD-7BB2-4910-BF83-9C3600C33FB5}"/>
              </a:ext>
            </a:extLst>
          </p:cNvPr>
          <p:cNvSpPr>
            <a:spLocks noGrp="1"/>
          </p:cNvSpPr>
          <p:nvPr>
            <p:ph type="pic" sz="quarter" idx="15" hasCustomPrompt="1"/>
          </p:nvPr>
        </p:nvSpPr>
        <p:spPr>
          <a:xfrm>
            <a:off x="6240201" y="1850343"/>
            <a:ext cx="2560320" cy="41148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581940619"/>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5" name="Frame 4">
            <a:extLst>
              <a:ext uri="{FF2B5EF4-FFF2-40B4-BE49-F238E27FC236}">
                <a16:creationId xmlns:a16="http://schemas.microsoft.com/office/drawing/2014/main" xmlns="" id="{EE289FF9-BA24-4B74-91D0-A352EED5CA14}"/>
              </a:ext>
            </a:extLst>
          </p:cNvPr>
          <p:cNvSpPr/>
          <p:nvPr userDrawn="1"/>
        </p:nvSpPr>
        <p:spPr>
          <a:xfrm>
            <a:off x="3683725" y="1301929"/>
            <a:ext cx="5029200" cy="5029200"/>
          </a:xfrm>
          <a:prstGeom prst="frame">
            <a:avLst>
              <a:gd name="adj1" fmla="val 13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그림 개체 틀 2">
            <a:extLst>
              <a:ext uri="{FF2B5EF4-FFF2-40B4-BE49-F238E27FC236}">
                <a16:creationId xmlns:a16="http://schemas.microsoft.com/office/drawing/2014/main" xmlns="" id="{0881F345-7416-4CA4-813E-57AAA18D7E07}"/>
              </a:ext>
            </a:extLst>
          </p:cNvPr>
          <p:cNvSpPr>
            <a:spLocks noGrp="1"/>
          </p:cNvSpPr>
          <p:nvPr>
            <p:ph type="pic" sz="quarter" idx="14" hasCustomPrompt="1"/>
          </p:nvPr>
        </p:nvSpPr>
        <p:spPr>
          <a:xfrm>
            <a:off x="6876370" y="709751"/>
            <a:ext cx="4296728"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3" name="그림 개체 틀 2">
            <a:extLst>
              <a:ext uri="{FF2B5EF4-FFF2-40B4-BE49-F238E27FC236}">
                <a16:creationId xmlns:a16="http://schemas.microsoft.com/office/drawing/2014/main" xmlns="" id="{20E28CAD-AAB2-4FAD-8B07-DA868763561E}"/>
              </a:ext>
            </a:extLst>
          </p:cNvPr>
          <p:cNvSpPr>
            <a:spLocks noGrp="1"/>
          </p:cNvSpPr>
          <p:nvPr>
            <p:ph type="pic" sz="quarter" idx="15" hasCustomPrompt="1"/>
          </p:nvPr>
        </p:nvSpPr>
        <p:spPr>
          <a:xfrm>
            <a:off x="2116183" y="2699658"/>
            <a:ext cx="4200933" cy="262473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180868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16" name="Frame 15">
            <a:extLst>
              <a:ext uri="{FF2B5EF4-FFF2-40B4-BE49-F238E27FC236}">
                <a16:creationId xmlns:a16="http://schemas.microsoft.com/office/drawing/2014/main" xmlns="" id="{28E07EC3-455D-498E-8678-25495A9A603D}"/>
              </a:ext>
            </a:extLst>
          </p:cNvPr>
          <p:cNvSpPr/>
          <p:nvPr userDrawn="1"/>
        </p:nvSpPr>
        <p:spPr>
          <a:xfrm>
            <a:off x="5706238" y="1134290"/>
            <a:ext cx="5658448" cy="2749733"/>
          </a:xfrm>
          <a:prstGeom prst="frame">
            <a:avLst>
              <a:gd name="adj1" fmla="val 13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그림 개체 틀 2">
            <a:extLst>
              <a:ext uri="{FF2B5EF4-FFF2-40B4-BE49-F238E27FC236}">
                <a16:creationId xmlns:a16="http://schemas.microsoft.com/office/drawing/2014/main" xmlns="" id="{061880F9-20D3-4626-A329-F4C73B455660}"/>
              </a:ext>
            </a:extLst>
          </p:cNvPr>
          <p:cNvSpPr>
            <a:spLocks noGrp="1"/>
          </p:cNvSpPr>
          <p:nvPr>
            <p:ph type="pic" sz="quarter" idx="14" hasCustomPrompt="1"/>
          </p:nvPr>
        </p:nvSpPr>
        <p:spPr>
          <a:xfrm>
            <a:off x="1868938" y="1889760"/>
            <a:ext cx="3277824"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3" name="Rectangle 2">
            <a:extLst>
              <a:ext uri="{FF2B5EF4-FFF2-40B4-BE49-F238E27FC236}">
                <a16:creationId xmlns:a16="http://schemas.microsoft.com/office/drawing/2014/main" xmlns="" id="{8DF69E93-AE09-4200-A06B-AF62BA2DEF83}"/>
              </a:ext>
            </a:extLst>
          </p:cNvPr>
          <p:cNvSpPr/>
          <p:nvPr userDrawn="1"/>
        </p:nvSpPr>
        <p:spPr>
          <a:xfrm>
            <a:off x="0" y="0"/>
            <a:ext cx="3918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그림 개체 틀 2">
            <a:extLst>
              <a:ext uri="{FF2B5EF4-FFF2-40B4-BE49-F238E27FC236}">
                <a16:creationId xmlns:a16="http://schemas.microsoft.com/office/drawing/2014/main" xmlns="" id="{C10B3C62-656F-435D-9524-4DDA6D575D29}"/>
              </a:ext>
            </a:extLst>
          </p:cNvPr>
          <p:cNvSpPr>
            <a:spLocks noGrp="1"/>
          </p:cNvSpPr>
          <p:nvPr>
            <p:ph type="pic" sz="quarter" idx="15" hasCustomPrompt="1"/>
          </p:nvPr>
        </p:nvSpPr>
        <p:spPr>
          <a:xfrm>
            <a:off x="7777707" y="-1"/>
            <a:ext cx="3277824" cy="364889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Sent to Back </a:t>
            </a:r>
          </a:p>
        </p:txBody>
      </p:sp>
    </p:spTree>
    <p:extLst>
      <p:ext uri="{BB962C8B-B14F-4D97-AF65-F5344CB8AC3E}">
        <p14:creationId xmlns:p14="http://schemas.microsoft.com/office/powerpoint/2010/main" val="3633001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44E94AA2-6741-4B89-86E7-853BEEED444B}"/>
              </a:ext>
            </a:extLst>
          </p:cNvPr>
          <p:cNvSpPr>
            <a:spLocks noGrp="1"/>
          </p:cNvSpPr>
          <p:nvPr>
            <p:ph type="pic" sz="quarter" idx="14" hasCustomPrompt="1"/>
          </p:nvPr>
        </p:nvSpPr>
        <p:spPr>
          <a:xfrm>
            <a:off x="693283" y="609602"/>
            <a:ext cx="4357687" cy="5638797"/>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59094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xmlns="" id="{DD012822-4416-4F80-A10A-43EECCA89C04}"/>
              </a:ext>
            </a:extLst>
          </p:cNvPr>
          <p:cNvSpPr/>
          <p:nvPr userDrawn="1"/>
        </p:nvSpPr>
        <p:spPr>
          <a:xfrm>
            <a:off x="-19049" y="152400"/>
            <a:ext cx="12211051" cy="4691270"/>
          </a:xfrm>
          <a:custGeom>
            <a:avLst/>
            <a:gdLst>
              <a:gd name="connsiteX0" fmla="*/ 0 w 12211051"/>
              <a:gd name="connsiteY0" fmla="*/ 0 h 4691270"/>
              <a:gd name="connsiteX1" fmla="*/ 12211051 w 12211051"/>
              <a:gd name="connsiteY1" fmla="*/ 0 h 4691270"/>
              <a:gd name="connsiteX2" fmla="*/ 12211051 w 12211051"/>
              <a:gd name="connsiteY2" fmla="*/ 2792547 h 4691270"/>
              <a:gd name="connsiteX3" fmla="*/ 11803470 w 12211051"/>
              <a:gd name="connsiteY3" fmla="*/ 3063047 h 4691270"/>
              <a:gd name="connsiteX4" fmla="*/ 6115052 w 12211051"/>
              <a:gd name="connsiteY4" fmla="*/ 4691270 h 4691270"/>
              <a:gd name="connsiteX5" fmla="*/ 426632 w 12211051"/>
              <a:gd name="connsiteY5" fmla="*/ 3063047 h 4691270"/>
              <a:gd name="connsiteX6" fmla="*/ 0 w 12211051"/>
              <a:gd name="connsiteY6" fmla="*/ 2779903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1051" h="4691270">
                <a:moveTo>
                  <a:pt x="0" y="0"/>
                </a:moveTo>
                <a:lnTo>
                  <a:pt x="12211051" y="0"/>
                </a:lnTo>
                <a:lnTo>
                  <a:pt x="12211051" y="2792547"/>
                </a:lnTo>
                <a:lnTo>
                  <a:pt x="11803470" y="3063047"/>
                </a:lnTo>
                <a:cubicBezTo>
                  <a:pt x="10153287" y="4094971"/>
                  <a:pt x="8203683" y="4691270"/>
                  <a:pt x="6115052" y="4691270"/>
                </a:cubicBezTo>
                <a:cubicBezTo>
                  <a:pt x="4026419" y="4691270"/>
                  <a:pt x="2076815" y="4094971"/>
                  <a:pt x="426632" y="3063047"/>
                </a:cubicBezTo>
                <a:lnTo>
                  <a:pt x="0" y="277990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9">
            <a:extLst>
              <a:ext uri="{FF2B5EF4-FFF2-40B4-BE49-F238E27FC236}">
                <a16:creationId xmlns:a16="http://schemas.microsoft.com/office/drawing/2014/main" xmlns="" id="{A945D968-BD9C-4190-898A-1E9863576028}"/>
              </a:ext>
            </a:extLst>
          </p:cNvPr>
          <p:cNvSpPr>
            <a:spLocks noGrp="1"/>
          </p:cNvSpPr>
          <p:nvPr>
            <p:ph type="pic" sz="quarter" idx="14" hasCustomPrompt="1"/>
          </p:nvPr>
        </p:nvSpPr>
        <p:spPr>
          <a:xfrm>
            <a:off x="-19050" y="0"/>
            <a:ext cx="12211051" cy="4691270"/>
          </a:xfrm>
          <a:custGeom>
            <a:avLst/>
            <a:gdLst>
              <a:gd name="connsiteX0" fmla="*/ 0 w 12211051"/>
              <a:gd name="connsiteY0" fmla="*/ 0 h 4691270"/>
              <a:gd name="connsiteX1" fmla="*/ 12211051 w 12211051"/>
              <a:gd name="connsiteY1" fmla="*/ 0 h 4691270"/>
              <a:gd name="connsiteX2" fmla="*/ 12211051 w 12211051"/>
              <a:gd name="connsiteY2" fmla="*/ 2792547 h 4691270"/>
              <a:gd name="connsiteX3" fmla="*/ 11803470 w 12211051"/>
              <a:gd name="connsiteY3" fmla="*/ 3063047 h 4691270"/>
              <a:gd name="connsiteX4" fmla="*/ 6115051 w 12211051"/>
              <a:gd name="connsiteY4" fmla="*/ 4691270 h 4691270"/>
              <a:gd name="connsiteX5" fmla="*/ 426632 w 12211051"/>
              <a:gd name="connsiteY5" fmla="*/ 3063047 h 4691270"/>
              <a:gd name="connsiteX6" fmla="*/ 0 w 12211051"/>
              <a:gd name="connsiteY6" fmla="*/ 2779903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1051" h="4691270">
                <a:moveTo>
                  <a:pt x="0" y="0"/>
                </a:moveTo>
                <a:lnTo>
                  <a:pt x="12211051" y="0"/>
                </a:lnTo>
                <a:lnTo>
                  <a:pt x="12211051" y="2792547"/>
                </a:lnTo>
                <a:lnTo>
                  <a:pt x="11803470" y="3063047"/>
                </a:lnTo>
                <a:cubicBezTo>
                  <a:pt x="10153287" y="4094971"/>
                  <a:pt x="8203683" y="4691270"/>
                  <a:pt x="6115051" y="4691270"/>
                </a:cubicBezTo>
                <a:cubicBezTo>
                  <a:pt x="4026419" y="4691270"/>
                  <a:pt x="2076815" y="4094971"/>
                  <a:pt x="426632" y="3063047"/>
                </a:cubicBezTo>
                <a:lnTo>
                  <a:pt x="0" y="2779903"/>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7" name="Picture Placeholder 6">
            <a:extLst>
              <a:ext uri="{FF2B5EF4-FFF2-40B4-BE49-F238E27FC236}">
                <a16:creationId xmlns:a16="http://schemas.microsoft.com/office/drawing/2014/main" xmlns="" id="{C2B92CFF-A727-4E94-A1E2-1FF95FB24DAE}"/>
              </a:ext>
            </a:extLst>
          </p:cNvPr>
          <p:cNvSpPr>
            <a:spLocks noGrp="1"/>
          </p:cNvSpPr>
          <p:nvPr>
            <p:ph type="pic" sz="quarter" idx="15" hasCustomPrompt="1"/>
          </p:nvPr>
        </p:nvSpPr>
        <p:spPr>
          <a:xfrm>
            <a:off x="1500665" y="2855543"/>
            <a:ext cx="1963858" cy="1963858"/>
          </a:xfrm>
          <a:custGeom>
            <a:avLst/>
            <a:gdLst>
              <a:gd name="connsiteX0" fmla="*/ 1349829 w 2699658"/>
              <a:gd name="connsiteY0" fmla="*/ 0 h 2699658"/>
              <a:gd name="connsiteX1" fmla="*/ 2699658 w 2699658"/>
              <a:gd name="connsiteY1" fmla="*/ 1349829 h 2699658"/>
              <a:gd name="connsiteX2" fmla="*/ 1349829 w 2699658"/>
              <a:gd name="connsiteY2" fmla="*/ 2699658 h 2699658"/>
              <a:gd name="connsiteX3" fmla="*/ 0 w 2699658"/>
              <a:gd name="connsiteY3" fmla="*/ 1349829 h 2699658"/>
              <a:gd name="connsiteX4" fmla="*/ 1349829 w 2699658"/>
              <a:gd name="connsiteY4" fmla="*/ 0 h 2699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658" h="2699658">
                <a:moveTo>
                  <a:pt x="1349829" y="0"/>
                </a:moveTo>
                <a:cubicBezTo>
                  <a:pt x="2095319" y="0"/>
                  <a:pt x="2699658" y="604339"/>
                  <a:pt x="2699658" y="1349829"/>
                </a:cubicBezTo>
                <a:cubicBezTo>
                  <a:pt x="2699658" y="2095319"/>
                  <a:pt x="2095319" y="2699658"/>
                  <a:pt x="1349829" y="2699658"/>
                </a:cubicBezTo>
                <a:cubicBezTo>
                  <a:pt x="604339" y="2699658"/>
                  <a:pt x="0" y="2095319"/>
                  <a:pt x="0" y="1349829"/>
                </a:cubicBezTo>
                <a:cubicBezTo>
                  <a:pt x="0" y="604339"/>
                  <a:pt x="604339" y="0"/>
                  <a:pt x="1349829" y="0"/>
                </a:cubicBezTo>
                <a:close/>
              </a:path>
            </a:pathLst>
          </a:custGeom>
          <a:solidFill>
            <a:schemeClr val="bg1">
              <a:lumMod val="95000"/>
            </a:schemeClr>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8" name="Picture Placeholder 7">
            <a:extLst>
              <a:ext uri="{FF2B5EF4-FFF2-40B4-BE49-F238E27FC236}">
                <a16:creationId xmlns:a16="http://schemas.microsoft.com/office/drawing/2014/main" xmlns="" id="{6E75EE72-42AA-4A0B-A52A-4E7784D1C60D}"/>
              </a:ext>
            </a:extLst>
          </p:cNvPr>
          <p:cNvSpPr>
            <a:spLocks noGrp="1"/>
          </p:cNvSpPr>
          <p:nvPr>
            <p:ph type="pic" sz="quarter" idx="16" hasCustomPrompt="1"/>
          </p:nvPr>
        </p:nvSpPr>
        <p:spPr>
          <a:xfrm>
            <a:off x="5088795" y="3584392"/>
            <a:ext cx="1963858" cy="1963858"/>
          </a:xfrm>
          <a:custGeom>
            <a:avLst/>
            <a:gdLst>
              <a:gd name="connsiteX0" fmla="*/ 1349829 w 2699658"/>
              <a:gd name="connsiteY0" fmla="*/ 0 h 2699658"/>
              <a:gd name="connsiteX1" fmla="*/ 2699658 w 2699658"/>
              <a:gd name="connsiteY1" fmla="*/ 1349829 h 2699658"/>
              <a:gd name="connsiteX2" fmla="*/ 1349829 w 2699658"/>
              <a:gd name="connsiteY2" fmla="*/ 2699658 h 2699658"/>
              <a:gd name="connsiteX3" fmla="*/ 0 w 2699658"/>
              <a:gd name="connsiteY3" fmla="*/ 1349829 h 2699658"/>
              <a:gd name="connsiteX4" fmla="*/ 1349829 w 2699658"/>
              <a:gd name="connsiteY4" fmla="*/ 0 h 2699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658" h="2699658">
                <a:moveTo>
                  <a:pt x="1349829" y="0"/>
                </a:moveTo>
                <a:cubicBezTo>
                  <a:pt x="2095319" y="0"/>
                  <a:pt x="2699658" y="604339"/>
                  <a:pt x="2699658" y="1349829"/>
                </a:cubicBezTo>
                <a:cubicBezTo>
                  <a:pt x="2699658" y="2095319"/>
                  <a:pt x="2095319" y="2699658"/>
                  <a:pt x="1349829" y="2699658"/>
                </a:cubicBezTo>
                <a:cubicBezTo>
                  <a:pt x="604339" y="2699658"/>
                  <a:pt x="0" y="2095319"/>
                  <a:pt x="0" y="1349829"/>
                </a:cubicBezTo>
                <a:cubicBezTo>
                  <a:pt x="0" y="604339"/>
                  <a:pt x="604339" y="0"/>
                  <a:pt x="1349829" y="0"/>
                </a:cubicBezTo>
                <a:close/>
              </a:path>
            </a:pathLst>
          </a:custGeom>
          <a:solidFill>
            <a:schemeClr val="bg1">
              <a:lumMod val="95000"/>
            </a:schemeClr>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9" name="Picture Placeholder 8">
            <a:extLst>
              <a:ext uri="{FF2B5EF4-FFF2-40B4-BE49-F238E27FC236}">
                <a16:creationId xmlns:a16="http://schemas.microsoft.com/office/drawing/2014/main" xmlns="" id="{CDBFC563-895A-4F00-B84C-202087597058}"/>
              </a:ext>
            </a:extLst>
          </p:cNvPr>
          <p:cNvSpPr>
            <a:spLocks noGrp="1"/>
          </p:cNvSpPr>
          <p:nvPr>
            <p:ph type="pic" sz="quarter" idx="17" hasCustomPrompt="1"/>
          </p:nvPr>
        </p:nvSpPr>
        <p:spPr>
          <a:xfrm>
            <a:off x="8694017" y="2855543"/>
            <a:ext cx="1963858" cy="1963858"/>
          </a:xfrm>
          <a:custGeom>
            <a:avLst/>
            <a:gdLst>
              <a:gd name="connsiteX0" fmla="*/ 1349829 w 2699658"/>
              <a:gd name="connsiteY0" fmla="*/ 0 h 2699658"/>
              <a:gd name="connsiteX1" fmla="*/ 2699658 w 2699658"/>
              <a:gd name="connsiteY1" fmla="*/ 1349829 h 2699658"/>
              <a:gd name="connsiteX2" fmla="*/ 1349829 w 2699658"/>
              <a:gd name="connsiteY2" fmla="*/ 2699658 h 2699658"/>
              <a:gd name="connsiteX3" fmla="*/ 0 w 2699658"/>
              <a:gd name="connsiteY3" fmla="*/ 1349829 h 2699658"/>
              <a:gd name="connsiteX4" fmla="*/ 1349829 w 2699658"/>
              <a:gd name="connsiteY4" fmla="*/ 0 h 2699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658" h="2699658">
                <a:moveTo>
                  <a:pt x="1349829" y="0"/>
                </a:moveTo>
                <a:cubicBezTo>
                  <a:pt x="2095319" y="0"/>
                  <a:pt x="2699658" y="604339"/>
                  <a:pt x="2699658" y="1349829"/>
                </a:cubicBezTo>
                <a:cubicBezTo>
                  <a:pt x="2699658" y="2095319"/>
                  <a:pt x="2095319" y="2699658"/>
                  <a:pt x="1349829" y="2699658"/>
                </a:cubicBezTo>
                <a:cubicBezTo>
                  <a:pt x="604339" y="2699658"/>
                  <a:pt x="0" y="2095319"/>
                  <a:pt x="0" y="1349829"/>
                </a:cubicBezTo>
                <a:cubicBezTo>
                  <a:pt x="0" y="604339"/>
                  <a:pt x="604339" y="0"/>
                  <a:pt x="1349829" y="0"/>
                </a:cubicBezTo>
                <a:close/>
              </a:path>
            </a:pathLst>
          </a:custGeom>
          <a:solidFill>
            <a:schemeClr val="bg1">
              <a:lumMod val="95000"/>
            </a:schemeClr>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373820390"/>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CCFF0BFD-D27D-472F-8609-6A70CC4B32D9}"/>
              </a:ext>
            </a:extLst>
          </p:cNvPr>
          <p:cNvSpPr/>
          <p:nvPr userDrawn="1"/>
        </p:nvSpPr>
        <p:spPr>
          <a:xfrm>
            <a:off x="-72829" y="-120964"/>
            <a:ext cx="7099930" cy="70999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Picture Placeholder 16">
            <a:extLst>
              <a:ext uri="{FF2B5EF4-FFF2-40B4-BE49-F238E27FC236}">
                <a16:creationId xmlns:a16="http://schemas.microsoft.com/office/drawing/2014/main" xmlns="" id="{DED67292-5165-491F-87AC-100E6A136F66}"/>
              </a:ext>
            </a:extLst>
          </p:cNvPr>
          <p:cNvSpPr>
            <a:spLocks noGrp="1"/>
          </p:cNvSpPr>
          <p:nvPr>
            <p:ph type="pic" sz="quarter" idx="15" hasCustomPrompt="1"/>
          </p:nvPr>
        </p:nvSpPr>
        <p:spPr>
          <a:xfrm>
            <a:off x="872608" y="3531407"/>
            <a:ext cx="4212569" cy="3029626"/>
          </a:xfrm>
          <a:custGeom>
            <a:avLst/>
            <a:gdLst>
              <a:gd name="connsiteX0" fmla="*/ 2587894 w 4212569"/>
              <a:gd name="connsiteY0" fmla="*/ 0 h 3029626"/>
              <a:gd name="connsiteX1" fmla="*/ 4212569 w 4212569"/>
              <a:gd name="connsiteY1" fmla="*/ 2581665 h 3029626"/>
              <a:gd name="connsiteX2" fmla="*/ 4097442 w 4212569"/>
              <a:gd name="connsiteY2" fmla="*/ 2651607 h 3029626"/>
              <a:gd name="connsiteX3" fmla="*/ 2604529 w 4212569"/>
              <a:gd name="connsiteY3" fmla="*/ 3029626 h 3029626"/>
              <a:gd name="connsiteX4" fmla="*/ 7398 w 4212569"/>
              <a:gd name="connsiteY4" fmla="*/ 1648743 h 3029626"/>
              <a:gd name="connsiteX5" fmla="*/ 0 w 4212569"/>
              <a:gd name="connsiteY5" fmla="*/ 1636566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2569" h="3029626">
                <a:moveTo>
                  <a:pt x="2587894" y="0"/>
                </a:moveTo>
                <a:lnTo>
                  <a:pt x="4212569" y="2581665"/>
                </a:lnTo>
                <a:lnTo>
                  <a:pt x="4097442" y="2651607"/>
                </a:lnTo>
                <a:cubicBezTo>
                  <a:pt x="3653654" y="2892687"/>
                  <a:pt x="3145083" y="3029626"/>
                  <a:pt x="2604529" y="3029626"/>
                </a:cubicBezTo>
                <a:cubicBezTo>
                  <a:pt x="1523420" y="3029626"/>
                  <a:pt x="570247" y="2481869"/>
                  <a:pt x="7398" y="1648743"/>
                </a:cubicBezTo>
                <a:lnTo>
                  <a:pt x="0" y="1636566"/>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15" name="Picture Placeholder 14">
            <a:extLst>
              <a:ext uri="{FF2B5EF4-FFF2-40B4-BE49-F238E27FC236}">
                <a16:creationId xmlns:a16="http://schemas.microsoft.com/office/drawing/2014/main" xmlns="" id="{A1410677-0982-462F-988C-9E699DBD934C}"/>
              </a:ext>
            </a:extLst>
          </p:cNvPr>
          <p:cNvSpPr>
            <a:spLocks noGrp="1"/>
          </p:cNvSpPr>
          <p:nvPr>
            <p:ph type="pic" sz="quarter" idx="17" hasCustomPrompt="1"/>
          </p:nvPr>
        </p:nvSpPr>
        <p:spPr>
          <a:xfrm>
            <a:off x="1869095" y="296968"/>
            <a:ext cx="4212570" cy="3029626"/>
          </a:xfrm>
          <a:custGeom>
            <a:avLst/>
            <a:gdLst>
              <a:gd name="connsiteX0" fmla="*/ 1608042 w 4212570"/>
              <a:gd name="connsiteY0" fmla="*/ 0 h 3029626"/>
              <a:gd name="connsiteX1" fmla="*/ 4205172 w 4212570"/>
              <a:gd name="connsiteY1" fmla="*/ 1380883 h 3029626"/>
              <a:gd name="connsiteX2" fmla="*/ 4212570 w 4212570"/>
              <a:gd name="connsiteY2" fmla="*/ 1393060 h 3029626"/>
              <a:gd name="connsiteX3" fmla="*/ 1624674 w 4212570"/>
              <a:gd name="connsiteY3" fmla="*/ 3029626 h 3029626"/>
              <a:gd name="connsiteX4" fmla="*/ 0 w 4212570"/>
              <a:gd name="connsiteY4" fmla="*/ 447962 h 3029626"/>
              <a:gd name="connsiteX5" fmla="*/ 115129 w 4212570"/>
              <a:gd name="connsiteY5" fmla="*/ 378019 h 3029626"/>
              <a:gd name="connsiteX6" fmla="*/ 1608042 w 4212570"/>
              <a:gd name="connsiteY6" fmla="*/ 0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2570" h="3029626">
                <a:moveTo>
                  <a:pt x="1608042" y="0"/>
                </a:moveTo>
                <a:cubicBezTo>
                  <a:pt x="2689150" y="0"/>
                  <a:pt x="3642324" y="547757"/>
                  <a:pt x="4205172" y="1380883"/>
                </a:cubicBezTo>
                <a:lnTo>
                  <a:pt x="4212570" y="1393060"/>
                </a:lnTo>
                <a:lnTo>
                  <a:pt x="1624674" y="3029626"/>
                </a:lnTo>
                <a:lnTo>
                  <a:pt x="0" y="447962"/>
                </a:lnTo>
                <a:lnTo>
                  <a:pt x="115129" y="378019"/>
                </a:lnTo>
                <a:cubicBezTo>
                  <a:pt x="558917" y="136939"/>
                  <a:pt x="1067487" y="0"/>
                  <a:pt x="1608042" y="0"/>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14" name="Picture Placeholder 13">
            <a:extLst>
              <a:ext uri="{FF2B5EF4-FFF2-40B4-BE49-F238E27FC236}">
                <a16:creationId xmlns:a16="http://schemas.microsoft.com/office/drawing/2014/main" xmlns="" id="{CFB9C5B7-DE0C-4B12-B0DB-3272E6B3E242}"/>
              </a:ext>
            </a:extLst>
          </p:cNvPr>
          <p:cNvSpPr>
            <a:spLocks noGrp="1"/>
          </p:cNvSpPr>
          <p:nvPr>
            <p:ph type="pic" sz="quarter" idx="18" hasCustomPrompt="1"/>
          </p:nvPr>
        </p:nvSpPr>
        <p:spPr>
          <a:xfrm>
            <a:off x="345104" y="819868"/>
            <a:ext cx="3032380" cy="4209576"/>
          </a:xfrm>
          <a:custGeom>
            <a:avLst/>
            <a:gdLst>
              <a:gd name="connsiteX0" fmla="*/ 1400640 w 3032380"/>
              <a:gd name="connsiteY0" fmla="*/ 0 h 4209576"/>
              <a:gd name="connsiteX1" fmla="*/ 3032380 w 3032380"/>
              <a:gd name="connsiteY1" fmla="*/ 2580264 h 4209576"/>
              <a:gd name="connsiteX2" fmla="*/ 443346 w 3032380"/>
              <a:gd name="connsiteY2" fmla="*/ 4209576 h 4209576"/>
              <a:gd name="connsiteX3" fmla="*/ 378020 w 3032380"/>
              <a:gd name="connsiteY3" fmla="*/ 4102046 h 4209576"/>
              <a:gd name="connsiteX4" fmla="*/ 0 w 3032380"/>
              <a:gd name="connsiteY4" fmla="*/ 2609133 h 4209576"/>
              <a:gd name="connsiteX5" fmla="*/ 1380883 w 3032380"/>
              <a:gd name="connsiteY5" fmla="*/ 12002 h 42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2380" h="4209576">
                <a:moveTo>
                  <a:pt x="1400640" y="0"/>
                </a:moveTo>
                <a:lnTo>
                  <a:pt x="3032380" y="2580264"/>
                </a:lnTo>
                <a:lnTo>
                  <a:pt x="443346" y="4209576"/>
                </a:lnTo>
                <a:lnTo>
                  <a:pt x="378020" y="4102046"/>
                </a:lnTo>
                <a:cubicBezTo>
                  <a:pt x="136939" y="3658258"/>
                  <a:pt x="0" y="3149687"/>
                  <a:pt x="0" y="2609133"/>
                </a:cubicBezTo>
                <a:cubicBezTo>
                  <a:pt x="0" y="1528024"/>
                  <a:pt x="547757" y="574851"/>
                  <a:pt x="1380883" y="12002"/>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564214290"/>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xmlns="" id="{4807046C-F888-4A36-A40A-256FAD5D0C4E}"/>
              </a:ext>
            </a:extLst>
          </p:cNvPr>
          <p:cNvSpPr/>
          <p:nvPr userDrawn="1"/>
        </p:nvSpPr>
        <p:spPr>
          <a:xfrm>
            <a:off x="356152" y="556591"/>
            <a:ext cx="11479696" cy="6042992"/>
          </a:xfrm>
          <a:prstGeom prst="frame">
            <a:avLst>
              <a:gd name="adj1" fmla="val 58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그림 개체 틀 2">
            <a:extLst>
              <a:ext uri="{FF2B5EF4-FFF2-40B4-BE49-F238E27FC236}">
                <a16:creationId xmlns:a16="http://schemas.microsoft.com/office/drawing/2014/main" xmlns="" id="{6396103F-7E16-4445-B7A5-DADC79F7C85B}"/>
              </a:ext>
            </a:extLst>
          </p:cNvPr>
          <p:cNvSpPr>
            <a:spLocks noGrp="1"/>
          </p:cNvSpPr>
          <p:nvPr>
            <p:ph type="pic" sz="quarter" idx="14" hasCustomPrompt="1"/>
          </p:nvPr>
        </p:nvSpPr>
        <p:spPr>
          <a:xfrm>
            <a:off x="648129" y="3170583"/>
            <a:ext cx="10895743" cy="313082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09586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xmlns="" id="{BC1F52E4-0937-444F-8AD3-B1FD32324AAA}"/>
              </a:ext>
            </a:extLst>
          </p:cNvPr>
          <p:cNvSpPr>
            <a:spLocks noGrp="1"/>
          </p:cNvSpPr>
          <p:nvPr>
            <p:ph type="pic" sz="quarter" idx="14" hasCustomPrompt="1"/>
          </p:nvPr>
        </p:nvSpPr>
        <p:spPr>
          <a:xfrm>
            <a:off x="528174" y="1749287"/>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5" name="그림 개체 틀 2">
            <a:extLst>
              <a:ext uri="{FF2B5EF4-FFF2-40B4-BE49-F238E27FC236}">
                <a16:creationId xmlns:a16="http://schemas.microsoft.com/office/drawing/2014/main" xmlns="" id="{097D96F0-BD2F-4BB4-952C-64666901CE29}"/>
              </a:ext>
            </a:extLst>
          </p:cNvPr>
          <p:cNvSpPr>
            <a:spLocks noGrp="1"/>
          </p:cNvSpPr>
          <p:nvPr>
            <p:ph type="pic" sz="quarter" idx="15" hasCustomPrompt="1"/>
          </p:nvPr>
        </p:nvSpPr>
        <p:spPr>
          <a:xfrm>
            <a:off x="3456098" y="1749287"/>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6" name="그림 개체 틀 2">
            <a:extLst>
              <a:ext uri="{FF2B5EF4-FFF2-40B4-BE49-F238E27FC236}">
                <a16:creationId xmlns:a16="http://schemas.microsoft.com/office/drawing/2014/main" xmlns="" id="{2E5AD868-2386-4CB4-B210-0441167F4D8E}"/>
              </a:ext>
            </a:extLst>
          </p:cNvPr>
          <p:cNvSpPr>
            <a:spLocks noGrp="1"/>
          </p:cNvSpPr>
          <p:nvPr>
            <p:ph type="pic" sz="quarter" idx="16" hasCustomPrompt="1"/>
          </p:nvPr>
        </p:nvSpPr>
        <p:spPr>
          <a:xfrm>
            <a:off x="9311943" y="1749287"/>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7" name="그림 개체 틀 2">
            <a:extLst>
              <a:ext uri="{FF2B5EF4-FFF2-40B4-BE49-F238E27FC236}">
                <a16:creationId xmlns:a16="http://schemas.microsoft.com/office/drawing/2014/main" xmlns="" id="{041EB254-2AAD-4511-9345-C2189BB805B8}"/>
              </a:ext>
            </a:extLst>
          </p:cNvPr>
          <p:cNvSpPr>
            <a:spLocks noGrp="1"/>
          </p:cNvSpPr>
          <p:nvPr>
            <p:ph type="pic" sz="quarter" idx="17" hasCustomPrompt="1"/>
          </p:nvPr>
        </p:nvSpPr>
        <p:spPr>
          <a:xfrm>
            <a:off x="6384022" y="1749287"/>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620160699"/>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Image slide layout">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xmlns="" id="{A65C28F1-592D-4143-ABAD-910376B19CFF}"/>
              </a:ext>
            </a:extLst>
          </p:cNvPr>
          <p:cNvSpPr/>
          <p:nvPr userDrawn="1"/>
        </p:nvSpPr>
        <p:spPr>
          <a:xfrm>
            <a:off x="6643991" y="0"/>
            <a:ext cx="369813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Shape 83">
            <a:extLst>
              <a:ext uri="{FF2B5EF4-FFF2-40B4-BE49-F238E27FC236}">
                <a16:creationId xmlns:a16="http://schemas.microsoft.com/office/drawing/2014/main" xmlns="" id="{B1443AB3-C111-487B-9FFC-DE21D4A4BB42}"/>
              </a:ext>
            </a:extLst>
          </p:cNvPr>
          <p:cNvSpPr/>
          <p:nvPr/>
        </p:nvSpPr>
        <p:spPr>
          <a:xfrm>
            <a:off x="8161506" y="300226"/>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2700" cap="flat">
            <a:solidFill>
              <a:schemeClr val="bg1"/>
            </a:solidFill>
            <a:prstDash val="solid"/>
            <a:miter/>
          </a:ln>
        </p:spPr>
        <p:txBody>
          <a:bodyPr wrap="square" rtlCol="0" anchor="ctr">
            <a:noAutofit/>
          </a:bodyPr>
          <a:lstStyle/>
          <a:p>
            <a:endParaRPr lang="en-US" dirty="0"/>
          </a:p>
        </p:txBody>
      </p:sp>
      <p:sp>
        <p:nvSpPr>
          <p:cNvPr id="77" name="그림 개체 틀 2">
            <a:extLst>
              <a:ext uri="{FF2B5EF4-FFF2-40B4-BE49-F238E27FC236}">
                <a16:creationId xmlns:a16="http://schemas.microsoft.com/office/drawing/2014/main" xmlns="" id="{3269F874-2185-4FFF-8F71-140FD1A5A0C6}"/>
              </a:ext>
            </a:extLst>
          </p:cNvPr>
          <p:cNvSpPr>
            <a:spLocks noGrp="1"/>
          </p:cNvSpPr>
          <p:nvPr>
            <p:ph type="pic" sz="quarter" idx="14" hasCustomPrompt="1"/>
          </p:nvPr>
        </p:nvSpPr>
        <p:spPr>
          <a:xfrm>
            <a:off x="648128" y="1863585"/>
            <a:ext cx="5995863" cy="313082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78" name="그림 개체 틀 2">
            <a:extLst>
              <a:ext uri="{FF2B5EF4-FFF2-40B4-BE49-F238E27FC236}">
                <a16:creationId xmlns:a16="http://schemas.microsoft.com/office/drawing/2014/main" xmlns="" id="{7C68091A-0EDD-450A-9532-701CA57CA499}"/>
              </a:ext>
            </a:extLst>
          </p:cNvPr>
          <p:cNvSpPr>
            <a:spLocks noGrp="1"/>
          </p:cNvSpPr>
          <p:nvPr>
            <p:ph type="pic" sz="quarter" idx="15" hasCustomPrompt="1"/>
          </p:nvPr>
        </p:nvSpPr>
        <p:spPr>
          <a:xfrm>
            <a:off x="6643992" y="1863585"/>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79" name="그림 개체 틀 2">
            <a:extLst>
              <a:ext uri="{FF2B5EF4-FFF2-40B4-BE49-F238E27FC236}">
                <a16:creationId xmlns:a16="http://schemas.microsoft.com/office/drawing/2014/main" xmlns="" id="{8D2A51E8-6E77-4B9C-BA4A-73DA739F7C40}"/>
              </a:ext>
            </a:extLst>
          </p:cNvPr>
          <p:cNvSpPr>
            <a:spLocks noGrp="1"/>
          </p:cNvSpPr>
          <p:nvPr>
            <p:ph type="pic" sz="quarter" idx="16" hasCustomPrompt="1"/>
          </p:nvPr>
        </p:nvSpPr>
        <p:spPr>
          <a:xfrm>
            <a:off x="8493868" y="1863585"/>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80" name="그림 개체 틀 2">
            <a:extLst>
              <a:ext uri="{FF2B5EF4-FFF2-40B4-BE49-F238E27FC236}">
                <a16:creationId xmlns:a16="http://schemas.microsoft.com/office/drawing/2014/main" xmlns="" id="{CA10DD2B-76AB-41C7-B0A3-C8147C247B59}"/>
              </a:ext>
            </a:extLst>
          </p:cNvPr>
          <p:cNvSpPr>
            <a:spLocks noGrp="1"/>
          </p:cNvSpPr>
          <p:nvPr>
            <p:ph type="pic" sz="quarter" idx="17" hasCustomPrompt="1"/>
          </p:nvPr>
        </p:nvSpPr>
        <p:spPr>
          <a:xfrm>
            <a:off x="10343745" y="1863585"/>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4810138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Image slide layout">
    <p:spTree>
      <p:nvGrpSpPr>
        <p:cNvPr id="1" name=""/>
        <p:cNvGrpSpPr/>
        <p:nvPr/>
      </p:nvGrpSpPr>
      <p:grpSpPr>
        <a:xfrm>
          <a:off x="0" y="0"/>
          <a:ext cx="0" cy="0"/>
          <a:chOff x="0" y="0"/>
          <a:chExt cx="0" cy="0"/>
        </a:xfrm>
      </p:grpSpPr>
      <p:sp>
        <p:nvSpPr>
          <p:cNvPr id="6" name="그림 개체 틀 2">
            <a:extLst>
              <a:ext uri="{FF2B5EF4-FFF2-40B4-BE49-F238E27FC236}">
                <a16:creationId xmlns:a16="http://schemas.microsoft.com/office/drawing/2014/main" xmlns="" id="{ABEE7B6C-5524-4375-B9A4-E13CF7FE665F}"/>
              </a:ext>
            </a:extLst>
          </p:cNvPr>
          <p:cNvSpPr>
            <a:spLocks noGrp="1"/>
          </p:cNvSpPr>
          <p:nvPr>
            <p:ph type="pic" sz="quarter" idx="14" hasCustomPrompt="1"/>
          </p:nvPr>
        </p:nvSpPr>
        <p:spPr>
          <a:xfrm>
            <a:off x="0" y="0"/>
            <a:ext cx="12192000" cy="6858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20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4160762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DDB49639-FE47-44C5-AD62-716168A4D8D8}"/>
              </a:ext>
            </a:extLst>
          </p:cNvPr>
          <p:cNvSpPr>
            <a:spLocks noGrp="1"/>
          </p:cNvSpPr>
          <p:nvPr>
            <p:ph type="pic" sz="quarter" idx="14" hasCustomPrompt="1"/>
          </p:nvPr>
        </p:nvSpPr>
        <p:spPr>
          <a:xfrm>
            <a:off x="1" y="0"/>
            <a:ext cx="6511687" cy="6858000"/>
          </a:xfrm>
          <a:custGeom>
            <a:avLst/>
            <a:gdLst>
              <a:gd name="connsiteX0" fmla="*/ 0 w 5995863"/>
              <a:gd name="connsiteY0" fmla="*/ 0 h 6858000"/>
              <a:gd name="connsiteX1" fmla="*/ 5995863 w 5995863"/>
              <a:gd name="connsiteY1" fmla="*/ 0 h 6858000"/>
              <a:gd name="connsiteX2" fmla="*/ 5995863 w 5995863"/>
              <a:gd name="connsiteY2" fmla="*/ 6858000 h 6858000"/>
              <a:gd name="connsiteX3" fmla="*/ 0 w 5995863"/>
              <a:gd name="connsiteY3" fmla="*/ 6858000 h 6858000"/>
              <a:gd name="connsiteX4" fmla="*/ 0 w 5995863"/>
              <a:gd name="connsiteY4" fmla="*/ 0 h 6858000"/>
              <a:gd name="connsiteX0" fmla="*/ 0 w 6001966"/>
              <a:gd name="connsiteY0" fmla="*/ 0 h 6858000"/>
              <a:gd name="connsiteX1" fmla="*/ 5995863 w 6001966"/>
              <a:gd name="connsiteY1" fmla="*/ 0 h 6858000"/>
              <a:gd name="connsiteX2" fmla="*/ 6001966 w 6001966"/>
              <a:gd name="connsiteY2" fmla="*/ 3258766 h 6858000"/>
              <a:gd name="connsiteX3" fmla="*/ 5995863 w 6001966"/>
              <a:gd name="connsiteY3" fmla="*/ 6858000 h 6858000"/>
              <a:gd name="connsiteX4" fmla="*/ 0 w 6001966"/>
              <a:gd name="connsiteY4" fmla="*/ 6858000 h 6858000"/>
              <a:gd name="connsiteX5" fmla="*/ 0 w 6001966"/>
              <a:gd name="connsiteY5" fmla="*/ 0 h 6858000"/>
              <a:gd name="connsiteX0" fmla="*/ 0 w 5995869"/>
              <a:gd name="connsiteY0" fmla="*/ 0 h 6858000"/>
              <a:gd name="connsiteX1" fmla="*/ 5995863 w 5995869"/>
              <a:gd name="connsiteY1" fmla="*/ 0 h 6858000"/>
              <a:gd name="connsiteX2" fmla="*/ 5554494 w 5995869"/>
              <a:gd name="connsiteY2" fmla="*/ 3307405 h 6858000"/>
              <a:gd name="connsiteX3" fmla="*/ 5995863 w 5995869"/>
              <a:gd name="connsiteY3" fmla="*/ 6858000 h 6858000"/>
              <a:gd name="connsiteX4" fmla="*/ 0 w 5995869"/>
              <a:gd name="connsiteY4" fmla="*/ 6858000 h 6858000"/>
              <a:gd name="connsiteX5" fmla="*/ 0 w 5995869"/>
              <a:gd name="connsiteY5" fmla="*/ 0 h 6858000"/>
              <a:gd name="connsiteX0" fmla="*/ 0 w 5995869"/>
              <a:gd name="connsiteY0" fmla="*/ 0 h 6858000"/>
              <a:gd name="connsiteX1" fmla="*/ 5995863 w 5995869"/>
              <a:gd name="connsiteY1" fmla="*/ 0 h 6858000"/>
              <a:gd name="connsiteX2" fmla="*/ 5554494 w 5995869"/>
              <a:gd name="connsiteY2" fmla="*/ 3307405 h 6858000"/>
              <a:gd name="connsiteX3" fmla="*/ 5704033 w 5995869"/>
              <a:gd name="connsiteY3" fmla="*/ 6838544 h 6858000"/>
              <a:gd name="connsiteX4" fmla="*/ 0 w 5995869"/>
              <a:gd name="connsiteY4" fmla="*/ 6858000 h 6858000"/>
              <a:gd name="connsiteX5" fmla="*/ 0 w 5995869"/>
              <a:gd name="connsiteY5" fmla="*/ 0 h 6858000"/>
              <a:gd name="connsiteX0" fmla="*/ 0 w 5995869"/>
              <a:gd name="connsiteY0" fmla="*/ 0 h 6858000"/>
              <a:gd name="connsiteX1" fmla="*/ 5995863 w 5995869"/>
              <a:gd name="connsiteY1" fmla="*/ 0 h 6858000"/>
              <a:gd name="connsiteX2" fmla="*/ 5496128 w 5995869"/>
              <a:gd name="connsiteY2" fmla="*/ 3307405 h 6858000"/>
              <a:gd name="connsiteX3" fmla="*/ 5704033 w 5995869"/>
              <a:gd name="connsiteY3" fmla="*/ 6838544 h 6858000"/>
              <a:gd name="connsiteX4" fmla="*/ 0 w 5995869"/>
              <a:gd name="connsiteY4" fmla="*/ 6858000 h 6858000"/>
              <a:gd name="connsiteX5" fmla="*/ 0 w 5995869"/>
              <a:gd name="connsiteY5" fmla="*/ 0 h 6858000"/>
              <a:gd name="connsiteX0" fmla="*/ 0 w 6268240"/>
              <a:gd name="connsiteY0" fmla="*/ 0 h 6858000"/>
              <a:gd name="connsiteX1" fmla="*/ 6268237 w 6268240"/>
              <a:gd name="connsiteY1" fmla="*/ 0 h 6858000"/>
              <a:gd name="connsiteX2" fmla="*/ 5496128 w 6268240"/>
              <a:gd name="connsiteY2" fmla="*/ 3307405 h 6858000"/>
              <a:gd name="connsiteX3" fmla="*/ 5704033 w 6268240"/>
              <a:gd name="connsiteY3" fmla="*/ 6838544 h 6858000"/>
              <a:gd name="connsiteX4" fmla="*/ 0 w 6268240"/>
              <a:gd name="connsiteY4" fmla="*/ 6858000 h 6858000"/>
              <a:gd name="connsiteX5" fmla="*/ 0 w 6268240"/>
              <a:gd name="connsiteY5" fmla="*/ 0 h 6858000"/>
              <a:gd name="connsiteX0" fmla="*/ 0 w 6268240"/>
              <a:gd name="connsiteY0" fmla="*/ 0 h 6858000"/>
              <a:gd name="connsiteX1" fmla="*/ 6268237 w 6268240"/>
              <a:gd name="connsiteY1" fmla="*/ 0 h 6858000"/>
              <a:gd name="connsiteX2" fmla="*/ 5496128 w 6268240"/>
              <a:gd name="connsiteY2" fmla="*/ 3307405 h 6858000"/>
              <a:gd name="connsiteX3" fmla="*/ 5742943 w 6268240"/>
              <a:gd name="connsiteY3" fmla="*/ 6857999 h 6858000"/>
              <a:gd name="connsiteX4" fmla="*/ 0 w 6268240"/>
              <a:gd name="connsiteY4" fmla="*/ 6858000 h 6858000"/>
              <a:gd name="connsiteX5" fmla="*/ 0 w 6268240"/>
              <a:gd name="connsiteY5" fmla="*/ 0 h 6858000"/>
              <a:gd name="connsiteX0" fmla="*/ 0 w 6268240"/>
              <a:gd name="connsiteY0" fmla="*/ 0 h 6858000"/>
              <a:gd name="connsiteX1" fmla="*/ 6268237 w 6268240"/>
              <a:gd name="connsiteY1" fmla="*/ 0 h 6858000"/>
              <a:gd name="connsiteX2" fmla="*/ 5496128 w 6268240"/>
              <a:gd name="connsiteY2" fmla="*/ 3307405 h 6858000"/>
              <a:gd name="connsiteX3" fmla="*/ 5742943 w 6268240"/>
              <a:gd name="connsiteY3" fmla="*/ 6857999 h 6858000"/>
              <a:gd name="connsiteX4" fmla="*/ 0 w 6268240"/>
              <a:gd name="connsiteY4" fmla="*/ 6858000 h 6858000"/>
              <a:gd name="connsiteX5" fmla="*/ 0 w 6268240"/>
              <a:gd name="connsiteY5" fmla="*/ 0 h 6858000"/>
              <a:gd name="connsiteX0" fmla="*/ 0 w 6268239"/>
              <a:gd name="connsiteY0" fmla="*/ 0 h 6858000"/>
              <a:gd name="connsiteX1" fmla="*/ 6268237 w 6268239"/>
              <a:gd name="connsiteY1" fmla="*/ 0 h 6858000"/>
              <a:gd name="connsiteX2" fmla="*/ 5223754 w 6268239"/>
              <a:gd name="connsiteY2" fmla="*/ 4270443 h 6858000"/>
              <a:gd name="connsiteX3" fmla="*/ 5742943 w 6268239"/>
              <a:gd name="connsiteY3" fmla="*/ 6857999 h 6858000"/>
              <a:gd name="connsiteX4" fmla="*/ 0 w 6268239"/>
              <a:gd name="connsiteY4" fmla="*/ 6858000 h 6858000"/>
              <a:gd name="connsiteX5" fmla="*/ 0 w 6268239"/>
              <a:gd name="connsiteY5" fmla="*/ 0 h 6858000"/>
              <a:gd name="connsiteX0" fmla="*/ 0 w 6268239"/>
              <a:gd name="connsiteY0" fmla="*/ 0 h 6858000"/>
              <a:gd name="connsiteX1" fmla="*/ 6268237 w 6268239"/>
              <a:gd name="connsiteY1" fmla="*/ 0 h 6858000"/>
              <a:gd name="connsiteX2" fmla="*/ 5223754 w 6268239"/>
              <a:gd name="connsiteY2" fmla="*/ 4270443 h 6858000"/>
              <a:gd name="connsiteX3" fmla="*/ 5742943 w 6268239"/>
              <a:gd name="connsiteY3" fmla="*/ 6857999 h 6858000"/>
              <a:gd name="connsiteX4" fmla="*/ 0 w 6268239"/>
              <a:gd name="connsiteY4" fmla="*/ 6858000 h 6858000"/>
              <a:gd name="connsiteX5" fmla="*/ 0 w 6268239"/>
              <a:gd name="connsiteY5" fmla="*/ 0 h 6858000"/>
              <a:gd name="connsiteX0" fmla="*/ 0 w 6511430"/>
              <a:gd name="connsiteY0" fmla="*/ 0 h 6858000"/>
              <a:gd name="connsiteX1" fmla="*/ 6511428 w 6511430"/>
              <a:gd name="connsiteY1" fmla="*/ 9727 h 6858000"/>
              <a:gd name="connsiteX2" fmla="*/ 5223754 w 6511430"/>
              <a:gd name="connsiteY2" fmla="*/ 4270443 h 6858000"/>
              <a:gd name="connsiteX3" fmla="*/ 5742943 w 6511430"/>
              <a:gd name="connsiteY3" fmla="*/ 6857999 h 6858000"/>
              <a:gd name="connsiteX4" fmla="*/ 0 w 6511430"/>
              <a:gd name="connsiteY4" fmla="*/ 6858000 h 6858000"/>
              <a:gd name="connsiteX5" fmla="*/ 0 w 6511430"/>
              <a:gd name="connsiteY5" fmla="*/ 0 h 6858000"/>
              <a:gd name="connsiteX0" fmla="*/ 0 w 6511689"/>
              <a:gd name="connsiteY0" fmla="*/ 0 h 6858000"/>
              <a:gd name="connsiteX1" fmla="*/ 6511428 w 6511689"/>
              <a:gd name="connsiteY1" fmla="*/ 9727 h 6858000"/>
              <a:gd name="connsiteX2" fmla="*/ 5223754 w 6511689"/>
              <a:gd name="connsiteY2" fmla="*/ 4270443 h 6858000"/>
              <a:gd name="connsiteX3" fmla="*/ 5742943 w 6511689"/>
              <a:gd name="connsiteY3" fmla="*/ 6857999 h 6858000"/>
              <a:gd name="connsiteX4" fmla="*/ 0 w 6511689"/>
              <a:gd name="connsiteY4" fmla="*/ 6858000 h 6858000"/>
              <a:gd name="connsiteX5" fmla="*/ 0 w 6511689"/>
              <a:gd name="connsiteY5" fmla="*/ 0 h 6858000"/>
              <a:gd name="connsiteX0" fmla="*/ 0 w 6511673"/>
              <a:gd name="connsiteY0" fmla="*/ 0 h 6858000"/>
              <a:gd name="connsiteX1" fmla="*/ 6511428 w 6511673"/>
              <a:gd name="connsiteY1" fmla="*/ 9727 h 6858000"/>
              <a:gd name="connsiteX2" fmla="*/ 5136205 w 6511673"/>
              <a:gd name="connsiteY2" fmla="*/ 4659549 h 6858000"/>
              <a:gd name="connsiteX3" fmla="*/ 5742943 w 6511673"/>
              <a:gd name="connsiteY3" fmla="*/ 6857999 h 6858000"/>
              <a:gd name="connsiteX4" fmla="*/ 0 w 6511673"/>
              <a:gd name="connsiteY4" fmla="*/ 6858000 h 6858000"/>
              <a:gd name="connsiteX5" fmla="*/ 0 w 6511673"/>
              <a:gd name="connsiteY5" fmla="*/ 0 h 6858000"/>
              <a:gd name="connsiteX0" fmla="*/ 0 w 6511660"/>
              <a:gd name="connsiteY0" fmla="*/ 0 h 6858000"/>
              <a:gd name="connsiteX1" fmla="*/ 6511428 w 6511660"/>
              <a:gd name="connsiteY1" fmla="*/ 9727 h 6858000"/>
              <a:gd name="connsiteX2" fmla="*/ 5058384 w 6511660"/>
              <a:gd name="connsiteY2" fmla="*/ 4737370 h 6858000"/>
              <a:gd name="connsiteX3" fmla="*/ 5742943 w 6511660"/>
              <a:gd name="connsiteY3" fmla="*/ 6857999 h 6858000"/>
              <a:gd name="connsiteX4" fmla="*/ 0 w 6511660"/>
              <a:gd name="connsiteY4" fmla="*/ 6858000 h 6858000"/>
              <a:gd name="connsiteX5" fmla="*/ 0 w 6511660"/>
              <a:gd name="connsiteY5" fmla="*/ 0 h 6858000"/>
              <a:gd name="connsiteX0" fmla="*/ 0 w 6511654"/>
              <a:gd name="connsiteY0" fmla="*/ 0 h 6858000"/>
              <a:gd name="connsiteX1" fmla="*/ 6511428 w 6511654"/>
              <a:gd name="connsiteY1" fmla="*/ 9727 h 6858000"/>
              <a:gd name="connsiteX2" fmla="*/ 5019473 w 6511654"/>
              <a:gd name="connsiteY2" fmla="*/ 4679004 h 6858000"/>
              <a:gd name="connsiteX3" fmla="*/ 5742943 w 6511654"/>
              <a:gd name="connsiteY3" fmla="*/ 6857999 h 6858000"/>
              <a:gd name="connsiteX4" fmla="*/ 0 w 6511654"/>
              <a:gd name="connsiteY4" fmla="*/ 6858000 h 6858000"/>
              <a:gd name="connsiteX5" fmla="*/ 0 w 6511654"/>
              <a:gd name="connsiteY5" fmla="*/ 0 h 6858000"/>
              <a:gd name="connsiteX0" fmla="*/ 0 w 6511695"/>
              <a:gd name="connsiteY0" fmla="*/ 0 h 6858000"/>
              <a:gd name="connsiteX1" fmla="*/ 6511428 w 6511695"/>
              <a:gd name="connsiteY1" fmla="*/ 9727 h 6858000"/>
              <a:gd name="connsiteX2" fmla="*/ 5252937 w 6511695"/>
              <a:gd name="connsiteY2" fmla="*/ 4766553 h 6858000"/>
              <a:gd name="connsiteX3" fmla="*/ 5742943 w 6511695"/>
              <a:gd name="connsiteY3" fmla="*/ 6857999 h 6858000"/>
              <a:gd name="connsiteX4" fmla="*/ 0 w 6511695"/>
              <a:gd name="connsiteY4" fmla="*/ 6858000 h 6858000"/>
              <a:gd name="connsiteX5" fmla="*/ 0 w 6511695"/>
              <a:gd name="connsiteY5" fmla="*/ 0 h 6858000"/>
              <a:gd name="connsiteX0" fmla="*/ 0 w 6511695"/>
              <a:gd name="connsiteY0" fmla="*/ 0 h 6858000"/>
              <a:gd name="connsiteX1" fmla="*/ 6511428 w 6511695"/>
              <a:gd name="connsiteY1" fmla="*/ 9727 h 6858000"/>
              <a:gd name="connsiteX2" fmla="*/ 5252937 w 6511695"/>
              <a:gd name="connsiteY2" fmla="*/ 4766553 h 6858000"/>
              <a:gd name="connsiteX3" fmla="*/ 5742943 w 6511695"/>
              <a:gd name="connsiteY3" fmla="*/ 6857999 h 6858000"/>
              <a:gd name="connsiteX4" fmla="*/ 0 w 6511695"/>
              <a:gd name="connsiteY4" fmla="*/ 6858000 h 6858000"/>
              <a:gd name="connsiteX5" fmla="*/ 0 w 6511695"/>
              <a:gd name="connsiteY5" fmla="*/ 0 h 6858000"/>
              <a:gd name="connsiteX0" fmla="*/ 0 w 6511687"/>
              <a:gd name="connsiteY0" fmla="*/ 0 h 6858000"/>
              <a:gd name="connsiteX1" fmla="*/ 6511428 w 6511687"/>
              <a:gd name="connsiteY1" fmla="*/ 9727 h 6858000"/>
              <a:gd name="connsiteX2" fmla="*/ 5214027 w 6511687"/>
              <a:gd name="connsiteY2" fmla="*/ 4824918 h 6858000"/>
              <a:gd name="connsiteX3" fmla="*/ 5742943 w 6511687"/>
              <a:gd name="connsiteY3" fmla="*/ 6857999 h 6858000"/>
              <a:gd name="connsiteX4" fmla="*/ 0 w 6511687"/>
              <a:gd name="connsiteY4" fmla="*/ 6858000 h 6858000"/>
              <a:gd name="connsiteX5" fmla="*/ 0 w 6511687"/>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1687" h="6858000">
                <a:moveTo>
                  <a:pt x="0" y="0"/>
                </a:moveTo>
                <a:lnTo>
                  <a:pt x="6511428" y="9727"/>
                </a:lnTo>
                <a:cubicBezTo>
                  <a:pt x="6532917" y="1913105"/>
                  <a:pt x="5211993" y="3738663"/>
                  <a:pt x="5214027" y="4824918"/>
                </a:cubicBezTo>
                <a:cubicBezTo>
                  <a:pt x="5211993" y="6024663"/>
                  <a:pt x="5628245" y="6310007"/>
                  <a:pt x="5742943" y="6857999"/>
                </a:cubicBezTo>
                <a:lnTo>
                  <a:pt x="0" y="68580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264648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EB44741A-8D85-490B-9595-AA9342040106}"/>
              </a:ext>
            </a:extLst>
          </p:cNvPr>
          <p:cNvSpPr>
            <a:spLocks noGrp="1"/>
          </p:cNvSpPr>
          <p:nvPr>
            <p:ph type="pic" sz="quarter" idx="14" hasCustomPrompt="1"/>
          </p:nvPr>
        </p:nvSpPr>
        <p:spPr>
          <a:xfrm>
            <a:off x="4494179" y="572240"/>
            <a:ext cx="7062280" cy="393166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5728968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8C9F7F68-1DA1-4F54-839C-41B76A23E0E7}"/>
              </a:ext>
            </a:extLst>
          </p:cNvPr>
          <p:cNvSpPr>
            <a:spLocks noGrp="1"/>
          </p:cNvSpPr>
          <p:nvPr>
            <p:ph type="pic" sz="quarter" idx="14" hasCustomPrompt="1"/>
          </p:nvPr>
        </p:nvSpPr>
        <p:spPr>
          <a:xfrm>
            <a:off x="0" y="-1"/>
            <a:ext cx="7072009" cy="6858001"/>
          </a:xfrm>
          <a:custGeom>
            <a:avLst/>
            <a:gdLst>
              <a:gd name="connsiteX0" fmla="*/ 0 w 7072009"/>
              <a:gd name="connsiteY0" fmla="*/ 0 h 6858001"/>
              <a:gd name="connsiteX1" fmla="*/ 7072009 w 7072009"/>
              <a:gd name="connsiteY1" fmla="*/ 0 h 6858001"/>
              <a:gd name="connsiteX2" fmla="*/ 7072009 w 7072009"/>
              <a:gd name="connsiteY2" fmla="*/ 6858001 h 6858001"/>
              <a:gd name="connsiteX3" fmla="*/ 0 w 7072009"/>
              <a:gd name="connsiteY3" fmla="*/ 6858001 h 6858001"/>
              <a:gd name="connsiteX4" fmla="*/ 0 w 7072009"/>
              <a:gd name="connsiteY4" fmla="*/ 0 h 6858001"/>
              <a:gd name="connsiteX0" fmla="*/ 0 w 7072009"/>
              <a:gd name="connsiteY0" fmla="*/ 9728 h 6867729"/>
              <a:gd name="connsiteX1" fmla="*/ 5184843 w 7072009"/>
              <a:gd name="connsiteY1" fmla="*/ 0 h 6867729"/>
              <a:gd name="connsiteX2" fmla="*/ 7072009 w 7072009"/>
              <a:gd name="connsiteY2" fmla="*/ 6867729 h 6867729"/>
              <a:gd name="connsiteX3" fmla="*/ 0 w 7072009"/>
              <a:gd name="connsiteY3" fmla="*/ 6867729 h 6867729"/>
              <a:gd name="connsiteX4" fmla="*/ 0 w 7072009"/>
              <a:gd name="connsiteY4" fmla="*/ 9728 h 6867729"/>
              <a:gd name="connsiteX0" fmla="*/ 0 w 7072009"/>
              <a:gd name="connsiteY0" fmla="*/ 0 h 6858001"/>
              <a:gd name="connsiteX1" fmla="*/ 4765743 w 7072009"/>
              <a:gd name="connsiteY1" fmla="*/ 2972 h 6858001"/>
              <a:gd name="connsiteX2" fmla="*/ 7072009 w 7072009"/>
              <a:gd name="connsiteY2" fmla="*/ 6858001 h 6858001"/>
              <a:gd name="connsiteX3" fmla="*/ 0 w 7072009"/>
              <a:gd name="connsiteY3" fmla="*/ 6858001 h 6858001"/>
              <a:gd name="connsiteX4" fmla="*/ 0 w 7072009"/>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009" h="6858001">
                <a:moveTo>
                  <a:pt x="0" y="0"/>
                </a:moveTo>
                <a:lnTo>
                  <a:pt x="4765743" y="2972"/>
                </a:lnTo>
                <a:lnTo>
                  <a:pt x="7072009" y="6858001"/>
                </a:lnTo>
                <a:lnTo>
                  <a:pt x="0" y="6858001"/>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t>
            </a:r>
          </a:p>
          <a:p>
            <a:pPr marL="0" lvl="0" algn="ctr"/>
            <a:r>
              <a:rPr lang="en-US" altLang="ko-KR" dirty="0"/>
              <a:t>and send to back</a:t>
            </a:r>
            <a:endParaRPr lang="ko-KR" altLang="en-US" dirty="0"/>
          </a:p>
        </p:txBody>
      </p:sp>
      <p:sp>
        <p:nvSpPr>
          <p:cNvPr id="17" name="Isosceles Triangle 16">
            <a:extLst>
              <a:ext uri="{FF2B5EF4-FFF2-40B4-BE49-F238E27FC236}">
                <a16:creationId xmlns:a16="http://schemas.microsoft.com/office/drawing/2014/main" xmlns="" id="{5010CCB9-3670-4C2D-9EC7-C9D3D8F528CE}"/>
              </a:ext>
            </a:extLst>
          </p:cNvPr>
          <p:cNvSpPr/>
          <p:nvPr userDrawn="1"/>
        </p:nvSpPr>
        <p:spPr>
          <a:xfrm rot="10800000">
            <a:off x="4800600" y="-1"/>
            <a:ext cx="2271409" cy="345965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xmlns="" id="{ACBC97F3-F151-469D-A795-AACB9DF3EA72}"/>
              </a:ext>
            </a:extLst>
          </p:cNvPr>
          <p:cNvSpPr/>
          <p:nvPr userDrawn="1"/>
        </p:nvSpPr>
        <p:spPr>
          <a:xfrm>
            <a:off x="5410200" y="4272337"/>
            <a:ext cx="1689100" cy="2585663"/>
          </a:xfrm>
          <a:prstGeom prst="triangle">
            <a:avLst>
              <a:gd name="adj" fmla="val 4774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xmlns="" id="{DF21F04C-8749-4345-B067-28A2B57305AF}"/>
              </a:ext>
            </a:extLst>
          </p:cNvPr>
          <p:cNvSpPr txBox="1"/>
          <p:nvPr userDrawn="1"/>
        </p:nvSpPr>
        <p:spPr>
          <a:xfrm>
            <a:off x="7508534" y="1438447"/>
            <a:ext cx="4150479" cy="769441"/>
          </a:xfrm>
          <a:prstGeom prst="rect">
            <a:avLst/>
          </a:prstGeom>
          <a:noFill/>
        </p:spPr>
        <p:txBody>
          <a:bodyPr wrap="square" rtlCol="0" anchor="ctr">
            <a:spAutoFit/>
          </a:bodyPr>
          <a:lstStyle/>
          <a:p>
            <a:pPr algn="dist"/>
            <a:r>
              <a:rPr lang="en-US" altLang="ko-KR" sz="4400" b="1" dirty="0">
                <a:solidFill>
                  <a:schemeClr val="tx1"/>
                </a:solidFill>
                <a:cs typeface="Arial" pitchFamily="34" charset="0"/>
              </a:rPr>
              <a:t>AWESOME</a:t>
            </a:r>
          </a:p>
        </p:txBody>
      </p:sp>
      <p:sp>
        <p:nvSpPr>
          <p:cNvPr id="20" name="TextBox 19">
            <a:extLst>
              <a:ext uri="{FF2B5EF4-FFF2-40B4-BE49-F238E27FC236}">
                <a16:creationId xmlns:a16="http://schemas.microsoft.com/office/drawing/2014/main" xmlns="" id="{B5A6CE06-A3BC-4ED0-9FDA-9BA09468A058}"/>
              </a:ext>
            </a:extLst>
          </p:cNvPr>
          <p:cNvSpPr txBox="1"/>
          <p:nvPr userDrawn="1"/>
        </p:nvSpPr>
        <p:spPr>
          <a:xfrm>
            <a:off x="7508534" y="2314209"/>
            <a:ext cx="4150479" cy="584775"/>
          </a:xfrm>
          <a:prstGeom prst="rect">
            <a:avLst/>
          </a:prstGeom>
          <a:noFill/>
        </p:spPr>
        <p:txBody>
          <a:bodyPr wrap="square" rtlCol="0" anchor="ctr">
            <a:spAutoFit/>
          </a:bodyPr>
          <a:lstStyle/>
          <a:p>
            <a:pPr algn="dist"/>
            <a:r>
              <a:rPr lang="en-GB" altLang="ko-KR" sz="3200" b="1" dirty="0">
                <a:solidFill>
                  <a:schemeClr val="tx1"/>
                </a:solidFill>
                <a:cs typeface="Arial" pitchFamily="34" charset="0"/>
              </a:rPr>
              <a:t>PRESENTATION</a:t>
            </a:r>
            <a:endParaRPr lang="ko-KR" altLang="en-US" sz="3200" b="1" dirty="0">
              <a:solidFill>
                <a:schemeClr val="tx1"/>
              </a:solidFill>
              <a:cs typeface="Arial" pitchFamily="34" charset="0"/>
            </a:endParaRPr>
          </a:p>
        </p:txBody>
      </p:sp>
      <p:sp>
        <p:nvSpPr>
          <p:cNvPr id="21" name="Rectangle 20">
            <a:extLst>
              <a:ext uri="{FF2B5EF4-FFF2-40B4-BE49-F238E27FC236}">
                <a16:creationId xmlns:a16="http://schemas.microsoft.com/office/drawing/2014/main" xmlns="" id="{8B68540F-DEB9-4AB3-B9C6-83B3460B5408}"/>
              </a:ext>
            </a:extLst>
          </p:cNvPr>
          <p:cNvSpPr/>
          <p:nvPr userDrawn="1"/>
        </p:nvSpPr>
        <p:spPr>
          <a:xfrm>
            <a:off x="7533934" y="2205976"/>
            <a:ext cx="402336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xmlns="" id="{F4ED34CC-3A85-48CC-9994-AF9BC61F30A9}"/>
              </a:ext>
            </a:extLst>
          </p:cNvPr>
          <p:cNvGrpSpPr/>
          <p:nvPr userDrawn="1"/>
        </p:nvGrpSpPr>
        <p:grpSpPr>
          <a:xfrm>
            <a:off x="8846665" y="482665"/>
            <a:ext cx="1389536" cy="955782"/>
            <a:chOff x="5327019" y="1709568"/>
            <a:chExt cx="2893768" cy="1990456"/>
          </a:xfrm>
        </p:grpSpPr>
        <p:sp>
          <p:nvSpPr>
            <p:cNvPr id="23" name="Freeform: Shape 22">
              <a:extLst>
                <a:ext uri="{FF2B5EF4-FFF2-40B4-BE49-F238E27FC236}">
                  <a16:creationId xmlns:a16="http://schemas.microsoft.com/office/drawing/2014/main" xmlns="" id="{7E083B62-F975-4538-BE7D-1581FF8255B6}"/>
                </a:ext>
              </a:extLst>
            </p:cNvPr>
            <p:cNvSpPr/>
            <p:nvPr/>
          </p:nvSpPr>
          <p:spPr>
            <a:xfrm>
              <a:off x="5327019" y="1709568"/>
              <a:ext cx="2893768" cy="1990456"/>
            </a:xfrm>
            <a:custGeom>
              <a:avLst/>
              <a:gdLst>
                <a:gd name="connsiteX0" fmla="*/ 1421722 w 2893768"/>
                <a:gd name="connsiteY0" fmla="*/ 0 h 1990456"/>
                <a:gd name="connsiteX1" fmla="*/ 1968123 w 2893768"/>
                <a:gd name="connsiteY1" fmla="*/ 388232 h 1990456"/>
                <a:gd name="connsiteX2" fmla="*/ 2302434 w 2893768"/>
                <a:gd name="connsiteY2" fmla="*/ 283985 h 1990456"/>
                <a:gd name="connsiteX3" fmla="*/ 2893768 w 2893768"/>
                <a:gd name="connsiteY3" fmla="*/ 875321 h 1990456"/>
                <a:gd name="connsiteX4" fmla="*/ 2302434 w 2893768"/>
                <a:gd name="connsiteY4" fmla="*/ 1466655 h 1990456"/>
                <a:gd name="connsiteX5" fmla="*/ 2264688 w 2893768"/>
                <a:gd name="connsiteY5" fmla="*/ 1464859 h 1990456"/>
                <a:gd name="connsiteX6" fmla="*/ 2264688 w 2893768"/>
                <a:gd name="connsiteY6" fmla="*/ 1990456 h 1990456"/>
                <a:gd name="connsiteX7" fmla="*/ 661433 w 2893768"/>
                <a:gd name="connsiteY7" fmla="*/ 1990456 h 1990456"/>
                <a:gd name="connsiteX8" fmla="*/ 661433 w 2893768"/>
                <a:gd name="connsiteY8" fmla="*/ 1463060 h 1990456"/>
                <a:gd name="connsiteX9" fmla="*/ 591336 w 2893768"/>
                <a:gd name="connsiteY9" fmla="*/ 1466655 h 1990456"/>
                <a:gd name="connsiteX10" fmla="*/ 0 w 2893768"/>
                <a:gd name="connsiteY10" fmla="*/ 875321 h 1990456"/>
                <a:gd name="connsiteX11" fmla="*/ 591336 w 2893768"/>
                <a:gd name="connsiteY11" fmla="*/ 283985 h 1990456"/>
                <a:gd name="connsiteX12" fmla="*/ 886105 w 2893768"/>
                <a:gd name="connsiteY12" fmla="*/ 363069 h 1990456"/>
                <a:gd name="connsiteX13" fmla="*/ 1421722 w 2893768"/>
                <a:gd name="connsiteY13" fmla="*/ 0 h 199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3768" h="1990456">
                  <a:moveTo>
                    <a:pt x="1421722" y="0"/>
                  </a:moveTo>
                  <a:cubicBezTo>
                    <a:pt x="1675150" y="0"/>
                    <a:pt x="1889039" y="161763"/>
                    <a:pt x="1968123" y="388232"/>
                  </a:cubicBezTo>
                  <a:cubicBezTo>
                    <a:pt x="2063383" y="321731"/>
                    <a:pt x="2178414" y="283985"/>
                    <a:pt x="2302434" y="283985"/>
                  </a:cubicBezTo>
                  <a:cubicBezTo>
                    <a:pt x="2629555" y="283985"/>
                    <a:pt x="2893768" y="548199"/>
                    <a:pt x="2893768" y="875321"/>
                  </a:cubicBezTo>
                  <a:cubicBezTo>
                    <a:pt x="2893768" y="1202442"/>
                    <a:pt x="2629555" y="1466655"/>
                    <a:pt x="2302434" y="1466655"/>
                  </a:cubicBezTo>
                  <a:cubicBezTo>
                    <a:pt x="2289851" y="1466655"/>
                    <a:pt x="2277271" y="1464859"/>
                    <a:pt x="2264688" y="1464859"/>
                  </a:cubicBezTo>
                  <a:lnTo>
                    <a:pt x="2264688" y="1990456"/>
                  </a:lnTo>
                  <a:lnTo>
                    <a:pt x="661433" y="1990456"/>
                  </a:lnTo>
                  <a:lnTo>
                    <a:pt x="661433" y="1463060"/>
                  </a:lnTo>
                  <a:cubicBezTo>
                    <a:pt x="639864" y="1464859"/>
                    <a:pt x="614701" y="1466655"/>
                    <a:pt x="591336" y="1466655"/>
                  </a:cubicBezTo>
                  <a:cubicBezTo>
                    <a:pt x="264215" y="1466655"/>
                    <a:pt x="0" y="1202442"/>
                    <a:pt x="0" y="875321"/>
                  </a:cubicBezTo>
                  <a:cubicBezTo>
                    <a:pt x="0" y="548199"/>
                    <a:pt x="264215" y="283985"/>
                    <a:pt x="591336" y="283985"/>
                  </a:cubicBezTo>
                  <a:cubicBezTo>
                    <a:pt x="699179" y="283985"/>
                    <a:pt x="799831" y="312743"/>
                    <a:pt x="886105" y="363069"/>
                  </a:cubicBezTo>
                  <a:cubicBezTo>
                    <a:pt x="970581" y="150979"/>
                    <a:pt x="1179076" y="0"/>
                    <a:pt x="1421722" y="0"/>
                  </a:cubicBezTo>
                  <a:close/>
                </a:path>
              </a:pathLst>
            </a:custGeom>
            <a:solidFill>
              <a:schemeClr val="accent2"/>
            </a:solidFill>
            <a:ln w="9525" cap="flat">
              <a:noFill/>
              <a:prstDash val="solid"/>
              <a:miter/>
            </a:ln>
          </p:spPr>
          <p:txBody>
            <a:bodyPr wrap="square" rtlCol="0" anchor="ctr">
              <a:noAutofit/>
            </a:bodyPr>
            <a:lstStyle/>
            <a:p>
              <a:endParaRPr lang="en-US" dirty="0"/>
            </a:p>
          </p:txBody>
        </p:sp>
        <p:sp>
          <p:nvSpPr>
            <p:cNvPr id="24" name="Freeform: Shape 23">
              <a:extLst>
                <a:ext uri="{FF2B5EF4-FFF2-40B4-BE49-F238E27FC236}">
                  <a16:creationId xmlns:a16="http://schemas.microsoft.com/office/drawing/2014/main" xmlns="" id="{6B647461-5653-432B-A29A-191CFD00AA60}"/>
                </a:ext>
              </a:extLst>
            </p:cNvPr>
            <p:cNvSpPr/>
            <p:nvPr/>
          </p:nvSpPr>
          <p:spPr>
            <a:xfrm>
              <a:off x="6203382" y="2491814"/>
              <a:ext cx="1159400" cy="1208210"/>
            </a:xfrm>
            <a:custGeom>
              <a:avLst/>
              <a:gdLst>
                <a:gd name="connsiteX0" fmla="*/ 1065682 w 1159400"/>
                <a:gd name="connsiteY0" fmla="*/ 933584 h 1208210"/>
                <a:gd name="connsiteX1" fmla="*/ 1149699 w 1159400"/>
                <a:gd name="connsiteY1" fmla="*/ 933584 h 1208210"/>
                <a:gd name="connsiteX2" fmla="*/ 1155893 w 1159400"/>
                <a:gd name="connsiteY2" fmla="*/ 1208210 h 1208210"/>
                <a:gd name="connsiteX3" fmla="*/ 1059488 w 1159400"/>
                <a:gd name="connsiteY3" fmla="*/ 1208210 h 1208210"/>
                <a:gd name="connsiteX4" fmla="*/ 581886 w 1159400"/>
                <a:gd name="connsiteY4" fmla="*/ 44831 h 1208210"/>
                <a:gd name="connsiteX5" fmla="*/ 593705 w 1159400"/>
                <a:gd name="connsiteY5" fmla="*/ 49094 h 1208210"/>
                <a:gd name="connsiteX6" fmla="*/ 598059 w 1159400"/>
                <a:gd name="connsiteY6" fmla="*/ 58250 h 1208210"/>
                <a:gd name="connsiteX7" fmla="*/ 598059 w 1159400"/>
                <a:gd name="connsiteY7" fmla="*/ 431773 h 1208210"/>
                <a:gd name="connsiteX8" fmla="*/ 615686 w 1159400"/>
                <a:gd name="connsiteY8" fmla="*/ 447124 h 1208210"/>
                <a:gd name="connsiteX9" fmla="*/ 633313 w 1159400"/>
                <a:gd name="connsiteY9" fmla="*/ 431773 h 1208210"/>
                <a:gd name="connsiteX10" fmla="*/ 633313 w 1159400"/>
                <a:gd name="connsiteY10" fmla="*/ 59339 h 1208210"/>
                <a:gd name="connsiteX11" fmla="*/ 638184 w 1159400"/>
                <a:gd name="connsiteY11" fmla="*/ 49094 h 1208210"/>
                <a:gd name="connsiteX12" fmla="*/ 650003 w 1159400"/>
                <a:gd name="connsiteY12" fmla="*/ 44831 h 1208210"/>
                <a:gd name="connsiteX13" fmla="*/ 661821 w 1159400"/>
                <a:gd name="connsiteY13" fmla="*/ 49094 h 1208210"/>
                <a:gd name="connsiteX14" fmla="*/ 665554 w 1159400"/>
                <a:gd name="connsiteY14" fmla="*/ 56943 h 1208210"/>
                <a:gd name="connsiteX15" fmla="*/ 665553 w 1159400"/>
                <a:gd name="connsiteY15" fmla="*/ 431620 h 1208210"/>
                <a:gd name="connsiteX16" fmla="*/ 683180 w 1159400"/>
                <a:gd name="connsiteY16" fmla="*/ 446972 h 1208210"/>
                <a:gd name="connsiteX17" fmla="*/ 700807 w 1159400"/>
                <a:gd name="connsiteY17" fmla="*/ 431620 h 1208210"/>
                <a:gd name="connsiteX18" fmla="*/ 700807 w 1159400"/>
                <a:gd name="connsiteY18" fmla="*/ 57502 h 1208210"/>
                <a:gd name="connsiteX19" fmla="*/ 704806 w 1159400"/>
                <a:gd name="connsiteY19" fmla="*/ 49094 h 1208210"/>
                <a:gd name="connsiteX20" fmla="*/ 716624 w 1159400"/>
                <a:gd name="connsiteY20" fmla="*/ 44831 h 1208210"/>
                <a:gd name="connsiteX21" fmla="*/ 728443 w 1159400"/>
                <a:gd name="connsiteY21" fmla="*/ 49094 h 1208210"/>
                <a:gd name="connsiteX22" fmla="*/ 733049 w 1159400"/>
                <a:gd name="connsiteY22" fmla="*/ 58781 h 1208210"/>
                <a:gd name="connsiteX23" fmla="*/ 733049 w 1159400"/>
                <a:gd name="connsiteY23" fmla="*/ 428131 h 1208210"/>
                <a:gd name="connsiteX24" fmla="*/ 750676 w 1159400"/>
                <a:gd name="connsiteY24" fmla="*/ 443482 h 1208210"/>
                <a:gd name="connsiteX25" fmla="*/ 768303 w 1159400"/>
                <a:gd name="connsiteY25" fmla="*/ 428131 h 1208210"/>
                <a:gd name="connsiteX26" fmla="*/ 768303 w 1159400"/>
                <a:gd name="connsiteY26" fmla="*/ 58807 h 1208210"/>
                <a:gd name="connsiteX27" fmla="*/ 772922 w 1159400"/>
                <a:gd name="connsiteY27" fmla="*/ 49094 h 1208210"/>
                <a:gd name="connsiteX28" fmla="*/ 784741 w 1159400"/>
                <a:gd name="connsiteY28" fmla="*/ 44831 h 1208210"/>
                <a:gd name="connsiteX29" fmla="*/ 801454 w 1159400"/>
                <a:gd name="connsiteY29" fmla="*/ 59387 h 1208210"/>
                <a:gd name="connsiteX30" fmla="*/ 823440 w 1159400"/>
                <a:gd name="connsiteY30" fmla="*/ 598108 h 1208210"/>
                <a:gd name="connsiteX31" fmla="*/ 721031 w 1159400"/>
                <a:gd name="connsiteY31" fmla="*/ 751006 h 1208210"/>
                <a:gd name="connsiteX32" fmla="*/ 721249 w 1159400"/>
                <a:gd name="connsiteY32" fmla="*/ 751006 h 1208210"/>
                <a:gd name="connsiteX33" fmla="*/ 730362 w 1159400"/>
                <a:gd name="connsiteY33" fmla="*/ 1208210 h 1208210"/>
                <a:gd name="connsiteX34" fmla="*/ 632635 w 1159400"/>
                <a:gd name="connsiteY34" fmla="*/ 1208210 h 1208210"/>
                <a:gd name="connsiteX35" fmla="*/ 641747 w 1159400"/>
                <a:gd name="connsiteY35" fmla="*/ 751006 h 1208210"/>
                <a:gd name="connsiteX36" fmla="*/ 641966 w 1159400"/>
                <a:gd name="connsiteY36" fmla="*/ 751006 h 1208210"/>
                <a:gd name="connsiteX37" fmla="*/ 539558 w 1159400"/>
                <a:gd name="connsiteY37" fmla="*/ 598108 h 1208210"/>
                <a:gd name="connsiteX38" fmla="*/ 565173 w 1159400"/>
                <a:gd name="connsiteY38" fmla="*/ 59387 h 1208210"/>
                <a:gd name="connsiteX39" fmla="*/ 581886 w 1159400"/>
                <a:gd name="connsiteY39" fmla="*/ 44831 h 1208210"/>
                <a:gd name="connsiteX40" fmla="*/ 212595 w 1159400"/>
                <a:gd name="connsiteY40" fmla="*/ 36059 h 1208210"/>
                <a:gd name="connsiteX41" fmla="*/ 409936 w 1159400"/>
                <a:gd name="connsiteY41" fmla="*/ 374777 h 1208210"/>
                <a:gd name="connsiteX42" fmla="*/ 284145 w 1159400"/>
                <a:gd name="connsiteY42" fmla="*/ 671400 h 1208210"/>
                <a:gd name="connsiteX43" fmla="*/ 233303 w 1159400"/>
                <a:gd name="connsiteY43" fmla="*/ 690845 h 1208210"/>
                <a:gd name="connsiteX44" fmla="*/ 247393 w 1159400"/>
                <a:gd name="connsiteY44" fmla="*/ 690845 h 1208210"/>
                <a:gd name="connsiteX45" fmla="*/ 257705 w 1159400"/>
                <a:gd name="connsiteY45" fmla="*/ 1208210 h 1208210"/>
                <a:gd name="connsiteX46" fmla="*/ 152291 w 1159400"/>
                <a:gd name="connsiteY46" fmla="*/ 1208210 h 1208210"/>
                <a:gd name="connsiteX47" fmla="*/ 162602 w 1159400"/>
                <a:gd name="connsiteY47" fmla="*/ 690845 h 1208210"/>
                <a:gd name="connsiteX48" fmla="*/ 183747 w 1159400"/>
                <a:gd name="connsiteY48" fmla="*/ 690845 h 1208210"/>
                <a:gd name="connsiteX49" fmla="*/ 132897 w 1159400"/>
                <a:gd name="connsiteY49" fmla="*/ 671667 h 1208210"/>
                <a:gd name="connsiteX50" fmla="*/ 65 w 1159400"/>
                <a:gd name="connsiteY50" fmla="*/ 367375 h 1208210"/>
                <a:gd name="connsiteX51" fmla="*/ 212595 w 1159400"/>
                <a:gd name="connsiteY51" fmla="*/ 36059 h 1208210"/>
                <a:gd name="connsiteX52" fmla="*/ 1152978 w 1159400"/>
                <a:gd name="connsiteY52" fmla="*/ 0 h 1208210"/>
                <a:gd name="connsiteX53" fmla="*/ 1149518 w 1159400"/>
                <a:gd name="connsiteY53" fmla="*/ 932812 h 1208210"/>
                <a:gd name="connsiteX54" fmla="*/ 969601 w 1159400"/>
                <a:gd name="connsiteY54" fmla="*/ 929933 h 1208210"/>
                <a:gd name="connsiteX55" fmla="*/ 1152978 w 1159400"/>
                <a:gd name="connsiteY55" fmla="*/ 0 h 1208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59400" h="1208210">
                  <a:moveTo>
                    <a:pt x="1065682" y="933584"/>
                  </a:moveTo>
                  <a:lnTo>
                    <a:pt x="1149699" y="933584"/>
                  </a:lnTo>
                  <a:lnTo>
                    <a:pt x="1155893" y="1208210"/>
                  </a:lnTo>
                  <a:lnTo>
                    <a:pt x="1059488" y="1208210"/>
                  </a:lnTo>
                  <a:close/>
                  <a:moveTo>
                    <a:pt x="581886" y="44831"/>
                  </a:moveTo>
                  <a:cubicBezTo>
                    <a:pt x="586502" y="44831"/>
                    <a:pt x="590680" y="46461"/>
                    <a:pt x="593705" y="49094"/>
                  </a:cubicBezTo>
                  <a:lnTo>
                    <a:pt x="598059" y="58250"/>
                  </a:lnTo>
                  <a:cubicBezTo>
                    <a:pt x="598059" y="182757"/>
                    <a:pt x="598059" y="307265"/>
                    <a:pt x="598059" y="431773"/>
                  </a:cubicBezTo>
                  <a:cubicBezTo>
                    <a:pt x="598059" y="440251"/>
                    <a:pt x="605950" y="447124"/>
                    <a:pt x="615686" y="447124"/>
                  </a:cubicBezTo>
                  <a:cubicBezTo>
                    <a:pt x="625421" y="447124"/>
                    <a:pt x="633313" y="440251"/>
                    <a:pt x="633313" y="431773"/>
                  </a:cubicBezTo>
                  <a:lnTo>
                    <a:pt x="633313" y="59339"/>
                  </a:lnTo>
                  <a:lnTo>
                    <a:pt x="638184" y="49094"/>
                  </a:lnTo>
                  <a:cubicBezTo>
                    <a:pt x="641209" y="46461"/>
                    <a:pt x="645387" y="44831"/>
                    <a:pt x="650003" y="44831"/>
                  </a:cubicBezTo>
                  <a:cubicBezTo>
                    <a:pt x="654618" y="44831"/>
                    <a:pt x="658797" y="46461"/>
                    <a:pt x="661821" y="49094"/>
                  </a:cubicBezTo>
                  <a:lnTo>
                    <a:pt x="665554" y="56943"/>
                  </a:lnTo>
                  <a:cubicBezTo>
                    <a:pt x="665554" y="181835"/>
                    <a:pt x="665553" y="306728"/>
                    <a:pt x="665553" y="431620"/>
                  </a:cubicBezTo>
                  <a:cubicBezTo>
                    <a:pt x="665553" y="440098"/>
                    <a:pt x="673445" y="446972"/>
                    <a:pt x="683180" y="446972"/>
                  </a:cubicBezTo>
                  <a:cubicBezTo>
                    <a:pt x="692915" y="446972"/>
                    <a:pt x="700807" y="440098"/>
                    <a:pt x="700807" y="431620"/>
                  </a:cubicBezTo>
                  <a:lnTo>
                    <a:pt x="700807" y="57502"/>
                  </a:lnTo>
                  <a:lnTo>
                    <a:pt x="704806" y="49094"/>
                  </a:lnTo>
                  <a:cubicBezTo>
                    <a:pt x="707831" y="46461"/>
                    <a:pt x="712009" y="44831"/>
                    <a:pt x="716624" y="44831"/>
                  </a:cubicBezTo>
                  <a:cubicBezTo>
                    <a:pt x="721240" y="44831"/>
                    <a:pt x="725418" y="46461"/>
                    <a:pt x="728443" y="49094"/>
                  </a:cubicBezTo>
                  <a:lnTo>
                    <a:pt x="733049" y="58781"/>
                  </a:lnTo>
                  <a:cubicBezTo>
                    <a:pt x="733049" y="181897"/>
                    <a:pt x="733049" y="305014"/>
                    <a:pt x="733049" y="428131"/>
                  </a:cubicBezTo>
                  <a:cubicBezTo>
                    <a:pt x="733049" y="436609"/>
                    <a:pt x="740941" y="443482"/>
                    <a:pt x="750676" y="443482"/>
                  </a:cubicBezTo>
                  <a:cubicBezTo>
                    <a:pt x="760411" y="443482"/>
                    <a:pt x="768303" y="436609"/>
                    <a:pt x="768303" y="428131"/>
                  </a:cubicBezTo>
                  <a:lnTo>
                    <a:pt x="768303" y="58807"/>
                  </a:lnTo>
                  <a:lnTo>
                    <a:pt x="772922" y="49094"/>
                  </a:lnTo>
                  <a:cubicBezTo>
                    <a:pt x="775947" y="46461"/>
                    <a:pt x="780125" y="44831"/>
                    <a:pt x="784741" y="44831"/>
                  </a:cubicBezTo>
                  <a:cubicBezTo>
                    <a:pt x="793972" y="44831"/>
                    <a:pt x="801454" y="51348"/>
                    <a:pt x="801454" y="59387"/>
                  </a:cubicBezTo>
                  <a:lnTo>
                    <a:pt x="823440" y="598108"/>
                  </a:lnTo>
                  <a:cubicBezTo>
                    <a:pt x="823684" y="628245"/>
                    <a:pt x="755167" y="700040"/>
                    <a:pt x="721031" y="751006"/>
                  </a:cubicBezTo>
                  <a:lnTo>
                    <a:pt x="721249" y="751006"/>
                  </a:lnTo>
                  <a:lnTo>
                    <a:pt x="730362" y="1208210"/>
                  </a:lnTo>
                  <a:lnTo>
                    <a:pt x="632635" y="1208210"/>
                  </a:lnTo>
                  <a:lnTo>
                    <a:pt x="641747" y="751006"/>
                  </a:lnTo>
                  <a:lnTo>
                    <a:pt x="641966" y="751006"/>
                  </a:lnTo>
                  <a:cubicBezTo>
                    <a:pt x="607830" y="700040"/>
                    <a:pt x="537818" y="625641"/>
                    <a:pt x="539558" y="598108"/>
                  </a:cubicBezTo>
                  <a:lnTo>
                    <a:pt x="565173" y="59387"/>
                  </a:lnTo>
                  <a:cubicBezTo>
                    <a:pt x="565173" y="51348"/>
                    <a:pt x="572656" y="44831"/>
                    <a:pt x="581886" y="44831"/>
                  </a:cubicBezTo>
                  <a:close/>
                  <a:moveTo>
                    <a:pt x="212595" y="36059"/>
                  </a:moveTo>
                  <a:cubicBezTo>
                    <a:pt x="336973" y="33789"/>
                    <a:pt x="407081" y="222028"/>
                    <a:pt x="409936" y="374777"/>
                  </a:cubicBezTo>
                  <a:cubicBezTo>
                    <a:pt x="412077" y="489338"/>
                    <a:pt x="355947" y="615833"/>
                    <a:pt x="284145" y="671400"/>
                  </a:cubicBezTo>
                  <a:lnTo>
                    <a:pt x="233303" y="690845"/>
                  </a:lnTo>
                  <a:lnTo>
                    <a:pt x="247393" y="690845"/>
                  </a:lnTo>
                  <a:lnTo>
                    <a:pt x="257705" y="1208210"/>
                  </a:lnTo>
                  <a:lnTo>
                    <a:pt x="152291" y="1208210"/>
                  </a:lnTo>
                  <a:lnTo>
                    <a:pt x="162602" y="690845"/>
                  </a:lnTo>
                  <a:lnTo>
                    <a:pt x="183747" y="690845"/>
                  </a:lnTo>
                  <a:lnTo>
                    <a:pt x="132897" y="671667"/>
                  </a:lnTo>
                  <a:cubicBezTo>
                    <a:pt x="60354" y="617778"/>
                    <a:pt x="2206" y="495078"/>
                    <a:pt x="65" y="367375"/>
                  </a:cubicBezTo>
                  <a:cubicBezTo>
                    <a:pt x="-2789" y="197105"/>
                    <a:pt x="88216" y="38330"/>
                    <a:pt x="212595" y="36059"/>
                  </a:cubicBezTo>
                  <a:close/>
                  <a:moveTo>
                    <a:pt x="1152978" y="0"/>
                  </a:moveTo>
                  <a:cubicBezTo>
                    <a:pt x="1164512" y="2879"/>
                    <a:pt x="1158745" y="587326"/>
                    <a:pt x="1149518" y="932812"/>
                  </a:cubicBezTo>
                  <a:cubicBezTo>
                    <a:pt x="1091853" y="931852"/>
                    <a:pt x="1023807" y="936651"/>
                    <a:pt x="969601" y="929933"/>
                  </a:cubicBezTo>
                  <a:cubicBezTo>
                    <a:pt x="948841" y="524947"/>
                    <a:pt x="1011121" y="4799"/>
                    <a:pt x="1152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sp>
        <p:nvSpPr>
          <p:cNvPr id="25" name="TextBox 24">
            <a:extLst>
              <a:ext uri="{FF2B5EF4-FFF2-40B4-BE49-F238E27FC236}">
                <a16:creationId xmlns:a16="http://schemas.microsoft.com/office/drawing/2014/main" xmlns="" id="{96C70955-D0E7-40CC-ABBD-1E9776AE70C3}"/>
              </a:ext>
            </a:extLst>
          </p:cNvPr>
          <p:cNvSpPr txBox="1"/>
          <p:nvPr userDrawn="1"/>
        </p:nvSpPr>
        <p:spPr>
          <a:xfrm>
            <a:off x="7533934" y="2851416"/>
            <a:ext cx="4150478" cy="307777"/>
          </a:xfrm>
          <a:prstGeom prst="rect">
            <a:avLst/>
          </a:prstGeom>
          <a:noFill/>
        </p:spPr>
        <p:txBody>
          <a:bodyPr wrap="square" rtlCol="0">
            <a:spAutoFit/>
          </a:bodyPr>
          <a:lstStyle/>
          <a:p>
            <a:pPr algn="dist"/>
            <a:r>
              <a:rPr lang="en-US" altLang="ko-KR" sz="1400" b="1" dirty="0">
                <a:solidFill>
                  <a:schemeClr val="tx1"/>
                </a:solidFill>
                <a:ea typeface="FZShuTi" pitchFamily="2" charset="-122"/>
                <a:cs typeface="Arial" pitchFamily="34" charset="0"/>
              </a:rPr>
              <a:t>EASY TO CHANGE COLORS, PHOTOS.   </a:t>
            </a:r>
            <a:endParaRPr lang="ko-KR" altLang="en-US" sz="1400" b="1" dirty="0">
              <a:solidFill>
                <a:schemeClr val="tx1"/>
              </a:solidFill>
              <a:cs typeface="Arial" pitchFamily="34" charset="0"/>
            </a:endParaRPr>
          </a:p>
        </p:txBody>
      </p:sp>
      <p:sp>
        <p:nvSpPr>
          <p:cNvPr id="26" name="TextBox 25">
            <a:extLst>
              <a:ext uri="{FF2B5EF4-FFF2-40B4-BE49-F238E27FC236}">
                <a16:creationId xmlns:a16="http://schemas.microsoft.com/office/drawing/2014/main" xmlns="" id="{0AA8E4FE-9CB0-4914-A2B5-5A7A803F2969}"/>
              </a:ext>
            </a:extLst>
          </p:cNvPr>
          <p:cNvSpPr txBox="1"/>
          <p:nvPr userDrawn="1"/>
        </p:nvSpPr>
        <p:spPr>
          <a:xfrm>
            <a:off x="7533934" y="3502923"/>
            <a:ext cx="4023360" cy="615553"/>
          </a:xfrm>
          <a:prstGeom prst="rect">
            <a:avLst/>
          </a:prstGeom>
          <a:noFill/>
        </p:spPr>
        <p:txBody>
          <a:bodyPr wrap="square" lIns="36000" tIns="0" rIns="36000" bIns="0" rtlCol="0" anchor="ctr">
            <a:spAutoFit/>
          </a:bodyPr>
          <a:lstStyle/>
          <a:p>
            <a:pPr algn="r"/>
            <a:r>
              <a:rPr lang="en-US" altLang="ko-KR" sz="2000" dirty="0">
                <a:solidFill>
                  <a:schemeClr val="accent2">
                    <a:lumMod val="75000"/>
                  </a:schemeClr>
                </a:solidFill>
              </a:rPr>
              <a:t>We Create Quality Professional PPT Presentation</a:t>
            </a:r>
            <a:endParaRPr lang="ko-KR" altLang="en-US" sz="2000" dirty="0">
              <a:solidFill>
                <a:schemeClr val="accent2">
                  <a:lumMod val="75000"/>
                </a:schemeClr>
              </a:solidFill>
            </a:endParaRPr>
          </a:p>
        </p:txBody>
      </p:sp>
      <p:sp>
        <p:nvSpPr>
          <p:cNvPr id="27" name="TextBox 26">
            <a:extLst>
              <a:ext uri="{FF2B5EF4-FFF2-40B4-BE49-F238E27FC236}">
                <a16:creationId xmlns:a16="http://schemas.microsoft.com/office/drawing/2014/main" xmlns="" id="{D30D064C-A712-41B1-BFEB-D90E1A4EDF59}"/>
              </a:ext>
            </a:extLst>
          </p:cNvPr>
          <p:cNvSpPr txBox="1"/>
          <p:nvPr userDrawn="1"/>
        </p:nvSpPr>
        <p:spPr>
          <a:xfrm>
            <a:off x="8846664" y="6015558"/>
            <a:ext cx="2837747" cy="400110"/>
          </a:xfrm>
          <a:prstGeom prst="rect">
            <a:avLst/>
          </a:prstGeom>
          <a:noFill/>
        </p:spPr>
        <p:txBody>
          <a:bodyPr wrap="square" rtlCol="0" anchor="ctr">
            <a:spAutoFit/>
          </a:bodyPr>
          <a:lstStyle/>
          <a:p>
            <a:pPr algn="dist"/>
            <a:r>
              <a:rPr lang="en-GB" altLang="ko-KR" sz="2000" dirty="0">
                <a:solidFill>
                  <a:schemeClr val="tx1"/>
                </a:solidFill>
                <a:cs typeface="Arial" pitchFamily="34" charset="0"/>
              </a:rPr>
              <a:t>RESTAURANT</a:t>
            </a:r>
            <a:endParaRPr lang="ko-KR" altLang="en-US" sz="2000" dirty="0">
              <a:solidFill>
                <a:schemeClr val="tx1"/>
              </a:solidFill>
              <a:cs typeface="Arial" pitchFamily="34" charset="0"/>
            </a:endParaRPr>
          </a:p>
        </p:txBody>
      </p:sp>
    </p:spTree>
    <p:extLst>
      <p:ext uri="{BB962C8B-B14F-4D97-AF65-F5344CB8AC3E}">
        <p14:creationId xmlns:p14="http://schemas.microsoft.com/office/powerpoint/2010/main" val="269547442"/>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1FCD2364-6768-428D-9F8D-561B8BAEF459}"/>
              </a:ext>
            </a:extLst>
          </p:cNvPr>
          <p:cNvSpPr>
            <a:spLocks noGrp="1"/>
          </p:cNvSpPr>
          <p:nvPr>
            <p:ph type="pic" sz="quarter" idx="14" hasCustomPrompt="1"/>
          </p:nvPr>
        </p:nvSpPr>
        <p:spPr>
          <a:xfrm>
            <a:off x="0" y="0"/>
            <a:ext cx="12192000" cy="6858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ctr">
              <a:buNone/>
              <a:defRPr lang="ko-KR" altLang="en-US" sz="20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3" name="그림 개체 틀 2">
            <a:extLst>
              <a:ext uri="{FF2B5EF4-FFF2-40B4-BE49-F238E27FC236}">
                <a16:creationId xmlns:a16="http://schemas.microsoft.com/office/drawing/2014/main" xmlns="" id="{78B7A5BA-3373-4D58-BDFB-EFC5AF2FD6BB}"/>
              </a:ext>
            </a:extLst>
          </p:cNvPr>
          <p:cNvSpPr>
            <a:spLocks noGrp="1"/>
          </p:cNvSpPr>
          <p:nvPr>
            <p:ph type="pic" sz="quarter" idx="15" hasCustomPrompt="1"/>
          </p:nvPr>
        </p:nvSpPr>
        <p:spPr>
          <a:xfrm>
            <a:off x="709055" y="3163702"/>
            <a:ext cx="3174968" cy="2435502"/>
          </a:xfrm>
          <a:prstGeom prst="rect">
            <a:avLst/>
          </a:prstGeom>
          <a:solidFill>
            <a:schemeClr val="bg1">
              <a:lumMod val="85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4" name="그림 개체 틀 2">
            <a:extLst>
              <a:ext uri="{FF2B5EF4-FFF2-40B4-BE49-F238E27FC236}">
                <a16:creationId xmlns:a16="http://schemas.microsoft.com/office/drawing/2014/main" xmlns="" id="{07050FED-2693-41CE-BF3F-2C47E2E71DF5}"/>
              </a:ext>
            </a:extLst>
          </p:cNvPr>
          <p:cNvSpPr>
            <a:spLocks noGrp="1"/>
          </p:cNvSpPr>
          <p:nvPr>
            <p:ph type="pic" sz="quarter" idx="16" hasCustomPrompt="1"/>
          </p:nvPr>
        </p:nvSpPr>
        <p:spPr>
          <a:xfrm rot="21010445">
            <a:off x="4517226" y="2806647"/>
            <a:ext cx="3174968" cy="2435502"/>
          </a:xfrm>
          <a:prstGeom prst="rect">
            <a:avLst/>
          </a:prstGeom>
          <a:solidFill>
            <a:schemeClr val="bg1">
              <a:lumMod val="85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and Sent to Back </a:t>
            </a:r>
          </a:p>
        </p:txBody>
      </p:sp>
      <p:sp>
        <p:nvSpPr>
          <p:cNvPr id="5" name="그림 개체 틀 2">
            <a:extLst>
              <a:ext uri="{FF2B5EF4-FFF2-40B4-BE49-F238E27FC236}">
                <a16:creationId xmlns:a16="http://schemas.microsoft.com/office/drawing/2014/main" xmlns="" id="{F0548FBD-E110-4AE6-B740-CC43C6192FD3}"/>
              </a:ext>
            </a:extLst>
          </p:cNvPr>
          <p:cNvSpPr>
            <a:spLocks noGrp="1"/>
          </p:cNvSpPr>
          <p:nvPr>
            <p:ph type="pic" sz="quarter" idx="17" hasCustomPrompt="1"/>
          </p:nvPr>
        </p:nvSpPr>
        <p:spPr>
          <a:xfrm>
            <a:off x="8325395" y="3163702"/>
            <a:ext cx="3174968" cy="2435502"/>
          </a:xfrm>
          <a:prstGeom prst="rect">
            <a:avLst/>
          </a:prstGeom>
          <a:solidFill>
            <a:schemeClr val="bg1">
              <a:lumMod val="85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1541123721"/>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225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8A28556-B5B1-4F38-99D0-3ACC601D651D}"/>
              </a:ext>
            </a:extLst>
          </p:cNvPr>
          <p:cNvSpPr/>
          <p:nvPr userDrawn="1"/>
        </p:nvSpPr>
        <p:spPr>
          <a:xfrm>
            <a:off x="5033727" y="0"/>
            <a:ext cx="71582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F49FE674-D85C-4CFC-8436-F0B3D792B414}"/>
              </a:ext>
            </a:extLst>
          </p:cNvPr>
          <p:cNvGrpSpPr/>
          <p:nvPr userDrawn="1"/>
        </p:nvGrpSpPr>
        <p:grpSpPr>
          <a:xfrm>
            <a:off x="2059487" y="2025719"/>
            <a:ext cx="1756725" cy="2723580"/>
            <a:chOff x="1937089" y="1430968"/>
            <a:chExt cx="1756725" cy="2723580"/>
          </a:xfrm>
        </p:grpSpPr>
        <p:sp>
          <p:nvSpPr>
            <p:cNvPr id="4" name="Graphic 1">
              <a:extLst>
                <a:ext uri="{FF2B5EF4-FFF2-40B4-BE49-F238E27FC236}">
                  <a16:creationId xmlns:a16="http://schemas.microsoft.com/office/drawing/2014/main" xmlns="" id="{C38D6549-32C4-49F5-9672-3A21B3919318}"/>
                </a:ext>
              </a:extLst>
            </p:cNvPr>
            <p:cNvSpPr/>
            <p:nvPr/>
          </p:nvSpPr>
          <p:spPr>
            <a:xfrm>
              <a:off x="1937089" y="1430968"/>
              <a:ext cx="1756725" cy="1699004"/>
            </a:xfrm>
            <a:custGeom>
              <a:avLst/>
              <a:gdLst>
                <a:gd name="connsiteX0" fmla="*/ 2885485 w 2971219"/>
                <a:gd name="connsiteY0" fmla="*/ 602211 h 2873593"/>
                <a:gd name="connsiteX1" fmla="*/ 2333687 w 2971219"/>
                <a:gd name="connsiteY1" fmla="*/ 267312 h 2873593"/>
                <a:gd name="connsiteX2" fmla="*/ 2077313 w 2971219"/>
                <a:gd name="connsiteY2" fmla="*/ 338621 h 2873593"/>
                <a:gd name="connsiteX3" fmla="*/ 2048026 w 2971219"/>
                <a:gd name="connsiteY3" fmla="*/ 354326 h 2873593"/>
                <a:gd name="connsiteX4" fmla="*/ 2015767 w 2971219"/>
                <a:gd name="connsiteY4" fmla="*/ 384463 h 2873593"/>
                <a:gd name="connsiteX5" fmla="*/ 2042083 w 2971219"/>
                <a:gd name="connsiteY5" fmla="*/ 384463 h 2873593"/>
                <a:gd name="connsiteX6" fmla="*/ 2440651 w 2971219"/>
                <a:gd name="connsiteY6" fmla="*/ 552549 h 2873593"/>
                <a:gd name="connsiteX7" fmla="*/ 2448291 w 2971219"/>
                <a:gd name="connsiteY7" fmla="*/ 628952 h 2873593"/>
                <a:gd name="connsiteX8" fmla="*/ 2342601 w 2971219"/>
                <a:gd name="connsiteY8" fmla="*/ 698139 h 2873593"/>
                <a:gd name="connsiteX9" fmla="*/ 2234788 w 2971219"/>
                <a:gd name="connsiteY9" fmla="*/ 684132 h 2873593"/>
                <a:gd name="connsiteX10" fmla="*/ 1970350 w 2971219"/>
                <a:gd name="connsiteY10" fmla="*/ 539815 h 2873593"/>
                <a:gd name="connsiteX11" fmla="*/ 1708033 w 2971219"/>
                <a:gd name="connsiteY11" fmla="*/ 350082 h 2873593"/>
                <a:gd name="connsiteX12" fmla="*/ 1280178 w 2971219"/>
                <a:gd name="connsiteY12" fmla="*/ 101773 h 2873593"/>
                <a:gd name="connsiteX13" fmla="*/ 844258 w 2971219"/>
                <a:gd name="connsiteY13" fmla="*/ 327 h 2873593"/>
                <a:gd name="connsiteX14" fmla="*/ 489834 w 2971219"/>
                <a:gd name="connsiteY14" fmla="*/ 63996 h 2873593"/>
                <a:gd name="connsiteX15" fmla="*/ 59431 w 2971219"/>
                <a:gd name="connsiteY15" fmla="*/ 514772 h 2873593"/>
                <a:gd name="connsiteX16" fmla="*/ 33539 w 2971219"/>
                <a:gd name="connsiteY16" fmla="*/ 999505 h 2873593"/>
                <a:gd name="connsiteX17" fmla="*/ 528035 w 2971219"/>
                <a:gd name="connsiteY17" fmla="*/ 1489757 h 2873593"/>
                <a:gd name="connsiteX18" fmla="*/ 820912 w 2971219"/>
                <a:gd name="connsiteY18" fmla="*/ 1535598 h 2873593"/>
                <a:gd name="connsiteX19" fmla="*/ 833222 w 2971219"/>
                <a:gd name="connsiteY19" fmla="*/ 1544087 h 2873593"/>
                <a:gd name="connsiteX20" fmla="*/ 828977 w 2971219"/>
                <a:gd name="connsiteY20" fmla="*/ 1720663 h 2873593"/>
                <a:gd name="connsiteX21" fmla="*/ 828977 w 2971219"/>
                <a:gd name="connsiteY21" fmla="*/ 1843332 h 2873593"/>
                <a:gd name="connsiteX22" fmla="*/ 832373 w 2971219"/>
                <a:gd name="connsiteY22" fmla="*/ 1842483 h 2873593"/>
                <a:gd name="connsiteX23" fmla="*/ 1172789 w 2971219"/>
                <a:gd name="connsiteY23" fmla="*/ 1740188 h 2873593"/>
                <a:gd name="connsiteX24" fmla="*/ 1456329 w 2971219"/>
                <a:gd name="connsiteY24" fmla="*/ 1731274 h 2873593"/>
                <a:gd name="connsiteX25" fmla="*/ 1744961 w 2971219"/>
                <a:gd name="connsiteY25" fmla="*/ 1778814 h 2873593"/>
                <a:gd name="connsiteX26" fmla="*/ 2103630 w 2971219"/>
                <a:gd name="connsiteY26" fmla="*/ 1831022 h 2873593"/>
                <a:gd name="connsiteX27" fmla="*/ 2123155 w 2971219"/>
                <a:gd name="connsiteY27" fmla="*/ 1849699 h 2873593"/>
                <a:gd name="connsiteX28" fmla="*/ 2057788 w 2971219"/>
                <a:gd name="connsiteY28" fmla="*/ 2387914 h 2873593"/>
                <a:gd name="connsiteX29" fmla="*/ 2042508 w 2971219"/>
                <a:gd name="connsiteY29" fmla="*/ 2393007 h 2873593"/>
                <a:gd name="connsiteX30" fmla="*/ 1887155 w 2971219"/>
                <a:gd name="connsiteY30" fmla="*/ 2266518 h 2873593"/>
                <a:gd name="connsiteX31" fmla="*/ 1681292 w 2971219"/>
                <a:gd name="connsiteY31" fmla="*/ 2241900 h 2873593"/>
                <a:gd name="connsiteX32" fmla="*/ 1544192 w 2971219"/>
                <a:gd name="connsiteY32" fmla="*/ 2345468 h 2873593"/>
                <a:gd name="connsiteX33" fmla="*/ 1448688 w 2971219"/>
                <a:gd name="connsiteY33" fmla="*/ 2256331 h 2873593"/>
                <a:gd name="connsiteX34" fmla="*/ 1212689 w 2971219"/>
                <a:gd name="connsiteY34" fmla="*/ 2257605 h 2873593"/>
                <a:gd name="connsiteX35" fmla="*/ 1008524 w 2971219"/>
                <a:gd name="connsiteY35" fmla="*/ 2416353 h 2873593"/>
                <a:gd name="connsiteX36" fmla="*/ 987725 w 2971219"/>
                <a:gd name="connsiteY36" fmla="*/ 2431633 h 2873593"/>
                <a:gd name="connsiteX37" fmla="*/ 788229 w 2971219"/>
                <a:gd name="connsiteY37" fmla="*/ 2255058 h 2873593"/>
                <a:gd name="connsiteX38" fmla="*/ 610380 w 2971219"/>
                <a:gd name="connsiteY38" fmla="*/ 2334007 h 2873593"/>
                <a:gd name="connsiteX39" fmla="*/ 492805 w 2971219"/>
                <a:gd name="connsiteY39" fmla="*/ 2486813 h 2873593"/>
                <a:gd name="connsiteX40" fmla="*/ 534402 w 2971219"/>
                <a:gd name="connsiteY40" fmla="*/ 2685885 h 2873593"/>
                <a:gd name="connsiteX41" fmla="*/ 700790 w 2971219"/>
                <a:gd name="connsiteY41" fmla="*/ 2731726 h 2873593"/>
                <a:gd name="connsiteX42" fmla="*/ 851049 w 2971219"/>
                <a:gd name="connsiteY42" fmla="*/ 2678244 h 2873593"/>
                <a:gd name="connsiteX43" fmla="*/ 953344 w 2971219"/>
                <a:gd name="connsiteY43" fmla="*/ 2631978 h 2873593"/>
                <a:gd name="connsiteX44" fmla="*/ 1047574 w 2971219"/>
                <a:gd name="connsiteY44" fmla="*/ 2660417 h 2873593"/>
                <a:gd name="connsiteX45" fmla="*/ 1179156 w 2971219"/>
                <a:gd name="connsiteY45" fmla="*/ 2784359 h 2873593"/>
                <a:gd name="connsiteX46" fmla="*/ 1665163 w 2971219"/>
                <a:gd name="connsiteY46" fmla="*/ 2856093 h 2873593"/>
                <a:gd name="connsiteX47" fmla="*/ 2038688 w 2971219"/>
                <a:gd name="connsiteY47" fmla="*/ 2630280 h 2873593"/>
                <a:gd name="connsiteX48" fmla="*/ 2097688 w 2971219"/>
                <a:gd name="connsiteY48" fmla="*/ 2616698 h 2873593"/>
                <a:gd name="connsiteX49" fmla="*/ 2139285 w 2971219"/>
                <a:gd name="connsiteY49" fmla="*/ 2647259 h 2873593"/>
                <a:gd name="connsiteX50" fmla="*/ 2235637 w 2971219"/>
                <a:gd name="connsiteY50" fmla="*/ 2702439 h 2873593"/>
                <a:gd name="connsiteX51" fmla="*/ 2432586 w 2971219"/>
                <a:gd name="connsiteY51" fmla="*/ 2741489 h 2873593"/>
                <a:gd name="connsiteX52" fmla="*/ 2603219 w 2971219"/>
                <a:gd name="connsiteY52" fmla="*/ 2615424 h 2873593"/>
                <a:gd name="connsiteX53" fmla="*/ 2522148 w 2971219"/>
                <a:gd name="connsiteY53" fmla="*/ 2373907 h 2873593"/>
                <a:gd name="connsiteX54" fmla="*/ 2230544 w 2971219"/>
                <a:gd name="connsiteY54" fmla="*/ 2332734 h 2873593"/>
                <a:gd name="connsiteX55" fmla="*/ 2386320 w 2971219"/>
                <a:gd name="connsiteY55" fmla="*/ 2363720 h 2873593"/>
                <a:gd name="connsiteX56" fmla="*/ 2472486 w 2971219"/>
                <a:gd name="connsiteY56" fmla="*/ 2430360 h 2873593"/>
                <a:gd name="connsiteX57" fmla="*/ 2505593 w 2971219"/>
                <a:gd name="connsiteY57" fmla="*/ 2547935 h 2873593"/>
                <a:gd name="connsiteX58" fmla="*/ 2438529 w 2971219"/>
                <a:gd name="connsiteY58" fmla="*/ 2607784 h 2873593"/>
                <a:gd name="connsiteX59" fmla="*/ 2392263 w 2971219"/>
                <a:gd name="connsiteY59" fmla="*/ 2605662 h 2873593"/>
                <a:gd name="connsiteX60" fmla="*/ 2133342 w 2971219"/>
                <a:gd name="connsiteY60" fmla="*/ 2457525 h 2873593"/>
                <a:gd name="connsiteX61" fmla="*/ 2129947 w 2971219"/>
                <a:gd name="connsiteY61" fmla="*/ 2440122 h 2873593"/>
                <a:gd name="connsiteX62" fmla="*/ 2196587 w 2971219"/>
                <a:gd name="connsiteY62" fmla="*/ 2033065 h 2873593"/>
                <a:gd name="connsiteX63" fmla="*/ 2205500 w 2971219"/>
                <a:gd name="connsiteY63" fmla="*/ 1867950 h 2873593"/>
                <a:gd name="connsiteX64" fmla="*/ 2284450 w 2971219"/>
                <a:gd name="connsiteY64" fmla="*/ 1738490 h 2873593"/>
                <a:gd name="connsiteX65" fmla="*/ 2328169 w 2971219"/>
                <a:gd name="connsiteY65" fmla="*/ 1645109 h 2873593"/>
                <a:gd name="connsiteX66" fmla="*/ 2272141 w 2971219"/>
                <a:gd name="connsiteY66" fmla="*/ 1575073 h 2873593"/>
                <a:gd name="connsiteX67" fmla="*/ 2157536 w 2971219"/>
                <a:gd name="connsiteY67" fmla="*/ 1663361 h 2873593"/>
                <a:gd name="connsiteX68" fmla="*/ 2081983 w 2971219"/>
                <a:gd name="connsiteY68" fmla="*/ 1765656 h 2873593"/>
                <a:gd name="connsiteX69" fmla="*/ 1975019 w 2971219"/>
                <a:gd name="connsiteY69" fmla="*/ 1766504 h 2873593"/>
                <a:gd name="connsiteX70" fmla="*/ 1752177 w 2971219"/>
                <a:gd name="connsiteY70" fmla="*/ 1705382 h 2873593"/>
                <a:gd name="connsiteX71" fmla="*/ 1302250 w 2971219"/>
                <a:gd name="connsiteY71" fmla="*/ 1617519 h 2873593"/>
                <a:gd name="connsiteX72" fmla="*/ 970322 w 2971219"/>
                <a:gd name="connsiteY72" fmla="*/ 1671850 h 2873593"/>
                <a:gd name="connsiteX73" fmla="*/ 950373 w 2971219"/>
                <a:gd name="connsiteY73" fmla="*/ 1664210 h 2873593"/>
                <a:gd name="connsiteX74" fmla="*/ 947826 w 2971219"/>
                <a:gd name="connsiteY74" fmla="*/ 1585685 h 2873593"/>
                <a:gd name="connsiteX75" fmla="*/ 992394 w 2971219"/>
                <a:gd name="connsiteY75" fmla="*/ 1488908 h 2873593"/>
                <a:gd name="connsiteX76" fmla="*/ 1223725 w 2971219"/>
                <a:gd name="connsiteY76" fmla="*/ 1374728 h 2873593"/>
                <a:gd name="connsiteX77" fmla="*/ 1207171 w 2971219"/>
                <a:gd name="connsiteY77" fmla="*/ 1359447 h 2873593"/>
                <a:gd name="connsiteX78" fmla="*/ 980934 w 2971219"/>
                <a:gd name="connsiteY78" fmla="*/ 1439670 h 2873593"/>
                <a:gd name="connsiteX79" fmla="*/ 935941 w 2971219"/>
                <a:gd name="connsiteY79" fmla="*/ 1411656 h 2873593"/>
                <a:gd name="connsiteX80" fmla="*/ 881610 w 2971219"/>
                <a:gd name="connsiteY80" fmla="*/ 1016059 h 2873593"/>
                <a:gd name="connsiteX81" fmla="*/ 889250 w 2971219"/>
                <a:gd name="connsiteY81" fmla="*/ 1004599 h 2873593"/>
                <a:gd name="connsiteX82" fmla="*/ 1030595 w 2971219"/>
                <a:gd name="connsiteY82" fmla="*/ 982103 h 2873593"/>
                <a:gd name="connsiteX83" fmla="*/ 1670681 w 2971219"/>
                <a:gd name="connsiteY83" fmla="*/ 1216829 h 2873593"/>
                <a:gd name="connsiteX84" fmla="*/ 2008127 w 2971219"/>
                <a:gd name="connsiteY84" fmla="*/ 1354778 h 2873593"/>
                <a:gd name="connsiteX85" fmla="*/ 2478004 w 2971219"/>
                <a:gd name="connsiteY85" fmla="*/ 1456649 h 2873593"/>
                <a:gd name="connsiteX86" fmla="*/ 2755600 w 2971219"/>
                <a:gd name="connsiteY86" fmla="*/ 1364541 h 2873593"/>
                <a:gd name="connsiteX87" fmla="*/ 2885485 w 2971219"/>
                <a:gd name="connsiteY87" fmla="*/ 602211 h 2873593"/>
                <a:gd name="connsiteX88" fmla="*/ 899013 w 2971219"/>
                <a:gd name="connsiteY88" fmla="*/ 2515252 h 2873593"/>
                <a:gd name="connsiteX89" fmla="*/ 834071 w 2971219"/>
                <a:gd name="connsiteY89" fmla="*/ 2575950 h 2873593"/>
                <a:gd name="connsiteX90" fmla="*/ 739416 w 2971219"/>
                <a:gd name="connsiteY90" fmla="*/ 2623914 h 2873593"/>
                <a:gd name="connsiteX91" fmla="*/ 655373 w 2971219"/>
                <a:gd name="connsiteY91" fmla="*/ 2643014 h 2873593"/>
                <a:gd name="connsiteX92" fmla="*/ 581092 w 2971219"/>
                <a:gd name="connsiteY92" fmla="*/ 2510583 h 2873593"/>
                <a:gd name="connsiteX93" fmla="*/ 647308 w 2971219"/>
                <a:gd name="connsiteY93" fmla="*/ 2407439 h 2873593"/>
                <a:gd name="connsiteX94" fmla="*/ 780589 w 2971219"/>
                <a:gd name="connsiteY94" fmla="*/ 2339525 h 2873593"/>
                <a:gd name="connsiteX95" fmla="*/ 865905 w 2971219"/>
                <a:gd name="connsiteY95" fmla="*/ 2349712 h 2873593"/>
                <a:gd name="connsiteX96" fmla="*/ 918538 w 2971219"/>
                <a:gd name="connsiteY96" fmla="*/ 2458374 h 2873593"/>
                <a:gd name="connsiteX97" fmla="*/ 899013 w 2971219"/>
                <a:gd name="connsiteY97" fmla="*/ 2515252 h 2873593"/>
                <a:gd name="connsiteX98" fmla="*/ 1958040 w 2971219"/>
                <a:gd name="connsiteY98" fmla="*/ 2570431 h 2873593"/>
                <a:gd name="connsiteX99" fmla="*/ 1940637 w 2971219"/>
                <a:gd name="connsiteY99" fmla="*/ 2600568 h 2873593"/>
                <a:gd name="connsiteX100" fmla="*/ 1627810 w 2971219"/>
                <a:gd name="connsiteY100" fmla="*/ 2761014 h 2873593"/>
                <a:gd name="connsiteX101" fmla="*/ 1154113 w 2971219"/>
                <a:gd name="connsiteY101" fmla="*/ 2652777 h 2873593"/>
                <a:gd name="connsiteX102" fmla="*/ 1092991 w 2971219"/>
                <a:gd name="connsiteY102" fmla="*/ 2598446 h 2873593"/>
                <a:gd name="connsiteX103" fmla="*/ 1090869 w 2971219"/>
                <a:gd name="connsiteY103" fmla="*/ 2564913 h 2873593"/>
                <a:gd name="connsiteX104" fmla="*/ 1115487 w 2971219"/>
                <a:gd name="connsiteY104" fmla="*/ 2544964 h 2873593"/>
                <a:gd name="connsiteX105" fmla="*/ 1460573 w 2971219"/>
                <a:gd name="connsiteY105" fmla="*/ 2416777 h 2873593"/>
                <a:gd name="connsiteX106" fmla="*/ 1501322 w 2971219"/>
                <a:gd name="connsiteY106" fmla="*/ 2414230 h 2873593"/>
                <a:gd name="connsiteX107" fmla="*/ 1542494 w 2971219"/>
                <a:gd name="connsiteY107" fmla="*/ 2414230 h 2873593"/>
                <a:gd name="connsiteX108" fmla="*/ 1942760 w 2971219"/>
                <a:gd name="connsiteY108" fmla="*/ 2533928 h 2873593"/>
                <a:gd name="connsiteX109" fmla="*/ 1958040 w 2971219"/>
                <a:gd name="connsiteY109" fmla="*/ 2570431 h 2873593"/>
                <a:gd name="connsiteX110" fmla="*/ 2487766 w 2971219"/>
                <a:gd name="connsiteY110" fmla="*/ 1322944 h 2873593"/>
                <a:gd name="connsiteX111" fmla="*/ 2202105 w 2971219"/>
                <a:gd name="connsiteY111" fmla="*/ 1286440 h 2873593"/>
                <a:gd name="connsiteX112" fmla="*/ 1796745 w 2971219"/>
                <a:gd name="connsiteY112" fmla="*/ 1154009 h 2873593"/>
                <a:gd name="connsiteX113" fmla="*/ 1114214 w 2971219"/>
                <a:gd name="connsiteY113" fmla="*/ 935412 h 2873593"/>
                <a:gd name="connsiteX114" fmla="*/ 921509 w 2971219"/>
                <a:gd name="connsiteY114" fmla="*/ 919707 h 2873593"/>
                <a:gd name="connsiteX115" fmla="*/ 764884 w 2971219"/>
                <a:gd name="connsiteY115" fmla="*/ 817412 h 2873593"/>
                <a:gd name="connsiteX116" fmla="*/ 669805 w 2971219"/>
                <a:gd name="connsiteY116" fmla="*/ 780060 h 2873593"/>
                <a:gd name="connsiteX117" fmla="*/ 595100 w 2971219"/>
                <a:gd name="connsiteY117" fmla="*/ 842880 h 2873593"/>
                <a:gd name="connsiteX118" fmla="*/ 701215 w 2971219"/>
                <a:gd name="connsiteY118" fmla="*/ 962577 h 2873593"/>
                <a:gd name="connsiteX119" fmla="*/ 766157 w 2971219"/>
                <a:gd name="connsiteY119" fmla="*/ 986772 h 2873593"/>
                <a:gd name="connsiteX120" fmla="*/ 809876 w 2971219"/>
                <a:gd name="connsiteY120" fmla="*/ 1087369 h 2873593"/>
                <a:gd name="connsiteX121" fmla="*/ 833222 w 2971219"/>
                <a:gd name="connsiteY121" fmla="*/ 1455800 h 2873593"/>
                <a:gd name="connsiteX122" fmla="*/ 817092 w 2971219"/>
                <a:gd name="connsiteY122" fmla="*/ 1471929 h 2873593"/>
                <a:gd name="connsiteX123" fmla="*/ 426165 w 2971219"/>
                <a:gd name="connsiteY123" fmla="*/ 1302994 h 2873593"/>
                <a:gd name="connsiteX124" fmla="*/ 195683 w 2971219"/>
                <a:gd name="connsiteY124" fmla="*/ 953239 h 2873593"/>
                <a:gd name="connsiteX125" fmla="*/ 251287 w 2971219"/>
                <a:gd name="connsiteY125" fmla="*/ 521564 h 2873593"/>
                <a:gd name="connsiteX126" fmla="*/ 684236 w 2971219"/>
                <a:gd name="connsiteY126" fmla="*/ 165866 h 2873593"/>
                <a:gd name="connsiteX127" fmla="*/ 983905 w 2971219"/>
                <a:gd name="connsiteY127" fmla="*/ 156953 h 2873593"/>
                <a:gd name="connsiteX128" fmla="*/ 1495379 w 2971219"/>
                <a:gd name="connsiteY128" fmla="*/ 359844 h 2873593"/>
                <a:gd name="connsiteX129" fmla="*/ 1873573 w 2971219"/>
                <a:gd name="connsiteY129" fmla="*/ 582686 h 2873593"/>
                <a:gd name="connsiteX130" fmla="*/ 2137587 w 2971219"/>
                <a:gd name="connsiteY130" fmla="*/ 729973 h 2873593"/>
                <a:gd name="connsiteX131" fmla="*/ 2337083 w 2971219"/>
                <a:gd name="connsiteY131" fmla="*/ 763930 h 2873593"/>
                <a:gd name="connsiteX132" fmla="*/ 2481399 w 2971219"/>
                <a:gd name="connsiteY132" fmla="*/ 700261 h 2873593"/>
                <a:gd name="connsiteX133" fmla="*/ 2479277 w 2971219"/>
                <a:gd name="connsiteY133" fmla="*/ 502887 h 2873593"/>
                <a:gd name="connsiteX134" fmla="*/ 2175788 w 2971219"/>
                <a:gd name="connsiteY134" fmla="*/ 350506 h 2873593"/>
                <a:gd name="connsiteX135" fmla="*/ 2177062 w 2971219"/>
                <a:gd name="connsiteY135" fmla="*/ 342017 h 2873593"/>
                <a:gd name="connsiteX136" fmla="*/ 2655428 w 2971219"/>
                <a:gd name="connsiteY136" fmla="*/ 445585 h 2873593"/>
                <a:gd name="connsiteX137" fmla="*/ 2861291 w 2971219"/>
                <a:gd name="connsiteY137" fmla="*/ 774542 h 2873593"/>
                <a:gd name="connsiteX138" fmla="*/ 2487766 w 2971219"/>
                <a:gd name="connsiteY138" fmla="*/ 1322944 h 2873593"/>
                <a:gd name="connsiteX139" fmla="*/ 758092 w 2971219"/>
                <a:gd name="connsiteY139" fmla="*/ 919283 h 2873593"/>
                <a:gd name="connsiteX140" fmla="*/ 674898 w 2971219"/>
                <a:gd name="connsiteY140" fmla="*/ 891693 h 2873593"/>
                <a:gd name="connsiteX141" fmla="*/ 660042 w 2971219"/>
                <a:gd name="connsiteY141" fmla="*/ 856462 h 2873593"/>
                <a:gd name="connsiteX142" fmla="*/ 682538 w 2971219"/>
                <a:gd name="connsiteY142" fmla="*/ 839060 h 2873593"/>
                <a:gd name="connsiteX143" fmla="*/ 758092 w 2971219"/>
                <a:gd name="connsiteY143" fmla="*/ 919283 h 287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2971219" h="2873593">
                  <a:moveTo>
                    <a:pt x="2885485" y="602211"/>
                  </a:moveTo>
                  <a:cubicBezTo>
                    <a:pt x="2765363" y="381492"/>
                    <a:pt x="2543795" y="252456"/>
                    <a:pt x="2333687" y="267312"/>
                  </a:cubicBezTo>
                  <a:cubicBezTo>
                    <a:pt x="2230968" y="274528"/>
                    <a:pt x="2175788" y="291082"/>
                    <a:pt x="2077313" y="338621"/>
                  </a:cubicBezTo>
                  <a:cubicBezTo>
                    <a:pt x="2067126" y="343290"/>
                    <a:pt x="2056515" y="346686"/>
                    <a:pt x="2048026" y="354326"/>
                  </a:cubicBezTo>
                  <a:cubicBezTo>
                    <a:pt x="2037414" y="363664"/>
                    <a:pt x="2012371" y="370880"/>
                    <a:pt x="2015767" y="384463"/>
                  </a:cubicBezTo>
                  <a:cubicBezTo>
                    <a:pt x="2019163" y="398470"/>
                    <a:pt x="2028076" y="386161"/>
                    <a:pt x="2042083" y="384463"/>
                  </a:cubicBezTo>
                  <a:cubicBezTo>
                    <a:pt x="2294637" y="355175"/>
                    <a:pt x="2417730" y="507556"/>
                    <a:pt x="2440651" y="552549"/>
                  </a:cubicBezTo>
                  <a:cubicBezTo>
                    <a:pt x="2454658" y="580139"/>
                    <a:pt x="2452112" y="605182"/>
                    <a:pt x="2448291" y="628952"/>
                  </a:cubicBezTo>
                  <a:cubicBezTo>
                    <a:pt x="2441076" y="671398"/>
                    <a:pt x="2388443" y="691772"/>
                    <a:pt x="2342601" y="698139"/>
                  </a:cubicBezTo>
                  <a:cubicBezTo>
                    <a:pt x="2305248" y="703657"/>
                    <a:pt x="2269594" y="695592"/>
                    <a:pt x="2234788" y="684132"/>
                  </a:cubicBezTo>
                  <a:cubicBezTo>
                    <a:pt x="2138011" y="652297"/>
                    <a:pt x="2052270" y="599240"/>
                    <a:pt x="1970350" y="539815"/>
                  </a:cubicBezTo>
                  <a:cubicBezTo>
                    <a:pt x="1880364" y="474449"/>
                    <a:pt x="1796321" y="417995"/>
                    <a:pt x="1708033" y="350082"/>
                  </a:cubicBezTo>
                  <a:cubicBezTo>
                    <a:pt x="1573904" y="247362"/>
                    <a:pt x="1434681" y="168837"/>
                    <a:pt x="1280178" y="101773"/>
                  </a:cubicBezTo>
                  <a:cubicBezTo>
                    <a:pt x="1140955" y="41075"/>
                    <a:pt x="996214" y="4147"/>
                    <a:pt x="844258" y="327"/>
                  </a:cubicBezTo>
                  <a:cubicBezTo>
                    <a:pt x="722013" y="-2644"/>
                    <a:pt x="602740" y="14334"/>
                    <a:pt x="489834" y="63996"/>
                  </a:cubicBezTo>
                  <a:cubicBezTo>
                    <a:pt x="293309" y="149737"/>
                    <a:pt x="140928" y="318247"/>
                    <a:pt x="59431" y="514772"/>
                  </a:cubicBezTo>
                  <a:cubicBezTo>
                    <a:pt x="-6360" y="672671"/>
                    <a:pt x="-21216" y="836088"/>
                    <a:pt x="33539" y="999505"/>
                  </a:cubicBezTo>
                  <a:cubicBezTo>
                    <a:pt x="112913" y="1236354"/>
                    <a:pt x="295006" y="1407411"/>
                    <a:pt x="528035" y="1489757"/>
                  </a:cubicBezTo>
                  <a:cubicBezTo>
                    <a:pt x="622690" y="1523289"/>
                    <a:pt x="721164" y="1549605"/>
                    <a:pt x="820912" y="1535598"/>
                  </a:cubicBezTo>
                  <a:cubicBezTo>
                    <a:pt x="827704" y="1534749"/>
                    <a:pt x="833646" y="1532203"/>
                    <a:pt x="833222" y="1544087"/>
                  </a:cubicBezTo>
                  <a:cubicBezTo>
                    <a:pt x="831524" y="1608605"/>
                    <a:pt x="829826" y="1656145"/>
                    <a:pt x="828977" y="1720663"/>
                  </a:cubicBezTo>
                  <a:cubicBezTo>
                    <a:pt x="828553" y="1761411"/>
                    <a:pt x="828977" y="1802159"/>
                    <a:pt x="828977" y="1843332"/>
                  </a:cubicBezTo>
                  <a:cubicBezTo>
                    <a:pt x="829826" y="1842907"/>
                    <a:pt x="831099" y="1842907"/>
                    <a:pt x="832373" y="1842483"/>
                  </a:cubicBezTo>
                  <a:cubicBezTo>
                    <a:pt x="941034" y="1791972"/>
                    <a:pt x="1054365" y="1758015"/>
                    <a:pt x="1172789" y="1740188"/>
                  </a:cubicBezTo>
                  <a:cubicBezTo>
                    <a:pt x="1267020" y="1726181"/>
                    <a:pt x="1361250" y="1722785"/>
                    <a:pt x="1456329" y="1731274"/>
                  </a:cubicBezTo>
                  <a:cubicBezTo>
                    <a:pt x="1553530" y="1739763"/>
                    <a:pt x="1649458" y="1758864"/>
                    <a:pt x="1744961" y="1778814"/>
                  </a:cubicBezTo>
                  <a:cubicBezTo>
                    <a:pt x="1863386" y="1803008"/>
                    <a:pt x="1981810" y="1828051"/>
                    <a:pt x="2103630" y="1831022"/>
                  </a:cubicBezTo>
                  <a:cubicBezTo>
                    <a:pt x="2117637" y="1831447"/>
                    <a:pt x="2122306" y="1835691"/>
                    <a:pt x="2123155" y="1849699"/>
                  </a:cubicBezTo>
                  <a:cubicBezTo>
                    <a:pt x="2137162" y="2033490"/>
                    <a:pt x="2116364" y="2213036"/>
                    <a:pt x="2057788" y="2387914"/>
                  </a:cubicBezTo>
                  <a:cubicBezTo>
                    <a:pt x="2053968" y="2398950"/>
                    <a:pt x="2050997" y="2398525"/>
                    <a:pt x="2042508" y="2393007"/>
                  </a:cubicBezTo>
                  <a:cubicBezTo>
                    <a:pt x="1992421" y="2362022"/>
                    <a:pt x="1941911" y="2289439"/>
                    <a:pt x="1887155" y="2266518"/>
                  </a:cubicBezTo>
                  <a:cubicBezTo>
                    <a:pt x="1820940" y="2238928"/>
                    <a:pt x="1752602" y="2226619"/>
                    <a:pt x="1681292" y="2241900"/>
                  </a:cubicBezTo>
                  <a:cubicBezTo>
                    <a:pt x="1625688" y="2254209"/>
                    <a:pt x="1578573" y="2297079"/>
                    <a:pt x="1544192" y="2345468"/>
                  </a:cubicBezTo>
                  <a:cubicBezTo>
                    <a:pt x="1518300" y="2311936"/>
                    <a:pt x="1486890" y="2271187"/>
                    <a:pt x="1448688" y="2256331"/>
                  </a:cubicBezTo>
                  <a:cubicBezTo>
                    <a:pt x="1369739" y="2225770"/>
                    <a:pt x="1291214" y="2229166"/>
                    <a:pt x="1212689" y="2257605"/>
                  </a:cubicBezTo>
                  <a:cubicBezTo>
                    <a:pt x="1137984" y="2284346"/>
                    <a:pt x="1072617" y="2370511"/>
                    <a:pt x="1008524" y="2416353"/>
                  </a:cubicBezTo>
                  <a:cubicBezTo>
                    <a:pt x="997912" y="2423993"/>
                    <a:pt x="998761" y="2423568"/>
                    <a:pt x="987725" y="2431633"/>
                  </a:cubicBezTo>
                  <a:cubicBezTo>
                    <a:pt x="947826" y="2264820"/>
                    <a:pt x="883732" y="2246993"/>
                    <a:pt x="788229" y="2255058"/>
                  </a:cubicBezTo>
                  <a:cubicBezTo>
                    <a:pt x="720315" y="2260576"/>
                    <a:pt x="662589" y="2291986"/>
                    <a:pt x="610380" y="2334007"/>
                  </a:cubicBezTo>
                  <a:cubicBezTo>
                    <a:pt x="566661" y="2369238"/>
                    <a:pt x="509359" y="2432058"/>
                    <a:pt x="492805" y="2486813"/>
                  </a:cubicBezTo>
                  <a:cubicBezTo>
                    <a:pt x="470308" y="2560245"/>
                    <a:pt x="477100" y="2629856"/>
                    <a:pt x="534402" y="2685885"/>
                  </a:cubicBezTo>
                  <a:cubicBezTo>
                    <a:pt x="580668" y="2731302"/>
                    <a:pt x="639243" y="2738518"/>
                    <a:pt x="700790" y="2731726"/>
                  </a:cubicBezTo>
                  <a:cubicBezTo>
                    <a:pt x="754697" y="2725359"/>
                    <a:pt x="804358" y="2706259"/>
                    <a:pt x="851049" y="2678244"/>
                  </a:cubicBezTo>
                  <a:cubicBezTo>
                    <a:pt x="883308" y="2659144"/>
                    <a:pt x="916416" y="2641316"/>
                    <a:pt x="953344" y="2631978"/>
                  </a:cubicBezTo>
                  <a:cubicBezTo>
                    <a:pt x="990272" y="2622640"/>
                    <a:pt x="1022531" y="2627309"/>
                    <a:pt x="1047574" y="2660417"/>
                  </a:cubicBezTo>
                  <a:cubicBezTo>
                    <a:pt x="1084077" y="2709230"/>
                    <a:pt x="1128646" y="2750403"/>
                    <a:pt x="1179156" y="2784359"/>
                  </a:cubicBezTo>
                  <a:cubicBezTo>
                    <a:pt x="1327717" y="2884107"/>
                    <a:pt x="1489437" y="2896417"/>
                    <a:pt x="1665163" y="2856093"/>
                  </a:cubicBezTo>
                  <a:cubicBezTo>
                    <a:pt x="1821364" y="2820438"/>
                    <a:pt x="1946155" y="2761014"/>
                    <a:pt x="2038688" y="2630280"/>
                  </a:cubicBezTo>
                  <a:cubicBezTo>
                    <a:pt x="2055242" y="2606511"/>
                    <a:pt x="2073069" y="2600568"/>
                    <a:pt x="2097688" y="2616698"/>
                  </a:cubicBezTo>
                  <a:cubicBezTo>
                    <a:pt x="2110421" y="2625187"/>
                    <a:pt x="2126126" y="2639619"/>
                    <a:pt x="2139285" y="2647259"/>
                  </a:cubicBezTo>
                  <a:cubicBezTo>
                    <a:pt x="2171119" y="2666360"/>
                    <a:pt x="2202529" y="2685460"/>
                    <a:pt x="2235637" y="2702439"/>
                  </a:cubicBezTo>
                  <a:cubicBezTo>
                    <a:pt x="2292515" y="2731302"/>
                    <a:pt x="2367220" y="2738942"/>
                    <a:pt x="2432586" y="2741489"/>
                  </a:cubicBezTo>
                  <a:cubicBezTo>
                    <a:pt x="2513658" y="2744460"/>
                    <a:pt x="2578601" y="2692676"/>
                    <a:pt x="2603219" y="2615424"/>
                  </a:cubicBezTo>
                  <a:cubicBezTo>
                    <a:pt x="2631658" y="2527137"/>
                    <a:pt x="2594306" y="2434180"/>
                    <a:pt x="2522148" y="2373907"/>
                  </a:cubicBezTo>
                  <a:cubicBezTo>
                    <a:pt x="2439802" y="2305144"/>
                    <a:pt x="2358730" y="2284770"/>
                    <a:pt x="2230544" y="2332734"/>
                  </a:cubicBezTo>
                  <a:cubicBezTo>
                    <a:pt x="2319680" y="2329763"/>
                    <a:pt x="2340903" y="2338252"/>
                    <a:pt x="2386320" y="2363720"/>
                  </a:cubicBezTo>
                  <a:cubicBezTo>
                    <a:pt x="2417730" y="2381547"/>
                    <a:pt x="2447442" y="2403619"/>
                    <a:pt x="2472486" y="2430360"/>
                  </a:cubicBezTo>
                  <a:cubicBezTo>
                    <a:pt x="2511960" y="2471957"/>
                    <a:pt x="2510263" y="2505489"/>
                    <a:pt x="2505593" y="2547935"/>
                  </a:cubicBezTo>
                  <a:cubicBezTo>
                    <a:pt x="2501774" y="2584439"/>
                    <a:pt x="2471212" y="2602691"/>
                    <a:pt x="2438529" y="2607784"/>
                  </a:cubicBezTo>
                  <a:cubicBezTo>
                    <a:pt x="2422824" y="2610331"/>
                    <a:pt x="2407543" y="2609057"/>
                    <a:pt x="2392263" y="2605662"/>
                  </a:cubicBezTo>
                  <a:cubicBezTo>
                    <a:pt x="2294213" y="2581043"/>
                    <a:pt x="2208472" y="2525014"/>
                    <a:pt x="2133342" y="2457525"/>
                  </a:cubicBezTo>
                  <a:cubicBezTo>
                    <a:pt x="2126551" y="2451583"/>
                    <a:pt x="2127400" y="2446914"/>
                    <a:pt x="2129947" y="2440122"/>
                  </a:cubicBezTo>
                  <a:cubicBezTo>
                    <a:pt x="2177486" y="2312784"/>
                    <a:pt x="2199133" y="2168892"/>
                    <a:pt x="2196587" y="2033065"/>
                  </a:cubicBezTo>
                  <a:cubicBezTo>
                    <a:pt x="2195738" y="1977885"/>
                    <a:pt x="2194889" y="1922706"/>
                    <a:pt x="2205500" y="1867950"/>
                  </a:cubicBezTo>
                  <a:cubicBezTo>
                    <a:pt x="2216112" y="1815317"/>
                    <a:pt x="2236061" y="1767353"/>
                    <a:pt x="2284450" y="1738490"/>
                  </a:cubicBezTo>
                  <a:cubicBezTo>
                    <a:pt x="2320529" y="1716843"/>
                    <a:pt x="2331990" y="1684584"/>
                    <a:pt x="2328169" y="1645109"/>
                  </a:cubicBezTo>
                  <a:cubicBezTo>
                    <a:pt x="2324774" y="1611152"/>
                    <a:pt x="2301428" y="1583138"/>
                    <a:pt x="2272141" y="1575073"/>
                  </a:cubicBezTo>
                  <a:cubicBezTo>
                    <a:pt x="2217810" y="1560641"/>
                    <a:pt x="2157536" y="1606483"/>
                    <a:pt x="2157536" y="1663361"/>
                  </a:cubicBezTo>
                  <a:cubicBezTo>
                    <a:pt x="2157536" y="1713871"/>
                    <a:pt x="2130371" y="1750375"/>
                    <a:pt x="2081983" y="1765656"/>
                  </a:cubicBezTo>
                  <a:cubicBezTo>
                    <a:pt x="2046328" y="1776692"/>
                    <a:pt x="2010673" y="1774994"/>
                    <a:pt x="1975019" y="1766504"/>
                  </a:cubicBezTo>
                  <a:cubicBezTo>
                    <a:pt x="1899889" y="1749102"/>
                    <a:pt x="1826458" y="1725756"/>
                    <a:pt x="1752177" y="1705382"/>
                  </a:cubicBezTo>
                  <a:cubicBezTo>
                    <a:pt x="1604465" y="1664634"/>
                    <a:pt x="1456329" y="1625584"/>
                    <a:pt x="1302250" y="1617519"/>
                  </a:cubicBezTo>
                  <a:cubicBezTo>
                    <a:pt x="1191466" y="1611577"/>
                    <a:pt x="1074315" y="1631526"/>
                    <a:pt x="970322" y="1671850"/>
                  </a:cubicBezTo>
                  <a:cubicBezTo>
                    <a:pt x="959286" y="1676094"/>
                    <a:pt x="951221" y="1674821"/>
                    <a:pt x="950373" y="1664210"/>
                  </a:cubicBezTo>
                  <a:cubicBezTo>
                    <a:pt x="948250" y="1634922"/>
                    <a:pt x="950373" y="1616246"/>
                    <a:pt x="947826" y="1585685"/>
                  </a:cubicBezTo>
                  <a:cubicBezTo>
                    <a:pt x="942308" y="1524562"/>
                    <a:pt x="930423" y="1507584"/>
                    <a:pt x="992394" y="1488908"/>
                  </a:cubicBezTo>
                  <a:cubicBezTo>
                    <a:pt x="1011919" y="1482965"/>
                    <a:pt x="1218631" y="1400196"/>
                    <a:pt x="1223725" y="1374728"/>
                  </a:cubicBezTo>
                  <a:cubicBezTo>
                    <a:pt x="1226696" y="1358599"/>
                    <a:pt x="1222451" y="1355627"/>
                    <a:pt x="1207171" y="1359447"/>
                  </a:cubicBezTo>
                  <a:cubicBezTo>
                    <a:pt x="1148595" y="1374728"/>
                    <a:pt x="1039509" y="1427785"/>
                    <a:pt x="980934" y="1439670"/>
                  </a:cubicBezTo>
                  <a:cubicBezTo>
                    <a:pt x="932121" y="1449433"/>
                    <a:pt x="941034" y="1438821"/>
                    <a:pt x="935941" y="1411656"/>
                  </a:cubicBezTo>
                  <a:cubicBezTo>
                    <a:pt x="917689" y="1312332"/>
                    <a:pt x="899862" y="1115383"/>
                    <a:pt x="881610" y="1016059"/>
                  </a:cubicBezTo>
                  <a:cubicBezTo>
                    <a:pt x="879912" y="1007995"/>
                    <a:pt x="882459" y="1006297"/>
                    <a:pt x="889250" y="1004599"/>
                  </a:cubicBezTo>
                  <a:cubicBezTo>
                    <a:pt x="935516" y="991865"/>
                    <a:pt x="982631" y="979131"/>
                    <a:pt x="1030595" y="982103"/>
                  </a:cubicBezTo>
                  <a:cubicBezTo>
                    <a:pt x="1293761" y="998232"/>
                    <a:pt x="1555228" y="1165469"/>
                    <a:pt x="1670681" y="1216829"/>
                  </a:cubicBezTo>
                  <a:cubicBezTo>
                    <a:pt x="1782314" y="1266491"/>
                    <a:pt x="1893098" y="1312757"/>
                    <a:pt x="2008127" y="1354778"/>
                  </a:cubicBezTo>
                  <a:cubicBezTo>
                    <a:pt x="2159234" y="1409958"/>
                    <a:pt x="2315860" y="1475749"/>
                    <a:pt x="2478004" y="1456649"/>
                  </a:cubicBezTo>
                  <a:cubicBezTo>
                    <a:pt x="2580299" y="1444764"/>
                    <a:pt x="2671133" y="1425663"/>
                    <a:pt x="2755600" y="1364541"/>
                  </a:cubicBezTo>
                  <a:cubicBezTo>
                    <a:pt x="2950852" y="1223196"/>
                    <a:pt x="3058665" y="920131"/>
                    <a:pt x="2885485" y="602211"/>
                  </a:cubicBezTo>
                  <a:close/>
                  <a:moveTo>
                    <a:pt x="899013" y="2515252"/>
                  </a:moveTo>
                  <a:cubicBezTo>
                    <a:pt x="890099" y="2525014"/>
                    <a:pt x="861236" y="2553453"/>
                    <a:pt x="834071" y="2575950"/>
                  </a:cubicBezTo>
                  <a:cubicBezTo>
                    <a:pt x="797991" y="2605662"/>
                    <a:pt x="782286" y="2604388"/>
                    <a:pt x="739416" y="2623914"/>
                  </a:cubicBezTo>
                  <a:cubicBezTo>
                    <a:pt x="719891" y="2632827"/>
                    <a:pt x="677445" y="2643439"/>
                    <a:pt x="655373" y="2643014"/>
                  </a:cubicBezTo>
                  <a:cubicBezTo>
                    <a:pt x="609107" y="2643014"/>
                    <a:pt x="566661" y="2599295"/>
                    <a:pt x="581092" y="2510583"/>
                  </a:cubicBezTo>
                  <a:cubicBezTo>
                    <a:pt x="587035" y="2474079"/>
                    <a:pt x="620143" y="2430360"/>
                    <a:pt x="647308" y="2407439"/>
                  </a:cubicBezTo>
                  <a:cubicBezTo>
                    <a:pt x="681265" y="2379000"/>
                    <a:pt x="740265" y="2356928"/>
                    <a:pt x="780589" y="2339525"/>
                  </a:cubicBezTo>
                  <a:cubicBezTo>
                    <a:pt x="796294" y="2332734"/>
                    <a:pt x="844258" y="2325943"/>
                    <a:pt x="865905" y="2349712"/>
                  </a:cubicBezTo>
                  <a:cubicBezTo>
                    <a:pt x="896466" y="2383669"/>
                    <a:pt x="916416" y="2435878"/>
                    <a:pt x="918538" y="2458374"/>
                  </a:cubicBezTo>
                  <a:cubicBezTo>
                    <a:pt x="921085" y="2476626"/>
                    <a:pt x="913445" y="2499122"/>
                    <a:pt x="899013" y="2515252"/>
                  </a:cubicBezTo>
                  <a:close/>
                  <a:moveTo>
                    <a:pt x="1958040" y="2570431"/>
                  </a:moveTo>
                  <a:cubicBezTo>
                    <a:pt x="1954645" y="2581892"/>
                    <a:pt x="1947853" y="2591654"/>
                    <a:pt x="1940637" y="2600568"/>
                  </a:cubicBezTo>
                  <a:cubicBezTo>
                    <a:pt x="1859566" y="2701165"/>
                    <a:pt x="1753875" y="2739367"/>
                    <a:pt x="1627810" y="2761014"/>
                  </a:cubicBezTo>
                  <a:cubicBezTo>
                    <a:pt x="1450386" y="2791575"/>
                    <a:pt x="1294610" y="2759741"/>
                    <a:pt x="1154113" y="2652777"/>
                  </a:cubicBezTo>
                  <a:cubicBezTo>
                    <a:pt x="1132466" y="2636223"/>
                    <a:pt x="1112092" y="2617971"/>
                    <a:pt x="1092991" y="2598446"/>
                  </a:cubicBezTo>
                  <a:cubicBezTo>
                    <a:pt x="1081531" y="2586561"/>
                    <a:pt x="1081106" y="2578072"/>
                    <a:pt x="1090869" y="2564913"/>
                  </a:cubicBezTo>
                  <a:cubicBezTo>
                    <a:pt x="1097660" y="2556424"/>
                    <a:pt x="1106149" y="2550057"/>
                    <a:pt x="1115487" y="2544964"/>
                  </a:cubicBezTo>
                  <a:cubicBezTo>
                    <a:pt x="1223300" y="2486813"/>
                    <a:pt x="1338329" y="2426964"/>
                    <a:pt x="1460573" y="2416777"/>
                  </a:cubicBezTo>
                  <a:cubicBezTo>
                    <a:pt x="1474156" y="2415504"/>
                    <a:pt x="1487739" y="2414655"/>
                    <a:pt x="1501322" y="2414230"/>
                  </a:cubicBezTo>
                  <a:cubicBezTo>
                    <a:pt x="1514904" y="2413806"/>
                    <a:pt x="1528487" y="2414230"/>
                    <a:pt x="1542494" y="2414230"/>
                  </a:cubicBezTo>
                  <a:cubicBezTo>
                    <a:pt x="1683415" y="2413806"/>
                    <a:pt x="1817120" y="2469410"/>
                    <a:pt x="1942760" y="2533928"/>
                  </a:cubicBezTo>
                  <a:cubicBezTo>
                    <a:pt x="1960163" y="2542417"/>
                    <a:pt x="1963983" y="2551331"/>
                    <a:pt x="1958040" y="2570431"/>
                  </a:cubicBezTo>
                  <a:close/>
                  <a:moveTo>
                    <a:pt x="2487766" y="1322944"/>
                  </a:moveTo>
                  <a:cubicBezTo>
                    <a:pt x="2382925" y="1334829"/>
                    <a:pt x="2303975" y="1309361"/>
                    <a:pt x="2202105" y="1286440"/>
                  </a:cubicBezTo>
                  <a:cubicBezTo>
                    <a:pt x="2063731" y="1255455"/>
                    <a:pt x="1929601" y="1201548"/>
                    <a:pt x="1796745" y="1154009"/>
                  </a:cubicBezTo>
                  <a:cubicBezTo>
                    <a:pt x="1681717" y="1112836"/>
                    <a:pt x="1255984" y="947297"/>
                    <a:pt x="1114214" y="935412"/>
                  </a:cubicBezTo>
                  <a:cubicBezTo>
                    <a:pt x="1056063" y="930743"/>
                    <a:pt x="979660" y="931592"/>
                    <a:pt x="921509" y="919707"/>
                  </a:cubicBezTo>
                  <a:cubicBezTo>
                    <a:pt x="855718" y="906549"/>
                    <a:pt x="801387" y="876837"/>
                    <a:pt x="764884" y="817412"/>
                  </a:cubicBezTo>
                  <a:cubicBezTo>
                    <a:pt x="743661" y="782606"/>
                    <a:pt x="708006" y="774542"/>
                    <a:pt x="669805" y="780060"/>
                  </a:cubicBezTo>
                  <a:cubicBezTo>
                    <a:pt x="632877" y="785578"/>
                    <a:pt x="605287" y="804678"/>
                    <a:pt x="595100" y="842880"/>
                  </a:cubicBezTo>
                  <a:cubicBezTo>
                    <a:pt x="578970" y="903577"/>
                    <a:pt x="639668" y="972764"/>
                    <a:pt x="701215" y="962577"/>
                  </a:cubicBezTo>
                  <a:cubicBezTo>
                    <a:pt x="728804" y="957908"/>
                    <a:pt x="749179" y="967246"/>
                    <a:pt x="766157" y="986772"/>
                  </a:cubicBezTo>
                  <a:cubicBezTo>
                    <a:pt x="791625" y="1015635"/>
                    <a:pt x="802236" y="1050865"/>
                    <a:pt x="809876" y="1087369"/>
                  </a:cubicBezTo>
                  <a:cubicBezTo>
                    <a:pt x="827704" y="1176930"/>
                    <a:pt x="835344" y="1364541"/>
                    <a:pt x="833222" y="1455800"/>
                  </a:cubicBezTo>
                  <a:cubicBezTo>
                    <a:pt x="832797" y="1467685"/>
                    <a:pt x="830675" y="1472354"/>
                    <a:pt x="817092" y="1471929"/>
                  </a:cubicBezTo>
                  <a:cubicBezTo>
                    <a:pt x="668956" y="1467260"/>
                    <a:pt x="539495" y="1397224"/>
                    <a:pt x="426165" y="1302994"/>
                  </a:cubicBezTo>
                  <a:cubicBezTo>
                    <a:pt x="320050" y="1214707"/>
                    <a:pt x="228791" y="1087793"/>
                    <a:pt x="195683" y="953239"/>
                  </a:cubicBezTo>
                  <a:cubicBezTo>
                    <a:pt x="158755" y="802556"/>
                    <a:pt x="181251" y="658240"/>
                    <a:pt x="251287" y="521564"/>
                  </a:cubicBezTo>
                  <a:cubicBezTo>
                    <a:pt x="339999" y="348808"/>
                    <a:pt x="493229" y="212132"/>
                    <a:pt x="684236" y="165866"/>
                  </a:cubicBezTo>
                  <a:cubicBezTo>
                    <a:pt x="783560" y="142096"/>
                    <a:pt x="883308" y="142096"/>
                    <a:pt x="983905" y="156953"/>
                  </a:cubicBezTo>
                  <a:cubicBezTo>
                    <a:pt x="1170243" y="184967"/>
                    <a:pt x="1336207" y="263067"/>
                    <a:pt x="1495379" y="359844"/>
                  </a:cubicBezTo>
                  <a:cubicBezTo>
                    <a:pt x="1625264" y="438794"/>
                    <a:pt x="1747508" y="498643"/>
                    <a:pt x="1873573" y="582686"/>
                  </a:cubicBezTo>
                  <a:cubicBezTo>
                    <a:pt x="1957191" y="638290"/>
                    <a:pt x="2043781" y="691772"/>
                    <a:pt x="2137587" y="729973"/>
                  </a:cubicBezTo>
                  <a:cubicBezTo>
                    <a:pt x="2199133" y="755016"/>
                    <a:pt x="2270018" y="766901"/>
                    <a:pt x="2337083" y="763930"/>
                  </a:cubicBezTo>
                  <a:cubicBezTo>
                    <a:pt x="2387169" y="761383"/>
                    <a:pt x="2446594" y="737614"/>
                    <a:pt x="2481399" y="700261"/>
                  </a:cubicBezTo>
                  <a:cubicBezTo>
                    <a:pt x="2537428" y="640412"/>
                    <a:pt x="2522148" y="553823"/>
                    <a:pt x="2479277" y="502887"/>
                  </a:cubicBezTo>
                  <a:cubicBezTo>
                    <a:pt x="2448716" y="466808"/>
                    <a:pt x="2383349" y="364938"/>
                    <a:pt x="2175788" y="350506"/>
                  </a:cubicBezTo>
                  <a:cubicBezTo>
                    <a:pt x="2171119" y="350082"/>
                    <a:pt x="2172817" y="343715"/>
                    <a:pt x="2177062" y="342017"/>
                  </a:cubicBezTo>
                  <a:cubicBezTo>
                    <a:pt x="2356184" y="277924"/>
                    <a:pt x="2559924" y="360693"/>
                    <a:pt x="2655428" y="445585"/>
                  </a:cubicBezTo>
                  <a:cubicBezTo>
                    <a:pt x="2738197" y="519017"/>
                    <a:pt x="2845161" y="663758"/>
                    <a:pt x="2861291" y="774542"/>
                  </a:cubicBezTo>
                  <a:cubicBezTo>
                    <a:pt x="2897370" y="1023275"/>
                    <a:pt x="2810356" y="1286440"/>
                    <a:pt x="2487766" y="1322944"/>
                  </a:cubicBezTo>
                  <a:close/>
                  <a:moveTo>
                    <a:pt x="758092" y="919283"/>
                  </a:moveTo>
                  <a:cubicBezTo>
                    <a:pt x="725409" y="922254"/>
                    <a:pt x="697819" y="912916"/>
                    <a:pt x="674898" y="891693"/>
                  </a:cubicBezTo>
                  <a:cubicBezTo>
                    <a:pt x="664711" y="882354"/>
                    <a:pt x="659193" y="870470"/>
                    <a:pt x="660042" y="856462"/>
                  </a:cubicBezTo>
                  <a:cubicBezTo>
                    <a:pt x="660466" y="842880"/>
                    <a:pt x="668956" y="836513"/>
                    <a:pt x="682538" y="839060"/>
                  </a:cubicBezTo>
                  <a:cubicBezTo>
                    <a:pt x="716071" y="845851"/>
                    <a:pt x="751725" y="883628"/>
                    <a:pt x="758092" y="919283"/>
                  </a:cubicBezTo>
                  <a:close/>
                </a:path>
              </a:pathLst>
            </a:custGeom>
            <a:solidFill>
              <a:schemeClr val="accent2"/>
            </a:solidFill>
            <a:ln w="4232" cap="flat">
              <a:no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xmlns="" id="{8A37E019-0AAF-4CDB-A12E-BC022BAF8E0C}"/>
                </a:ext>
              </a:extLst>
            </p:cNvPr>
            <p:cNvGrpSpPr/>
            <p:nvPr/>
          </p:nvGrpSpPr>
          <p:grpSpPr>
            <a:xfrm>
              <a:off x="2169785" y="3191212"/>
              <a:ext cx="1291331" cy="963336"/>
              <a:chOff x="4392995" y="3135615"/>
              <a:chExt cx="3183516" cy="2374912"/>
            </a:xfrm>
          </p:grpSpPr>
          <p:sp>
            <p:nvSpPr>
              <p:cNvPr id="6" name="Freeform: Shape 5">
                <a:extLst>
                  <a:ext uri="{FF2B5EF4-FFF2-40B4-BE49-F238E27FC236}">
                    <a16:creationId xmlns:a16="http://schemas.microsoft.com/office/drawing/2014/main" xmlns="" id="{4B9E94C4-CBB8-4D2E-B3D7-0D2503C36522}"/>
                  </a:ext>
                </a:extLst>
              </p:cNvPr>
              <p:cNvSpPr/>
              <p:nvPr/>
            </p:nvSpPr>
            <p:spPr>
              <a:xfrm>
                <a:off x="4392995" y="3135616"/>
                <a:ext cx="1094649" cy="2374911"/>
              </a:xfrm>
              <a:custGeom>
                <a:avLst/>
                <a:gdLst>
                  <a:gd name="connsiteX0" fmla="*/ 137824 w 1094649"/>
                  <a:gd name="connsiteY0" fmla="*/ 0 h 2374911"/>
                  <a:gd name="connsiteX1" fmla="*/ 967205 w 1094649"/>
                  <a:gd name="connsiteY1" fmla="*/ 76358 h 2374911"/>
                  <a:gd name="connsiteX2" fmla="*/ 1094649 w 1094649"/>
                  <a:gd name="connsiteY2" fmla="*/ 2272410 h 2374911"/>
                  <a:gd name="connsiteX3" fmla="*/ 0 w 1094649"/>
                  <a:gd name="connsiteY3" fmla="*/ 2374911 h 2374911"/>
                </a:gdLst>
                <a:ahLst/>
                <a:cxnLst>
                  <a:cxn ang="0">
                    <a:pos x="connsiteX0" y="connsiteY0"/>
                  </a:cxn>
                  <a:cxn ang="0">
                    <a:pos x="connsiteX1" y="connsiteY1"/>
                  </a:cxn>
                  <a:cxn ang="0">
                    <a:pos x="connsiteX2" y="connsiteY2"/>
                  </a:cxn>
                  <a:cxn ang="0">
                    <a:pos x="connsiteX3" y="connsiteY3"/>
                  </a:cxn>
                </a:cxnLst>
                <a:rect l="l" t="t" r="r" b="b"/>
                <a:pathLst>
                  <a:path w="1094649" h="2374911">
                    <a:moveTo>
                      <a:pt x="137824" y="0"/>
                    </a:moveTo>
                    <a:lnTo>
                      <a:pt x="967205" y="76358"/>
                    </a:lnTo>
                    <a:lnTo>
                      <a:pt x="1094649" y="2272410"/>
                    </a:lnTo>
                    <a:lnTo>
                      <a:pt x="0" y="237491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xmlns="" id="{AC96094E-BFBF-44C0-825F-D0C64E9D3C6E}"/>
                  </a:ext>
                </a:extLst>
              </p:cNvPr>
              <p:cNvSpPr/>
              <p:nvPr/>
            </p:nvSpPr>
            <p:spPr>
              <a:xfrm rot="10800000" flipH="1">
                <a:off x="5437429" y="3135615"/>
                <a:ext cx="1094649" cy="2374911"/>
              </a:xfrm>
              <a:custGeom>
                <a:avLst/>
                <a:gdLst>
                  <a:gd name="connsiteX0" fmla="*/ 137824 w 1094649"/>
                  <a:gd name="connsiteY0" fmla="*/ 0 h 2374911"/>
                  <a:gd name="connsiteX1" fmla="*/ 967205 w 1094649"/>
                  <a:gd name="connsiteY1" fmla="*/ 76358 h 2374911"/>
                  <a:gd name="connsiteX2" fmla="*/ 1094649 w 1094649"/>
                  <a:gd name="connsiteY2" fmla="*/ 2272410 h 2374911"/>
                  <a:gd name="connsiteX3" fmla="*/ 0 w 1094649"/>
                  <a:gd name="connsiteY3" fmla="*/ 2374911 h 2374911"/>
                </a:gdLst>
                <a:ahLst/>
                <a:cxnLst>
                  <a:cxn ang="0">
                    <a:pos x="connsiteX0" y="connsiteY0"/>
                  </a:cxn>
                  <a:cxn ang="0">
                    <a:pos x="connsiteX1" y="connsiteY1"/>
                  </a:cxn>
                  <a:cxn ang="0">
                    <a:pos x="connsiteX2" y="connsiteY2"/>
                  </a:cxn>
                  <a:cxn ang="0">
                    <a:pos x="connsiteX3" y="connsiteY3"/>
                  </a:cxn>
                </a:cxnLst>
                <a:rect l="l" t="t" r="r" b="b"/>
                <a:pathLst>
                  <a:path w="1094649" h="2374911">
                    <a:moveTo>
                      <a:pt x="137824" y="0"/>
                    </a:moveTo>
                    <a:lnTo>
                      <a:pt x="967205" y="76358"/>
                    </a:lnTo>
                    <a:lnTo>
                      <a:pt x="1094649" y="2272410"/>
                    </a:lnTo>
                    <a:lnTo>
                      <a:pt x="0" y="237491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xmlns="" id="{21093A2B-5087-4142-B14D-956FED48A3F1}"/>
                  </a:ext>
                </a:extLst>
              </p:cNvPr>
              <p:cNvSpPr/>
              <p:nvPr/>
            </p:nvSpPr>
            <p:spPr>
              <a:xfrm flipH="1">
                <a:off x="6481862" y="3135616"/>
                <a:ext cx="1094649" cy="2374911"/>
              </a:xfrm>
              <a:custGeom>
                <a:avLst/>
                <a:gdLst>
                  <a:gd name="connsiteX0" fmla="*/ 137824 w 1094649"/>
                  <a:gd name="connsiteY0" fmla="*/ 0 h 2374911"/>
                  <a:gd name="connsiteX1" fmla="*/ 967205 w 1094649"/>
                  <a:gd name="connsiteY1" fmla="*/ 76358 h 2374911"/>
                  <a:gd name="connsiteX2" fmla="*/ 1094649 w 1094649"/>
                  <a:gd name="connsiteY2" fmla="*/ 2272410 h 2374911"/>
                  <a:gd name="connsiteX3" fmla="*/ 0 w 1094649"/>
                  <a:gd name="connsiteY3" fmla="*/ 2374911 h 2374911"/>
                </a:gdLst>
                <a:ahLst/>
                <a:cxnLst>
                  <a:cxn ang="0">
                    <a:pos x="connsiteX0" y="connsiteY0"/>
                  </a:cxn>
                  <a:cxn ang="0">
                    <a:pos x="connsiteX1" y="connsiteY1"/>
                  </a:cxn>
                  <a:cxn ang="0">
                    <a:pos x="connsiteX2" y="connsiteY2"/>
                  </a:cxn>
                  <a:cxn ang="0">
                    <a:pos x="connsiteX3" y="connsiteY3"/>
                  </a:cxn>
                </a:cxnLst>
                <a:rect l="l" t="t" r="r" b="b"/>
                <a:pathLst>
                  <a:path w="1094649" h="2374911">
                    <a:moveTo>
                      <a:pt x="137824" y="0"/>
                    </a:moveTo>
                    <a:lnTo>
                      <a:pt x="967205" y="76358"/>
                    </a:lnTo>
                    <a:lnTo>
                      <a:pt x="1094649" y="2272410"/>
                    </a:lnTo>
                    <a:lnTo>
                      <a:pt x="0" y="23749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그룹 19">
                <a:extLst>
                  <a:ext uri="{FF2B5EF4-FFF2-40B4-BE49-F238E27FC236}">
                    <a16:creationId xmlns:a16="http://schemas.microsoft.com/office/drawing/2014/main" xmlns="" id="{B900CAF3-772F-4592-BDDF-DE809E184DEE}"/>
                  </a:ext>
                </a:extLst>
              </p:cNvPr>
              <p:cNvGrpSpPr/>
              <p:nvPr/>
            </p:nvGrpSpPr>
            <p:grpSpPr>
              <a:xfrm>
                <a:off x="4781079" y="3415892"/>
                <a:ext cx="283914" cy="1814359"/>
                <a:chOff x="1055023" y="2447148"/>
                <a:chExt cx="489227" cy="3126415"/>
              </a:xfrm>
              <a:solidFill>
                <a:schemeClr val="bg1"/>
              </a:solidFill>
              <a:effectLst/>
            </p:grpSpPr>
            <p:grpSp>
              <p:nvGrpSpPr>
                <p:cNvPr id="19" name="그룹 20">
                  <a:extLst>
                    <a:ext uri="{FF2B5EF4-FFF2-40B4-BE49-F238E27FC236}">
                      <a16:creationId xmlns:a16="http://schemas.microsoft.com/office/drawing/2014/main" xmlns="" id="{89CB343D-2C4C-4567-9DA1-2AF4A23F8980}"/>
                    </a:ext>
                  </a:extLst>
                </p:cNvPr>
                <p:cNvGrpSpPr/>
                <p:nvPr/>
              </p:nvGrpSpPr>
              <p:grpSpPr>
                <a:xfrm>
                  <a:off x="1195228" y="3663994"/>
                  <a:ext cx="208870" cy="1909569"/>
                  <a:chOff x="4360431" y="3515651"/>
                  <a:chExt cx="208870" cy="1909569"/>
                </a:xfrm>
                <a:grpFill/>
              </p:grpSpPr>
              <p:sp>
                <p:nvSpPr>
                  <p:cNvPr id="21" name="사다리꼴 22">
                    <a:extLst>
                      <a:ext uri="{FF2B5EF4-FFF2-40B4-BE49-F238E27FC236}">
                        <a16:creationId xmlns:a16="http://schemas.microsoft.com/office/drawing/2014/main" xmlns="" id="{734846D8-D032-4362-A55B-7C62175F5A45}"/>
                      </a:ext>
                    </a:extLst>
                  </p:cNvPr>
                  <p:cNvSpPr/>
                  <p:nvPr/>
                </p:nvSpPr>
                <p:spPr>
                  <a:xfrm>
                    <a:off x="4360431" y="3515651"/>
                    <a:ext cx="208870" cy="1803164"/>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2" name="타원 23">
                    <a:extLst>
                      <a:ext uri="{FF2B5EF4-FFF2-40B4-BE49-F238E27FC236}">
                        <a16:creationId xmlns:a16="http://schemas.microsoft.com/office/drawing/2014/main" xmlns="" id="{BC8CBD47-A1E3-403F-BB2D-7B35C9782310}"/>
                      </a:ext>
                    </a:extLst>
                  </p:cNvPr>
                  <p:cNvSpPr/>
                  <p:nvPr/>
                </p:nvSpPr>
                <p:spPr>
                  <a:xfrm>
                    <a:off x="4360431" y="5216350"/>
                    <a:ext cx="208870" cy="2088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0" name="자유형: 도형 21">
                  <a:extLst>
                    <a:ext uri="{FF2B5EF4-FFF2-40B4-BE49-F238E27FC236}">
                      <a16:creationId xmlns:a16="http://schemas.microsoft.com/office/drawing/2014/main" xmlns="" id="{3ACF0BD9-0664-4F33-818F-ED71EFCD70A1}"/>
                    </a:ext>
                  </a:extLst>
                </p:cNvPr>
                <p:cNvSpPr/>
                <p:nvPr/>
              </p:nvSpPr>
              <p:spPr>
                <a:xfrm>
                  <a:off x="1055023" y="2447148"/>
                  <a:ext cx="489227" cy="1216846"/>
                </a:xfrm>
                <a:custGeom>
                  <a:avLst/>
                  <a:gdLst>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3"/>
                    <a:gd name="connsiteY0" fmla="*/ 0 h 1397222"/>
                    <a:gd name="connsiteX1" fmla="*/ 93304 w 489173"/>
                    <a:gd name="connsiteY1" fmla="*/ 8435 h 1397222"/>
                    <a:gd name="connsiteX2" fmla="*/ 100807 w 489173"/>
                    <a:gd name="connsiteY2" fmla="*/ 26550 h 1397222"/>
                    <a:gd name="connsiteX3" fmla="*/ 100806 w 489173"/>
                    <a:gd name="connsiteY3" fmla="*/ 765594 h 1397222"/>
                    <a:gd name="connsiteX4" fmla="*/ 131180 w 489173"/>
                    <a:gd name="connsiteY4" fmla="*/ 795968 h 1397222"/>
                    <a:gd name="connsiteX5" fmla="*/ 161554 w 489173"/>
                    <a:gd name="connsiteY5" fmla="*/ 765594 h 1397222"/>
                    <a:gd name="connsiteX6" fmla="*/ 161554 w 489173"/>
                    <a:gd name="connsiteY6" fmla="*/ 28704 h 1397222"/>
                    <a:gd name="connsiteX7" fmla="*/ 169949 w 489173"/>
                    <a:gd name="connsiteY7" fmla="*/ 8435 h 1397222"/>
                    <a:gd name="connsiteX8" fmla="*/ 190314 w 489173"/>
                    <a:gd name="connsiteY8" fmla="*/ 0 h 1397222"/>
                    <a:gd name="connsiteX9" fmla="*/ 210679 w 489173"/>
                    <a:gd name="connsiteY9" fmla="*/ 8435 h 1397222"/>
                    <a:gd name="connsiteX10" fmla="*/ 217111 w 489173"/>
                    <a:gd name="connsiteY10" fmla="*/ 23964 h 1397222"/>
                    <a:gd name="connsiteX11" fmla="*/ 217110 w 489173"/>
                    <a:gd name="connsiteY11" fmla="*/ 765292 h 1397222"/>
                    <a:gd name="connsiteX12" fmla="*/ 247484 w 489173"/>
                    <a:gd name="connsiteY12" fmla="*/ 795666 h 1397222"/>
                    <a:gd name="connsiteX13" fmla="*/ 277858 w 489173"/>
                    <a:gd name="connsiteY13" fmla="*/ 765292 h 1397222"/>
                    <a:gd name="connsiteX14" fmla="*/ 277858 w 489173"/>
                    <a:gd name="connsiteY14" fmla="*/ 25070 h 1397222"/>
                    <a:gd name="connsiteX15" fmla="*/ 284748 w 489173"/>
                    <a:gd name="connsiteY15" fmla="*/ 8435 h 1397222"/>
                    <a:gd name="connsiteX16" fmla="*/ 305113 w 489173"/>
                    <a:gd name="connsiteY16" fmla="*/ 0 h 1397222"/>
                    <a:gd name="connsiteX17" fmla="*/ 325478 w 489173"/>
                    <a:gd name="connsiteY17" fmla="*/ 8435 h 1397222"/>
                    <a:gd name="connsiteX18" fmla="*/ 333416 w 489173"/>
                    <a:gd name="connsiteY18" fmla="*/ 27600 h 1397222"/>
                    <a:gd name="connsiteX19" fmla="*/ 333415 w 489173"/>
                    <a:gd name="connsiteY19" fmla="*/ 758388 h 1397222"/>
                    <a:gd name="connsiteX20" fmla="*/ 363789 w 489173"/>
                    <a:gd name="connsiteY20" fmla="*/ 788762 h 1397222"/>
                    <a:gd name="connsiteX21" fmla="*/ 394163 w 489173"/>
                    <a:gd name="connsiteY21" fmla="*/ 758388 h 1397222"/>
                    <a:gd name="connsiteX22" fmla="*/ 394163 w 489173"/>
                    <a:gd name="connsiteY22" fmla="*/ 27653 h 1397222"/>
                    <a:gd name="connsiteX23" fmla="*/ 402123 w 489173"/>
                    <a:gd name="connsiteY23" fmla="*/ 8435 h 1397222"/>
                    <a:gd name="connsiteX24" fmla="*/ 422488 w 489173"/>
                    <a:gd name="connsiteY24" fmla="*/ 0 h 1397222"/>
                    <a:gd name="connsiteX25" fmla="*/ 451288 w 489173"/>
                    <a:gd name="connsiteY25" fmla="*/ 28800 h 1397222"/>
                    <a:gd name="connsiteX26" fmla="*/ 489172 w 489173"/>
                    <a:gd name="connsiteY26" fmla="*/ 1094702 h 1397222"/>
                    <a:gd name="connsiteX27" fmla="*/ 312706 w 489173"/>
                    <a:gd name="connsiteY27" fmla="*/ 1397222 h 1397222"/>
                    <a:gd name="connsiteX28" fmla="*/ 176466 w 489173"/>
                    <a:gd name="connsiteY28" fmla="*/ 1397222 h 1397222"/>
                    <a:gd name="connsiteX29" fmla="*/ 0 w 489173"/>
                    <a:gd name="connsiteY29" fmla="*/ 1094702 h 1397222"/>
                    <a:gd name="connsiteX30" fmla="*/ 44139 w 489173"/>
                    <a:gd name="connsiteY30" fmla="*/ 28800 h 1397222"/>
                    <a:gd name="connsiteX31" fmla="*/ 72939 w 489173"/>
                    <a:gd name="connsiteY31" fmla="*/ 0 h 1397222"/>
                    <a:gd name="connsiteX0" fmla="*/ 72993 w 489227"/>
                    <a:gd name="connsiteY0" fmla="*/ 0 h 1397222"/>
                    <a:gd name="connsiteX1" fmla="*/ 93358 w 489227"/>
                    <a:gd name="connsiteY1" fmla="*/ 8435 h 1397222"/>
                    <a:gd name="connsiteX2" fmla="*/ 100861 w 489227"/>
                    <a:gd name="connsiteY2" fmla="*/ 26550 h 1397222"/>
                    <a:gd name="connsiteX3" fmla="*/ 100860 w 489227"/>
                    <a:gd name="connsiteY3" fmla="*/ 765594 h 1397222"/>
                    <a:gd name="connsiteX4" fmla="*/ 131234 w 489227"/>
                    <a:gd name="connsiteY4" fmla="*/ 795968 h 1397222"/>
                    <a:gd name="connsiteX5" fmla="*/ 161608 w 489227"/>
                    <a:gd name="connsiteY5" fmla="*/ 765594 h 1397222"/>
                    <a:gd name="connsiteX6" fmla="*/ 161608 w 489227"/>
                    <a:gd name="connsiteY6" fmla="*/ 28704 h 1397222"/>
                    <a:gd name="connsiteX7" fmla="*/ 170003 w 489227"/>
                    <a:gd name="connsiteY7" fmla="*/ 8435 h 1397222"/>
                    <a:gd name="connsiteX8" fmla="*/ 190368 w 489227"/>
                    <a:gd name="connsiteY8" fmla="*/ 0 h 1397222"/>
                    <a:gd name="connsiteX9" fmla="*/ 210733 w 489227"/>
                    <a:gd name="connsiteY9" fmla="*/ 8435 h 1397222"/>
                    <a:gd name="connsiteX10" fmla="*/ 217165 w 489227"/>
                    <a:gd name="connsiteY10" fmla="*/ 23964 h 1397222"/>
                    <a:gd name="connsiteX11" fmla="*/ 217164 w 489227"/>
                    <a:gd name="connsiteY11" fmla="*/ 765292 h 1397222"/>
                    <a:gd name="connsiteX12" fmla="*/ 247538 w 489227"/>
                    <a:gd name="connsiteY12" fmla="*/ 795666 h 1397222"/>
                    <a:gd name="connsiteX13" fmla="*/ 277912 w 489227"/>
                    <a:gd name="connsiteY13" fmla="*/ 765292 h 1397222"/>
                    <a:gd name="connsiteX14" fmla="*/ 277912 w 489227"/>
                    <a:gd name="connsiteY14" fmla="*/ 25070 h 1397222"/>
                    <a:gd name="connsiteX15" fmla="*/ 284802 w 489227"/>
                    <a:gd name="connsiteY15" fmla="*/ 8435 h 1397222"/>
                    <a:gd name="connsiteX16" fmla="*/ 305167 w 489227"/>
                    <a:gd name="connsiteY16" fmla="*/ 0 h 1397222"/>
                    <a:gd name="connsiteX17" fmla="*/ 325532 w 489227"/>
                    <a:gd name="connsiteY17" fmla="*/ 8435 h 1397222"/>
                    <a:gd name="connsiteX18" fmla="*/ 333470 w 489227"/>
                    <a:gd name="connsiteY18" fmla="*/ 27600 h 1397222"/>
                    <a:gd name="connsiteX19" fmla="*/ 333469 w 489227"/>
                    <a:gd name="connsiteY19" fmla="*/ 758388 h 1397222"/>
                    <a:gd name="connsiteX20" fmla="*/ 363843 w 489227"/>
                    <a:gd name="connsiteY20" fmla="*/ 788762 h 1397222"/>
                    <a:gd name="connsiteX21" fmla="*/ 394217 w 489227"/>
                    <a:gd name="connsiteY21" fmla="*/ 758388 h 1397222"/>
                    <a:gd name="connsiteX22" fmla="*/ 394217 w 489227"/>
                    <a:gd name="connsiteY22" fmla="*/ 27653 h 1397222"/>
                    <a:gd name="connsiteX23" fmla="*/ 402177 w 489227"/>
                    <a:gd name="connsiteY23" fmla="*/ 8435 h 1397222"/>
                    <a:gd name="connsiteX24" fmla="*/ 422542 w 489227"/>
                    <a:gd name="connsiteY24" fmla="*/ 0 h 1397222"/>
                    <a:gd name="connsiteX25" fmla="*/ 451342 w 489227"/>
                    <a:gd name="connsiteY25" fmla="*/ 28800 h 1397222"/>
                    <a:gd name="connsiteX26" fmla="*/ 489226 w 489227"/>
                    <a:gd name="connsiteY26" fmla="*/ 1094702 h 1397222"/>
                    <a:gd name="connsiteX27" fmla="*/ 312760 w 489227"/>
                    <a:gd name="connsiteY27" fmla="*/ 1397222 h 1397222"/>
                    <a:gd name="connsiteX28" fmla="*/ 176520 w 489227"/>
                    <a:gd name="connsiteY28" fmla="*/ 1397222 h 1397222"/>
                    <a:gd name="connsiteX29" fmla="*/ 54 w 489227"/>
                    <a:gd name="connsiteY29" fmla="*/ 1094702 h 1397222"/>
                    <a:gd name="connsiteX30" fmla="*/ 44193 w 489227"/>
                    <a:gd name="connsiteY30" fmla="*/ 28800 h 1397222"/>
                    <a:gd name="connsiteX31" fmla="*/ 72993 w 489227"/>
                    <a:gd name="connsiteY31" fmla="*/ 0 h 139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9227" h="1397222">
                      <a:moveTo>
                        <a:pt x="72993" y="0"/>
                      </a:moveTo>
                      <a:cubicBezTo>
                        <a:pt x="80946" y="0"/>
                        <a:pt x="88146" y="3224"/>
                        <a:pt x="93358" y="8435"/>
                      </a:cubicBezTo>
                      <a:lnTo>
                        <a:pt x="100861" y="26550"/>
                      </a:lnTo>
                      <a:cubicBezTo>
                        <a:pt x="100861" y="272898"/>
                        <a:pt x="100860" y="519246"/>
                        <a:pt x="100860" y="765594"/>
                      </a:cubicBezTo>
                      <a:cubicBezTo>
                        <a:pt x="100860" y="782369"/>
                        <a:pt x="114459" y="795968"/>
                        <a:pt x="131234" y="795968"/>
                      </a:cubicBezTo>
                      <a:cubicBezTo>
                        <a:pt x="148009" y="795968"/>
                        <a:pt x="161608" y="782369"/>
                        <a:pt x="161608" y="765594"/>
                      </a:cubicBezTo>
                      <a:lnTo>
                        <a:pt x="161608" y="28704"/>
                      </a:lnTo>
                      <a:lnTo>
                        <a:pt x="170003" y="8435"/>
                      </a:lnTo>
                      <a:cubicBezTo>
                        <a:pt x="175215" y="3224"/>
                        <a:pt x="182415" y="0"/>
                        <a:pt x="190368" y="0"/>
                      </a:cubicBezTo>
                      <a:cubicBezTo>
                        <a:pt x="198321" y="0"/>
                        <a:pt x="205521" y="3224"/>
                        <a:pt x="210733" y="8435"/>
                      </a:cubicBezTo>
                      <a:lnTo>
                        <a:pt x="217165" y="23964"/>
                      </a:lnTo>
                      <a:cubicBezTo>
                        <a:pt x="217165" y="271073"/>
                        <a:pt x="217164" y="518183"/>
                        <a:pt x="217164" y="765292"/>
                      </a:cubicBezTo>
                      <a:cubicBezTo>
                        <a:pt x="217164" y="782067"/>
                        <a:pt x="230763" y="795666"/>
                        <a:pt x="247538" y="795666"/>
                      </a:cubicBezTo>
                      <a:cubicBezTo>
                        <a:pt x="264313" y="795666"/>
                        <a:pt x="277912" y="782067"/>
                        <a:pt x="277912" y="765292"/>
                      </a:cubicBezTo>
                      <a:lnTo>
                        <a:pt x="277912" y="25070"/>
                      </a:lnTo>
                      <a:lnTo>
                        <a:pt x="284802" y="8435"/>
                      </a:lnTo>
                      <a:cubicBezTo>
                        <a:pt x="290014" y="3224"/>
                        <a:pt x="297214" y="0"/>
                        <a:pt x="305167" y="0"/>
                      </a:cubicBezTo>
                      <a:cubicBezTo>
                        <a:pt x="313120" y="0"/>
                        <a:pt x="320320" y="3224"/>
                        <a:pt x="325532" y="8435"/>
                      </a:cubicBezTo>
                      <a:lnTo>
                        <a:pt x="333470" y="27600"/>
                      </a:lnTo>
                      <a:cubicBezTo>
                        <a:pt x="333470" y="271196"/>
                        <a:pt x="333469" y="514792"/>
                        <a:pt x="333469" y="758388"/>
                      </a:cubicBezTo>
                      <a:cubicBezTo>
                        <a:pt x="333469" y="775163"/>
                        <a:pt x="347068" y="788762"/>
                        <a:pt x="363843" y="788762"/>
                      </a:cubicBezTo>
                      <a:cubicBezTo>
                        <a:pt x="380618" y="788762"/>
                        <a:pt x="394217" y="775163"/>
                        <a:pt x="394217" y="758388"/>
                      </a:cubicBezTo>
                      <a:lnTo>
                        <a:pt x="394217" y="27653"/>
                      </a:lnTo>
                      <a:lnTo>
                        <a:pt x="402177" y="8435"/>
                      </a:lnTo>
                      <a:cubicBezTo>
                        <a:pt x="407389" y="3224"/>
                        <a:pt x="414589" y="0"/>
                        <a:pt x="422542" y="0"/>
                      </a:cubicBezTo>
                      <a:cubicBezTo>
                        <a:pt x="438448" y="0"/>
                        <a:pt x="451342" y="12894"/>
                        <a:pt x="451342" y="28800"/>
                      </a:cubicBezTo>
                      <a:lnTo>
                        <a:pt x="489226" y="1094702"/>
                      </a:lnTo>
                      <a:cubicBezTo>
                        <a:pt x="489647" y="1154329"/>
                        <a:pt x="371582" y="1296382"/>
                        <a:pt x="312760" y="1397222"/>
                      </a:cubicBezTo>
                      <a:lnTo>
                        <a:pt x="176520" y="1397222"/>
                      </a:lnTo>
                      <a:cubicBezTo>
                        <a:pt x="117698" y="1296382"/>
                        <a:pt x="-2942" y="1149177"/>
                        <a:pt x="54" y="1094702"/>
                      </a:cubicBezTo>
                      <a:lnTo>
                        <a:pt x="44193" y="28800"/>
                      </a:lnTo>
                      <a:cubicBezTo>
                        <a:pt x="44193" y="12894"/>
                        <a:pt x="57087" y="0"/>
                        <a:pt x="7299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0" name="그룹 24">
                <a:extLst>
                  <a:ext uri="{FF2B5EF4-FFF2-40B4-BE49-F238E27FC236}">
                    <a16:creationId xmlns:a16="http://schemas.microsoft.com/office/drawing/2014/main" xmlns="" id="{4EEC9D45-EB00-4181-9D4A-32D982206C6D}"/>
                  </a:ext>
                </a:extLst>
              </p:cNvPr>
              <p:cNvGrpSpPr/>
              <p:nvPr/>
            </p:nvGrpSpPr>
            <p:grpSpPr>
              <a:xfrm>
                <a:off x="6926167" y="3338826"/>
                <a:ext cx="206038" cy="1968491"/>
                <a:chOff x="10476289" y="295274"/>
                <a:chExt cx="567208" cy="6132431"/>
              </a:xfrm>
              <a:solidFill>
                <a:schemeClr val="bg1"/>
              </a:solidFill>
              <a:effectLst/>
            </p:grpSpPr>
            <p:grpSp>
              <p:nvGrpSpPr>
                <p:cNvPr id="15" name="그룹 25">
                  <a:extLst>
                    <a:ext uri="{FF2B5EF4-FFF2-40B4-BE49-F238E27FC236}">
                      <a16:creationId xmlns:a16="http://schemas.microsoft.com/office/drawing/2014/main" xmlns="" id="{D27259DB-01D0-4918-924F-DB857873DE41}"/>
                    </a:ext>
                  </a:extLst>
                </p:cNvPr>
                <p:cNvGrpSpPr/>
                <p:nvPr/>
              </p:nvGrpSpPr>
              <p:grpSpPr>
                <a:xfrm>
                  <a:off x="10690849" y="3203663"/>
                  <a:ext cx="352648" cy="3224042"/>
                  <a:chOff x="3737748" y="3214934"/>
                  <a:chExt cx="352648" cy="3224042"/>
                </a:xfrm>
                <a:grpFill/>
              </p:grpSpPr>
              <p:sp>
                <p:nvSpPr>
                  <p:cNvPr id="17" name="사다리꼴 27">
                    <a:extLst>
                      <a:ext uri="{FF2B5EF4-FFF2-40B4-BE49-F238E27FC236}">
                        <a16:creationId xmlns:a16="http://schemas.microsoft.com/office/drawing/2014/main" xmlns="" id="{F22CD297-0C4C-4F01-8BDE-3EE45C41FD2D}"/>
                      </a:ext>
                    </a:extLst>
                  </p:cNvPr>
                  <p:cNvSpPr/>
                  <p:nvPr/>
                </p:nvSpPr>
                <p:spPr>
                  <a:xfrm>
                    <a:off x="3737748" y="3214934"/>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타원 28">
                    <a:extLst>
                      <a:ext uri="{FF2B5EF4-FFF2-40B4-BE49-F238E27FC236}">
                        <a16:creationId xmlns:a16="http://schemas.microsoft.com/office/drawing/2014/main" xmlns="" id="{E997E51A-B8EB-40B8-92BA-A67F8DBFFD1C}"/>
                      </a:ext>
                    </a:extLst>
                  </p:cNvPr>
                  <p:cNvSpPr/>
                  <p:nvPr/>
                </p:nvSpPr>
                <p:spPr>
                  <a:xfrm>
                    <a:off x="3737748" y="6086328"/>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6" name="자유형: 도형 26">
                  <a:extLst>
                    <a:ext uri="{FF2B5EF4-FFF2-40B4-BE49-F238E27FC236}">
                      <a16:creationId xmlns:a16="http://schemas.microsoft.com/office/drawing/2014/main" xmlns="" id="{39D6F055-98C5-478F-BA56-FDD3135C6DD9}"/>
                    </a:ext>
                  </a:extLst>
                </p:cNvPr>
                <p:cNvSpPr/>
                <p:nvPr/>
              </p:nvSpPr>
              <p:spPr>
                <a:xfrm>
                  <a:off x="10476289" y="295274"/>
                  <a:ext cx="533238" cy="2908390"/>
                </a:xfrm>
                <a:custGeom>
                  <a:avLst/>
                  <a:gdLst>
                    <a:gd name="connsiteX0" fmla="*/ 400050 w 428625"/>
                    <a:gd name="connsiteY0" fmla="*/ 3267075 h 3267075"/>
                    <a:gd name="connsiteX1" fmla="*/ 0 w 428625"/>
                    <a:gd name="connsiteY1" fmla="*/ 3219450 h 3267075"/>
                    <a:gd name="connsiteX2" fmla="*/ 428625 w 428625"/>
                    <a:gd name="connsiteY2" fmla="*/ 0 h 3267075"/>
                    <a:gd name="connsiteX3" fmla="*/ 400050 w 428625"/>
                    <a:gd name="connsiteY3" fmla="*/ 3267075 h 3267075"/>
                    <a:gd name="connsiteX0" fmla="*/ 400050 w 428625"/>
                    <a:gd name="connsiteY0" fmla="*/ 3267940 h 3267940"/>
                    <a:gd name="connsiteX1" fmla="*/ 0 w 428625"/>
                    <a:gd name="connsiteY1" fmla="*/ 3220315 h 3267940"/>
                    <a:gd name="connsiteX2" fmla="*/ 428625 w 428625"/>
                    <a:gd name="connsiteY2" fmla="*/ 865 h 3267940"/>
                    <a:gd name="connsiteX3" fmla="*/ 400050 w 428625"/>
                    <a:gd name="connsiteY3" fmla="*/ 3267940 h 3267940"/>
                    <a:gd name="connsiteX0" fmla="*/ 409575 w 438150"/>
                    <a:gd name="connsiteY0" fmla="*/ 3267920 h 3277445"/>
                    <a:gd name="connsiteX1" fmla="*/ 0 w 438150"/>
                    <a:gd name="connsiteY1" fmla="*/ 3277445 h 3277445"/>
                    <a:gd name="connsiteX2" fmla="*/ 438150 w 438150"/>
                    <a:gd name="connsiteY2" fmla="*/ 845 h 3277445"/>
                    <a:gd name="connsiteX3" fmla="*/ 409575 w 438150"/>
                    <a:gd name="connsiteY3" fmla="*/ 3267920 h 3277445"/>
                    <a:gd name="connsiteX0" fmla="*/ 420864 w 449439"/>
                    <a:gd name="connsiteY0" fmla="*/ 3267824 h 3277349"/>
                    <a:gd name="connsiteX1" fmla="*/ 11289 w 449439"/>
                    <a:gd name="connsiteY1" fmla="*/ 3277349 h 3277349"/>
                    <a:gd name="connsiteX2" fmla="*/ 449439 w 449439"/>
                    <a:gd name="connsiteY2" fmla="*/ 749 h 3277349"/>
                    <a:gd name="connsiteX3" fmla="*/ 420864 w 449439"/>
                    <a:gd name="connsiteY3" fmla="*/ 3267824 h 3277349"/>
                    <a:gd name="connsiteX0" fmla="*/ 426865 w 455440"/>
                    <a:gd name="connsiteY0" fmla="*/ 3268012 h 3277537"/>
                    <a:gd name="connsiteX1" fmla="*/ 17290 w 455440"/>
                    <a:gd name="connsiteY1" fmla="*/ 3277537 h 3277537"/>
                    <a:gd name="connsiteX2" fmla="*/ 455440 w 455440"/>
                    <a:gd name="connsiteY2" fmla="*/ 937 h 3277537"/>
                    <a:gd name="connsiteX3" fmla="*/ 426865 w 455440"/>
                    <a:gd name="connsiteY3" fmla="*/ 3268012 h 3277537"/>
                    <a:gd name="connsiteX0" fmla="*/ 420865 w 449440"/>
                    <a:gd name="connsiteY0" fmla="*/ 3268029 h 3277554"/>
                    <a:gd name="connsiteX1" fmla="*/ 11290 w 449440"/>
                    <a:gd name="connsiteY1" fmla="*/ 3277554 h 3277554"/>
                    <a:gd name="connsiteX2" fmla="*/ 449440 w 449440"/>
                    <a:gd name="connsiteY2" fmla="*/ 954 h 3277554"/>
                    <a:gd name="connsiteX3" fmla="*/ 420865 w 449440"/>
                    <a:gd name="connsiteY3" fmla="*/ 3268029 h 3277554"/>
                    <a:gd name="connsiteX0" fmla="*/ 458965 w 458965"/>
                    <a:gd name="connsiteY0" fmla="*/ 3258504 h 3277554"/>
                    <a:gd name="connsiteX1" fmla="*/ 11290 w 458965"/>
                    <a:gd name="connsiteY1" fmla="*/ 3277554 h 3277554"/>
                    <a:gd name="connsiteX2" fmla="*/ 449440 w 458965"/>
                    <a:gd name="connsiteY2" fmla="*/ 954 h 3277554"/>
                    <a:gd name="connsiteX3" fmla="*/ 458965 w 458965"/>
                    <a:gd name="connsiteY3" fmla="*/ 3258504 h 3277554"/>
                    <a:gd name="connsiteX0" fmla="*/ 458965 w 468741"/>
                    <a:gd name="connsiteY0" fmla="*/ 3258504 h 3277554"/>
                    <a:gd name="connsiteX1" fmla="*/ 11290 w 468741"/>
                    <a:gd name="connsiteY1" fmla="*/ 3277554 h 3277554"/>
                    <a:gd name="connsiteX2" fmla="*/ 449440 w 468741"/>
                    <a:gd name="connsiteY2" fmla="*/ 954 h 3277554"/>
                    <a:gd name="connsiteX3" fmla="*/ 458965 w 468741"/>
                    <a:gd name="connsiteY3" fmla="*/ 3258504 h 3277554"/>
                    <a:gd name="connsiteX0" fmla="*/ 458965 w 475898"/>
                    <a:gd name="connsiteY0" fmla="*/ 3258504 h 3277554"/>
                    <a:gd name="connsiteX1" fmla="*/ 11290 w 475898"/>
                    <a:gd name="connsiteY1" fmla="*/ 3277554 h 3277554"/>
                    <a:gd name="connsiteX2" fmla="*/ 449440 w 475898"/>
                    <a:gd name="connsiteY2" fmla="*/ 954 h 3277554"/>
                    <a:gd name="connsiteX3" fmla="*/ 458965 w 475898"/>
                    <a:gd name="connsiteY3" fmla="*/ 3258504 h 3277554"/>
                    <a:gd name="connsiteX0" fmla="*/ 460407 w 477340"/>
                    <a:gd name="connsiteY0" fmla="*/ 3258186 h 3277236"/>
                    <a:gd name="connsiteX1" fmla="*/ 12732 w 477340"/>
                    <a:gd name="connsiteY1" fmla="*/ 3277236 h 3277236"/>
                    <a:gd name="connsiteX2" fmla="*/ 450882 w 477340"/>
                    <a:gd name="connsiteY2" fmla="*/ 636 h 3277236"/>
                    <a:gd name="connsiteX3" fmla="*/ 460407 w 477340"/>
                    <a:gd name="connsiteY3" fmla="*/ 3258186 h 3277236"/>
                    <a:gd name="connsiteX0" fmla="*/ 487474 w 504407"/>
                    <a:gd name="connsiteY0" fmla="*/ 3258194 h 3258194"/>
                    <a:gd name="connsiteX1" fmla="*/ 11224 w 504407"/>
                    <a:gd name="connsiteY1" fmla="*/ 3248669 h 3258194"/>
                    <a:gd name="connsiteX2" fmla="*/ 477949 w 504407"/>
                    <a:gd name="connsiteY2" fmla="*/ 644 h 3258194"/>
                    <a:gd name="connsiteX3" fmla="*/ 487474 w 504407"/>
                    <a:gd name="connsiteY3" fmla="*/ 3258194 h 3258194"/>
                    <a:gd name="connsiteX0" fmla="*/ 487474 w 504407"/>
                    <a:gd name="connsiteY0" fmla="*/ 3258194 h 3285812"/>
                    <a:gd name="connsiteX1" fmla="*/ 11224 w 504407"/>
                    <a:gd name="connsiteY1" fmla="*/ 3248669 h 3285812"/>
                    <a:gd name="connsiteX2" fmla="*/ 477949 w 504407"/>
                    <a:gd name="connsiteY2" fmla="*/ 644 h 3285812"/>
                    <a:gd name="connsiteX3" fmla="*/ 487474 w 504407"/>
                    <a:gd name="connsiteY3" fmla="*/ 3258194 h 3285812"/>
                    <a:gd name="connsiteX0" fmla="*/ 487474 w 504407"/>
                    <a:gd name="connsiteY0" fmla="*/ 3258194 h 3277380"/>
                    <a:gd name="connsiteX1" fmla="*/ 11224 w 504407"/>
                    <a:gd name="connsiteY1" fmla="*/ 3248669 h 3277380"/>
                    <a:gd name="connsiteX2" fmla="*/ 477949 w 504407"/>
                    <a:gd name="connsiteY2" fmla="*/ 644 h 3277380"/>
                    <a:gd name="connsiteX3" fmla="*/ 487474 w 504407"/>
                    <a:gd name="connsiteY3" fmla="*/ 3258194 h 3277380"/>
                    <a:gd name="connsiteX0" fmla="*/ 477949 w 499445"/>
                    <a:gd name="connsiteY0" fmla="*/ 3315344 h 3315344"/>
                    <a:gd name="connsiteX1" fmla="*/ 11224 w 499445"/>
                    <a:gd name="connsiteY1" fmla="*/ 3248669 h 3315344"/>
                    <a:gd name="connsiteX2" fmla="*/ 477949 w 499445"/>
                    <a:gd name="connsiteY2" fmla="*/ 644 h 3315344"/>
                    <a:gd name="connsiteX3" fmla="*/ 477949 w 499445"/>
                    <a:gd name="connsiteY3" fmla="*/ 3315344 h 3315344"/>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04959 w 532163"/>
                    <a:gd name="connsiteY0" fmla="*/ 3267717 h 3278507"/>
                    <a:gd name="connsiteX1" fmla="*/ 9659 w 532163"/>
                    <a:gd name="connsiteY1" fmla="*/ 3258192 h 3278507"/>
                    <a:gd name="connsiteX2" fmla="*/ 514484 w 532163"/>
                    <a:gd name="connsiteY2" fmla="*/ 642 h 3278507"/>
                    <a:gd name="connsiteX3" fmla="*/ 504959 w 532163"/>
                    <a:gd name="connsiteY3" fmla="*/ 3267717 h 3278507"/>
                    <a:gd name="connsiteX0" fmla="*/ 504322 w 545560"/>
                    <a:gd name="connsiteY0" fmla="*/ 3067764 h 3078554"/>
                    <a:gd name="connsiteX1" fmla="*/ 9022 w 545560"/>
                    <a:gd name="connsiteY1" fmla="*/ 3058239 h 3078554"/>
                    <a:gd name="connsiteX2" fmla="*/ 532897 w 545560"/>
                    <a:gd name="connsiteY2" fmla="*/ 714 h 3078554"/>
                    <a:gd name="connsiteX3" fmla="*/ 504322 w 545560"/>
                    <a:gd name="connsiteY3" fmla="*/ 3067764 h 3078554"/>
                    <a:gd name="connsiteX0" fmla="*/ 504959 w 532163"/>
                    <a:gd name="connsiteY0" fmla="*/ 3086805 h 3097595"/>
                    <a:gd name="connsiteX1" fmla="*/ 9659 w 532163"/>
                    <a:gd name="connsiteY1" fmla="*/ 3077280 h 3097595"/>
                    <a:gd name="connsiteX2" fmla="*/ 514484 w 532163"/>
                    <a:gd name="connsiteY2" fmla="*/ 705 h 3097595"/>
                    <a:gd name="connsiteX3" fmla="*/ 504959 w 532163"/>
                    <a:gd name="connsiteY3" fmla="*/ 3086805 h 3097595"/>
                    <a:gd name="connsiteX0" fmla="*/ 506034 w 533238"/>
                    <a:gd name="connsiteY0" fmla="*/ 3086100 h 3096890"/>
                    <a:gd name="connsiteX1" fmla="*/ 10734 w 533238"/>
                    <a:gd name="connsiteY1" fmla="*/ 3076575 h 3096890"/>
                    <a:gd name="connsiteX2" fmla="*/ 515559 w 533238"/>
                    <a:gd name="connsiteY2" fmla="*/ 0 h 3096890"/>
                    <a:gd name="connsiteX3" fmla="*/ 506034 w 533238"/>
                    <a:gd name="connsiteY3" fmla="*/ 3086100 h 3096890"/>
                    <a:gd name="connsiteX0" fmla="*/ 506034 w 533238"/>
                    <a:gd name="connsiteY0" fmla="*/ 3086100 h 3088655"/>
                    <a:gd name="connsiteX1" fmla="*/ 10734 w 533238"/>
                    <a:gd name="connsiteY1" fmla="*/ 3076575 h 3088655"/>
                    <a:gd name="connsiteX2" fmla="*/ 515559 w 533238"/>
                    <a:gd name="connsiteY2" fmla="*/ 0 h 3088655"/>
                    <a:gd name="connsiteX3" fmla="*/ 506034 w 533238"/>
                    <a:gd name="connsiteY3" fmla="*/ 3086100 h 3088655"/>
                  </a:gdLst>
                  <a:ahLst/>
                  <a:cxnLst>
                    <a:cxn ang="0">
                      <a:pos x="connsiteX0" y="connsiteY0"/>
                    </a:cxn>
                    <a:cxn ang="0">
                      <a:pos x="connsiteX1" y="connsiteY1"/>
                    </a:cxn>
                    <a:cxn ang="0">
                      <a:pos x="connsiteX2" y="connsiteY2"/>
                    </a:cxn>
                    <a:cxn ang="0">
                      <a:pos x="connsiteX3" y="connsiteY3"/>
                    </a:cxn>
                  </a:cxnLst>
                  <a:rect l="l" t="t" r="r" b="b"/>
                  <a:pathLst>
                    <a:path w="533238" h="3088655">
                      <a:moveTo>
                        <a:pt x="506034" y="3086100"/>
                      </a:moveTo>
                      <a:cubicBezTo>
                        <a:pt x="347284" y="3082925"/>
                        <a:pt x="159959" y="3098800"/>
                        <a:pt x="10734" y="3076575"/>
                      </a:cubicBezTo>
                      <a:cubicBezTo>
                        <a:pt x="-46416" y="1736725"/>
                        <a:pt x="125034" y="15875"/>
                        <a:pt x="515559" y="0"/>
                      </a:cubicBezTo>
                      <a:cubicBezTo>
                        <a:pt x="547309" y="9525"/>
                        <a:pt x="531434" y="1943100"/>
                        <a:pt x="506034" y="30861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1" name="그룹 119">
                <a:extLst>
                  <a:ext uri="{FF2B5EF4-FFF2-40B4-BE49-F238E27FC236}">
                    <a16:creationId xmlns:a16="http://schemas.microsoft.com/office/drawing/2014/main" xmlns="" id="{47EFC9D1-9DEC-426E-8029-75AE5763BFF6}"/>
                  </a:ext>
                </a:extLst>
              </p:cNvPr>
              <p:cNvGrpSpPr/>
              <p:nvPr/>
            </p:nvGrpSpPr>
            <p:grpSpPr>
              <a:xfrm>
                <a:off x="5817530" y="3404710"/>
                <a:ext cx="409995" cy="1836722"/>
                <a:chOff x="4241914" y="2176670"/>
                <a:chExt cx="1118390" cy="5010230"/>
              </a:xfrm>
              <a:solidFill>
                <a:schemeClr val="bg1"/>
              </a:solidFill>
              <a:effectLst/>
            </p:grpSpPr>
            <p:sp>
              <p:nvSpPr>
                <p:cNvPr id="12" name="타원 55">
                  <a:extLst>
                    <a:ext uri="{FF2B5EF4-FFF2-40B4-BE49-F238E27FC236}">
                      <a16:creationId xmlns:a16="http://schemas.microsoft.com/office/drawing/2014/main" xmlns="" id="{AD0E7A37-8049-47AC-8B9B-FCD956C980F4}"/>
                    </a:ext>
                  </a:extLst>
                </p:cNvPr>
                <p:cNvSpPr/>
                <p:nvPr/>
              </p:nvSpPr>
              <p:spPr>
                <a:xfrm>
                  <a:off x="4241914" y="2176670"/>
                  <a:ext cx="1118390" cy="1811875"/>
                </a:xfrm>
                <a:custGeom>
                  <a:avLst/>
                  <a:gdLst>
                    <a:gd name="connsiteX0" fmla="*/ 0 w 1173877"/>
                    <a:gd name="connsiteY0" fmla="*/ 586939 h 1173877"/>
                    <a:gd name="connsiteX1" fmla="*/ 586939 w 1173877"/>
                    <a:gd name="connsiteY1" fmla="*/ 0 h 1173877"/>
                    <a:gd name="connsiteX2" fmla="*/ 1173878 w 1173877"/>
                    <a:gd name="connsiteY2" fmla="*/ 586939 h 1173877"/>
                    <a:gd name="connsiteX3" fmla="*/ 586939 w 1173877"/>
                    <a:gd name="connsiteY3" fmla="*/ 1173878 h 1173877"/>
                    <a:gd name="connsiteX4" fmla="*/ 0 w 1173877"/>
                    <a:gd name="connsiteY4" fmla="*/ 586939 h 1173877"/>
                    <a:gd name="connsiteX0" fmla="*/ 41 w 1173919"/>
                    <a:gd name="connsiteY0" fmla="*/ 932720 h 1519659"/>
                    <a:gd name="connsiteX1" fmla="*/ 610033 w 1173919"/>
                    <a:gd name="connsiteY1" fmla="*/ 0 h 1519659"/>
                    <a:gd name="connsiteX2" fmla="*/ 1173919 w 1173919"/>
                    <a:gd name="connsiteY2" fmla="*/ 932720 h 1519659"/>
                    <a:gd name="connsiteX3" fmla="*/ 586980 w 1173919"/>
                    <a:gd name="connsiteY3" fmla="*/ 1519659 h 1519659"/>
                    <a:gd name="connsiteX4" fmla="*/ 41 w 1173919"/>
                    <a:gd name="connsiteY4" fmla="*/ 932720 h 1519659"/>
                    <a:gd name="connsiteX0" fmla="*/ 74 w 1173952"/>
                    <a:gd name="connsiteY0" fmla="*/ 932720 h 1842389"/>
                    <a:gd name="connsiteX1" fmla="*/ 610066 w 1173952"/>
                    <a:gd name="connsiteY1" fmla="*/ 0 h 1842389"/>
                    <a:gd name="connsiteX2" fmla="*/ 1173952 w 1173952"/>
                    <a:gd name="connsiteY2" fmla="*/ 932720 h 1842389"/>
                    <a:gd name="connsiteX3" fmla="*/ 579329 w 1173952"/>
                    <a:gd name="connsiteY3" fmla="*/ 1842389 h 1842389"/>
                    <a:gd name="connsiteX4" fmla="*/ 74 w 1173952"/>
                    <a:gd name="connsiteY4" fmla="*/ 932720 h 1842389"/>
                    <a:gd name="connsiteX0" fmla="*/ 17 w 1173895"/>
                    <a:gd name="connsiteY0" fmla="*/ 932720 h 1842389"/>
                    <a:gd name="connsiteX1" fmla="*/ 610009 w 1173895"/>
                    <a:gd name="connsiteY1" fmla="*/ 0 h 1842389"/>
                    <a:gd name="connsiteX2" fmla="*/ 1173895 w 1173895"/>
                    <a:gd name="connsiteY2" fmla="*/ 932720 h 1842389"/>
                    <a:gd name="connsiteX3" fmla="*/ 579272 w 1173895"/>
                    <a:gd name="connsiteY3" fmla="*/ 1842389 h 1842389"/>
                    <a:gd name="connsiteX4" fmla="*/ 17 w 1173895"/>
                    <a:gd name="connsiteY4" fmla="*/ 932720 h 1842389"/>
                    <a:gd name="connsiteX0" fmla="*/ 756 w 1174634"/>
                    <a:gd name="connsiteY0" fmla="*/ 932720 h 1842389"/>
                    <a:gd name="connsiteX1" fmla="*/ 610748 w 1174634"/>
                    <a:gd name="connsiteY1" fmla="*/ 0 h 1842389"/>
                    <a:gd name="connsiteX2" fmla="*/ 1174634 w 1174634"/>
                    <a:gd name="connsiteY2" fmla="*/ 932720 h 1842389"/>
                    <a:gd name="connsiteX3" fmla="*/ 580011 w 1174634"/>
                    <a:gd name="connsiteY3" fmla="*/ 1842389 h 1842389"/>
                    <a:gd name="connsiteX4" fmla="*/ 756 w 1174634"/>
                    <a:gd name="connsiteY4" fmla="*/ 932720 h 1842389"/>
                    <a:gd name="connsiteX0" fmla="*/ 756 w 1174634"/>
                    <a:gd name="connsiteY0" fmla="*/ 932720 h 1842389"/>
                    <a:gd name="connsiteX1" fmla="*/ 610748 w 1174634"/>
                    <a:gd name="connsiteY1" fmla="*/ 0 h 1842389"/>
                    <a:gd name="connsiteX2" fmla="*/ 1174634 w 1174634"/>
                    <a:gd name="connsiteY2" fmla="*/ 932720 h 1842389"/>
                    <a:gd name="connsiteX3" fmla="*/ 580011 w 1174634"/>
                    <a:gd name="connsiteY3" fmla="*/ 1842389 h 1842389"/>
                    <a:gd name="connsiteX4" fmla="*/ 756 w 1174634"/>
                    <a:gd name="connsiteY4" fmla="*/ 932720 h 1842389"/>
                    <a:gd name="connsiteX0" fmla="*/ 542 w 1174420"/>
                    <a:gd name="connsiteY0" fmla="*/ 932720 h 1842389"/>
                    <a:gd name="connsiteX1" fmla="*/ 610534 w 1174420"/>
                    <a:gd name="connsiteY1" fmla="*/ 0 h 1842389"/>
                    <a:gd name="connsiteX2" fmla="*/ 1174420 w 1174420"/>
                    <a:gd name="connsiteY2" fmla="*/ 932720 h 1842389"/>
                    <a:gd name="connsiteX3" fmla="*/ 579797 w 1174420"/>
                    <a:gd name="connsiteY3" fmla="*/ 1842389 h 1842389"/>
                    <a:gd name="connsiteX4" fmla="*/ 542 w 1174420"/>
                    <a:gd name="connsiteY4" fmla="*/ 932720 h 1842389"/>
                    <a:gd name="connsiteX0" fmla="*/ 542 w 1174420"/>
                    <a:gd name="connsiteY0" fmla="*/ 932720 h 1842389"/>
                    <a:gd name="connsiteX1" fmla="*/ 610534 w 1174420"/>
                    <a:gd name="connsiteY1" fmla="*/ 0 h 1842389"/>
                    <a:gd name="connsiteX2" fmla="*/ 1174420 w 1174420"/>
                    <a:gd name="connsiteY2" fmla="*/ 932720 h 1842389"/>
                    <a:gd name="connsiteX3" fmla="*/ 579797 w 1174420"/>
                    <a:gd name="connsiteY3" fmla="*/ 1842389 h 1842389"/>
                    <a:gd name="connsiteX4" fmla="*/ 542 w 1174420"/>
                    <a:gd name="connsiteY4" fmla="*/ 932720 h 1842389"/>
                    <a:gd name="connsiteX0" fmla="*/ 542 w 1175985"/>
                    <a:gd name="connsiteY0" fmla="*/ 932720 h 1842389"/>
                    <a:gd name="connsiteX1" fmla="*/ 610534 w 1175985"/>
                    <a:gd name="connsiteY1" fmla="*/ 0 h 1842389"/>
                    <a:gd name="connsiteX2" fmla="*/ 1174420 w 1175985"/>
                    <a:gd name="connsiteY2" fmla="*/ 932720 h 1842389"/>
                    <a:gd name="connsiteX3" fmla="*/ 579797 w 1175985"/>
                    <a:gd name="connsiteY3" fmla="*/ 1842389 h 1842389"/>
                    <a:gd name="connsiteX4" fmla="*/ 542 w 1175985"/>
                    <a:gd name="connsiteY4" fmla="*/ 932720 h 1842389"/>
                    <a:gd name="connsiteX0" fmla="*/ 542 w 1175985"/>
                    <a:gd name="connsiteY0" fmla="*/ 932720 h 1842389"/>
                    <a:gd name="connsiteX1" fmla="*/ 610534 w 1175985"/>
                    <a:gd name="connsiteY1" fmla="*/ 0 h 1842389"/>
                    <a:gd name="connsiteX2" fmla="*/ 1174420 w 1175985"/>
                    <a:gd name="connsiteY2" fmla="*/ 932720 h 1842389"/>
                    <a:gd name="connsiteX3" fmla="*/ 579797 w 1175985"/>
                    <a:gd name="connsiteY3" fmla="*/ 1842389 h 1842389"/>
                    <a:gd name="connsiteX4" fmla="*/ 542 w 1175985"/>
                    <a:gd name="connsiteY4" fmla="*/ 932720 h 1842389"/>
                    <a:gd name="connsiteX0" fmla="*/ 542 w 1174536"/>
                    <a:gd name="connsiteY0" fmla="*/ 932720 h 1842389"/>
                    <a:gd name="connsiteX1" fmla="*/ 610534 w 1174536"/>
                    <a:gd name="connsiteY1" fmla="*/ 0 h 1842389"/>
                    <a:gd name="connsiteX2" fmla="*/ 1174420 w 1174536"/>
                    <a:gd name="connsiteY2" fmla="*/ 932720 h 1842389"/>
                    <a:gd name="connsiteX3" fmla="*/ 579797 w 1174536"/>
                    <a:gd name="connsiteY3" fmla="*/ 1842389 h 1842389"/>
                    <a:gd name="connsiteX4" fmla="*/ 542 w 1174536"/>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872 w 1144196"/>
                    <a:gd name="connsiteY0" fmla="*/ 932720 h 1842389"/>
                    <a:gd name="connsiteX1" fmla="*/ 580128 w 1144196"/>
                    <a:gd name="connsiteY1" fmla="*/ 0 h 1842389"/>
                    <a:gd name="connsiteX2" fmla="*/ 1144014 w 1144196"/>
                    <a:gd name="connsiteY2" fmla="*/ 932720 h 1842389"/>
                    <a:gd name="connsiteX3" fmla="*/ 549391 w 1144196"/>
                    <a:gd name="connsiteY3" fmla="*/ 1842389 h 1842389"/>
                    <a:gd name="connsiteX4" fmla="*/ 872 w 1144196"/>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4 w 1144158"/>
                    <a:gd name="connsiteY0" fmla="*/ 932720 h 1842389"/>
                    <a:gd name="connsiteX1" fmla="*/ 579830 w 1144158"/>
                    <a:gd name="connsiteY1" fmla="*/ 0 h 1842389"/>
                    <a:gd name="connsiteX2" fmla="*/ 1143716 w 1144158"/>
                    <a:gd name="connsiteY2" fmla="*/ 932720 h 1842389"/>
                    <a:gd name="connsiteX3" fmla="*/ 549093 w 1144158"/>
                    <a:gd name="connsiteY3" fmla="*/ 1842389 h 1842389"/>
                    <a:gd name="connsiteX4" fmla="*/ 574 w 1144158"/>
                    <a:gd name="connsiteY4" fmla="*/ 932720 h 1842389"/>
                    <a:gd name="connsiteX0" fmla="*/ 574 w 1144158"/>
                    <a:gd name="connsiteY0" fmla="*/ 932720 h 1842389"/>
                    <a:gd name="connsiteX1" fmla="*/ 579830 w 1144158"/>
                    <a:gd name="connsiteY1" fmla="*/ 0 h 1842389"/>
                    <a:gd name="connsiteX2" fmla="*/ 1143716 w 1144158"/>
                    <a:gd name="connsiteY2" fmla="*/ 932720 h 1842389"/>
                    <a:gd name="connsiteX3" fmla="*/ 549093 w 1144158"/>
                    <a:gd name="connsiteY3" fmla="*/ 1842389 h 1842389"/>
                    <a:gd name="connsiteX4" fmla="*/ 574 w 1144158"/>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3 w 1136147"/>
                    <a:gd name="connsiteY0" fmla="*/ 932723 h 1842395"/>
                    <a:gd name="connsiteX1" fmla="*/ 579829 w 1136147"/>
                    <a:gd name="connsiteY1" fmla="*/ 3 h 1842395"/>
                    <a:gd name="connsiteX2" fmla="*/ 1136031 w 1136147"/>
                    <a:gd name="connsiteY2" fmla="*/ 925039 h 1842395"/>
                    <a:gd name="connsiteX3" fmla="*/ 549092 w 1136147"/>
                    <a:gd name="connsiteY3" fmla="*/ 1842392 h 1842395"/>
                    <a:gd name="connsiteX4" fmla="*/ 573 w 1136147"/>
                    <a:gd name="connsiteY4" fmla="*/ 932723 h 1842395"/>
                    <a:gd name="connsiteX0" fmla="*/ 573 w 1136147"/>
                    <a:gd name="connsiteY0" fmla="*/ 894353 h 1842497"/>
                    <a:gd name="connsiteX1" fmla="*/ 579829 w 1136147"/>
                    <a:gd name="connsiteY1" fmla="*/ 53 h 1842497"/>
                    <a:gd name="connsiteX2" fmla="*/ 1136031 w 1136147"/>
                    <a:gd name="connsiteY2" fmla="*/ 925089 h 1842497"/>
                    <a:gd name="connsiteX3" fmla="*/ 549092 w 1136147"/>
                    <a:gd name="connsiteY3" fmla="*/ 1842442 h 1842497"/>
                    <a:gd name="connsiteX4" fmla="*/ 573 w 1136147"/>
                    <a:gd name="connsiteY4" fmla="*/ 894353 h 1842497"/>
                    <a:gd name="connsiteX0" fmla="*/ 573 w 1136147"/>
                    <a:gd name="connsiteY0" fmla="*/ 894358 h 1842502"/>
                    <a:gd name="connsiteX1" fmla="*/ 579829 w 1136147"/>
                    <a:gd name="connsiteY1" fmla="*/ 58 h 1842502"/>
                    <a:gd name="connsiteX2" fmla="*/ 1136031 w 1136147"/>
                    <a:gd name="connsiteY2" fmla="*/ 925094 h 1842502"/>
                    <a:gd name="connsiteX3" fmla="*/ 549092 w 1136147"/>
                    <a:gd name="connsiteY3" fmla="*/ 1842447 h 1842502"/>
                    <a:gd name="connsiteX4" fmla="*/ 573 w 1136147"/>
                    <a:gd name="connsiteY4" fmla="*/ 894358 h 1842502"/>
                    <a:gd name="connsiteX0" fmla="*/ 573 w 1136147"/>
                    <a:gd name="connsiteY0" fmla="*/ 894362 h 1842506"/>
                    <a:gd name="connsiteX1" fmla="*/ 579829 w 1136147"/>
                    <a:gd name="connsiteY1" fmla="*/ 62 h 1842506"/>
                    <a:gd name="connsiteX2" fmla="*/ 1136031 w 1136147"/>
                    <a:gd name="connsiteY2" fmla="*/ 925098 h 1842506"/>
                    <a:gd name="connsiteX3" fmla="*/ 549092 w 1136147"/>
                    <a:gd name="connsiteY3" fmla="*/ 1842451 h 1842506"/>
                    <a:gd name="connsiteX4" fmla="*/ 573 w 1136147"/>
                    <a:gd name="connsiteY4" fmla="*/ 894362 h 1842506"/>
                    <a:gd name="connsiteX0" fmla="*/ 573 w 1136031"/>
                    <a:gd name="connsiteY0" fmla="*/ 894362 h 1842506"/>
                    <a:gd name="connsiteX1" fmla="*/ 579829 w 1136031"/>
                    <a:gd name="connsiteY1" fmla="*/ 62 h 1842506"/>
                    <a:gd name="connsiteX2" fmla="*/ 1136031 w 1136031"/>
                    <a:gd name="connsiteY2" fmla="*/ 925098 h 1842506"/>
                    <a:gd name="connsiteX3" fmla="*/ 549092 w 1136031"/>
                    <a:gd name="connsiteY3" fmla="*/ 1842451 h 1842506"/>
                    <a:gd name="connsiteX4" fmla="*/ 573 w 1136031"/>
                    <a:gd name="connsiteY4" fmla="*/ 894362 h 1842506"/>
                    <a:gd name="connsiteX0" fmla="*/ 944 w 1136402"/>
                    <a:gd name="connsiteY0" fmla="*/ 894362 h 1842506"/>
                    <a:gd name="connsiteX1" fmla="*/ 580200 w 1136402"/>
                    <a:gd name="connsiteY1" fmla="*/ 62 h 1842506"/>
                    <a:gd name="connsiteX2" fmla="*/ 1136402 w 1136402"/>
                    <a:gd name="connsiteY2" fmla="*/ 925098 h 1842506"/>
                    <a:gd name="connsiteX3" fmla="*/ 549463 w 1136402"/>
                    <a:gd name="connsiteY3" fmla="*/ 1842451 h 1842506"/>
                    <a:gd name="connsiteX4" fmla="*/ 944 w 1136402"/>
                    <a:gd name="connsiteY4" fmla="*/ 894362 h 1842506"/>
                    <a:gd name="connsiteX0" fmla="*/ 1105 w 1136563"/>
                    <a:gd name="connsiteY0" fmla="*/ 894362 h 1842506"/>
                    <a:gd name="connsiteX1" fmla="*/ 580361 w 1136563"/>
                    <a:gd name="connsiteY1" fmla="*/ 62 h 1842506"/>
                    <a:gd name="connsiteX2" fmla="*/ 1136563 w 1136563"/>
                    <a:gd name="connsiteY2" fmla="*/ 925098 h 1842506"/>
                    <a:gd name="connsiteX3" fmla="*/ 549624 w 1136563"/>
                    <a:gd name="connsiteY3" fmla="*/ 1842451 h 1842506"/>
                    <a:gd name="connsiteX4" fmla="*/ 1105 w 1136563"/>
                    <a:gd name="connsiteY4" fmla="*/ 894362 h 1842506"/>
                    <a:gd name="connsiteX0" fmla="*/ 1105 w 1136563"/>
                    <a:gd name="connsiteY0" fmla="*/ 894362 h 1842506"/>
                    <a:gd name="connsiteX1" fmla="*/ 580361 w 1136563"/>
                    <a:gd name="connsiteY1" fmla="*/ 62 h 1842506"/>
                    <a:gd name="connsiteX2" fmla="*/ 1136563 w 1136563"/>
                    <a:gd name="connsiteY2" fmla="*/ 925098 h 1842506"/>
                    <a:gd name="connsiteX3" fmla="*/ 549624 w 1136563"/>
                    <a:gd name="connsiteY3" fmla="*/ 1842451 h 1842506"/>
                    <a:gd name="connsiteX4" fmla="*/ 1105 w 1136563"/>
                    <a:gd name="connsiteY4" fmla="*/ 894362 h 1842506"/>
                    <a:gd name="connsiteX0" fmla="*/ 530 w 1175493"/>
                    <a:gd name="connsiteY0" fmla="*/ 904205 h 1842443"/>
                    <a:gd name="connsiteX1" fmla="*/ 619291 w 1175493"/>
                    <a:gd name="connsiteY1" fmla="*/ 29 h 1842443"/>
                    <a:gd name="connsiteX2" fmla="*/ 1175493 w 1175493"/>
                    <a:gd name="connsiteY2" fmla="*/ 925065 h 1842443"/>
                    <a:gd name="connsiteX3" fmla="*/ 588554 w 1175493"/>
                    <a:gd name="connsiteY3" fmla="*/ 1842418 h 1842443"/>
                    <a:gd name="connsiteX4" fmla="*/ 530 w 1175493"/>
                    <a:gd name="connsiteY4" fmla="*/ 904205 h 1842443"/>
                    <a:gd name="connsiteX0" fmla="*/ 527 w 1155736"/>
                    <a:gd name="connsiteY0" fmla="*/ 904205 h 1842443"/>
                    <a:gd name="connsiteX1" fmla="*/ 619288 w 1155736"/>
                    <a:gd name="connsiteY1" fmla="*/ 29 h 1842443"/>
                    <a:gd name="connsiteX2" fmla="*/ 1155736 w 1155736"/>
                    <a:gd name="connsiteY2" fmla="*/ 925065 h 1842443"/>
                    <a:gd name="connsiteX3" fmla="*/ 588551 w 1155736"/>
                    <a:gd name="connsiteY3" fmla="*/ 1842418 h 1842443"/>
                    <a:gd name="connsiteX4" fmla="*/ 527 w 1155736"/>
                    <a:gd name="connsiteY4" fmla="*/ 904205 h 1842443"/>
                    <a:gd name="connsiteX0" fmla="*/ 620 w 1155829"/>
                    <a:gd name="connsiteY0" fmla="*/ 904205 h 1842443"/>
                    <a:gd name="connsiteX1" fmla="*/ 619381 w 1155829"/>
                    <a:gd name="connsiteY1" fmla="*/ 29 h 1842443"/>
                    <a:gd name="connsiteX2" fmla="*/ 1155829 w 1155829"/>
                    <a:gd name="connsiteY2" fmla="*/ 925065 h 1842443"/>
                    <a:gd name="connsiteX3" fmla="*/ 588644 w 1155829"/>
                    <a:gd name="connsiteY3" fmla="*/ 1842418 h 1842443"/>
                    <a:gd name="connsiteX4" fmla="*/ 620 w 1155829"/>
                    <a:gd name="connsiteY4" fmla="*/ 904205 h 1842443"/>
                    <a:gd name="connsiteX0" fmla="*/ 853 w 1156062"/>
                    <a:gd name="connsiteY0" fmla="*/ 904570 h 1842808"/>
                    <a:gd name="connsiteX1" fmla="*/ 619614 w 1156062"/>
                    <a:gd name="connsiteY1" fmla="*/ 394 h 1842808"/>
                    <a:gd name="connsiteX2" fmla="*/ 1156062 w 1156062"/>
                    <a:gd name="connsiteY2" fmla="*/ 925430 h 1842808"/>
                    <a:gd name="connsiteX3" fmla="*/ 588877 w 1156062"/>
                    <a:gd name="connsiteY3" fmla="*/ 1842783 h 1842808"/>
                    <a:gd name="connsiteX4" fmla="*/ 853 w 1156062"/>
                    <a:gd name="connsiteY4" fmla="*/ 904570 h 1842808"/>
                    <a:gd name="connsiteX0" fmla="*/ 949 w 1156158"/>
                    <a:gd name="connsiteY0" fmla="*/ 904271 h 1842509"/>
                    <a:gd name="connsiteX1" fmla="*/ 619710 w 1156158"/>
                    <a:gd name="connsiteY1" fmla="*/ 95 h 1842509"/>
                    <a:gd name="connsiteX2" fmla="*/ 1156158 w 1156158"/>
                    <a:gd name="connsiteY2" fmla="*/ 925131 h 1842509"/>
                    <a:gd name="connsiteX3" fmla="*/ 588973 w 1156158"/>
                    <a:gd name="connsiteY3" fmla="*/ 1842484 h 1842509"/>
                    <a:gd name="connsiteX4" fmla="*/ 949 w 1156158"/>
                    <a:gd name="connsiteY4" fmla="*/ 904271 h 1842509"/>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8 w 1155217"/>
                    <a:gd name="connsiteY0" fmla="*/ 904270 h 1842508"/>
                    <a:gd name="connsiteX1" fmla="*/ 599016 w 1155217"/>
                    <a:gd name="connsiteY1" fmla="*/ 94 h 1842508"/>
                    <a:gd name="connsiteX2" fmla="*/ 1155217 w 1155217"/>
                    <a:gd name="connsiteY2" fmla="*/ 925130 h 1842508"/>
                    <a:gd name="connsiteX3" fmla="*/ 588032 w 1155217"/>
                    <a:gd name="connsiteY3" fmla="*/ 1842483 h 1842508"/>
                    <a:gd name="connsiteX4" fmla="*/ 8 w 1155217"/>
                    <a:gd name="connsiteY4" fmla="*/ 904270 h 1842508"/>
                    <a:gd name="connsiteX0" fmla="*/ 8 w 1155217"/>
                    <a:gd name="connsiteY0" fmla="*/ 904270 h 1842508"/>
                    <a:gd name="connsiteX1" fmla="*/ 599016 w 1155217"/>
                    <a:gd name="connsiteY1" fmla="*/ 94 h 1842508"/>
                    <a:gd name="connsiteX2" fmla="*/ 1155217 w 1155217"/>
                    <a:gd name="connsiteY2" fmla="*/ 925130 h 1842508"/>
                    <a:gd name="connsiteX3" fmla="*/ 588032 w 1155217"/>
                    <a:gd name="connsiteY3" fmla="*/ 1842483 h 1842508"/>
                    <a:gd name="connsiteX4" fmla="*/ 8 w 1155217"/>
                    <a:gd name="connsiteY4" fmla="*/ 904270 h 1842508"/>
                    <a:gd name="connsiteX0" fmla="*/ 184 w 1155393"/>
                    <a:gd name="connsiteY0" fmla="*/ 904270 h 1842508"/>
                    <a:gd name="connsiteX1" fmla="*/ 599192 w 1155393"/>
                    <a:gd name="connsiteY1" fmla="*/ 94 h 1842508"/>
                    <a:gd name="connsiteX2" fmla="*/ 1155393 w 1155393"/>
                    <a:gd name="connsiteY2" fmla="*/ 925130 h 1842508"/>
                    <a:gd name="connsiteX3" fmla="*/ 588208 w 1155393"/>
                    <a:gd name="connsiteY3" fmla="*/ 1842483 h 1842508"/>
                    <a:gd name="connsiteX4" fmla="*/ 184 w 1155393"/>
                    <a:gd name="connsiteY4" fmla="*/ 904270 h 1842508"/>
                    <a:gd name="connsiteX0" fmla="*/ 184 w 1155393"/>
                    <a:gd name="connsiteY0" fmla="*/ 904240 h 1842478"/>
                    <a:gd name="connsiteX1" fmla="*/ 599192 w 1155393"/>
                    <a:gd name="connsiteY1" fmla="*/ 64 h 1842478"/>
                    <a:gd name="connsiteX2" fmla="*/ 1155393 w 1155393"/>
                    <a:gd name="connsiteY2" fmla="*/ 925100 h 1842478"/>
                    <a:gd name="connsiteX3" fmla="*/ 588208 w 1155393"/>
                    <a:gd name="connsiteY3" fmla="*/ 1842453 h 1842478"/>
                    <a:gd name="connsiteX4" fmla="*/ 184 w 1155393"/>
                    <a:gd name="connsiteY4" fmla="*/ 904240 h 1842478"/>
                    <a:gd name="connsiteX0" fmla="*/ 184 w 1155393"/>
                    <a:gd name="connsiteY0" fmla="*/ 904259 h 1842497"/>
                    <a:gd name="connsiteX1" fmla="*/ 599192 w 1155393"/>
                    <a:gd name="connsiteY1" fmla="*/ 83 h 1842497"/>
                    <a:gd name="connsiteX2" fmla="*/ 1155393 w 1155393"/>
                    <a:gd name="connsiteY2" fmla="*/ 925119 h 1842497"/>
                    <a:gd name="connsiteX3" fmla="*/ 588208 w 1155393"/>
                    <a:gd name="connsiteY3" fmla="*/ 1842472 h 1842497"/>
                    <a:gd name="connsiteX4" fmla="*/ 184 w 1155393"/>
                    <a:gd name="connsiteY4" fmla="*/ 904259 h 1842497"/>
                    <a:gd name="connsiteX0" fmla="*/ 184 w 1155718"/>
                    <a:gd name="connsiteY0" fmla="*/ 904235 h 1842465"/>
                    <a:gd name="connsiteX1" fmla="*/ 599192 w 1155718"/>
                    <a:gd name="connsiteY1" fmla="*/ 59 h 1842465"/>
                    <a:gd name="connsiteX2" fmla="*/ 1155393 w 1155718"/>
                    <a:gd name="connsiteY2" fmla="*/ 925095 h 1842465"/>
                    <a:gd name="connsiteX3" fmla="*/ 588208 w 1155718"/>
                    <a:gd name="connsiteY3" fmla="*/ 1842448 h 1842465"/>
                    <a:gd name="connsiteX4" fmla="*/ 184 w 1155718"/>
                    <a:gd name="connsiteY4" fmla="*/ 904235 h 1842465"/>
                    <a:gd name="connsiteX0" fmla="*/ 9 w 1155230"/>
                    <a:gd name="connsiteY0" fmla="*/ 933851 h 1872079"/>
                    <a:gd name="connsiteX1" fmla="*/ 599017 w 1155230"/>
                    <a:gd name="connsiteY1" fmla="*/ 46 h 1872079"/>
                    <a:gd name="connsiteX2" fmla="*/ 1155218 w 1155230"/>
                    <a:gd name="connsiteY2" fmla="*/ 954711 h 1872079"/>
                    <a:gd name="connsiteX3" fmla="*/ 588033 w 1155230"/>
                    <a:gd name="connsiteY3" fmla="*/ 1872064 h 1872079"/>
                    <a:gd name="connsiteX4" fmla="*/ 9 w 1155230"/>
                    <a:gd name="connsiteY4" fmla="*/ 933851 h 1872079"/>
                    <a:gd name="connsiteX0" fmla="*/ 184 w 1155405"/>
                    <a:gd name="connsiteY0" fmla="*/ 933851 h 1872078"/>
                    <a:gd name="connsiteX1" fmla="*/ 599192 w 1155405"/>
                    <a:gd name="connsiteY1" fmla="*/ 46 h 1872078"/>
                    <a:gd name="connsiteX2" fmla="*/ 1155393 w 1155405"/>
                    <a:gd name="connsiteY2" fmla="*/ 954711 h 1872078"/>
                    <a:gd name="connsiteX3" fmla="*/ 588208 w 1155405"/>
                    <a:gd name="connsiteY3" fmla="*/ 1872064 h 1872078"/>
                    <a:gd name="connsiteX4" fmla="*/ 184 w 1155405"/>
                    <a:gd name="connsiteY4" fmla="*/ 933851 h 1872078"/>
                    <a:gd name="connsiteX0" fmla="*/ 184 w 1155572"/>
                    <a:gd name="connsiteY0" fmla="*/ 933863 h 1872093"/>
                    <a:gd name="connsiteX1" fmla="*/ 599192 w 1155572"/>
                    <a:gd name="connsiteY1" fmla="*/ 58 h 1872093"/>
                    <a:gd name="connsiteX2" fmla="*/ 1155393 w 1155572"/>
                    <a:gd name="connsiteY2" fmla="*/ 954723 h 1872093"/>
                    <a:gd name="connsiteX3" fmla="*/ 588208 w 1155572"/>
                    <a:gd name="connsiteY3" fmla="*/ 1872076 h 1872093"/>
                    <a:gd name="connsiteX4" fmla="*/ 184 w 1155572"/>
                    <a:gd name="connsiteY4" fmla="*/ 933863 h 1872093"/>
                    <a:gd name="connsiteX0" fmla="*/ 184 w 1155560"/>
                    <a:gd name="connsiteY0" fmla="*/ 933863 h 1872094"/>
                    <a:gd name="connsiteX1" fmla="*/ 599192 w 1155560"/>
                    <a:gd name="connsiteY1" fmla="*/ 58 h 1872094"/>
                    <a:gd name="connsiteX2" fmla="*/ 1155393 w 1155560"/>
                    <a:gd name="connsiteY2" fmla="*/ 954723 h 1872094"/>
                    <a:gd name="connsiteX3" fmla="*/ 588208 w 1155560"/>
                    <a:gd name="connsiteY3" fmla="*/ 1872076 h 1872094"/>
                    <a:gd name="connsiteX4" fmla="*/ 184 w 1155560"/>
                    <a:gd name="connsiteY4" fmla="*/ 933863 h 187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560" h="1872094">
                      <a:moveTo>
                        <a:pt x="184" y="933863"/>
                      </a:moveTo>
                      <a:cubicBezTo>
                        <a:pt x="-7861" y="453961"/>
                        <a:pt x="248634" y="6457"/>
                        <a:pt x="599192" y="58"/>
                      </a:cubicBezTo>
                      <a:cubicBezTo>
                        <a:pt x="949750" y="-6341"/>
                        <a:pt x="1147347" y="524204"/>
                        <a:pt x="1155393" y="954723"/>
                      </a:cubicBezTo>
                      <a:cubicBezTo>
                        <a:pt x="1163439" y="1385242"/>
                        <a:pt x="879509" y="1875552"/>
                        <a:pt x="588208" y="1872076"/>
                      </a:cubicBezTo>
                      <a:cubicBezTo>
                        <a:pt x="296907" y="1868600"/>
                        <a:pt x="8229" y="1413765"/>
                        <a:pt x="184" y="9338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3" name="사다리꼴 121">
                  <a:extLst>
                    <a:ext uri="{FF2B5EF4-FFF2-40B4-BE49-F238E27FC236}">
                      <a16:creationId xmlns:a16="http://schemas.microsoft.com/office/drawing/2014/main" xmlns="" id="{51BE97F7-B91D-45F8-B860-6F124E1EEE61}"/>
                    </a:ext>
                  </a:extLst>
                </p:cNvPr>
                <p:cNvSpPr/>
                <p:nvPr/>
              </p:nvSpPr>
              <p:spPr>
                <a:xfrm>
                  <a:off x="4624785" y="3962858"/>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타원 122">
                  <a:extLst>
                    <a:ext uri="{FF2B5EF4-FFF2-40B4-BE49-F238E27FC236}">
                      <a16:creationId xmlns:a16="http://schemas.microsoft.com/office/drawing/2014/main" xmlns="" id="{655435A7-AA25-478B-8B62-C86C54B6C66E}"/>
                    </a:ext>
                  </a:extLst>
                </p:cNvPr>
                <p:cNvSpPr/>
                <p:nvPr/>
              </p:nvSpPr>
              <p:spPr>
                <a:xfrm>
                  <a:off x="4624785" y="6834252"/>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grpSp>
      <p:sp>
        <p:nvSpPr>
          <p:cNvPr id="23" name="Frame 22">
            <a:extLst>
              <a:ext uri="{FF2B5EF4-FFF2-40B4-BE49-F238E27FC236}">
                <a16:creationId xmlns:a16="http://schemas.microsoft.com/office/drawing/2014/main" xmlns="" id="{5D22B672-BFBD-48B1-8A64-B4B801B6AAD6}"/>
              </a:ext>
            </a:extLst>
          </p:cNvPr>
          <p:cNvSpPr/>
          <p:nvPr userDrawn="1"/>
        </p:nvSpPr>
        <p:spPr>
          <a:xfrm>
            <a:off x="1050202" y="1493822"/>
            <a:ext cx="10239469" cy="3870356"/>
          </a:xfrm>
          <a:prstGeom prst="frame">
            <a:avLst>
              <a:gd name="adj1" fmla="val 26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Freeform: Shape 23">
            <a:extLst>
              <a:ext uri="{FF2B5EF4-FFF2-40B4-BE49-F238E27FC236}">
                <a16:creationId xmlns:a16="http://schemas.microsoft.com/office/drawing/2014/main" xmlns="" id="{0524C2DF-0439-419B-BAD6-00165F645CC5}"/>
              </a:ext>
            </a:extLst>
          </p:cNvPr>
          <p:cNvSpPr/>
          <p:nvPr userDrawn="1"/>
        </p:nvSpPr>
        <p:spPr>
          <a:xfrm>
            <a:off x="5024673" y="1493822"/>
            <a:ext cx="6264998" cy="3870356"/>
          </a:xfrm>
          <a:custGeom>
            <a:avLst/>
            <a:gdLst>
              <a:gd name="connsiteX0" fmla="*/ 0 w 6264998"/>
              <a:gd name="connsiteY0" fmla="*/ 0 h 3870356"/>
              <a:gd name="connsiteX1" fmla="*/ 6264998 w 6264998"/>
              <a:gd name="connsiteY1" fmla="*/ 0 h 3870356"/>
              <a:gd name="connsiteX2" fmla="*/ 6264998 w 6264998"/>
              <a:gd name="connsiteY2" fmla="*/ 3870356 h 3870356"/>
              <a:gd name="connsiteX3" fmla="*/ 0 w 6264998"/>
              <a:gd name="connsiteY3" fmla="*/ 3870356 h 3870356"/>
              <a:gd name="connsiteX4" fmla="*/ 0 w 6264998"/>
              <a:gd name="connsiteY4" fmla="*/ 3766282 h 3870356"/>
              <a:gd name="connsiteX5" fmla="*/ 6160924 w 6264998"/>
              <a:gd name="connsiteY5" fmla="*/ 3766282 h 3870356"/>
              <a:gd name="connsiteX6" fmla="*/ 6160924 w 6264998"/>
              <a:gd name="connsiteY6" fmla="*/ 104074 h 3870356"/>
              <a:gd name="connsiteX7" fmla="*/ 0 w 6264998"/>
              <a:gd name="connsiteY7" fmla="*/ 104074 h 387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4998" h="3870356">
                <a:moveTo>
                  <a:pt x="0" y="0"/>
                </a:moveTo>
                <a:lnTo>
                  <a:pt x="6264998" y="0"/>
                </a:lnTo>
                <a:lnTo>
                  <a:pt x="6264998" y="3870356"/>
                </a:lnTo>
                <a:lnTo>
                  <a:pt x="0" y="3870356"/>
                </a:lnTo>
                <a:lnTo>
                  <a:pt x="0" y="3766282"/>
                </a:lnTo>
                <a:lnTo>
                  <a:pt x="6160924" y="3766282"/>
                </a:lnTo>
                <a:lnTo>
                  <a:pt x="6160924" y="104074"/>
                </a:lnTo>
                <a:lnTo>
                  <a:pt x="0" y="1040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25" name="Text Placeholder 9">
            <a:extLst>
              <a:ext uri="{FF2B5EF4-FFF2-40B4-BE49-F238E27FC236}">
                <a16:creationId xmlns:a16="http://schemas.microsoft.com/office/drawing/2014/main" xmlns="" id="{8849DDF0-1B17-4860-88FE-81A6C2A6ADBD}"/>
              </a:ext>
            </a:extLst>
          </p:cNvPr>
          <p:cNvSpPr>
            <a:spLocks noGrp="1"/>
          </p:cNvSpPr>
          <p:nvPr>
            <p:ph type="body" sz="quarter" idx="10" hasCustomPrompt="1"/>
          </p:nvPr>
        </p:nvSpPr>
        <p:spPr>
          <a:xfrm>
            <a:off x="5699051" y="2928607"/>
            <a:ext cx="5083626" cy="677416"/>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SECTION BREAK</a:t>
            </a:r>
          </a:p>
        </p:txBody>
      </p:sp>
      <p:sp>
        <p:nvSpPr>
          <p:cNvPr id="26" name="Text Placeholder 9">
            <a:extLst>
              <a:ext uri="{FF2B5EF4-FFF2-40B4-BE49-F238E27FC236}">
                <a16:creationId xmlns:a16="http://schemas.microsoft.com/office/drawing/2014/main" xmlns="" id="{D6A20536-8B55-45FD-9391-35B71E0C1D4D}"/>
              </a:ext>
            </a:extLst>
          </p:cNvPr>
          <p:cNvSpPr>
            <a:spLocks noGrp="1"/>
          </p:cNvSpPr>
          <p:nvPr>
            <p:ph type="body" sz="quarter" idx="11" hasCustomPrompt="1"/>
          </p:nvPr>
        </p:nvSpPr>
        <p:spPr>
          <a:xfrm>
            <a:off x="5699051" y="3606023"/>
            <a:ext cx="5083626" cy="288032"/>
          </a:xfrm>
          <a:prstGeom prst="rect">
            <a:avLst/>
          </a:prstGeom>
        </p:spPr>
        <p:txBody>
          <a:bodyPr anchor="ctr"/>
          <a:lstStyle>
            <a:lvl1pPr marL="0" indent="0" algn="l">
              <a:buNone/>
              <a:defRPr sz="1800" b="0" baseline="0">
                <a:solidFill>
                  <a:schemeClr val="bg1"/>
                </a:solidFill>
                <a:latin typeface="+mn-lt"/>
                <a:cs typeface="Arial" pitchFamily="34" charset="0"/>
              </a:defRPr>
            </a:lvl1pPr>
          </a:lstStyle>
          <a:p>
            <a:pPr lvl="0"/>
            <a:r>
              <a:rPr lang="en-US" altLang="ko-KR" dirty="0"/>
              <a:t>Insert your subtitle here</a:t>
            </a:r>
          </a:p>
        </p:txBody>
      </p:sp>
    </p:spTree>
    <p:extLst>
      <p:ext uri="{BB962C8B-B14F-4D97-AF65-F5344CB8AC3E}">
        <p14:creationId xmlns:p14="http://schemas.microsoft.com/office/powerpoint/2010/main" val="3858249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3DAC4E46-8A9D-4900-AE18-E05E6A326170}"/>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xmlns="" id="{6A097D61-A77F-4CCF-862A-C13BF1B7CC70}"/>
              </a:ext>
            </a:extLst>
          </p:cNvPr>
          <p:cNvCxnSpPr>
            <a:cxnSpLocks/>
          </p:cNvCxnSpPr>
          <p:nvPr userDrawn="1"/>
        </p:nvCxnSpPr>
        <p:spPr>
          <a:xfrm>
            <a:off x="0" y="6580735"/>
            <a:ext cx="12192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xmlns="" id="{B8A915E4-A011-4B29-A581-D31DC5E7F504}"/>
              </a:ext>
            </a:extLst>
          </p:cNvPr>
          <p:cNvGrpSpPr/>
          <p:nvPr userDrawn="1"/>
        </p:nvGrpSpPr>
        <p:grpSpPr>
          <a:xfrm flipH="1">
            <a:off x="10933404" y="4452595"/>
            <a:ext cx="1143919" cy="2230161"/>
            <a:chOff x="331796" y="2976958"/>
            <a:chExt cx="1859025" cy="3624317"/>
          </a:xfrm>
        </p:grpSpPr>
        <p:grpSp>
          <p:nvGrpSpPr>
            <p:cNvPr id="7" name="Group 6">
              <a:extLst>
                <a:ext uri="{FF2B5EF4-FFF2-40B4-BE49-F238E27FC236}">
                  <a16:creationId xmlns:a16="http://schemas.microsoft.com/office/drawing/2014/main" xmlns="" id="{2D02FF46-1784-47C6-965C-1377B170CE0C}"/>
                </a:ext>
              </a:extLst>
            </p:cNvPr>
            <p:cNvGrpSpPr/>
            <p:nvPr/>
          </p:nvGrpSpPr>
          <p:grpSpPr>
            <a:xfrm>
              <a:off x="331796" y="2976958"/>
              <a:ext cx="1859025" cy="3624317"/>
              <a:chOff x="331796" y="2976958"/>
              <a:chExt cx="1859025" cy="3624317"/>
            </a:xfrm>
          </p:grpSpPr>
          <p:sp>
            <p:nvSpPr>
              <p:cNvPr id="9" name="Graphic 20">
                <a:extLst>
                  <a:ext uri="{FF2B5EF4-FFF2-40B4-BE49-F238E27FC236}">
                    <a16:creationId xmlns:a16="http://schemas.microsoft.com/office/drawing/2014/main" xmlns="" id="{A6FA9A50-A555-4229-81BB-F90EF56F2EE4}"/>
                  </a:ext>
                </a:extLst>
              </p:cNvPr>
              <p:cNvSpPr/>
              <p:nvPr/>
            </p:nvSpPr>
            <p:spPr>
              <a:xfrm>
                <a:off x="331796" y="2976958"/>
                <a:ext cx="1859025" cy="3624317"/>
              </a:xfrm>
              <a:custGeom>
                <a:avLst/>
                <a:gdLst>
                  <a:gd name="connsiteX0" fmla="*/ 1109922 w 1133475"/>
                  <a:gd name="connsiteY0" fmla="*/ 750223 h 2209800"/>
                  <a:gd name="connsiteX1" fmla="*/ 806075 w 1133475"/>
                  <a:gd name="connsiteY1" fmla="*/ 754033 h 2209800"/>
                  <a:gd name="connsiteX2" fmla="*/ 882275 w 1133475"/>
                  <a:gd name="connsiteY2" fmla="*/ 799753 h 2209800"/>
                  <a:gd name="connsiteX3" fmla="*/ 781310 w 1133475"/>
                  <a:gd name="connsiteY3" fmla="*/ 832138 h 2209800"/>
                  <a:gd name="connsiteX4" fmla="*/ 643197 w 1133475"/>
                  <a:gd name="connsiteY4" fmla="*/ 733078 h 2209800"/>
                  <a:gd name="connsiteX5" fmla="*/ 586047 w 1133475"/>
                  <a:gd name="connsiteY5" fmla="*/ 523528 h 2209800"/>
                  <a:gd name="connsiteX6" fmla="*/ 522230 w 1133475"/>
                  <a:gd name="connsiteY6" fmla="*/ 442566 h 2209800"/>
                  <a:gd name="connsiteX7" fmla="*/ 523182 w 1133475"/>
                  <a:gd name="connsiteY7" fmla="*/ 442566 h 2209800"/>
                  <a:gd name="connsiteX8" fmla="*/ 558425 w 1133475"/>
                  <a:gd name="connsiteY8" fmla="*/ 395893 h 2209800"/>
                  <a:gd name="connsiteX9" fmla="*/ 566997 w 1133475"/>
                  <a:gd name="connsiteY9" fmla="*/ 383511 h 2209800"/>
                  <a:gd name="connsiteX10" fmla="*/ 585095 w 1133475"/>
                  <a:gd name="connsiteY10" fmla="*/ 318741 h 2209800"/>
                  <a:gd name="connsiteX11" fmla="*/ 596525 w 1133475"/>
                  <a:gd name="connsiteY11" fmla="*/ 54898 h 2209800"/>
                  <a:gd name="connsiteX12" fmla="*/ 576522 w 1133475"/>
                  <a:gd name="connsiteY12" fmla="*/ 26323 h 2209800"/>
                  <a:gd name="connsiteX13" fmla="*/ 433647 w 1133475"/>
                  <a:gd name="connsiteY13" fmla="*/ 87283 h 2209800"/>
                  <a:gd name="connsiteX14" fmla="*/ 405072 w 1133475"/>
                  <a:gd name="connsiteY14" fmla="*/ 176818 h 2209800"/>
                  <a:gd name="connsiteX15" fmla="*/ 371735 w 1133475"/>
                  <a:gd name="connsiteY15" fmla="*/ 336838 h 2209800"/>
                  <a:gd name="connsiteX16" fmla="*/ 401262 w 1133475"/>
                  <a:gd name="connsiteY16" fmla="*/ 420658 h 2209800"/>
                  <a:gd name="connsiteX17" fmla="*/ 320300 w 1133475"/>
                  <a:gd name="connsiteY17" fmla="*/ 492096 h 2209800"/>
                  <a:gd name="connsiteX18" fmla="*/ 20262 w 1133475"/>
                  <a:gd name="connsiteY18" fmla="*/ 750223 h 2209800"/>
                  <a:gd name="connsiteX19" fmla="*/ 26930 w 1133475"/>
                  <a:gd name="connsiteY19" fmla="*/ 830233 h 2209800"/>
                  <a:gd name="connsiteX20" fmla="*/ 275532 w 1133475"/>
                  <a:gd name="connsiteY20" fmla="*/ 939771 h 2209800"/>
                  <a:gd name="connsiteX21" fmla="*/ 307917 w 1133475"/>
                  <a:gd name="connsiteY21" fmla="*/ 1035021 h 2209800"/>
                  <a:gd name="connsiteX22" fmla="*/ 280295 w 1133475"/>
                  <a:gd name="connsiteY22" fmla="*/ 1157893 h 2209800"/>
                  <a:gd name="connsiteX23" fmla="*/ 247910 w 1133475"/>
                  <a:gd name="connsiteY23" fmla="*/ 1575088 h 2209800"/>
                  <a:gd name="connsiteX24" fmla="*/ 246005 w 1133475"/>
                  <a:gd name="connsiteY24" fmla="*/ 1602711 h 2209800"/>
                  <a:gd name="connsiteX25" fmla="*/ 271722 w 1133475"/>
                  <a:gd name="connsiteY25" fmla="*/ 1602711 h 2209800"/>
                  <a:gd name="connsiteX26" fmla="*/ 275532 w 1133475"/>
                  <a:gd name="connsiteY26" fmla="*/ 1858933 h 2209800"/>
                  <a:gd name="connsiteX27" fmla="*/ 279342 w 1133475"/>
                  <a:gd name="connsiteY27" fmla="*/ 1916083 h 2209800"/>
                  <a:gd name="connsiteX28" fmla="*/ 289820 w 1133475"/>
                  <a:gd name="connsiteY28" fmla="*/ 2094201 h 2209800"/>
                  <a:gd name="connsiteX29" fmla="*/ 326967 w 1133475"/>
                  <a:gd name="connsiteY29" fmla="*/ 2193261 h 2209800"/>
                  <a:gd name="connsiteX30" fmla="*/ 423170 w 1133475"/>
                  <a:gd name="connsiteY30" fmla="*/ 2189451 h 2209800"/>
                  <a:gd name="connsiteX31" fmla="*/ 397452 w 1133475"/>
                  <a:gd name="connsiteY31" fmla="*/ 2089438 h 2209800"/>
                  <a:gd name="connsiteX32" fmla="*/ 403167 w 1133475"/>
                  <a:gd name="connsiteY32" fmla="*/ 1921798 h 2209800"/>
                  <a:gd name="connsiteX33" fmla="*/ 400310 w 1133475"/>
                  <a:gd name="connsiteY33" fmla="*/ 1817023 h 2209800"/>
                  <a:gd name="connsiteX34" fmla="*/ 421265 w 1133475"/>
                  <a:gd name="connsiteY34" fmla="*/ 1603663 h 2209800"/>
                  <a:gd name="connsiteX35" fmla="*/ 470795 w 1133475"/>
                  <a:gd name="connsiteY35" fmla="*/ 1603663 h 2209800"/>
                  <a:gd name="connsiteX36" fmla="*/ 472700 w 1133475"/>
                  <a:gd name="connsiteY36" fmla="*/ 1610331 h 2209800"/>
                  <a:gd name="connsiteX37" fmla="*/ 471747 w 1133475"/>
                  <a:gd name="connsiteY37" fmla="*/ 1608426 h 2209800"/>
                  <a:gd name="connsiteX38" fmla="*/ 473652 w 1133475"/>
                  <a:gd name="connsiteY38" fmla="*/ 1851313 h 2209800"/>
                  <a:gd name="connsiteX39" fmla="*/ 479367 w 1133475"/>
                  <a:gd name="connsiteY39" fmla="*/ 1927513 h 2209800"/>
                  <a:gd name="connsiteX40" fmla="*/ 482225 w 1133475"/>
                  <a:gd name="connsiteY40" fmla="*/ 2052291 h 2209800"/>
                  <a:gd name="connsiteX41" fmla="*/ 482225 w 1133475"/>
                  <a:gd name="connsiteY41" fmla="*/ 2086581 h 2209800"/>
                  <a:gd name="connsiteX42" fmla="*/ 533660 w 1133475"/>
                  <a:gd name="connsiteY42" fmla="*/ 2124681 h 2209800"/>
                  <a:gd name="connsiteX43" fmla="*/ 654627 w 1133475"/>
                  <a:gd name="connsiteY43" fmla="*/ 2171353 h 2209800"/>
                  <a:gd name="connsiteX44" fmla="*/ 704157 w 1133475"/>
                  <a:gd name="connsiteY44" fmla="*/ 2158971 h 2209800"/>
                  <a:gd name="connsiteX45" fmla="*/ 677487 w 1133475"/>
                  <a:gd name="connsiteY45" fmla="*/ 2114203 h 2209800"/>
                  <a:gd name="connsiteX46" fmla="*/ 601287 w 1133475"/>
                  <a:gd name="connsiteY46" fmla="*/ 1846551 h 2209800"/>
                  <a:gd name="connsiteX47" fmla="*/ 614622 w 1133475"/>
                  <a:gd name="connsiteY47" fmla="*/ 1631286 h 2209800"/>
                  <a:gd name="connsiteX48" fmla="*/ 626052 w 1133475"/>
                  <a:gd name="connsiteY48" fmla="*/ 1593186 h 2209800"/>
                  <a:gd name="connsiteX49" fmla="*/ 666057 w 1133475"/>
                  <a:gd name="connsiteY49" fmla="*/ 1549371 h 2209800"/>
                  <a:gd name="connsiteX50" fmla="*/ 634625 w 1133475"/>
                  <a:gd name="connsiteY50" fmla="*/ 1023591 h 2209800"/>
                  <a:gd name="connsiteX51" fmla="*/ 690822 w 1133475"/>
                  <a:gd name="connsiteY51" fmla="*/ 928341 h 2209800"/>
                  <a:gd name="connsiteX52" fmla="*/ 1009910 w 1133475"/>
                  <a:gd name="connsiteY52" fmla="*/ 814993 h 2209800"/>
                  <a:gd name="connsiteX53" fmla="*/ 1059440 w 1133475"/>
                  <a:gd name="connsiteY53" fmla="*/ 800706 h 2209800"/>
                  <a:gd name="connsiteX54" fmla="*/ 1115637 w 1133475"/>
                  <a:gd name="connsiteY54" fmla="*/ 780703 h 2209800"/>
                  <a:gd name="connsiteX55" fmla="*/ 1109922 w 1133475"/>
                  <a:gd name="connsiteY55" fmla="*/ 750223 h 2209800"/>
                  <a:gd name="connsiteX56" fmla="*/ 334587 w 1133475"/>
                  <a:gd name="connsiteY56" fmla="*/ 871191 h 2209800"/>
                  <a:gd name="connsiteX57" fmla="*/ 137420 w 1133475"/>
                  <a:gd name="connsiteY57" fmla="*/ 780703 h 2209800"/>
                  <a:gd name="connsiteX58" fmla="*/ 278390 w 1133475"/>
                  <a:gd name="connsiteY58" fmla="*/ 688311 h 2209800"/>
                  <a:gd name="connsiteX59" fmla="*/ 334587 w 1133475"/>
                  <a:gd name="connsiteY59" fmla="*/ 871191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33475" h="2209800">
                    <a:moveTo>
                      <a:pt x="1109922" y="750223"/>
                    </a:moveTo>
                    <a:cubicBezTo>
                      <a:pt x="1056582" y="753081"/>
                      <a:pt x="878465" y="754033"/>
                      <a:pt x="806075" y="754033"/>
                    </a:cubicBezTo>
                    <a:cubicBezTo>
                      <a:pt x="828935" y="805468"/>
                      <a:pt x="866082" y="773083"/>
                      <a:pt x="882275" y="799753"/>
                    </a:cubicBezTo>
                    <a:cubicBezTo>
                      <a:pt x="851795" y="838806"/>
                      <a:pt x="818457" y="826423"/>
                      <a:pt x="781310" y="832138"/>
                    </a:cubicBezTo>
                    <a:cubicBezTo>
                      <a:pt x="648912" y="852141"/>
                      <a:pt x="634625" y="866428"/>
                      <a:pt x="643197" y="733078"/>
                    </a:cubicBezTo>
                    <a:cubicBezTo>
                      <a:pt x="647960" y="650211"/>
                      <a:pt x="683202" y="548293"/>
                      <a:pt x="586047" y="523528"/>
                    </a:cubicBezTo>
                    <a:cubicBezTo>
                      <a:pt x="524135" y="507336"/>
                      <a:pt x="519372" y="474951"/>
                      <a:pt x="522230" y="442566"/>
                    </a:cubicBezTo>
                    <a:cubicBezTo>
                      <a:pt x="522230" y="442566"/>
                      <a:pt x="523182" y="442566"/>
                      <a:pt x="523182" y="442566"/>
                    </a:cubicBezTo>
                    <a:cubicBezTo>
                      <a:pt x="525087" y="429231"/>
                      <a:pt x="548900" y="413991"/>
                      <a:pt x="558425" y="395893"/>
                    </a:cubicBezTo>
                    <a:cubicBezTo>
                      <a:pt x="561282" y="392083"/>
                      <a:pt x="564140" y="387321"/>
                      <a:pt x="566997" y="383511"/>
                    </a:cubicBezTo>
                    <a:cubicBezTo>
                      <a:pt x="583190" y="362556"/>
                      <a:pt x="582237" y="340648"/>
                      <a:pt x="585095" y="318741"/>
                    </a:cubicBezTo>
                    <a:cubicBezTo>
                      <a:pt x="611765" y="214918"/>
                      <a:pt x="586047" y="144433"/>
                      <a:pt x="596525" y="54898"/>
                    </a:cubicBezTo>
                    <a:cubicBezTo>
                      <a:pt x="598430" y="40611"/>
                      <a:pt x="590810" y="32038"/>
                      <a:pt x="576522" y="26323"/>
                    </a:cubicBezTo>
                    <a:cubicBezTo>
                      <a:pt x="480320" y="-9872"/>
                      <a:pt x="454602" y="-24159"/>
                      <a:pt x="433647" y="87283"/>
                    </a:cubicBezTo>
                    <a:cubicBezTo>
                      <a:pt x="426980" y="120621"/>
                      <a:pt x="409835" y="143481"/>
                      <a:pt x="405072" y="176818"/>
                    </a:cubicBezTo>
                    <a:cubicBezTo>
                      <a:pt x="398405" y="232063"/>
                      <a:pt x="351732" y="280641"/>
                      <a:pt x="371735" y="336838"/>
                    </a:cubicBezTo>
                    <a:cubicBezTo>
                      <a:pt x="382212" y="367318"/>
                      <a:pt x="396500" y="417801"/>
                      <a:pt x="401262" y="420658"/>
                    </a:cubicBezTo>
                    <a:cubicBezTo>
                      <a:pt x="396500" y="448281"/>
                      <a:pt x="414597" y="471141"/>
                      <a:pt x="320300" y="492096"/>
                    </a:cubicBezTo>
                    <a:cubicBezTo>
                      <a:pt x="178377" y="524481"/>
                      <a:pt x="113607" y="646401"/>
                      <a:pt x="20262" y="750223"/>
                    </a:cubicBezTo>
                    <a:cubicBezTo>
                      <a:pt x="-6408" y="779751"/>
                      <a:pt x="-9265" y="807373"/>
                      <a:pt x="26930" y="830233"/>
                    </a:cubicBezTo>
                    <a:cubicBezTo>
                      <a:pt x="115512" y="886431"/>
                      <a:pt x="193617" y="900718"/>
                      <a:pt x="275532" y="939771"/>
                    </a:cubicBezTo>
                    <a:cubicBezTo>
                      <a:pt x="351732" y="975966"/>
                      <a:pt x="336492" y="955011"/>
                      <a:pt x="307917" y="1035021"/>
                    </a:cubicBezTo>
                    <a:cubicBezTo>
                      <a:pt x="293630" y="1075026"/>
                      <a:pt x="284105" y="1115031"/>
                      <a:pt x="280295" y="1157893"/>
                    </a:cubicBezTo>
                    <a:cubicBezTo>
                      <a:pt x="267912" y="1306483"/>
                      <a:pt x="265055" y="1427451"/>
                      <a:pt x="247910" y="1575088"/>
                    </a:cubicBezTo>
                    <a:cubicBezTo>
                      <a:pt x="248862" y="1575088"/>
                      <a:pt x="246005" y="1602711"/>
                      <a:pt x="246005" y="1602711"/>
                    </a:cubicBezTo>
                    <a:lnTo>
                      <a:pt x="271722" y="1602711"/>
                    </a:lnTo>
                    <a:cubicBezTo>
                      <a:pt x="269817" y="1688436"/>
                      <a:pt x="277437" y="1773208"/>
                      <a:pt x="275532" y="1858933"/>
                    </a:cubicBezTo>
                    <a:cubicBezTo>
                      <a:pt x="275532" y="1877983"/>
                      <a:pt x="271722" y="1900843"/>
                      <a:pt x="279342" y="1916083"/>
                    </a:cubicBezTo>
                    <a:cubicBezTo>
                      <a:pt x="308870" y="1973233"/>
                      <a:pt x="296487" y="2032288"/>
                      <a:pt x="289820" y="2094201"/>
                    </a:cubicBezTo>
                    <a:cubicBezTo>
                      <a:pt x="286010" y="2130396"/>
                      <a:pt x="294582" y="2167544"/>
                      <a:pt x="326967" y="2193261"/>
                    </a:cubicBezTo>
                    <a:cubicBezTo>
                      <a:pt x="362210" y="2204691"/>
                      <a:pt x="388880" y="2226599"/>
                      <a:pt x="423170" y="2189451"/>
                    </a:cubicBezTo>
                    <a:cubicBezTo>
                      <a:pt x="417455" y="2156113"/>
                      <a:pt x="403167" y="2122776"/>
                      <a:pt x="397452" y="2089438"/>
                    </a:cubicBezTo>
                    <a:cubicBezTo>
                      <a:pt x="388880" y="2058958"/>
                      <a:pt x="394595" y="1957041"/>
                      <a:pt x="403167" y="1921798"/>
                    </a:cubicBezTo>
                    <a:cubicBezTo>
                      <a:pt x="406025" y="1888461"/>
                      <a:pt x="397452" y="1820833"/>
                      <a:pt x="400310" y="1817023"/>
                    </a:cubicBezTo>
                    <a:cubicBezTo>
                      <a:pt x="390785" y="1734156"/>
                      <a:pt x="403167" y="1682721"/>
                      <a:pt x="421265" y="1603663"/>
                    </a:cubicBezTo>
                    <a:lnTo>
                      <a:pt x="470795" y="1603663"/>
                    </a:lnTo>
                    <a:cubicBezTo>
                      <a:pt x="471747" y="1605568"/>
                      <a:pt x="471747" y="1608426"/>
                      <a:pt x="472700" y="1610331"/>
                    </a:cubicBezTo>
                    <a:lnTo>
                      <a:pt x="471747" y="1608426"/>
                    </a:lnTo>
                    <a:cubicBezTo>
                      <a:pt x="491750" y="1692246"/>
                      <a:pt x="464127" y="1767493"/>
                      <a:pt x="473652" y="1851313"/>
                    </a:cubicBezTo>
                    <a:cubicBezTo>
                      <a:pt x="483177" y="1876078"/>
                      <a:pt x="455555" y="1903701"/>
                      <a:pt x="479367" y="1927513"/>
                    </a:cubicBezTo>
                    <a:cubicBezTo>
                      <a:pt x="494607" y="1965613"/>
                      <a:pt x="466032" y="2014191"/>
                      <a:pt x="482225" y="2052291"/>
                    </a:cubicBezTo>
                    <a:cubicBezTo>
                      <a:pt x="482225" y="2060863"/>
                      <a:pt x="482225" y="2078008"/>
                      <a:pt x="482225" y="2086581"/>
                    </a:cubicBezTo>
                    <a:cubicBezTo>
                      <a:pt x="483177" y="2125633"/>
                      <a:pt x="518420" y="2109441"/>
                      <a:pt x="533660" y="2124681"/>
                    </a:cubicBezTo>
                    <a:cubicBezTo>
                      <a:pt x="589857" y="2123728"/>
                      <a:pt x="596525" y="2176116"/>
                      <a:pt x="654627" y="2171353"/>
                    </a:cubicBezTo>
                    <a:cubicBezTo>
                      <a:pt x="671772" y="2169449"/>
                      <a:pt x="695585" y="2178021"/>
                      <a:pt x="704157" y="2158971"/>
                    </a:cubicBezTo>
                    <a:cubicBezTo>
                      <a:pt x="713682" y="2138016"/>
                      <a:pt x="691775" y="2123728"/>
                      <a:pt x="677487" y="2114203"/>
                    </a:cubicBezTo>
                    <a:cubicBezTo>
                      <a:pt x="562235" y="2034193"/>
                      <a:pt x="588905" y="1957993"/>
                      <a:pt x="601287" y="1846551"/>
                    </a:cubicBezTo>
                    <a:cubicBezTo>
                      <a:pt x="608907" y="1775113"/>
                      <a:pt x="611765" y="1703676"/>
                      <a:pt x="614622" y="1631286"/>
                    </a:cubicBezTo>
                    <a:cubicBezTo>
                      <a:pt x="615575" y="1618903"/>
                      <a:pt x="625100" y="1606521"/>
                      <a:pt x="626052" y="1593186"/>
                    </a:cubicBezTo>
                    <a:cubicBezTo>
                      <a:pt x="649865" y="1575088"/>
                      <a:pt x="666057" y="1576041"/>
                      <a:pt x="666057" y="1549371"/>
                    </a:cubicBezTo>
                    <a:cubicBezTo>
                      <a:pt x="666057" y="1383636"/>
                      <a:pt x="655580" y="1188373"/>
                      <a:pt x="634625" y="1023591"/>
                    </a:cubicBezTo>
                    <a:cubicBezTo>
                      <a:pt x="627005" y="965488"/>
                      <a:pt x="634625" y="938818"/>
                      <a:pt x="690822" y="928341"/>
                    </a:cubicBezTo>
                    <a:cubicBezTo>
                      <a:pt x="798455" y="906433"/>
                      <a:pt x="910850" y="865476"/>
                      <a:pt x="1009910" y="814993"/>
                    </a:cubicBezTo>
                    <a:cubicBezTo>
                      <a:pt x="1030865" y="816898"/>
                      <a:pt x="1046105" y="814993"/>
                      <a:pt x="1059440" y="800706"/>
                    </a:cubicBezTo>
                    <a:cubicBezTo>
                      <a:pt x="1093730" y="774036"/>
                      <a:pt x="1078490" y="791181"/>
                      <a:pt x="1115637" y="780703"/>
                    </a:cubicBezTo>
                    <a:cubicBezTo>
                      <a:pt x="1156595" y="759748"/>
                      <a:pt x="1137545" y="749271"/>
                      <a:pt x="1109922" y="750223"/>
                    </a:cubicBezTo>
                    <a:close/>
                    <a:moveTo>
                      <a:pt x="334587" y="871191"/>
                    </a:moveTo>
                    <a:cubicBezTo>
                      <a:pt x="313632" y="896908"/>
                      <a:pt x="173615" y="802611"/>
                      <a:pt x="137420" y="780703"/>
                    </a:cubicBezTo>
                    <a:cubicBezTo>
                      <a:pt x="178377" y="740698"/>
                      <a:pt x="237432" y="658783"/>
                      <a:pt x="278390" y="688311"/>
                    </a:cubicBezTo>
                    <a:cubicBezTo>
                      <a:pt x="307917" y="710218"/>
                      <a:pt x="364115" y="834996"/>
                      <a:pt x="334587" y="871191"/>
                    </a:cubicBezTo>
                    <a:close/>
                  </a:path>
                </a:pathLst>
              </a:custGeom>
              <a:solidFill>
                <a:schemeClr val="accent2"/>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529D5682-EF49-497F-BDD1-D4E2FFEBD265}"/>
                  </a:ext>
                </a:extLst>
              </p:cNvPr>
              <p:cNvSpPr/>
              <p:nvPr/>
            </p:nvSpPr>
            <p:spPr>
              <a:xfrm>
                <a:off x="872487" y="3756991"/>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Freeform: Shape 7">
              <a:extLst>
                <a:ext uri="{FF2B5EF4-FFF2-40B4-BE49-F238E27FC236}">
                  <a16:creationId xmlns:a16="http://schemas.microsoft.com/office/drawing/2014/main" xmlns="" id="{526D5786-7D08-4DB1-992A-602F927BBAD6}"/>
                </a:ext>
              </a:extLst>
            </p:cNvPr>
            <p:cNvSpPr/>
            <p:nvPr/>
          </p:nvSpPr>
          <p:spPr>
            <a:xfrm>
              <a:off x="1666217" y="3867149"/>
              <a:ext cx="521429" cy="319685"/>
            </a:xfrm>
            <a:custGeom>
              <a:avLst/>
              <a:gdLst>
                <a:gd name="connsiteX0" fmla="*/ 266379 w 551393"/>
                <a:gd name="connsiteY0" fmla="*/ 0 h 338056"/>
                <a:gd name="connsiteX1" fmla="*/ 285013 w 551393"/>
                <a:gd name="connsiteY1" fmla="*/ 0 h 338056"/>
                <a:gd name="connsiteX2" fmla="*/ 303894 w 551393"/>
                <a:gd name="connsiteY2" fmla="*/ 18881 h 338056"/>
                <a:gd name="connsiteX3" fmla="*/ 303894 w 551393"/>
                <a:gd name="connsiteY3" fmla="*/ 45787 h 338056"/>
                <a:gd name="connsiteX4" fmla="*/ 331259 w 551393"/>
                <a:gd name="connsiteY4" fmla="*/ 48545 h 338056"/>
                <a:gd name="connsiteX5" fmla="*/ 551393 w 551393"/>
                <a:gd name="connsiteY5" fmla="*/ 318641 h 338056"/>
                <a:gd name="connsiteX6" fmla="*/ 549436 w 551393"/>
                <a:gd name="connsiteY6" fmla="*/ 338056 h 338056"/>
                <a:gd name="connsiteX7" fmla="*/ 1957 w 551393"/>
                <a:gd name="connsiteY7" fmla="*/ 338056 h 338056"/>
                <a:gd name="connsiteX8" fmla="*/ 0 w 551393"/>
                <a:gd name="connsiteY8" fmla="*/ 318641 h 338056"/>
                <a:gd name="connsiteX9" fmla="*/ 220134 w 551393"/>
                <a:gd name="connsiteY9" fmla="*/ 48545 h 338056"/>
                <a:gd name="connsiteX10" fmla="*/ 247498 w 551393"/>
                <a:gd name="connsiteY10" fmla="*/ 45787 h 338056"/>
                <a:gd name="connsiteX11" fmla="*/ 247498 w 551393"/>
                <a:gd name="connsiteY11" fmla="*/ 18881 h 338056"/>
                <a:gd name="connsiteX12" fmla="*/ 266379 w 551393"/>
                <a:gd name="connsiteY12" fmla="*/ 0 h 33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1393" h="338056">
                  <a:moveTo>
                    <a:pt x="266379" y="0"/>
                  </a:moveTo>
                  <a:lnTo>
                    <a:pt x="285013" y="0"/>
                  </a:lnTo>
                  <a:cubicBezTo>
                    <a:pt x="295441" y="0"/>
                    <a:pt x="303894" y="8453"/>
                    <a:pt x="303894" y="18881"/>
                  </a:cubicBezTo>
                  <a:lnTo>
                    <a:pt x="303894" y="45787"/>
                  </a:lnTo>
                  <a:lnTo>
                    <a:pt x="331259" y="48545"/>
                  </a:lnTo>
                  <a:cubicBezTo>
                    <a:pt x="456889" y="74253"/>
                    <a:pt x="551393" y="185410"/>
                    <a:pt x="551393" y="318641"/>
                  </a:cubicBezTo>
                  <a:lnTo>
                    <a:pt x="549436" y="338056"/>
                  </a:lnTo>
                  <a:lnTo>
                    <a:pt x="1957" y="338056"/>
                  </a:lnTo>
                  <a:lnTo>
                    <a:pt x="0" y="318641"/>
                  </a:lnTo>
                  <a:cubicBezTo>
                    <a:pt x="0" y="185410"/>
                    <a:pt x="94504" y="74253"/>
                    <a:pt x="220134" y="48545"/>
                  </a:cubicBezTo>
                  <a:lnTo>
                    <a:pt x="247498" y="45787"/>
                  </a:lnTo>
                  <a:lnTo>
                    <a:pt x="247498" y="18881"/>
                  </a:lnTo>
                  <a:cubicBezTo>
                    <a:pt x="247498" y="8453"/>
                    <a:pt x="255951" y="0"/>
                    <a:pt x="26637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6402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3DAC4E46-8A9D-4900-AE18-E05E6A326170}"/>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xmlns="" id="{1C5A825F-0EE8-4E3A-83EF-07BE4BC281E3}"/>
              </a:ext>
            </a:extLst>
          </p:cNvPr>
          <p:cNvSpPr/>
          <p:nvPr userDrawn="1"/>
        </p:nvSpPr>
        <p:spPr>
          <a:xfrm rot="8736033">
            <a:off x="47290" y="-101596"/>
            <a:ext cx="2062038" cy="1342703"/>
          </a:xfrm>
          <a:custGeom>
            <a:avLst/>
            <a:gdLst>
              <a:gd name="connsiteX0" fmla="*/ 211797 w 2062038"/>
              <a:gd name="connsiteY0" fmla="*/ 827255 h 1342703"/>
              <a:gd name="connsiteX1" fmla="*/ 0 w 2062038"/>
              <a:gd name="connsiteY1" fmla="*/ 682237 h 1342703"/>
              <a:gd name="connsiteX2" fmla="*/ 2296 w 2062038"/>
              <a:gd name="connsiteY2" fmla="*/ 674390 h 1342703"/>
              <a:gd name="connsiteX3" fmla="*/ 605953 w 2062038"/>
              <a:gd name="connsiteY3" fmla="*/ 352769 h 1342703"/>
              <a:gd name="connsiteX4" fmla="*/ 754394 w 2062038"/>
              <a:gd name="connsiteY4" fmla="*/ 290919 h 1342703"/>
              <a:gd name="connsiteX5" fmla="*/ 1754511 w 2062038"/>
              <a:gd name="connsiteY5" fmla="*/ 137531 h 1342703"/>
              <a:gd name="connsiteX6" fmla="*/ 1987686 w 2062038"/>
              <a:gd name="connsiteY6" fmla="*/ 716449 h 1342703"/>
              <a:gd name="connsiteX7" fmla="*/ 1968512 w 2062038"/>
              <a:gd name="connsiteY7" fmla="*/ 837675 h 1342703"/>
              <a:gd name="connsiteX8" fmla="*/ 2029483 w 2062038"/>
              <a:gd name="connsiteY8" fmla="*/ 1050942 h 1342703"/>
              <a:gd name="connsiteX9" fmla="*/ 2062038 w 2062038"/>
              <a:gd name="connsiteY9" fmla="*/ 1074205 h 1342703"/>
              <a:gd name="connsiteX10" fmla="*/ 1878198 w 2062038"/>
              <a:gd name="connsiteY10" fmla="*/ 1342703 h 1342703"/>
              <a:gd name="connsiteX11" fmla="*/ 1878114 w 2062038"/>
              <a:gd name="connsiteY11" fmla="*/ 1342595 h 1342703"/>
              <a:gd name="connsiteX12" fmla="*/ 1847286 w 2062038"/>
              <a:gd name="connsiteY12" fmla="*/ 1315158 h 1342703"/>
              <a:gd name="connsiteX13" fmla="*/ 1693279 w 2062038"/>
              <a:gd name="connsiteY13" fmla="*/ 1233516 h 1342703"/>
              <a:gd name="connsiteX14" fmla="*/ 1639470 w 2062038"/>
              <a:gd name="connsiteY14" fmla="*/ 953335 h 1342703"/>
              <a:gd name="connsiteX15" fmla="*/ 1646892 w 2062038"/>
              <a:gd name="connsiteY15" fmla="*/ 542031 h 1342703"/>
              <a:gd name="connsiteX16" fmla="*/ 1085910 w 2062038"/>
              <a:gd name="connsiteY16" fmla="*/ 319370 h 1342703"/>
              <a:gd name="connsiteX17" fmla="*/ 879950 w 2062038"/>
              <a:gd name="connsiteY17" fmla="*/ 612540 h 1342703"/>
              <a:gd name="connsiteX18" fmla="*/ 879950 w 2062038"/>
              <a:gd name="connsiteY18" fmla="*/ 619344 h 1342703"/>
              <a:gd name="connsiteX19" fmla="*/ 673370 w 2062038"/>
              <a:gd name="connsiteY19" fmla="*/ 697275 h 1342703"/>
              <a:gd name="connsiteX20" fmla="*/ 274436 w 2062038"/>
              <a:gd name="connsiteY20" fmla="*/ 704697 h 1342703"/>
              <a:gd name="connsiteX21" fmla="*/ 224124 w 2062038"/>
              <a:gd name="connsiteY21" fmla="*/ 786493 h 134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2038" h="1342703">
                <a:moveTo>
                  <a:pt x="211797" y="827255"/>
                </a:moveTo>
                <a:lnTo>
                  <a:pt x="0" y="682237"/>
                </a:lnTo>
                <a:lnTo>
                  <a:pt x="2296" y="674390"/>
                </a:lnTo>
                <a:cubicBezTo>
                  <a:pt x="155684" y="303908"/>
                  <a:pt x="374015" y="338544"/>
                  <a:pt x="605953" y="352769"/>
                </a:cubicBezTo>
                <a:cubicBezTo>
                  <a:pt x="662237" y="355862"/>
                  <a:pt x="717283" y="332977"/>
                  <a:pt x="754394" y="290919"/>
                </a:cubicBezTo>
                <a:cubicBezTo>
                  <a:pt x="969014" y="46611"/>
                  <a:pt x="1336404" y="-138321"/>
                  <a:pt x="1754511" y="137531"/>
                </a:cubicBezTo>
                <a:cubicBezTo>
                  <a:pt x="1902951" y="235254"/>
                  <a:pt x="1999438" y="582852"/>
                  <a:pt x="1987686" y="716449"/>
                </a:cubicBezTo>
                <a:cubicBezTo>
                  <a:pt x="1982738" y="768403"/>
                  <a:pt x="1975316" y="806749"/>
                  <a:pt x="1968512" y="837675"/>
                </a:cubicBezTo>
                <a:cubicBezTo>
                  <a:pt x="1951349" y="916070"/>
                  <a:pt x="1975586" y="996205"/>
                  <a:pt x="2029483" y="1050942"/>
                </a:cubicBezTo>
                <a:lnTo>
                  <a:pt x="2062038" y="1074205"/>
                </a:lnTo>
                <a:lnTo>
                  <a:pt x="1878198" y="1342703"/>
                </a:lnTo>
                <a:lnTo>
                  <a:pt x="1878114" y="1342595"/>
                </a:lnTo>
                <a:cubicBezTo>
                  <a:pt x="1868740" y="1332553"/>
                  <a:pt x="1858419" y="1323353"/>
                  <a:pt x="1847286" y="1315158"/>
                </a:cubicBezTo>
                <a:cubicBezTo>
                  <a:pt x="1797187" y="1278048"/>
                  <a:pt x="1745233" y="1246505"/>
                  <a:pt x="1693279" y="1233516"/>
                </a:cubicBezTo>
                <a:cubicBezTo>
                  <a:pt x="1471237" y="1178469"/>
                  <a:pt x="1427323" y="1103012"/>
                  <a:pt x="1639470" y="953335"/>
                </a:cubicBezTo>
                <a:cubicBezTo>
                  <a:pt x="1810794" y="833345"/>
                  <a:pt x="1722349" y="669442"/>
                  <a:pt x="1646892" y="542031"/>
                </a:cubicBezTo>
                <a:cubicBezTo>
                  <a:pt x="1523191" y="332359"/>
                  <a:pt x="1305479" y="295867"/>
                  <a:pt x="1085910" y="319370"/>
                </a:cubicBezTo>
                <a:cubicBezTo>
                  <a:pt x="923863" y="336070"/>
                  <a:pt x="886135" y="464719"/>
                  <a:pt x="879950" y="612540"/>
                </a:cubicBezTo>
                <a:cubicBezTo>
                  <a:pt x="879950" y="615014"/>
                  <a:pt x="879950" y="616870"/>
                  <a:pt x="879950" y="619344"/>
                </a:cubicBezTo>
                <a:cubicBezTo>
                  <a:pt x="878713" y="726963"/>
                  <a:pt x="746972" y="775206"/>
                  <a:pt x="673370" y="697275"/>
                </a:cubicBezTo>
                <a:cubicBezTo>
                  <a:pt x="584306" y="603263"/>
                  <a:pt x="452565" y="475851"/>
                  <a:pt x="274436" y="704697"/>
                </a:cubicBezTo>
                <a:cubicBezTo>
                  <a:pt x="252789" y="732452"/>
                  <a:pt x="236234" y="759773"/>
                  <a:pt x="224124" y="786493"/>
                </a:cubicBezTo>
                <a:close/>
              </a:path>
            </a:pathLst>
          </a:custGeom>
          <a:solidFill>
            <a:schemeClr val="accent2">
              <a:alpha val="30000"/>
            </a:schemeClr>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6DB54B7C-B64B-465F-BA40-97AA6D6E0E7E}"/>
              </a:ext>
            </a:extLst>
          </p:cNvPr>
          <p:cNvSpPr/>
          <p:nvPr userDrawn="1"/>
        </p:nvSpPr>
        <p:spPr>
          <a:xfrm rot="19928977">
            <a:off x="11013434" y="5741877"/>
            <a:ext cx="1157545" cy="778623"/>
          </a:xfrm>
          <a:custGeom>
            <a:avLst/>
            <a:gdLst>
              <a:gd name="connsiteX0" fmla="*/ 928294 w 1157545"/>
              <a:gd name="connsiteY0" fmla="*/ 31386 h 778623"/>
              <a:gd name="connsiteX1" fmla="*/ 1016454 w 1157545"/>
              <a:gd name="connsiteY1" fmla="*/ 78623 h 778623"/>
              <a:gd name="connsiteX2" fmla="*/ 1149755 w 1157545"/>
              <a:gd name="connsiteY2" fmla="*/ 409578 h 778623"/>
              <a:gd name="connsiteX3" fmla="*/ 1138793 w 1157545"/>
              <a:gd name="connsiteY3" fmla="*/ 478879 h 778623"/>
              <a:gd name="connsiteX4" fmla="*/ 1148739 w 1157545"/>
              <a:gd name="connsiteY4" fmla="*/ 565242 h 778623"/>
              <a:gd name="connsiteX5" fmla="*/ 1157545 w 1157545"/>
              <a:gd name="connsiteY5" fmla="*/ 577813 h 778623"/>
              <a:gd name="connsiteX6" fmla="*/ 1066593 w 1157545"/>
              <a:gd name="connsiteY6" fmla="*/ 749952 h 778623"/>
              <a:gd name="connsiteX7" fmla="*/ 1025869 w 1157545"/>
              <a:gd name="connsiteY7" fmla="*/ 723338 h 778623"/>
              <a:gd name="connsiteX8" fmla="*/ 981449 w 1157545"/>
              <a:gd name="connsiteY8" fmla="*/ 705173 h 778623"/>
              <a:gd name="connsiteX9" fmla="*/ 950688 w 1157545"/>
              <a:gd name="connsiteY9" fmla="*/ 544999 h 778623"/>
              <a:gd name="connsiteX10" fmla="*/ 954930 w 1157545"/>
              <a:gd name="connsiteY10" fmla="*/ 309866 h 778623"/>
              <a:gd name="connsiteX11" fmla="*/ 634231 w 1157545"/>
              <a:gd name="connsiteY11" fmla="*/ 182577 h 778623"/>
              <a:gd name="connsiteX12" fmla="*/ 516488 w 1157545"/>
              <a:gd name="connsiteY12" fmla="*/ 350175 h 778623"/>
              <a:gd name="connsiteX13" fmla="*/ 516488 w 1157545"/>
              <a:gd name="connsiteY13" fmla="*/ 354065 h 778623"/>
              <a:gd name="connsiteX14" fmla="*/ 398391 w 1157545"/>
              <a:gd name="connsiteY14" fmla="*/ 398616 h 778623"/>
              <a:gd name="connsiteX15" fmla="*/ 170330 w 1157545"/>
              <a:gd name="connsiteY15" fmla="*/ 402859 h 778623"/>
              <a:gd name="connsiteX16" fmla="*/ 242461 w 1157545"/>
              <a:gd name="connsiteY16" fmla="*/ 687493 h 778623"/>
              <a:gd name="connsiteX17" fmla="*/ 270107 w 1157545"/>
              <a:gd name="connsiteY17" fmla="*/ 777988 h 778623"/>
              <a:gd name="connsiteX18" fmla="*/ 269524 w 1157545"/>
              <a:gd name="connsiteY18" fmla="*/ 778623 h 778623"/>
              <a:gd name="connsiteX19" fmla="*/ 32151 w 1157545"/>
              <a:gd name="connsiteY19" fmla="*/ 653204 h 778623"/>
              <a:gd name="connsiteX20" fmla="*/ 26776 w 1157545"/>
              <a:gd name="connsiteY20" fmla="*/ 645063 h 778623"/>
              <a:gd name="connsiteX21" fmla="*/ 14753 w 1157545"/>
              <a:gd name="connsiteY21" fmla="*/ 385533 h 778623"/>
              <a:gd name="connsiteX22" fmla="*/ 359851 w 1157545"/>
              <a:gd name="connsiteY22" fmla="*/ 201670 h 778623"/>
              <a:gd name="connsiteX23" fmla="*/ 444710 w 1157545"/>
              <a:gd name="connsiteY23" fmla="*/ 166312 h 778623"/>
              <a:gd name="connsiteX24" fmla="*/ 928294 w 1157545"/>
              <a:gd name="connsiteY24" fmla="*/ 31386 h 77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7545" h="778623">
                <a:moveTo>
                  <a:pt x="928294" y="31386"/>
                </a:moveTo>
                <a:cubicBezTo>
                  <a:pt x="957152" y="43315"/>
                  <a:pt x="986576" y="58911"/>
                  <a:pt x="1016454" y="78623"/>
                </a:cubicBezTo>
                <a:cubicBezTo>
                  <a:pt x="1101314" y="134489"/>
                  <a:pt x="1156473" y="333203"/>
                  <a:pt x="1149755" y="409578"/>
                </a:cubicBezTo>
                <a:cubicBezTo>
                  <a:pt x="1146927" y="439278"/>
                  <a:pt x="1142684" y="461200"/>
                  <a:pt x="1138793" y="478879"/>
                </a:cubicBezTo>
                <a:cubicBezTo>
                  <a:pt x="1132253" y="508757"/>
                  <a:pt x="1136230" y="539077"/>
                  <a:pt x="1148739" y="565242"/>
                </a:cubicBezTo>
                <a:lnTo>
                  <a:pt x="1157545" y="577813"/>
                </a:lnTo>
                <a:lnTo>
                  <a:pt x="1066593" y="749952"/>
                </a:lnTo>
                <a:lnTo>
                  <a:pt x="1025869" y="723338"/>
                </a:lnTo>
                <a:cubicBezTo>
                  <a:pt x="1011151" y="715250"/>
                  <a:pt x="996300" y="708885"/>
                  <a:pt x="981449" y="705173"/>
                </a:cubicBezTo>
                <a:cubicBezTo>
                  <a:pt x="854513" y="673704"/>
                  <a:pt x="829409" y="630567"/>
                  <a:pt x="950688" y="544999"/>
                </a:cubicBezTo>
                <a:cubicBezTo>
                  <a:pt x="1048630" y="476404"/>
                  <a:pt x="998068" y="382704"/>
                  <a:pt x="954930" y="309866"/>
                </a:cubicBezTo>
                <a:cubicBezTo>
                  <a:pt x="884215" y="190002"/>
                  <a:pt x="759753" y="169140"/>
                  <a:pt x="634231" y="182577"/>
                </a:cubicBezTo>
                <a:cubicBezTo>
                  <a:pt x="541592" y="192123"/>
                  <a:pt x="520024" y="265669"/>
                  <a:pt x="516488" y="350175"/>
                </a:cubicBezTo>
                <a:cubicBezTo>
                  <a:pt x="516488" y="351590"/>
                  <a:pt x="516488" y="352650"/>
                  <a:pt x="516488" y="354065"/>
                </a:cubicBezTo>
                <a:cubicBezTo>
                  <a:pt x="515781" y="415588"/>
                  <a:pt x="440468" y="443168"/>
                  <a:pt x="398391" y="398616"/>
                </a:cubicBezTo>
                <a:cubicBezTo>
                  <a:pt x="347475" y="344871"/>
                  <a:pt x="272162" y="272033"/>
                  <a:pt x="170330" y="402859"/>
                </a:cubicBezTo>
                <a:cubicBezTo>
                  <a:pt x="71327" y="529795"/>
                  <a:pt x="158662" y="640820"/>
                  <a:pt x="242461" y="687493"/>
                </a:cubicBezTo>
                <a:cubicBezTo>
                  <a:pt x="276140" y="706322"/>
                  <a:pt x="285753" y="747227"/>
                  <a:pt x="270107" y="777988"/>
                </a:cubicBezTo>
                <a:lnTo>
                  <a:pt x="269524" y="778623"/>
                </a:lnTo>
                <a:lnTo>
                  <a:pt x="32151" y="653204"/>
                </a:lnTo>
                <a:lnTo>
                  <a:pt x="26776" y="645063"/>
                </a:lnTo>
                <a:cubicBezTo>
                  <a:pt x="-3986" y="595208"/>
                  <a:pt x="-8583" y="442460"/>
                  <a:pt x="14753" y="385533"/>
                </a:cubicBezTo>
                <a:cubicBezTo>
                  <a:pt x="102442" y="173737"/>
                  <a:pt x="227257" y="193538"/>
                  <a:pt x="359851" y="201670"/>
                </a:cubicBezTo>
                <a:cubicBezTo>
                  <a:pt x="392027" y="203438"/>
                  <a:pt x="423496" y="190356"/>
                  <a:pt x="444710" y="166312"/>
                </a:cubicBezTo>
                <a:cubicBezTo>
                  <a:pt x="552067" y="44105"/>
                  <a:pt x="726289" y="-52114"/>
                  <a:pt x="928294" y="31386"/>
                </a:cubicBezTo>
                <a:close/>
              </a:path>
            </a:pathLst>
          </a:custGeom>
          <a:solidFill>
            <a:schemeClr val="accent2">
              <a:alpha val="30000"/>
            </a:schemeClr>
          </a:solidFill>
          <a:ln w="9525" cap="flat">
            <a:noFill/>
            <a:prstDash val="solid"/>
            <a:miter/>
          </a:ln>
        </p:spPr>
        <p:txBody>
          <a:bodyPr rtlCol="0" anchor="ctr"/>
          <a:lstStyle/>
          <a:p>
            <a:endParaRPr lang="en-US"/>
          </a:p>
        </p:txBody>
      </p:sp>
      <p:sp>
        <p:nvSpPr>
          <p:cNvPr id="13" name="Graphic 1">
            <a:extLst>
              <a:ext uri="{FF2B5EF4-FFF2-40B4-BE49-F238E27FC236}">
                <a16:creationId xmlns:a16="http://schemas.microsoft.com/office/drawing/2014/main" xmlns="" id="{22076317-9A77-4E39-AE9D-46F30709B4B1}"/>
              </a:ext>
            </a:extLst>
          </p:cNvPr>
          <p:cNvSpPr/>
          <p:nvPr userDrawn="1"/>
        </p:nvSpPr>
        <p:spPr>
          <a:xfrm rot="17307127">
            <a:off x="10163005" y="5715988"/>
            <a:ext cx="842153" cy="797238"/>
          </a:xfrm>
          <a:custGeom>
            <a:avLst/>
            <a:gdLst>
              <a:gd name="connsiteX0" fmla="*/ 3563995 w 3571875"/>
              <a:gd name="connsiteY0" fmla="*/ 2018692 h 3381375"/>
              <a:gd name="connsiteX1" fmla="*/ 3259195 w 3571875"/>
              <a:gd name="connsiteY1" fmla="*/ 1688175 h 3381375"/>
              <a:gd name="connsiteX2" fmla="*/ 3067742 w 3571875"/>
              <a:gd name="connsiteY2" fmla="*/ 1290029 h 3381375"/>
              <a:gd name="connsiteX3" fmla="*/ 3097270 w 3571875"/>
              <a:gd name="connsiteY3" fmla="*/ 1103340 h 3381375"/>
              <a:gd name="connsiteX4" fmla="*/ 2738177 w 3571875"/>
              <a:gd name="connsiteY4" fmla="*/ 211799 h 3381375"/>
              <a:gd name="connsiteX5" fmla="*/ 1197984 w 3571875"/>
              <a:gd name="connsiteY5" fmla="*/ 448019 h 3381375"/>
              <a:gd name="connsiteX6" fmla="*/ 969384 w 3571875"/>
              <a:gd name="connsiteY6" fmla="*/ 543269 h 3381375"/>
              <a:gd name="connsiteX7" fmla="*/ 39744 w 3571875"/>
              <a:gd name="connsiteY7" fmla="*/ 1038569 h 3381375"/>
              <a:gd name="connsiteX8" fmla="*/ 72129 w 3571875"/>
              <a:gd name="connsiteY8" fmla="*/ 1737704 h 3381375"/>
              <a:gd name="connsiteX9" fmla="*/ 155949 w 3571875"/>
              <a:gd name="connsiteY9" fmla="*/ 2333970 h 3381375"/>
              <a:gd name="connsiteX10" fmla="*/ 724592 w 3571875"/>
              <a:gd name="connsiteY10" fmla="*/ 3295995 h 3381375"/>
              <a:gd name="connsiteX11" fmla="*/ 2052377 w 3571875"/>
              <a:gd name="connsiteY11" fmla="*/ 3293137 h 3381375"/>
              <a:gd name="connsiteX12" fmla="*/ 2053329 w 3571875"/>
              <a:gd name="connsiteY12" fmla="*/ 3294090 h 3381375"/>
              <a:gd name="connsiteX13" fmla="*/ 2053329 w 3571875"/>
              <a:gd name="connsiteY13" fmla="*/ 3294090 h 3381375"/>
              <a:gd name="connsiteX14" fmla="*/ 2053329 w 3571875"/>
              <a:gd name="connsiteY14" fmla="*/ 3294090 h 3381375"/>
              <a:gd name="connsiteX15" fmla="*/ 3150609 w 3571875"/>
              <a:gd name="connsiteY15" fmla="*/ 2945474 h 3381375"/>
              <a:gd name="connsiteX16" fmla="*/ 3563995 w 3571875"/>
              <a:gd name="connsiteY16" fmla="*/ 2018692 h 3381375"/>
              <a:gd name="connsiteX17" fmla="*/ 2525770 w 3571875"/>
              <a:gd name="connsiteY17" fmla="*/ 2945474 h 3381375"/>
              <a:gd name="connsiteX18" fmla="*/ 1897119 w 3571875"/>
              <a:gd name="connsiteY18" fmla="*/ 2853082 h 3381375"/>
              <a:gd name="connsiteX19" fmla="*/ 1736147 w 3571875"/>
              <a:gd name="connsiteY19" fmla="*/ 2662582 h 3381375"/>
              <a:gd name="connsiteX20" fmla="*/ 1487544 w 3571875"/>
              <a:gd name="connsiteY20" fmla="*/ 2900707 h 3381375"/>
              <a:gd name="connsiteX21" fmla="*/ 500754 w 3571875"/>
              <a:gd name="connsiteY21" fmla="*/ 2563522 h 3381375"/>
              <a:gd name="connsiteX22" fmla="*/ 662679 w 3571875"/>
              <a:gd name="connsiteY22" fmla="*/ 2166330 h 3381375"/>
              <a:gd name="connsiteX23" fmla="*/ 653154 w 3571875"/>
              <a:gd name="connsiteY23" fmla="*/ 1852004 h 3381375"/>
              <a:gd name="connsiteX24" fmla="*/ 458844 w 3571875"/>
              <a:gd name="connsiteY24" fmla="*/ 1085242 h 3381375"/>
              <a:gd name="connsiteX25" fmla="*/ 1073207 w 3571875"/>
              <a:gd name="connsiteY25" fmla="*/ 1073812 h 3381375"/>
              <a:gd name="connsiteX26" fmla="*/ 1391342 w 3571875"/>
              <a:gd name="connsiteY26" fmla="*/ 953797 h 3381375"/>
              <a:gd name="connsiteX27" fmla="*/ 1391342 w 3571875"/>
              <a:gd name="connsiteY27" fmla="*/ 943319 h 3381375"/>
              <a:gd name="connsiteX28" fmla="*/ 1708524 w 3571875"/>
              <a:gd name="connsiteY28" fmla="*/ 491834 h 3381375"/>
              <a:gd name="connsiteX29" fmla="*/ 2572442 w 3571875"/>
              <a:gd name="connsiteY29" fmla="*/ 834734 h 3381375"/>
              <a:gd name="connsiteX30" fmla="*/ 2561012 w 3571875"/>
              <a:gd name="connsiteY30" fmla="*/ 1468147 h 3381375"/>
              <a:gd name="connsiteX31" fmla="*/ 2643879 w 3571875"/>
              <a:gd name="connsiteY31" fmla="*/ 1899629 h 3381375"/>
              <a:gd name="connsiteX32" fmla="*/ 2881052 w 3571875"/>
              <a:gd name="connsiteY32" fmla="*/ 2025359 h 3381375"/>
              <a:gd name="connsiteX33" fmla="*/ 3013449 w 3571875"/>
              <a:gd name="connsiteY33" fmla="*/ 2234910 h 3381375"/>
              <a:gd name="connsiteX34" fmla="*/ 2525770 w 3571875"/>
              <a:gd name="connsiteY34" fmla="*/ 2945474 h 338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71875" h="3381375">
                <a:moveTo>
                  <a:pt x="3563995" y="2018692"/>
                </a:moveTo>
                <a:cubicBezTo>
                  <a:pt x="3504939" y="1839622"/>
                  <a:pt x="3367779" y="1740562"/>
                  <a:pt x="3259195" y="1688175"/>
                </a:cubicBezTo>
                <a:cubicBezTo>
                  <a:pt x="3110604" y="1616737"/>
                  <a:pt x="3032499" y="1451002"/>
                  <a:pt x="3067742" y="1290029"/>
                </a:cubicBezTo>
                <a:cubicBezTo>
                  <a:pt x="3078220" y="1242404"/>
                  <a:pt x="3089649" y="1183350"/>
                  <a:pt x="3097270" y="1103340"/>
                </a:cubicBezTo>
                <a:cubicBezTo>
                  <a:pt x="3115367" y="897599"/>
                  <a:pt x="2966777" y="362294"/>
                  <a:pt x="2738177" y="211799"/>
                </a:cubicBezTo>
                <a:cubicBezTo>
                  <a:pt x="2094287" y="-213016"/>
                  <a:pt x="1528502" y="71782"/>
                  <a:pt x="1197984" y="448019"/>
                </a:cubicBezTo>
                <a:cubicBezTo>
                  <a:pt x="1140834" y="512789"/>
                  <a:pt x="1056062" y="548032"/>
                  <a:pt x="969384" y="543269"/>
                </a:cubicBezTo>
                <a:cubicBezTo>
                  <a:pt x="612197" y="521362"/>
                  <a:pt x="275964" y="468022"/>
                  <a:pt x="39744" y="1038569"/>
                </a:cubicBezTo>
                <a:cubicBezTo>
                  <a:pt x="-23121" y="1191922"/>
                  <a:pt x="-10738" y="1603402"/>
                  <a:pt x="72129" y="1737704"/>
                </a:cubicBezTo>
                <a:cubicBezTo>
                  <a:pt x="277869" y="2073937"/>
                  <a:pt x="364547" y="1985354"/>
                  <a:pt x="155949" y="2333970"/>
                </a:cubicBezTo>
                <a:cubicBezTo>
                  <a:pt x="-84081" y="2734972"/>
                  <a:pt x="276917" y="3127402"/>
                  <a:pt x="724592" y="3295995"/>
                </a:cubicBezTo>
                <a:cubicBezTo>
                  <a:pt x="1363719" y="3559837"/>
                  <a:pt x="1736147" y="3043582"/>
                  <a:pt x="2052377" y="3293137"/>
                </a:cubicBezTo>
                <a:lnTo>
                  <a:pt x="2053329" y="3294090"/>
                </a:lnTo>
                <a:cubicBezTo>
                  <a:pt x="2053329" y="3294090"/>
                  <a:pt x="2053329" y="3294090"/>
                  <a:pt x="2053329" y="3294090"/>
                </a:cubicBezTo>
                <a:cubicBezTo>
                  <a:pt x="2053329" y="3294090"/>
                  <a:pt x="2053329" y="3294090"/>
                  <a:pt x="2053329" y="3294090"/>
                </a:cubicBezTo>
                <a:cubicBezTo>
                  <a:pt x="2526722" y="3519832"/>
                  <a:pt x="2890577" y="3277897"/>
                  <a:pt x="3150609" y="2945474"/>
                </a:cubicBezTo>
                <a:cubicBezTo>
                  <a:pt x="3388734" y="2642580"/>
                  <a:pt x="3649720" y="2535899"/>
                  <a:pt x="3563995" y="2018692"/>
                </a:cubicBezTo>
                <a:close/>
                <a:moveTo>
                  <a:pt x="2525770" y="2945474"/>
                </a:moveTo>
                <a:cubicBezTo>
                  <a:pt x="2316219" y="3144547"/>
                  <a:pt x="2058092" y="2975002"/>
                  <a:pt x="1897119" y="2853082"/>
                </a:cubicBezTo>
                <a:cubicBezTo>
                  <a:pt x="1788534" y="2771167"/>
                  <a:pt x="1791392" y="2613052"/>
                  <a:pt x="1736147" y="2662582"/>
                </a:cubicBezTo>
                <a:cubicBezTo>
                  <a:pt x="1664709" y="2726399"/>
                  <a:pt x="1569459" y="2852130"/>
                  <a:pt x="1487544" y="2900707"/>
                </a:cubicBezTo>
                <a:cubicBezTo>
                  <a:pt x="1126547" y="3111210"/>
                  <a:pt x="636962" y="3001672"/>
                  <a:pt x="500754" y="2563522"/>
                </a:cubicBezTo>
                <a:cubicBezTo>
                  <a:pt x="434079" y="2346352"/>
                  <a:pt x="532187" y="2248245"/>
                  <a:pt x="662679" y="2166330"/>
                </a:cubicBezTo>
                <a:cubicBezTo>
                  <a:pt x="779837" y="2092987"/>
                  <a:pt x="774122" y="1919632"/>
                  <a:pt x="653154" y="1852004"/>
                </a:cubicBezTo>
                <a:cubicBezTo>
                  <a:pt x="427412" y="1726275"/>
                  <a:pt x="192144" y="1427189"/>
                  <a:pt x="458844" y="1085242"/>
                </a:cubicBezTo>
                <a:cubicBezTo>
                  <a:pt x="733164" y="732817"/>
                  <a:pt x="936047" y="929032"/>
                  <a:pt x="1073207" y="1073812"/>
                </a:cubicBezTo>
                <a:cubicBezTo>
                  <a:pt x="1186554" y="1193827"/>
                  <a:pt x="1389437" y="1119532"/>
                  <a:pt x="1391342" y="953797"/>
                </a:cubicBezTo>
                <a:cubicBezTo>
                  <a:pt x="1391342" y="949987"/>
                  <a:pt x="1391342" y="947129"/>
                  <a:pt x="1391342" y="943319"/>
                </a:cubicBezTo>
                <a:cubicBezTo>
                  <a:pt x="1400867" y="715672"/>
                  <a:pt x="1458969" y="517552"/>
                  <a:pt x="1708524" y="491834"/>
                </a:cubicBezTo>
                <a:cubicBezTo>
                  <a:pt x="2046662" y="455639"/>
                  <a:pt x="2381942" y="511837"/>
                  <a:pt x="2572442" y="834734"/>
                </a:cubicBezTo>
                <a:cubicBezTo>
                  <a:pt x="2688647" y="1030949"/>
                  <a:pt x="2824854" y="1283362"/>
                  <a:pt x="2561012" y="1468147"/>
                </a:cubicBezTo>
                <a:cubicBezTo>
                  <a:pt x="2234304" y="1698652"/>
                  <a:pt x="2301932" y="1814857"/>
                  <a:pt x="2643879" y="1899629"/>
                </a:cubicBezTo>
                <a:cubicBezTo>
                  <a:pt x="2723889" y="1919632"/>
                  <a:pt x="2803899" y="1968209"/>
                  <a:pt x="2881052" y="2025359"/>
                </a:cubicBezTo>
                <a:cubicBezTo>
                  <a:pt x="2949632" y="2075842"/>
                  <a:pt x="2998209" y="2151090"/>
                  <a:pt x="3013449" y="2234910"/>
                </a:cubicBezTo>
                <a:cubicBezTo>
                  <a:pt x="3079172" y="2606385"/>
                  <a:pt x="2737224" y="2743545"/>
                  <a:pt x="2525770" y="2945474"/>
                </a:cubicBezTo>
                <a:close/>
              </a:path>
            </a:pathLst>
          </a:custGeom>
          <a:solidFill>
            <a:schemeClr val="accent2">
              <a:alpha val="30000"/>
            </a:schemeClr>
          </a:solidFill>
          <a:ln w="9525" cap="flat">
            <a:noFill/>
            <a:prstDash val="solid"/>
            <a:miter/>
          </a:ln>
        </p:spPr>
        <p:txBody>
          <a:bodyPr rtlCol="0" anchor="ctr"/>
          <a:lstStyle/>
          <a:p>
            <a:endParaRPr lang="en-US"/>
          </a:p>
        </p:txBody>
      </p:sp>
      <p:sp>
        <p:nvSpPr>
          <p:cNvPr id="14" name="Graphic 1">
            <a:extLst>
              <a:ext uri="{FF2B5EF4-FFF2-40B4-BE49-F238E27FC236}">
                <a16:creationId xmlns:a16="http://schemas.microsoft.com/office/drawing/2014/main" xmlns="" id="{17643AFC-76CD-4508-BA40-5AF32458912A}"/>
              </a:ext>
            </a:extLst>
          </p:cNvPr>
          <p:cNvSpPr/>
          <p:nvPr userDrawn="1"/>
        </p:nvSpPr>
        <p:spPr>
          <a:xfrm rot="20336913">
            <a:off x="10928530" y="5061567"/>
            <a:ext cx="661037" cy="685620"/>
          </a:xfrm>
          <a:custGeom>
            <a:avLst/>
            <a:gdLst>
              <a:gd name="connsiteX0" fmla="*/ 3563995 w 3571875"/>
              <a:gd name="connsiteY0" fmla="*/ 2018692 h 3381375"/>
              <a:gd name="connsiteX1" fmla="*/ 3259195 w 3571875"/>
              <a:gd name="connsiteY1" fmla="*/ 1688175 h 3381375"/>
              <a:gd name="connsiteX2" fmla="*/ 3067742 w 3571875"/>
              <a:gd name="connsiteY2" fmla="*/ 1290029 h 3381375"/>
              <a:gd name="connsiteX3" fmla="*/ 3097270 w 3571875"/>
              <a:gd name="connsiteY3" fmla="*/ 1103340 h 3381375"/>
              <a:gd name="connsiteX4" fmla="*/ 2738177 w 3571875"/>
              <a:gd name="connsiteY4" fmla="*/ 211799 h 3381375"/>
              <a:gd name="connsiteX5" fmla="*/ 1197984 w 3571875"/>
              <a:gd name="connsiteY5" fmla="*/ 448019 h 3381375"/>
              <a:gd name="connsiteX6" fmla="*/ 969384 w 3571875"/>
              <a:gd name="connsiteY6" fmla="*/ 543269 h 3381375"/>
              <a:gd name="connsiteX7" fmla="*/ 39744 w 3571875"/>
              <a:gd name="connsiteY7" fmla="*/ 1038569 h 3381375"/>
              <a:gd name="connsiteX8" fmla="*/ 72129 w 3571875"/>
              <a:gd name="connsiteY8" fmla="*/ 1737704 h 3381375"/>
              <a:gd name="connsiteX9" fmla="*/ 155949 w 3571875"/>
              <a:gd name="connsiteY9" fmla="*/ 2333970 h 3381375"/>
              <a:gd name="connsiteX10" fmla="*/ 724592 w 3571875"/>
              <a:gd name="connsiteY10" fmla="*/ 3295995 h 3381375"/>
              <a:gd name="connsiteX11" fmla="*/ 2052377 w 3571875"/>
              <a:gd name="connsiteY11" fmla="*/ 3293137 h 3381375"/>
              <a:gd name="connsiteX12" fmla="*/ 2053329 w 3571875"/>
              <a:gd name="connsiteY12" fmla="*/ 3294090 h 3381375"/>
              <a:gd name="connsiteX13" fmla="*/ 2053329 w 3571875"/>
              <a:gd name="connsiteY13" fmla="*/ 3294090 h 3381375"/>
              <a:gd name="connsiteX14" fmla="*/ 2053329 w 3571875"/>
              <a:gd name="connsiteY14" fmla="*/ 3294090 h 3381375"/>
              <a:gd name="connsiteX15" fmla="*/ 3150609 w 3571875"/>
              <a:gd name="connsiteY15" fmla="*/ 2945474 h 3381375"/>
              <a:gd name="connsiteX16" fmla="*/ 3563995 w 3571875"/>
              <a:gd name="connsiteY16" fmla="*/ 2018692 h 3381375"/>
              <a:gd name="connsiteX17" fmla="*/ 2525770 w 3571875"/>
              <a:gd name="connsiteY17" fmla="*/ 2945474 h 3381375"/>
              <a:gd name="connsiteX18" fmla="*/ 1897119 w 3571875"/>
              <a:gd name="connsiteY18" fmla="*/ 2853082 h 3381375"/>
              <a:gd name="connsiteX19" fmla="*/ 1736147 w 3571875"/>
              <a:gd name="connsiteY19" fmla="*/ 2662582 h 3381375"/>
              <a:gd name="connsiteX20" fmla="*/ 1487544 w 3571875"/>
              <a:gd name="connsiteY20" fmla="*/ 2900707 h 3381375"/>
              <a:gd name="connsiteX21" fmla="*/ 500754 w 3571875"/>
              <a:gd name="connsiteY21" fmla="*/ 2563522 h 3381375"/>
              <a:gd name="connsiteX22" fmla="*/ 662679 w 3571875"/>
              <a:gd name="connsiteY22" fmla="*/ 2166330 h 3381375"/>
              <a:gd name="connsiteX23" fmla="*/ 653154 w 3571875"/>
              <a:gd name="connsiteY23" fmla="*/ 1852004 h 3381375"/>
              <a:gd name="connsiteX24" fmla="*/ 458844 w 3571875"/>
              <a:gd name="connsiteY24" fmla="*/ 1085242 h 3381375"/>
              <a:gd name="connsiteX25" fmla="*/ 1073207 w 3571875"/>
              <a:gd name="connsiteY25" fmla="*/ 1073812 h 3381375"/>
              <a:gd name="connsiteX26" fmla="*/ 1391342 w 3571875"/>
              <a:gd name="connsiteY26" fmla="*/ 953797 h 3381375"/>
              <a:gd name="connsiteX27" fmla="*/ 1391342 w 3571875"/>
              <a:gd name="connsiteY27" fmla="*/ 943319 h 3381375"/>
              <a:gd name="connsiteX28" fmla="*/ 1708524 w 3571875"/>
              <a:gd name="connsiteY28" fmla="*/ 491834 h 3381375"/>
              <a:gd name="connsiteX29" fmla="*/ 2572442 w 3571875"/>
              <a:gd name="connsiteY29" fmla="*/ 834734 h 3381375"/>
              <a:gd name="connsiteX30" fmla="*/ 2561012 w 3571875"/>
              <a:gd name="connsiteY30" fmla="*/ 1468147 h 3381375"/>
              <a:gd name="connsiteX31" fmla="*/ 2643879 w 3571875"/>
              <a:gd name="connsiteY31" fmla="*/ 1899629 h 3381375"/>
              <a:gd name="connsiteX32" fmla="*/ 2881052 w 3571875"/>
              <a:gd name="connsiteY32" fmla="*/ 2025359 h 3381375"/>
              <a:gd name="connsiteX33" fmla="*/ 3013449 w 3571875"/>
              <a:gd name="connsiteY33" fmla="*/ 2234910 h 3381375"/>
              <a:gd name="connsiteX34" fmla="*/ 2525770 w 3571875"/>
              <a:gd name="connsiteY34" fmla="*/ 2945474 h 338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71875" h="3381375">
                <a:moveTo>
                  <a:pt x="3563995" y="2018692"/>
                </a:moveTo>
                <a:cubicBezTo>
                  <a:pt x="3504939" y="1839622"/>
                  <a:pt x="3367779" y="1740562"/>
                  <a:pt x="3259195" y="1688175"/>
                </a:cubicBezTo>
                <a:cubicBezTo>
                  <a:pt x="3110604" y="1616737"/>
                  <a:pt x="3032499" y="1451002"/>
                  <a:pt x="3067742" y="1290029"/>
                </a:cubicBezTo>
                <a:cubicBezTo>
                  <a:pt x="3078220" y="1242404"/>
                  <a:pt x="3089649" y="1183350"/>
                  <a:pt x="3097270" y="1103340"/>
                </a:cubicBezTo>
                <a:cubicBezTo>
                  <a:pt x="3115367" y="897599"/>
                  <a:pt x="2966777" y="362294"/>
                  <a:pt x="2738177" y="211799"/>
                </a:cubicBezTo>
                <a:cubicBezTo>
                  <a:pt x="2094287" y="-213016"/>
                  <a:pt x="1528502" y="71782"/>
                  <a:pt x="1197984" y="448019"/>
                </a:cubicBezTo>
                <a:cubicBezTo>
                  <a:pt x="1140834" y="512789"/>
                  <a:pt x="1056062" y="548032"/>
                  <a:pt x="969384" y="543269"/>
                </a:cubicBezTo>
                <a:cubicBezTo>
                  <a:pt x="612197" y="521362"/>
                  <a:pt x="275964" y="468022"/>
                  <a:pt x="39744" y="1038569"/>
                </a:cubicBezTo>
                <a:cubicBezTo>
                  <a:pt x="-23121" y="1191922"/>
                  <a:pt x="-10738" y="1603402"/>
                  <a:pt x="72129" y="1737704"/>
                </a:cubicBezTo>
                <a:cubicBezTo>
                  <a:pt x="277869" y="2073937"/>
                  <a:pt x="364547" y="1985354"/>
                  <a:pt x="155949" y="2333970"/>
                </a:cubicBezTo>
                <a:cubicBezTo>
                  <a:pt x="-84081" y="2734972"/>
                  <a:pt x="276917" y="3127402"/>
                  <a:pt x="724592" y="3295995"/>
                </a:cubicBezTo>
                <a:cubicBezTo>
                  <a:pt x="1363719" y="3559837"/>
                  <a:pt x="1736147" y="3043582"/>
                  <a:pt x="2052377" y="3293137"/>
                </a:cubicBezTo>
                <a:lnTo>
                  <a:pt x="2053329" y="3294090"/>
                </a:lnTo>
                <a:cubicBezTo>
                  <a:pt x="2053329" y="3294090"/>
                  <a:pt x="2053329" y="3294090"/>
                  <a:pt x="2053329" y="3294090"/>
                </a:cubicBezTo>
                <a:cubicBezTo>
                  <a:pt x="2053329" y="3294090"/>
                  <a:pt x="2053329" y="3294090"/>
                  <a:pt x="2053329" y="3294090"/>
                </a:cubicBezTo>
                <a:cubicBezTo>
                  <a:pt x="2526722" y="3519832"/>
                  <a:pt x="2890577" y="3277897"/>
                  <a:pt x="3150609" y="2945474"/>
                </a:cubicBezTo>
                <a:cubicBezTo>
                  <a:pt x="3388734" y="2642580"/>
                  <a:pt x="3649720" y="2535899"/>
                  <a:pt x="3563995" y="2018692"/>
                </a:cubicBezTo>
                <a:close/>
                <a:moveTo>
                  <a:pt x="2525770" y="2945474"/>
                </a:moveTo>
                <a:cubicBezTo>
                  <a:pt x="2316219" y="3144547"/>
                  <a:pt x="2058092" y="2975002"/>
                  <a:pt x="1897119" y="2853082"/>
                </a:cubicBezTo>
                <a:cubicBezTo>
                  <a:pt x="1788534" y="2771167"/>
                  <a:pt x="1791392" y="2613052"/>
                  <a:pt x="1736147" y="2662582"/>
                </a:cubicBezTo>
                <a:cubicBezTo>
                  <a:pt x="1664709" y="2726399"/>
                  <a:pt x="1569459" y="2852130"/>
                  <a:pt x="1487544" y="2900707"/>
                </a:cubicBezTo>
                <a:cubicBezTo>
                  <a:pt x="1126547" y="3111210"/>
                  <a:pt x="636962" y="3001672"/>
                  <a:pt x="500754" y="2563522"/>
                </a:cubicBezTo>
                <a:cubicBezTo>
                  <a:pt x="434079" y="2346352"/>
                  <a:pt x="532187" y="2248245"/>
                  <a:pt x="662679" y="2166330"/>
                </a:cubicBezTo>
                <a:cubicBezTo>
                  <a:pt x="779837" y="2092987"/>
                  <a:pt x="774122" y="1919632"/>
                  <a:pt x="653154" y="1852004"/>
                </a:cubicBezTo>
                <a:cubicBezTo>
                  <a:pt x="427412" y="1726275"/>
                  <a:pt x="192144" y="1427189"/>
                  <a:pt x="458844" y="1085242"/>
                </a:cubicBezTo>
                <a:cubicBezTo>
                  <a:pt x="733164" y="732817"/>
                  <a:pt x="936047" y="929032"/>
                  <a:pt x="1073207" y="1073812"/>
                </a:cubicBezTo>
                <a:cubicBezTo>
                  <a:pt x="1186554" y="1193827"/>
                  <a:pt x="1389437" y="1119532"/>
                  <a:pt x="1391342" y="953797"/>
                </a:cubicBezTo>
                <a:cubicBezTo>
                  <a:pt x="1391342" y="949987"/>
                  <a:pt x="1391342" y="947129"/>
                  <a:pt x="1391342" y="943319"/>
                </a:cubicBezTo>
                <a:cubicBezTo>
                  <a:pt x="1400867" y="715672"/>
                  <a:pt x="1458969" y="517552"/>
                  <a:pt x="1708524" y="491834"/>
                </a:cubicBezTo>
                <a:cubicBezTo>
                  <a:pt x="2046662" y="455639"/>
                  <a:pt x="2381942" y="511837"/>
                  <a:pt x="2572442" y="834734"/>
                </a:cubicBezTo>
                <a:cubicBezTo>
                  <a:pt x="2688647" y="1030949"/>
                  <a:pt x="2824854" y="1283362"/>
                  <a:pt x="2561012" y="1468147"/>
                </a:cubicBezTo>
                <a:cubicBezTo>
                  <a:pt x="2234304" y="1698652"/>
                  <a:pt x="2301932" y="1814857"/>
                  <a:pt x="2643879" y="1899629"/>
                </a:cubicBezTo>
                <a:cubicBezTo>
                  <a:pt x="2723889" y="1919632"/>
                  <a:pt x="2803899" y="1968209"/>
                  <a:pt x="2881052" y="2025359"/>
                </a:cubicBezTo>
                <a:cubicBezTo>
                  <a:pt x="2949632" y="2075842"/>
                  <a:pt x="2998209" y="2151090"/>
                  <a:pt x="3013449" y="2234910"/>
                </a:cubicBezTo>
                <a:cubicBezTo>
                  <a:pt x="3079172" y="2606385"/>
                  <a:pt x="2737224" y="2743545"/>
                  <a:pt x="2525770" y="2945474"/>
                </a:cubicBezTo>
                <a:close/>
              </a:path>
            </a:pathLst>
          </a:custGeom>
          <a:solidFill>
            <a:schemeClr val="accent2">
              <a:alpha val="30000"/>
            </a:schemeClr>
          </a:solidFill>
          <a:ln w="9525" cap="flat">
            <a:noFill/>
            <a:prstDash val="solid"/>
            <a:miter/>
          </a:ln>
        </p:spPr>
        <p:txBody>
          <a:bodyPr rtlCol="0" anchor="ctr"/>
          <a:lstStyle/>
          <a:p>
            <a:endParaRPr lang="en-US"/>
          </a:p>
        </p:txBody>
      </p:sp>
      <p:sp>
        <p:nvSpPr>
          <p:cNvPr id="20" name="Rectangle 19">
            <a:extLst>
              <a:ext uri="{FF2B5EF4-FFF2-40B4-BE49-F238E27FC236}">
                <a16:creationId xmlns:a16="http://schemas.microsoft.com/office/drawing/2014/main" xmlns="" id="{8B53EBB3-5069-4481-AE02-EA54E792AEED}"/>
              </a:ext>
            </a:extLst>
          </p:cNvPr>
          <p:cNvSpPr/>
          <p:nvPr userDrawn="1"/>
        </p:nvSpPr>
        <p:spPr>
          <a:xfrm>
            <a:off x="0" y="6580736"/>
            <a:ext cx="12192000" cy="2772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7928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3DAC4E46-8A9D-4900-AE18-E05E6A326170}"/>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8B53EBB3-5069-4481-AE02-EA54E792AEED}"/>
              </a:ext>
            </a:extLst>
          </p:cNvPr>
          <p:cNvSpPr/>
          <p:nvPr userDrawn="1"/>
        </p:nvSpPr>
        <p:spPr>
          <a:xfrm>
            <a:off x="0" y="6580736"/>
            <a:ext cx="12192000" cy="2772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3358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323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CF63D7C-03BD-46C9-81A3-4C80D86C9B6B}"/>
              </a:ext>
            </a:extLst>
          </p:cNvPr>
          <p:cNvSpPr/>
          <p:nvPr userDrawn="1"/>
        </p:nvSpPr>
        <p:spPr>
          <a:xfrm>
            <a:off x="0" y="0"/>
            <a:ext cx="2790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xmlns="" id="{09B126FC-0C68-4086-B516-E515B98DB12E}"/>
              </a:ext>
            </a:extLst>
          </p:cNvPr>
          <p:cNvGrpSpPr/>
          <p:nvPr userDrawn="1"/>
        </p:nvGrpSpPr>
        <p:grpSpPr>
          <a:xfrm>
            <a:off x="1029916" y="4717956"/>
            <a:ext cx="2400531" cy="1651187"/>
            <a:chOff x="1029916" y="4879881"/>
            <a:chExt cx="2400531" cy="1651187"/>
          </a:xfrm>
        </p:grpSpPr>
        <p:sp>
          <p:nvSpPr>
            <p:cNvPr id="3" name="Freeform: Shape 2">
              <a:extLst>
                <a:ext uri="{FF2B5EF4-FFF2-40B4-BE49-F238E27FC236}">
                  <a16:creationId xmlns:a16="http://schemas.microsoft.com/office/drawing/2014/main" xmlns="" id="{DC9BD590-B57C-46D2-9FDF-5B64473A6DF5}"/>
                </a:ext>
              </a:extLst>
            </p:cNvPr>
            <p:cNvSpPr/>
            <p:nvPr userDrawn="1"/>
          </p:nvSpPr>
          <p:spPr>
            <a:xfrm>
              <a:off x="1029916" y="4879881"/>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2700" cap="flat">
              <a:solidFill>
                <a:schemeClr val="bg1"/>
              </a:solidFill>
              <a:prstDash val="solid"/>
              <a:miter/>
            </a:ln>
          </p:spPr>
          <p:txBody>
            <a:bodyPr wrap="square" rtlCol="0" anchor="ctr">
              <a:noAutofit/>
            </a:bodyPr>
            <a:lstStyle/>
            <a:p>
              <a:endParaRPr lang="en-US" dirty="0"/>
            </a:p>
          </p:txBody>
        </p:sp>
        <p:sp>
          <p:nvSpPr>
            <p:cNvPr id="7" name="Freeform: Shape 6">
              <a:extLst>
                <a:ext uri="{FF2B5EF4-FFF2-40B4-BE49-F238E27FC236}">
                  <a16:creationId xmlns:a16="http://schemas.microsoft.com/office/drawing/2014/main" xmlns="" id="{56ECE673-DAFB-48FF-BB74-37F0E59D86EA}"/>
                </a:ext>
              </a:extLst>
            </p:cNvPr>
            <p:cNvSpPr/>
            <p:nvPr userDrawn="1"/>
          </p:nvSpPr>
          <p:spPr>
            <a:xfrm>
              <a:off x="2790825" y="5115461"/>
              <a:ext cx="639622" cy="1415607"/>
            </a:xfrm>
            <a:custGeom>
              <a:avLst/>
              <a:gdLst>
                <a:gd name="connsiteX0" fmla="*/ 149080 w 639622"/>
                <a:gd name="connsiteY0" fmla="*/ 0 h 1415607"/>
                <a:gd name="connsiteX1" fmla="*/ 639622 w 639622"/>
                <a:gd name="connsiteY1" fmla="*/ 490545 h 1415607"/>
                <a:gd name="connsiteX2" fmla="*/ 149080 w 639622"/>
                <a:gd name="connsiteY2" fmla="*/ 981087 h 1415607"/>
                <a:gd name="connsiteX3" fmla="*/ 117768 w 639622"/>
                <a:gd name="connsiteY3" fmla="*/ 979597 h 1415607"/>
                <a:gd name="connsiteX4" fmla="*/ 117768 w 639622"/>
                <a:gd name="connsiteY4" fmla="*/ 1415607 h 1415607"/>
                <a:gd name="connsiteX5" fmla="*/ 0 w 639622"/>
                <a:gd name="connsiteY5" fmla="*/ 1415607 h 1415607"/>
                <a:gd name="connsiteX6" fmla="*/ 0 w 639622"/>
                <a:gd name="connsiteY6" fmla="*/ 23276 h 1415607"/>
                <a:gd name="connsiteX7" fmla="*/ 1469 w 639622"/>
                <a:gd name="connsiteY7" fmla="*/ 22552 h 1415607"/>
                <a:gd name="connsiteX8" fmla="*/ 149080 w 639622"/>
                <a:gd name="connsiteY8" fmla="*/ 0 h 14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622" h="1415607">
                  <a:moveTo>
                    <a:pt x="149080" y="0"/>
                  </a:moveTo>
                  <a:cubicBezTo>
                    <a:pt x="420444" y="0"/>
                    <a:pt x="639622" y="219179"/>
                    <a:pt x="639622" y="490545"/>
                  </a:cubicBezTo>
                  <a:cubicBezTo>
                    <a:pt x="639622" y="761908"/>
                    <a:pt x="420444" y="981087"/>
                    <a:pt x="149080" y="981087"/>
                  </a:cubicBezTo>
                  <a:cubicBezTo>
                    <a:pt x="138642" y="981087"/>
                    <a:pt x="128206" y="979597"/>
                    <a:pt x="117768" y="979597"/>
                  </a:cubicBezTo>
                  <a:lnTo>
                    <a:pt x="117768" y="1415607"/>
                  </a:lnTo>
                  <a:lnTo>
                    <a:pt x="0" y="1415607"/>
                  </a:lnTo>
                  <a:lnTo>
                    <a:pt x="0" y="23276"/>
                  </a:lnTo>
                  <a:lnTo>
                    <a:pt x="1469" y="22552"/>
                  </a:lnTo>
                  <a:cubicBezTo>
                    <a:pt x="48063" y="7828"/>
                    <a:pt x="97639" y="0"/>
                    <a:pt x="149080" y="0"/>
                  </a:cubicBezTo>
                  <a:close/>
                </a:path>
              </a:pathLst>
            </a:custGeom>
            <a:noFill/>
            <a:ln w="12700" cap="flat">
              <a:solidFill>
                <a:schemeClr val="accent1"/>
              </a:solidFill>
              <a:prstDash val="solid"/>
              <a:miter/>
            </a:ln>
          </p:spPr>
          <p:txBody>
            <a:bodyPr wrap="square" rtlCol="0" anchor="ctr">
              <a:noAutofit/>
            </a:bodyPr>
            <a:lstStyle/>
            <a:p>
              <a:endParaRPr lang="en-US" dirty="0"/>
            </a:p>
          </p:txBody>
        </p:sp>
      </p:grpSp>
      <p:cxnSp>
        <p:nvCxnSpPr>
          <p:cNvPr id="9" name="Straight Connector 8">
            <a:extLst>
              <a:ext uri="{FF2B5EF4-FFF2-40B4-BE49-F238E27FC236}">
                <a16:creationId xmlns:a16="http://schemas.microsoft.com/office/drawing/2014/main" xmlns="" id="{FB0DB25C-3908-49B8-8330-D766982D609C}"/>
              </a:ext>
            </a:extLst>
          </p:cNvPr>
          <p:cNvCxnSpPr>
            <a:cxnSpLocks/>
          </p:cNvCxnSpPr>
          <p:nvPr userDrawn="1"/>
        </p:nvCxnSpPr>
        <p:spPr>
          <a:xfrm>
            <a:off x="0" y="469458"/>
            <a:ext cx="27908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xmlns="" id="{3DD2D7E0-30C5-4740-8D9D-4194355DA4AE}"/>
              </a:ext>
            </a:extLst>
          </p:cNvPr>
          <p:cNvGrpSpPr/>
          <p:nvPr userDrawn="1"/>
        </p:nvGrpSpPr>
        <p:grpSpPr>
          <a:xfrm>
            <a:off x="597820" y="443746"/>
            <a:ext cx="1595184" cy="1395672"/>
            <a:chOff x="816657" y="415244"/>
            <a:chExt cx="3074373" cy="2689860"/>
          </a:xfrm>
          <a:solidFill>
            <a:schemeClr val="accent1">
              <a:lumMod val="20000"/>
              <a:lumOff val="80000"/>
            </a:schemeClr>
          </a:solidFill>
        </p:grpSpPr>
        <p:grpSp>
          <p:nvGrpSpPr>
            <p:cNvPr id="11" name="Group 10">
              <a:extLst>
                <a:ext uri="{FF2B5EF4-FFF2-40B4-BE49-F238E27FC236}">
                  <a16:creationId xmlns:a16="http://schemas.microsoft.com/office/drawing/2014/main" xmlns="" id="{9077B057-2C05-41CF-9F38-B79D3E03F7DD}"/>
                </a:ext>
              </a:extLst>
            </p:cNvPr>
            <p:cNvGrpSpPr/>
            <p:nvPr/>
          </p:nvGrpSpPr>
          <p:grpSpPr>
            <a:xfrm rot="10800000">
              <a:off x="816657" y="415244"/>
              <a:ext cx="647700" cy="2689860"/>
              <a:chOff x="6144030" y="3897930"/>
              <a:chExt cx="647700" cy="2689860"/>
            </a:xfrm>
            <a:grpFill/>
          </p:grpSpPr>
          <p:sp>
            <p:nvSpPr>
              <p:cNvPr id="21" name="Freeform: Shape 20">
                <a:extLst>
                  <a:ext uri="{FF2B5EF4-FFF2-40B4-BE49-F238E27FC236}">
                    <a16:creationId xmlns:a16="http://schemas.microsoft.com/office/drawing/2014/main" xmlns="" id="{966B02FD-8FFC-4CFA-AE4A-30A0BDC78823}"/>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419CC5F8-5AA0-41C7-A2B7-B97D457337E3}"/>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893ACF4D-F98F-4827-ACDC-38BE0E410480}"/>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C3F4354B-C550-4789-B557-94685CDB0EA0}"/>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xmlns="" id="{749E54BD-5EA8-4ECB-8A56-551F12BE1BFA}"/>
                </a:ext>
              </a:extLst>
            </p:cNvPr>
            <p:cNvGrpSpPr/>
            <p:nvPr/>
          </p:nvGrpSpPr>
          <p:grpSpPr>
            <a:xfrm rot="10800000">
              <a:off x="2407238" y="415244"/>
              <a:ext cx="723900" cy="2683192"/>
              <a:chOff x="7734611" y="3897930"/>
              <a:chExt cx="723900" cy="2683192"/>
            </a:xfrm>
            <a:grpFill/>
          </p:grpSpPr>
          <p:sp>
            <p:nvSpPr>
              <p:cNvPr id="18" name="Freeform: Shape 17">
                <a:extLst>
                  <a:ext uri="{FF2B5EF4-FFF2-40B4-BE49-F238E27FC236}">
                    <a16:creationId xmlns:a16="http://schemas.microsoft.com/office/drawing/2014/main" xmlns="" id="{6F169C83-E1FF-486F-9F11-7B80E6F2B230}"/>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87555D03-7D6C-46DC-8565-4885822011D2}"/>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8A746E9E-6FBA-478F-BE85-6BA0AFD7B31B}"/>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xmlns="" id="{D7CD0883-DCCE-4649-A99C-02A0B0A318C4}"/>
                </a:ext>
              </a:extLst>
            </p:cNvPr>
            <p:cNvGrpSpPr/>
            <p:nvPr/>
          </p:nvGrpSpPr>
          <p:grpSpPr>
            <a:xfrm rot="10800000">
              <a:off x="1655809" y="415244"/>
              <a:ext cx="533400" cy="2638425"/>
              <a:chOff x="6983182" y="3979845"/>
              <a:chExt cx="533400" cy="2638425"/>
            </a:xfrm>
            <a:grpFill/>
          </p:grpSpPr>
          <p:sp>
            <p:nvSpPr>
              <p:cNvPr id="15" name="Freeform: Shape 14">
                <a:extLst>
                  <a:ext uri="{FF2B5EF4-FFF2-40B4-BE49-F238E27FC236}">
                    <a16:creationId xmlns:a16="http://schemas.microsoft.com/office/drawing/2014/main" xmlns="" id="{A8034E3B-FD29-438A-A262-9914F9E755FE}"/>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51E142C0-AB95-4D74-9F8D-E7FFA715A3E8}"/>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9A684E84-0829-43BF-8CA6-8ACEBC56CA07}"/>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4" name="Freeform: Shape 13">
              <a:extLst>
                <a:ext uri="{FF2B5EF4-FFF2-40B4-BE49-F238E27FC236}">
                  <a16:creationId xmlns:a16="http://schemas.microsoft.com/office/drawing/2014/main" xmlns="" id="{FEA8D620-8F79-4792-A11F-E8FF3FEAA333}"/>
                </a:ext>
              </a:extLst>
            </p:cNvPr>
            <p:cNvSpPr/>
            <p:nvPr/>
          </p:nvSpPr>
          <p:spPr>
            <a:xfrm rot="10800000">
              <a:off x="3210622" y="415244"/>
              <a:ext cx="680408" cy="2666759"/>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grpFill/>
            <a:ln w="9525"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xmlns="" id="{A491A3DB-0DEB-4365-BEEA-65B859A0ED0E}"/>
              </a:ext>
            </a:extLst>
          </p:cNvPr>
          <p:cNvCxnSpPr>
            <a:cxnSpLocks/>
          </p:cNvCxnSpPr>
          <p:nvPr userDrawn="1"/>
        </p:nvCxnSpPr>
        <p:spPr>
          <a:xfrm>
            <a:off x="0" y="6376284"/>
            <a:ext cx="15811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1072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CF63D7C-03BD-46C9-81A3-4C80D86C9B6B}"/>
              </a:ext>
            </a:extLst>
          </p:cNvPr>
          <p:cNvSpPr/>
          <p:nvPr userDrawn="1"/>
        </p:nvSpPr>
        <p:spPr>
          <a:xfrm>
            <a:off x="1" y="0"/>
            <a:ext cx="269557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Shape 40">
            <a:extLst>
              <a:ext uri="{FF2B5EF4-FFF2-40B4-BE49-F238E27FC236}">
                <a16:creationId xmlns:a16="http://schemas.microsoft.com/office/drawing/2014/main" xmlns="" id="{A7FEC436-0D57-4B71-B32B-1C8F9F3FC32A}"/>
              </a:ext>
            </a:extLst>
          </p:cNvPr>
          <p:cNvSpPr/>
          <p:nvPr/>
        </p:nvSpPr>
        <p:spPr>
          <a:xfrm>
            <a:off x="1642273" y="2198638"/>
            <a:ext cx="1053301" cy="4479111"/>
          </a:xfrm>
          <a:custGeom>
            <a:avLst/>
            <a:gdLst>
              <a:gd name="connsiteX0" fmla="*/ 531483 w 1053301"/>
              <a:gd name="connsiteY0" fmla="*/ 1382472 h 4479111"/>
              <a:gd name="connsiteX1" fmla="*/ 278496 w 1053301"/>
              <a:gd name="connsiteY1" fmla="*/ 1582175 h 4479111"/>
              <a:gd name="connsiteX2" fmla="*/ 678075 w 1053301"/>
              <a:gd name="connsiteY2" fmla="*/ 1765558 h 4479111"/>
              <a:gd name="connsiteX3" fmla="*/ 564186 w 1053301"/>
              <a:gd name="connsiteY3" fmla="*/ 1394933 h 4479111"/>
              <a:gd name="connsiteX4" fmla="*/ 531483 w 1053301"/>
              <a:gd name="connsiteY4" fmla="*/ 1382472 h 4479111"/>
              <a:gd name="connsiteX5" fmla="*/ 1002286 w 1053301"/>
              <a:gd name="connsiteY5" fmla="*/ 651 h 4479111"/>
              <a:gd name="connsiteX6" fmla="*/ 1053301 w 1053301"/>
              <a:gd name="connsiteY6" fmla="*/ 13297 h 4479111"/>
              <a:gd name="connsiteX7" fmla="*/ 1053301 w 1053301"/>
              <a:gd name="connsiteY7" fmla="*/ 4292319 h 4479111"/>
              <a:gd name="connsiteX8" fmla="*/ 1052472 w 1053301"/>
              <a:gd name="connsiteY8" fmla="*/ 4291920 h 4479111"/>
              <a:gd name="connsiteX9" fmla="*/ 977279 w 1053301"/>
              <a:gd name="connsiteY9" fmla="*/ 4228671 h 4479111"/>
              <a:gd name="connsiteX10" fmla="*/ 977279 w 1053301"/>
              <a:gd name="connsiteY10" fmla="*/ 4159179 h 4479111"/>
              <a:gd name="connsiteX11" fmla="*/ 971487 w 1053301"/>
              <a:gd name="connsiteY11" fmla="*/ 3906303 h 4479111"/>
              <a:gd name="connsiteX12" fmla="*/ 959905 w 1053301"/>
              <a:gd name="connsiteY12" fmla="*/ 3751876 h 4479111"/>
              <a:gd name="connsiteX13" fmla="*/ 956044 w 1053301"/>
              <a:gd name="connsiteY13" fmla="*/ 3259641 h 4479111"/>
              <a:gd name="connsiteX14" fmla="*/ 957975 w 1053301"/>
              <a:gd name="connsiteY14" fmla="*/ 3263502 h 4479111"/>
              <a:gd name="connsiteX15" fmla="*/ 954115 w 1053301"/>
              <a:gd name="connsiteY15" fmla="*/ 3249988 h 4479111"/>
              <a:gd name="connsiteX16" fmla="*/ 853737 w 1053301"/>
              <a:gd name="connsiteY16" fmla="*/ 3249988 h 4479111"/>
              <a:gd name="connsiteX17" fmla="*/ 811270 w 1053301"/>
              <a:gd name="connsiteY17" fmla="*/ 3682384 h 4479111"/>
              <a:gd name="connsiteX18" fmla="*/ 817060 w 1053301"/>
              <a:gd name="connsiteY18" fmla="*/ 3894721 h 4479111"/>
              <a:gd name="connsiteX19" fmla="*/ 805478 w 1053301"/>
              <a:gd name="connsiteY19" fmla="*/ 4234461 h 4479111"/>
              <a:gd name="connsiteX20" fmla="*/ 857598 w 1053301"/>
              <a:gd name="connsiteY20" fmla="*/ 4437148 h 4479111"/>
              <a:gd name="connsiteX21" fmla="*/ 662633 w 1053301"/>
              <a:gd name="connsiteY21" fmla="*/ 4444869 h 4479111"/>
              <a:gd name="connsiteX22" fmla="*/ 587350 w 1053301"/>
              <a:gd name="connsiteY22" fmla="*/ 4244114 h 4479111"/>
              <a:gd name="connsiteX23" fmla="*/ 566116 w 1053301"/>
              <a:gd name="connsiteY23" fmla="*/ 3883139 h 4479111"/>
              <a:gd name="connsiteX24" fmla="*/ 558394 w 1053301"/>
              <a:gd name="connsiteY24" fmla="*/ 3767319 h 4479111"/>
              <a:gd name="connsiteX25" fmla="*/ 550673 w 1053301"/>
              <a:gd name="connsiteY25" fmla="*/ 3248059 h 4479111"/>
              <a:gd name="connsiteX26" fmla="*/ 498555 w 1053301"/>
              <a:gd name="connsiteY26" fmla="*/ 3248059 h 4479111"/>
              <a:gd name="connsiteX27" fmla="*/ 502415 w 1053301"/>
              <a:gd name="connsiteY27" fmla="*/ 3192078 h 4479111"/>
              <a:gd name="connsiteX28" fmla="*/ 568047 w 1053301"/>
              <a:gd name="connsiteY28" fmla="*/ 2346589 h 4479111"/>
              <a:gd name="connsiteX29" fmla="*/ 624026 w 1053301"/>
              <a:gd name="connsiteY29" fmla="*/ 2097577 h 4479111"/>
              <a:gd name="connsiteX30" fmla="*/ 558394 w 1053301"/>
              <a:gd name="connsiteY30" fmla="*/ 1904543 h 4479111"/>
              <a:gd name="connsiteX31" fmla="*/ 54576 w 1053301"/>
              <a:gd name="connsiteY31" fmla="*/ 1682553 h 4479111"/>
              <a:gd name="connsiteX32" fmla="*/ 41063 w 1053301"/>
              <a:gd name="connsiteY32" fmla="*/ 1520404 h 4479111"/>
              <a:gd name="connsiteX33" fmla="*/ 649121 w 1053301"/>
              <a:gd name="connsiteY33" fmla="*/ 997283 h 4479111"/>
              <a:gd name="connsiteX34" fmla="*/ 813199 w 1053301"/>
              <a:gd name="connsiteY34" fmla="*/ 852507 h 4479111"/>
              <a:gd name="connsiteX35" fmla="*/ 753359 w 1053301"/>
              <a:gd name="connsiteY35" fmla="*/ 682637 h 4479111"/>
              <a:gd name="connsiteX36" fmla="*/ 820920 w 1053301"/>
              <a:gd name="connsiteY36" fmla="*/ 358340 h 4479111"/>
              <a:gd name="connsiteX37" fmla="*/ 878831 w 1053301"/>
              <a:gd name="connsiteY37" fmla="*/ 176888 h 4479111"/>
              <a:gd name="connsiteX38" fmla="*/ 1002286 w 1053301"/>
              <a:gd name="connsiteY38" fmla="*/ 651 h 447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3301" h="4479111">
                <a:moveTo>
                  <a:pt x="531483" y="1382472"/>
                </a:moveTo>
                <a:cubicBezTo>
                  <a:pt x="451833" y="1375267"/>
                  <a:pt x="351124" y="1511235"/>
                  <a:pt x="278496" y="1582175"/>
                </a:cubicBezTo>
                <a:cubicBezTo>
                  <a:pt x="351849" y="1626574"/>
                  <a:pt x="635608" y="1817677"/>
                  <a:pt x="678075" y="1765558"/>
                </a:cubicBezTo>
                <a:cubicBezTo>
                  <a:pt x="737917" y="1692205"/>
                  <a:pt x="624026" y="1439330"/>
                  <a:pt x="564186" y="1394933"/>
                </a:cubicBezTo>
                <a:cubicBezTo>
                  <a:pt x="553810" y="1387453"/>
                  <a:pt x="542862" y="1383502"/>
                  <a:pt x="531483" y="1382472"/>
                </a:cubicBezTo>
                <a:close/>
                <a:moveTo>
                  <a:pt x="1002286" y="651"/>
                </a:moveTo>
                <a:lnTo>
                  <a:pt x="1053301" y="13297"/>
                </a:lnTo>
                <a:lnTo>
                  <a:pt x="1053301" y="4292319"/>
                </a:lnTo>
                <a:lnTo>
                  <a:pt x="1052472" y="4291920"/>
                </a:lnTo>
                <a:cubicBezTo>
                  <a:pt x="1019264" y="4284409"/>
                  <a:pt x="978726" y="4288029"/>
                  <a:pt x="977279" y="4228671"/>
                </a:cubicBezTo>
                <a:cubicBezTo>
                  <a:pt x="977279" y="4211297"/>
                  <a:pt x="977279" y="4176551"/>
                  <a:pt x="977279" y="4159179"/>
                </a:cubicBezTo>
                <a:cubicBezTo>
                  <a:pt x="944462" y="4081965"/>
                  <a:pt x="1002372" y="3983517"/>
                  <a:pt x="971487" y="3906303"/>
                </a:cubicBezTo>
                <a:cubicBezTo>
                  <a:pt x="923229" y="3858046"/>
                  <a:pt x="979208" y="3802065"/>
                  <a:pt x="959905" y="3751876"/>
                </a:cubicBezTo>
                <a:cubicBezTo>
                  <a:pt x="940601" y="3582006"/>
                  <a:pt x="996582" y="3429511"/>
                  <a:pt x="956044" y="3259641"/>
                </a:cubicBezTo>
                <a:lnTo>
                  <a:pt x="957975" y="3263502"/>
                </a:lnTo>
                <a:cubicBezTo>
                  <a:pt x="956044" y="3259641"/>
                  <a:pt x="956044" y="3253849"/>
                  <a:pt x="954115" y="3249988"/>
                </a:cubicBezTo>
                <a:lnTo>
                  <a:pt x="853737" y="3249988"/>
                </a:lnTo>
                <a:cubicBezTo>
                  <a:pt x="817060" y="3410207"/>
                  <a:pt x="791966" y="3514446"/>
                  <a:pt x="811270" y="3682384"/>
                </a:cubicBezTo>
                <a:cubicBezTo>
                  <a:pt x="805478" y="3690105"/>
                  <a:pt x="822852" y="3827161"/>
                  <a:pt x="817060" y="3894721"/>
                </a:cubicBezTo>
                <a:cubicBezTo>
                  <a:pt x="799688" y="3966145"/>
                  <a:pt x="788106" y="4172690"/>
                  <a:pt x="805478" y="4234461"/>
                </a:cubicBezTo>
                <a:cubicBezTo>
                  <a:pt x="817060" y="4302024"/>
                  <a:pt x="846016" y="4369585"/>
                  <a:pt x="857598" y="4437148"/>
                </a:cubicBezTo>
                <a:cubicBezTo>
                  <a:pt x="788106" y="4512432"/>
                  <a:pt x="734056" y="4468033"/>
                  <a:pt x="662633" y="4444869"/>
                </a:cubicBezTo>
                <a:cubicBezTo>
                  <a:pt x="597001" y="4392751"/>
                  <a:pt x="579629" y="4317467"/>
                  <a:pt x="587350" y="4244114"/>
                </a:cubicBezTo>
                <a:cubicBezTo>
                  <a:pt x="600862" y="4118641"/>
                  <a:pt x="625957" y="3998960"/>
                  <a:pt x="566116" y="3883139"/>
                </a:cubicBezTo>
                <a:cubicBezTo>
                  <a:pt x="550673" y="3852254"/>
                  <a:pt x="558394" y="3805926"/>
                  <a:pt x="558394" y="3767319"/>
                </a:cubicBezTo>
                <a:cubicBezTo>
                  <a:pt x="562255" y="3593589"/>
                  <a:pt x="546812" y="3421789"/>
                  <a:pt x="550673" y="3248059"/>
                </a:cubicBezTo>
                <a:lnTo>
                  <a:pt x="498555" y="3248059"/>
                </a:lnTo>
                <a:cubicBezTo>
                  <a:pt x="498555" y="3248059"/>
                  <a:pt x="504345" y="3192078"/>
                  <a:pt x="502415" y="3192078"/>
                </a:cubicBezTo>
                <a:cubicBezTo>
                  <a:pt x="537161" y="2892876"/>
                  <a:pt x="542951" y="2647722"/>
                  <a:pt x="568047" y="2346589"/>
                </a:cubicBezTo>
                <a:cubicBezTo>
                  <a:pt x="575768" y="2259725"/>
                  <a:pt x="595072" y="2178651"/>
                  <a:pt x="624026" y="2097577"/>
                </a:cubicBezTo>
                <a:cubicBezTo>
                  <a:pt x="681936" y="1935428"/>
                  <a:pt x="712821" y="1977896"/>
                  <a:pt x="558394" y="1904543"/>
                </a:cubicBezTo>
                <a:cubicBezTo>
                  <a:pt x="392385" y="1825398"/>
                  <a:pt x="234097" y="1796444"/>
                  <a:pt x="54576" y="1682553"/>
                </a:cubicBezTo>
                <a:cubicBezTo>
                  <a:pt x="-18777" y="1636225"/>
                  <a:pt x="-12987" y="1580246"/>
                  <a:pt x="41063" y="1520404"/>
                </a:cubicBezTo>
                <a:cubicBezTo>
                  <a:pt x="230236" y="1309998"/>
                  <a:pt x="361499" y="1062915"/>
                  <a:pt x="649121" y="997283"/>
                </a:cubicBezTo>
                <a:cubicBezTo>
                  <a:pt x="840224" y="954816"/>
                  <a:pt x="803548" y="908488"/>
                  <a:pt x="813199" y="852507"/>
                </a:cubicBezTo>
                <a:cubicBezTo>
                  <a:pt x="803548" y="846717"/>
                  <a:pt x="774592" y="744408"/>
                  <a:pt x="753359" y="682637"/>
                </a:cubicBezTo>
                <a:cubicBezTo>
                  <a:pt x="712821" y="568748"/>
                  <a:pt x="807409" y="470300"/>
                  <a:pt x="820920" y="358340"/>
                </a:cubicBezTo>
                <a:cubicBezTo>
                  <a:pt x="830573" y="290779"/>
                  <a:pt x="865319" y="244451"/>
                  <a:pt x="878831" y="176888"/>
                </a:cubicBezTo>
                <a:cubicBezTo>
                  <a:pt x="905373" y="35733"/>
                  <a:pt x="935685" y="-5891"/>
                  <a:pt x="1002286" y="651"/>
                </a:cubicBezTo>
                <a:close/>
              </a:path>
            </a:pathLst>
          </a:custGeom>
          <a:noFill/>
          <a:ln w="12700" cap="flat">
            <a:solidFill>
              <a:schemeClr val="bg1"/>
            </a:solidFill>
            <a:prstDash val="solid"/>
            <a:miter/>
          </a:ln>
        </p:spPr>
        <p:txBody>
          <a:bodyPr wrap="square" rtlCol="0" anchor="ctr">
            <a:noAutofit/>
          </a:bodyPr>
          <a:lstStyle/>
          <a:p>
            <a:endParaRPr lang="en-US"/>
          </a:p>
        </p:txBody>
      </p:sp>
      <p:sp>
        <p:nvSpPr>
          <p:cNvPr id="13" name="Freeform: Shape 12">
            <a:extLst>
              <a:ext uri="{FF2B5EF4-FFF2-40B4-BE49-F238E27FC236}">
                <a16:creationId xmlns:a16="http://schemas.microsoft.com/office/drawing/2014/main" xmlns="" id="{D2D5F715-899F-400B-90E1-F117546DDB6F}"/>
              </a:ext>
            </a:extLst>
          </p:cNvPr>
          <p:cNvSpPr/>
          <p:nvPr/>
        </p:nvSpPr>
        <p:spPr>
          <a:xfrm>
            <a:off x="2310378" y="3162486"/>
            <a:ext cx="681329" cy="1899457"/>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Connector 13">
            <a:extLst>
              <a:ext uri="{FF2B5EF4-FFF2-40B4-BE49-F238E27FC236}">
                <a16:creationId xmlns:a16="http://schemas.microsoft.com/office/drawing/2014/main" xmlns="" id="{F4331726-1EAE-40B0-B620-41FEF0406411}"/>
              </a:ext>
            </a:extLst>
          </p:cNvPr>
          <p:cNvCxnSpPr>
            <a:cxnSpLocks/>
          </p:cNvCxnSpPr>
          <p:nvPr/>
        </p:nvCxnSpPr>
        <p:spPr>
          <a:xfrm>
            <a:off x="0" y="469458"/>
            <a:ext cx="27908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xmlns="" id="{6C6DAC51-E01D-484C-B69C-CA0EC3886008}"/>
              </a:ext>
            </a:extLst>
          </p:cNvPr>
          <p:cNvGrpSpPr/>
          <p:nvPr/>
        </p:nvGrpSpPr>
        <p:grpSpPr>
          <a:xfrm>
            <a:off x="597820" y="443746"/>
            <a:ext cx="1595184" cy="1395672"/>
            <a:chOff x="816657" y="415244"/>
            <a:chExt cx="3074373" cy="2689860"/>
          </a:xfrm>
          <a:solidFill>
            <a:schemeClr val="accent1">
              <a:lumMod val="20000"/>
              <a:lumOff val="80000"/>
            </a:schemeClr>
          </a:solidFill>
        </p:grpSpPr>
        <p:grpSp>
          <p:nvGrpSpPr>
            <p:cNvPr id="16" name="Group 15">
              <a:extLst>
                <a:ext uri="{FF2B5EF4-FFF2-40B4-BE49-F238E27FC236}">
                  <a16:creationId xmlns:a16="http://schemas.microsoft.com/office/drawing/2014/main" xmlns="" id="{CDEAF5AC-9819-47B9-BCCF-648558BE1747}"/>
                </a:ext>
              </a:extLst>
            </p:cNvPr>
            <p:cNvGrpSpPr/>
            <p:nvPr/>
          </p:nvGrpSpPr>
          <p:grpSpPr>
            <a:xfrm rot="10800000">
              <a:off x="816657" y="415244"/>
              <a:ext cx="647700" cy="2689860"/>
              <a:chOff x="6144030" y="3897930"/>
              <a:chExt cx="647700" cy="2689860"/>
            </a:xfrm>
            <a:grpFill/>
          </p:grpSpPr>
          <p:sp>
            <p:nvSpPr>
              <p:cNvPr id="26" name="Freeform: Shape 25">
                <a:extLst>
                  <a:ext uri="{FF2B5EF4-FFF2-40B4-BE49-F238E27FC236}">
                    <a16:creationId xmlns:a16="http://schemas.microsoft.com/office/drawing/2014/main" xmlns="" id="{B8F314AF-5129-401F-AC9F-11E726A07D97}"/>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91BDB8F9-FCC3-4A3A-9018-80B3B525263B}"/>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21A9296A-9838-4D46-920E-6E633AA936C7}"/>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8113F410-3823-4D87-9139-7BAB2DE564EE}"/>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xmlns="" id="{B0D68BC1-B386-4BFD-BF44-B0114410FEC1}"/>
                </a:ext>
              </a:extLst>
            </p:cNvPr>
            <p:cNvGrpSpPr/>
            <p:nvPr/>
          </p:nvGrpSpPr>
          <p:grpSpPr>
            <a:xfrm rot="10800000">
              <a:off x="2407238" y="415244"/>
              <a:ext cx="723900" cy="2683192"/>
              <a:chOff x="7734611" y="3897930"/>
              <a:chExt cx="723900" cy="2683192"/>
            </a:xfrm>
            <a:grpFill/>
          </p:grpSpPr>
          <p:sp>
            <p:nvSpPr>
              <p:cNvPr id="23" name="Freeform: Shape 22">
                <a:extLst>
                  <a:ext uri="{FF2B5EF4-FFF2-40B4-BE49-F238E27FC236}">
                    <a16:creationId xmlns:a16="http://schemas.microsoft.com/office/drawing/2014/main" xmlns="" id="{20E8AAEA-6237-49F5-9465-AE37BA12BABD}"/>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B6664059-7407-4B8B-8AFC-D9866FF2945B}"/>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9E1C716F-6CF0-4CEC-9DD0-63D2C7AB7685}"/>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18" name="Group 17">
              <a:extLst>
                <a:ext uri="{FF2B5EF4-FFF2-40B4-BE49-F238E27FC236}">
                  <a16:creationId xmlns:a16="http://schemas.microsoft.com/office/drawing/2014/main" xmlns="" id="{C17468CC-5AAA-49F6-9D8C-5C743518DA08}"/>
                </a:ext>
              </a:extLst>
            </p:cNvPr>
            <p:cNvGrpSpPr/>
            <p:nvPr/>
          </p:nvGrpSpPr>
          <p:grpSpPr>
            <a:xfrm rot="10800000">
              <a:off x="1655809" y="415244"/>
              <a:ext cx="533400" cy="2638425"/>
              <a:chOff x="6983182" y="3979845"/>
              <a:chExt cx="533400" cy="2638425"/>
            </a:xfrm>
            <a:grpFill/>
          </p:grpSpPr>
          <p:sp>
            <p:nvSpPr>
              <p:cNvPr id="20" name="Freeform: Shape 19">
                <a:extLst>
                  <a:ext uri="{FF2B5EF4-FFF2-40B4-BE49-F238E27FC236}">
                    <a16:creationId xmlns:a16="http://schemas.microsoft.com/office/drawing/2014/main" xmlns="" id="{0AB3B993-7FC7-4C35-8900-AB076B7CA9B2}"/>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xmlns="" id="{89205162-2A87-4120-9961-3C3F42F91540}"/>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1EFCE1D3-5244-49DE-94FB-55EACF2B50B9}"/>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9" name="Freeform: Shape 18">
              <a:extLst>
                <a:ext uri="{FF2B5EF4-FFF2-40B4-BE49-F238E27FC236}">
                  <a16:creationId xmlns:a16="http://schemas.microsoft.com/office/drawing/2014/main" xmlns="" id="{883F173E-558F-4B78-809C-BE6234EDC426}"/>
                </a:ext>
              </a:extLst>
            </p:cNvPr>
            <p:cNvSpPr/>
            <p:nvPr/>
          </p:nvSpPr>
          <p:spPr>
            <a:xfrm rot="10800000">
              <a:off x="3210622" y="415244"/>
              <a:ext cx="680408" cy="2666759"/>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grpFill/>
            <a:ln w="9525"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xmlns="" id="{C5CCA54F-C814-4612-84B0-84DBE1A150AB}"/>
              </a:ext>
            </a:extLst>
          </p:cNvPr>
          <p:cNvSpPr/>
          <p:nvPr userDrawn="1"/>
        </p:nvSpPr>
        <p:spPr>
          <a:xfrm>
            <a:off x="2695574" y="2208163"/>
            <a:ext cx="1255610" cy="4387835"/>
          </a:xfrm>
          <a:custGeom>
            <a:avLst/>
            <a:gdLst>
              <a:gd name="connsiteX0" fmla="*/ 906841 w 1255610"/>
              <a:gd name="connsiteY0" fmla="*/ 1086668 h 4387835"/>
              <a:gd name="connsiteX1" fmla="*/ 928614 w 1255610"/>
              <a:gd name="connsiteY1" fmla="*/ 1086668 h 4387835"/>
              <a:gd name="connsiteX2" fmla="*/ 950677 w 1255610"/>
              <a:gd name="connsiteY2" fmla="*/ 1108731 h 4387835"/>
              <a:gd name="connsiteX3" fmla="*/ 950677 w 1255610"/>
              <a:gd name="connsiteY3" fmla="*/ 1140170 h 4387835"/>
              <a:gd name="connsiteX4" fmla="*/ 982653 w 1255610"/>
              <a:gd name="connsiteY4" fmla="*/ 1143393 h 4387835"/>
              <a:gd name="connsiteX5" fmla="*/ 1239880 w 1255610"/>
              <a:gd name="connsiteY5" fmla="*/ 1459001 h 4387835"/>
              <a:gd name="connsiteX6" fmla="*/ 1237593 w 1255610"/>
              <a:gd name="connsiteY6" fmla="*/ 1481687 h 4387835"/>
              <a:gd name="connsiteX7" fmla="*/ 597863 w 1255610"/>
              <a:gd name="connsiteY7" fmla="*/ 1481687 h 4387835"/>
              <a:gd name="connsiteX8" fmla="*/ 595576 w 1255610"/>
              <a:gd name="connsiteY8" fmla="*/ 1459001 h 4387835"/>
              <a:gd name="connsiteX9" fmla="*/ 852803 w 1255610"/>
              <a:gd name="connsiteY9" fmla="*/ 1143393 h 4387835"/>
              <a:gd name="connsiteX10" fmla="*/ 884778 w 1255610"/>
              <a:gd name="connsiteY10" fmla="*/ 1140170 h 4387835"/>
              <a:gd name="connsiteX11" fmla="*/ 884778 w 1255610"/>
              <a:gd name="connsiteY11" fmla="*/ 1108731 h 4387835"/>
              <a:gd name="connsiteX12" fmla="*/ 906841 w 1255610"/>
              <a:gd name="connsiteY12" fmla="*/ 1086668 h 4387835"/>
              <a:gd name="connsiteX13" fmla="*/ 0 w 1255610"/>
              <a:gd name="connsiteY13" fmla="*/ 0 h 4387835"/>
              <a:gd name="connsiteX14" fmla="*/ 19601 w 1255610"/>
              <a:gd name="connsiteY14" fmla="*/ 4859 h 4387835"/>
              <a:gd name="connsiteX15" fmla="*/ 115080 w 1255610"/>
              <a:gd name="connsiteY15" fmla="*/ 40050 h 4387835"/>
              <a:gd name="connsiteX16" fmla="*/ 155619 w 1255610"/>
              <a:gd name="connsiteY16" fmla="*/ 97961 h 4387835"/>
              <a:gd name="connsiteX17" fmla="*/ 132455 w 1255610"/>
              <a:gd name="connsiteY17" fmla="*/ 632666 h 4387835"/>
              <a:gd name="connsiteX18" fmla="*/ 95777 w 1255610"/>
              <a:gd name="connsiteY18" fmla="*/ 763929 h 4387835"/>
              <a:gd name="connsiteX19" fmla="*/ 78405 w 1255610"/>
              <a:gd name="connsiteY19" fmla="*/ 789022 h 4387835"/>
              <a:gd name="connsiteX20" fmla="*/ 6981 w 1255610"/>
              <a:gd name="connsiteY20" fmla="*/ 883610 h 4387835"/>
              <a:gd name="connsiteX21" fmla="*/ 5052 w 1255610"/>
              <a:gd name="connsiteY21" fmla="*/ 883610 h 4387835"/>
              <a:gd name="connsiteX22" fmla="*/ 134384 w 1255610"/>
              <a:gd name="connsiteY22" fmla="*/ 1047688 h 4387835"/>
              <a:gd name="connsiteX23" fmla="*/ 250204 w 1255610"/>
              <a:gd name="connsiteY23" fmla="*/ 1472362 h 4387835"/>
              <a:gd name="connsiteX24" fmla="*/ 530104 w 1255610"/>
              <a:gd name="connsiteY24" fmla="*/ 1673117 h 4387835"/>
              <a:gd name="connsiteX25" fmla="*/ 734720 w 1255610"/>
              <a:gd name="connsiteY25" fmla="*/ 1607486 h 4387835"/>
              <a:gd name="connsiteX26" fmla="*/ 580293 w 1255610"/>
              <a:gd name="connsiteY26" fmla="*/ 1514830 h 4387835"/>
              <a:gd name="connsiteX27" fmla="*/ 1196071 w 1255610"/>
              <a:gd name="connsiteY27" fmla="*/ 1507108 h 4387835"/>
              <a:gd name="connsiteX28" fmla="*/ 1207653 w 1255610"/>
              <a:gd name="connsiteY28" fmla="*/ 1568879 h 4387835"/>
              <a:gd name="connsiteX29" fmla="*/ 1093764 w 1255610"/>
              <a:gd name="connsiteY29" fmla="*/ 1609417 h 4387835"/>
              <a:gd name="connsiteX30" fmla="*/ 993386 w 1255610"/>
              <a:gd name="connsiteY30" fmla="*/ 1638371 h 4387835"/>
              <a:gd name="connsiteX31" fmla="*/ 346721 w 1255610"/>
              <a:gd name="connsiteY31" fmla="*/ 1868083 h 4387835"/>
              <a:gd name="connsiteX32" fmla="*/ 232832 w 1255610"/>
              <a:gd name="connsiteY32" fmla="*/ 2061117 h 4387835"/>
              <a:gd name="connsiteX33" fmla="*/ 296532 w 1255610"/>
              <a:gd name="connsiteY33" fmla="*/ 3126664 h 4387835"/>
              <a:gd name="connsiteX34" fmla="*/ 215458 w 1255610"/>
              <a:gd name="connsiteY34" fmla="*/ 3215459 h 4387835"/>
              <a:gd name="connsiteX35" fmla="*/ 192294 w 1255610"/>
              <a:gd name="connsiteY35" fmla="*/ 3292673 h 4387835"/>
              <a:gd name="connsiteX36" fmla="*/ 165269 w 1255610"/>
              <a:gd name="connsiteY36" fmla="*/ 3728930 h 4387835"/>
              <a:gd name="connsiteX37" fmla="*/ 319696 w 1255610"/>
              <a:gd name="connsiteY37" fmla="*/ 4271354 h 4387835"/>
              <a:gd name="connsiteX38" fmla="*/ 373746 w 1255610"/>
              <a:gd name="connsiteY38" fmla="*/ 4362081 h 4387835"/>
              <a:gd name="connsiteX39" fmla="*/ 273368 w 1255610"/>
              <a:gd name="connsiteY39" fmla="*/ 4387174 h 4387835"/>
              <a:gd name="connsiteX40" fmla="*/ 28216 w 1255610"/>
              <a:gd name="connsiteY40" fmla="*/ 4292589 h 4387835"/>
              <a:gd name="connsiteX41" fmla="*/ 0 w 1255610"/>
              <a:gd name="connsiteY41" fmla="*/ 4279023 h 4387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55610" h="4387835">
                <a:moveTo>
                  <a:pt x="906841" y="1086668"/>
                </a:moveTo>
                <a:lnTo>
                  <a:pt x="928614" y="1086668"/>
                </a:lnTo>
                <a:cubicBezTo>
                  <a:pt x="940800" y="1086668"/>
                  <a:pt x="950677" y="1096545"/>
                  <a:pt x="950677" y="1108731"/>
                </a:cubicBezTo>
                <a:lnTo>
                  <a:pt x="950677" y="1140170"/>
                </a:lnTo>
                <a:lnTo>
                  <a:pt x="982653" y="1143393"/>
                </a:lnTo>
                <a:cubicBezTo>
                  <a:pt x="1129452" y="1173433"/>
                  <a:pt x="1239880" y="1303320"/>
                  <a:pt x="1239880" y="1459001"/>
                </a:cubicBezTo>
                <a:lnTo>
                  <a:pt x="1237593" y="1481687"/>
                </a:lnTo>
                <a:lnTo>
                  <a:pt x="597863" y="1481687"/>
                </a:lnTo>
                <a:lnTo>
                  <a:pt x="595576" y="1459001"/>
                </a:lnTo>
                <a:cubicBezTo>
                  <a:pt x="595576" y="1303320"/>
                  <a:pt x="706004" y="1173433"/>
                  <a:pt x="852803" y="1143393"/>
                </a:cubicBezTo>
                <a:lnTo>
                  <a:pt x="884778" y="1140170"/>
                </a:lnTo>
                <a:lnTo>
                  <a:pt x="884778" y="1108731"/>
                </a:lnTo>
                <a:cubicBezTo>
                  <a:pt x="884778" y="1096545"/>
                  <a:pt x="894655" y="1086668"/>
                  <a:pt x="906841" y="1086668"/>
                </a:cubicBezTo>
                <a:close/>
                <a:moveTo>
                  <a:pt x="0" y="0"/>
                </a:moveTo>
                <a:lnTo>
                  <a:pt x="19601" y="4859"/>
                </a:lnTo>
                <a:cubicBezTo>
                  <a:pt x="46991" y="14104"/>
                  <a:pt x="78525" y="26297"/>
                  <a:pt x="115080" y="40050"/>
                </a:cubicBezTo>
                <a:cubicBezTo>
                  <a:pt x="144037" y="51632"/>
                  <a:pt x="159479" y="69006"/>
                  <a:pt x="155619" y="97961"/>
                </a:cubicBezTo>
                <a:cubicBezTo>
                  <a:pt x="134384" y="279412"/>
                  <a:pt x="186504" y="422258"/>
                  <a:pt x="132455" y="632666"/>
                </a:cubicBezTo>
                <a:cubicBezTo>
                  <a:pt x="126663" y="677062"/>
                  <a:pt x="128594" y="721461"/>
                  <a:pt x="95777" y="763929"/>
                </a:cubicBezTo>
                <a:cubicBezTo>
                  <a:pt x="89987" y="771650"/>
                  <a:pt x="84195" y="781301"/>
                  <a:pt x="78405" y="789022"/>
                </a:cubicBezTo>
                <a:cubicBezTo>
                  <a:pt x="59102" y="825700"/>
                  <a:pt x="10842" y="856585"/>
                  <a:pt x="6981" y="883610"/>
                </a:cubicBezTo>
                <a:cubicBezTo>
                  <a:pt x="6981" y="883610"/>
                  <a:pt x="5052" y="883610"/>
                  <a:pt x="5052" y="883610"/>
                </a:cubicBezTo>
                <a:cubicBezTo>
                  <a:pt x="-740" y="949241"/>
                  <a:pt x="8913" y="1014873"/>
                  <a:pt x="134384" y="1047688"/>
                </a:cubicBezTo>
                <a:cubicBezTo>
                  <a:pt x="331279" y="1097876"/>
                  <a:pt x="259857" y="1304424"/>
                  <a:pt x="250204" y="1472362"/>
                </a:cubicBezTo>
                <a:cubicBezTo>
                  <a:pt x="232832" y="1742610"/>
                  <a:pt x="261786" y="1713656"/>
                  <a:pt x="530104" y="1673117"/>
                </a:cubicBezTo>
                <a:cubicBezTo>
                  <a:pt x="605387" y="1661535"/>
                  <a:pt x="672950" y="1686631"/>
                  <a:pt x="734720" y="1607486"/>
                </a:cubicBezTo>
                <a:cubicBezTo>
                  <a:pt x="701904" y="1553436"/>
                  <a:pt x="626621" y="1619068"/>
                  <a:pt x="580293" y="1514830"/>
                </a:cubicBezTo>
                <a:cubicBezTo>
                  <a:pt x="726999" y="1514830"/>
                  <a:pt x="1087972" y="1512900"/>
                  <a:pt x="1196071" y="1507108"/>
                </a:cubicBezTo>
                <a:cubicBezTo>
                  <a:pt x="1252051" y="1505179"/>
                  <a:pt x="1290658" y="1526412"/>
                  <a:pt x="1207653" y="1568879"/>
                </a:cubicBezTo>
                <a:cubicBezTo>
                  <a:pt x="1132370" y="1590114"/>
                  <a:pt x="1163256" y="1555368"/>
                  <a:pt x="1093764" y="1609417"/>
                </a:cubicBezTo>
                <a:cubicBezTo>
                  <a:pt x="1066739" y="1638371"/>
                  <a:pt x="1035853" y="1642232"/>
                  <a:pt x="993386" y="1638371"/>
                </a:cubicBezTo>
                <a:cubicBezTo>
                  <a:pt x="792631" y="1740680"/>
                  <a:pt x="564851" y="1823684"/>
                  <a:pt x="346721" y="1868083"/>
                </a:cubicBezTo>
                <a:cubicBezTo>
                  <a:pt x="232832" y="1889315"/>
                  <a:pt x="217389" y="1943365"/>
                  <a:pt x="232832" y="2061117"/>
                </a:cubicBezTo>
                <a:cubicBezTo>
                  <a:pt x="275300" y="2395064"/>
                  <a:pt x="296532" y="2790785"/>
                  <a:pt x="296532" y="3126664"/>
                </a:cubicBezTo>
                <a:cubicBezTo>
                  <a:pt x="296532" y="3180713"/>
                  <a:pt x="263718" y="3178782"/>
                  <a:pt x="215458" y="3215459"/>
                </a:cubicBezTo>
                <a:cubicBezTo>
                  <a:pt x="213529" y="3242484"/>
                  <a:pt x="194225" y="3267578"/>
                  <a:pt x="192294" y="3292673"/>
                </a:cubicBezTo>
                <a:cubicBezTo>
                  <a:pt x="186504" y="3439379"/>
                  <a:pt x="180712" y="3584153"/>
                  <a:pt x="165269" y="3728930"/>
                </a:cubicBezTo>
                <a:cubicBezTo>
                  <a:pt x="140176" y="3954778"/>
                  <a:pt x="86126" y="4109205"/>
                  <a:pt x="319696" y="4271354"/>
                </a:cubicBezTo>
                <a:cubicBezTo>
                  <a:pt x="348653" y="4290657"/>
                  <a:pt x="393049" y="4319614"/>
                  <a:pt x="373746" y="4362081"/>
                </a:cubicBezTo>
                <a:cubicBezTo>
                  <a:pt x="356374" y="4400688"/>
                  <a:pt x="308114" y="4383316"/>
                  <a:pt x="273368" y="4387174"/>
                </a:cubicBezTo>
                <a:cubicBezTo>
                  <a:pt x="155619" y="4396827"/>
                  <a:pt x="142105" y="4290657"/>
                  <a:pt x="28216" y="4292589"/>
                </a:cubicBezTo>
                <a:lnTo>
                  <a:pt x="0" y="4279023"/>
                </a:lnTo>
                <a:close/>
              </a:path>
            </a:pathLst>
          </a:custGeom>
          <a:solidFill>
            <a:schemeClr val="bg1"/>
          </a:solidFill>
          <a:ln w="9525" cap="flat">
            <a:solidFill>
              <a:schemeClr val="accent1"/>
            </a:solidFill>
            <a:prstDash val="solid"/>
            <a:miter/>
          </a:ln>
        </p:spPr>
        <p:txBody>
          <a:bodyPr wrap="square" rtlCol="0" anchor="ctr">
            <a:noAutofit/>
          </a:bodyPr>
          <a:lstStyle/>
          <a:p>
            <a:endParaRPr lang="en-US"/>
          </a:p>
        </p:txBody>
      </p:sp>
      <p:sp>
        <p:nvSpPr>
          <p:cNvPr id="39" name="Freeform: Shape 38">
            <a:extLst>
              <a:ext uri="{FF2B5EF4-FFF2-40B4-BE49-F238E27FC236}">
                <a16:creationId xmlns:a16="http://schemas.microsoft.com/office/drawing/2014/main" xmlns="" id="{D5C4CF52-4FC9-4897-9919-48A24ADE6677}"/>
              </a:ext>
            </a:extLst>
          </p:cNvPr>
          <p:cNvSpPr/>
          <p:nvPr userDrawn="1"/>
        </p:nvSpPr>
        <p:spPr>
          <a:xfrm>
            <a:off x="2695574" y="3248470"/>
            <a:ext cx="296134" cy="1813473"/>
          </a:xfrm>
          <a:custGeom>
            <a:avLst/>
            <a:gdLst>
              <a:gd name="connsiteX0" fmla="*/ 87559 w 296134"/>
              <a:gd name="connsiteY0" fmla="*/ 0 h 1813473"/>
              <a:gd name="connsiteX1" fmla="*/ 135353 w 296134"/>
              <a:gd name="connsiteY1" fmla="*/ 13762 h 1813473"/>
              <a:gd name="connsiteX2" fmla="*/ 185810 w 296134"/>
              <a:gd name="connsiteY2" fmla="*/ 292975 h 1813473"/>
              <a:gd name="connsiteX3" fmla="*/ 187288 w 296134"/>
              <a:gd name="connsiteY3" fmla="*/ 673400 h 1813473"/>
              <a:gd name="connsiteX4" fmla="*/ 292939 w 296134"/>
              <a:gd name="connsiteY4" fmla="*/ 1809492 h 1813473"/>
              <a:gd name="connsiteX5" fmla="*/ 0 w 296134"/>
              <a:gd name="connsiteY5" fmla="*/ 1813473 h 1813473"/>
              <a:gd name="connsiteX6" fmla="*/ 0 w 296134"/>
              <a:gd name="connsiteY6" fmla="*/ 249769 h 1813473"/>
              <a:gd name="connsiteX7" fmla="*/ 132542 w 296134"/>
              <a:gd name="connsiteY7" fmla="*/ 249769 h 181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134" h="1813473">
                <a:moveTo>
                  <a:pt x="87559" y="0"/>
                </a:moveTo>
                <a:lnTo>
                  <a:pt x="135353" y="13762"/>
                </a:lnTo>
                <a:lnTo>
                  <a:pt x="185810" y="292975"/>
                </a:lnTo>
                <a:cubicBezTo>
                  <a:pt x="199005" y="374554"/>
                  <a:pt x="200062" y="563584"/>
                  <a:pt x="187288" y="673400"/>
                </a:cubicBezTo>
                <a:cubicBezTo>
                  <a:pt x="235772" y="1106526"/>
                  <a:pt x="312766" y="1481523"/>
                  <a:pt x="292939" y="1809492"/>
                </a:cubicBezTo>
                <a:lnTo>
                  <a:pt x="0" y="1813473"/>
                </a:lnTo>
                <a:lnTo>
                  <a:pt x="0" y="249769"/>
                </a:lnTo>
                <a:lnTo>
                  <a:pt x="132542" y="24976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983322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317E149-0019-4BAE-99F4-5FEDC22766C4}"/>
              </a:ext>
            </a:extLst>
          </p:cNvPr>
          <p:cNvSpPr/>
          <p:nvPr userDrawn="1"/>
        </p:nvSpPr>
        <p:spPr>
          <a:xfrm>
            <a:off x="0" y="0"/>
            <a:ext cx="267579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aphic 1">
            <a:extLst>
              <a:ext uri="{FF2B5EF4-FFF2-40B4-BE49-F238E27FC236}">
                <a16:creationId xmlns:a16="http://schemas.microsoft.com/office/drawing/2014/main" xmlns="" id="{7F46D745-EC50-426E-9C33-ECA49B02649C}"/>
              </a:ext>
            </a:extLst>
          </p:cNvPr>
          <p:cNvGrpSpPr/>
          <p:nvPr userDrawn="1"/>
        </p:nvGrpSpPr>
        <p:grpSpPr>
          <a:xfrm>
            <a:off x="1594180" y="2831526"/>
            <a:ext cx="1713558" cy="3796191"/>
            <a:chOff x="9812203" y="1631958"/>
            <a:chExt cx="1857375" cy="4114800"/>
          </a:xfrm>
        </p:grpSpPr>
        <p:sp>
          <p:nvSpPr>
            <p:cNvPr id="4" name="Freeform: Shape 3">
              <a:extLst>
                <a:ext uri="{FF2B5EF4-FFF2-40B4-BE49-F238E27FC236}">
                  <a16:creationId xmlns:a16="http://schemas.microsoft.com/office/drawing/2014/main" xmlns="" id="{A6C1DC64-DC93-4A12-8BD9-CB8D0D9778E6}"/>
                </a:ext>
              </a:extLst>
            </p:cNvPr>
            <p:cNvSpPr/>
            <p:nvPr/>
          </p:nvSpPr>
          <p:spPr>
            <a:xfrm>
              <a:off x="10906626" y="2996891"/>
              <a:ext cx="762000" cy="161925"/>
            </a:xfrm>
            <a:custGeom>
              <a:avLst/>
              <a:gdLst>
                <a:gd name="connsiteX0" fmla="*/ 763905 w 762000"/>
                <a:gd name="connsiteY0" fmla="*/ 63817 h 161925"/>
                <a:gd name="connsiteX1" fmla="*/ 699135 w 762000"/>
                <a:gd name="connsiteY1" fmla="*/ 42863 h 161925"/>
                <a:gd name="connsiteX2" fmla="*/ 248602 w 762000"/>
                <a:gd name="connsiteY2" fmla="*/ 41910 h 161925"/>
                <a:gd name="connsiteX3" fmla="*/ 232410 w 762000"/>
                <a:gd name="connsiteY3" fmla="*/ 45720 h 161925"/>
                <a:gd name="connsiteX4" fmla="*/ 6667 w 762000"/>
                <a:gd name="connsiteY4" fmla="*/ 0 h 161925"/>
                <a:gd name="connsiteX5" fmla="*/ 0 w 762000"/>
                <a:gd name="connsiteY5" fmla="*/ 32385 h 161925"/>
                <a:gd name="connsiteX6" fmla="*/ 211455 w 762000"/>
                <a:gd name="connsiteY6" fmla="*/ 75247 h 161925"/>
                <a:gd name="connsiteX7" fmla="*/ 216218 w 762000"/>
                <a:gd name="connsiteY7" fmla="*/ 98108 h 161925"/>
                <a:gd name="connsiteX8" fmla="*/ 261937 w 762000"/>
                <a:gd name="connsiteY8" fmla="*/ 151447 h 161925"/>
                <a:gd name="connsiteX9" fmla="*/ 731520 w 762000"/>
                <a:gd name="connsiteY9" fmla="*/ 15335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61925">
                  <a:moveTo>
                    <a:pt x="763905" y="63817"/>
                  </a:moveTo>
                  <a:cubicBezTo>
                    <a:pt x="756285" y="27622"/>
                    <a:pt x="721043" y="42863"/>
                    <a:pt x="699135" y="42863"/>
                  </a:cubicBezTo>
                  <a:cubicBezTo>
                    <a:pt x="550545" y="41910"/>
                    <a:pt x="402907" y="41910"/>
                    <a:pt x="248602" y="41910"/>
                  </a:cubicBezTo>
                  <a:cubicBezTo>
                    <a:pt x="242887" y="41910"/>
                    <a:pt x="237173" y="42863"/>
                    <a:pt x="232410" y="45720"/>
                  </a:cubicBezTo>
                  <a:lnTo>
                    <a:pt x="6667" y="0"/>
                  </a:lnTo>
                  <a:lnTo>
                    <a:pt x="0" y="32385"/>
                  </a:lnTo>
                  <a:lnTo>
                    <a:pt x="211455" y="75247"/>
                  </a:lnTo>
                  <a:cubicBezTo>
                    <a:pt x="210502" y="82867"/>
                    <a:pt x="212407" y="90488"/>
                    <a:pt x="216218" y="98108"/>
                  </a:cubicBezTo>
                  <a:cubicBezTo>
                    <a:pt x="232410" y="124777"/>
                    <a:pt x="245745" y="129540"/>
                    <a:pt x="261937" y="151447"/>
                  </a:cubicBezTo>
                  <a:cubicBezTo>
                    <a:pt x="275273" y="170497"/>
                    <a:pt x="715328" y="171450"/>
                    <a:pt x="731520" y="153352"/>
                  </a:cubicBezTo>
                </a:path>
              </a:pathLst>
            </a:custGeom>
            <a:solidFill>
              <a:schemeClr val="accent2"/>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xmlns="" id="{6009136D-19FF-42AD-808C-E2286EE5E511}"/>
                </a:ext>
              </a:extLst>
            </p:cNvPr>
            <p:cNvSpPr/>
            <p:nvPr/>
          </p:nvSpPr>
          <p:spPr>
            <a:xfrm>
              <a:off x="9811908" y="1863837"/>
              <a:ext cx="1181100" cy="3876675"/>
            </a:xfrm>
            <a:custGeom>
              <a:avLst/>
              <a:gdLst>
                <a:gd name="connsiteX0" fmla="*/ 1172823 w 1181100"/>
                <a:gd name="connsiteY0" fmla="*/ 1146388 h 3876675"/>
                <a:gd name="connsiteX1" fmla="*/ 937555 w 1181100"/>
                <a:gd name="connsiteY1" fmla="*/ 1054948 h 3876675"/>
                <a:gd name="connsiteX2" fmla="*/ 515598 w 1181100"/>
                <a:gd name="connsiteY2" fmla="*/ 1173058 h 3876675"/>
                <a:gd name="connsiteX3" fmla="*/ 494643 w 1181100"/>
                <a:gd name="connsiteY3" fmla="*/ 765388 h 3876675"/>
                <a:gd name="connsiteX4" fmla="*/ 431778 w 1181100"/>
                <a:gd name="connsiteY4" fmla="*/ 642516 h 3876675"/>
                <a:gd name="connsiteX5" fmla="*/ 526075 w 1181100"/>
                <a:gd name="connsiteY5" fmla="*/ 503451 h 3876675"/>
                <a:gd name="connsiteX6" fmla="*/ 573700 w 1181100"/>
                <a:gd name="connsiteY6" fmla="*/ 507261 h 3876675"/>
                <a:gd name="connsiteX7" fmla="*/ 591798 w 1181100"/>
                <a:gd name="connsiteY7" fmla="*/ 444396 h 3876675"/>
                <a:gd name="connsiteX8" fmla="*/ 583225 w 1181100"/>
                <a:gd name="connsiteY8" fmla="*/ 423441 h 3876675"/>
                <a:gd name="connsiteX9" fmla="*/ 625135 w 1181100"/>
                <a:gd name="connsiteY9" fmla="*/ 387246 h 3876675"/>
                <a:gd name="connsiteX10" fmla="*/ 684190 w 1181100"/>
                <a:gd name="connsiteY10" fmla="*/ 376768 h 3876675"/>
                <a:gd name="connsiteX11" fmla="*/ 662283 w 1181100"/>
                <a:gd name="connsiteY11" fmla="*/ 264373 h 3876675"/>
                <a:gd name="connsiteX12" fmla="*/ 681333 w 1181100"/>
                <a:gd name="connsiteY12" fmla="*/ 171028 h 3876675"/>
                <a:gd name="connsiteX13" fmla="*/ 276520 w 1181100"/>
                <a:gd name="connsiteY13" fmla="*/ 131976 h 3876675"/>
                <a:gd name="connsiteX14" fmla="*/ 275568 w 1181100"/>
                <a:gd name="connsiteY14" fmla="*/ 418678 h 3876675"/>
                <a:gd name="connsiteX15" fmla="*/ 244135 w 1181100"/>
                <a:gd name="connsiteY15" fmla="*/ 465351 h 3876675"/>
                <a:gd name="connsiteX16" fmla="*/ 215560 w 1181100"/>
                <a:gd name="connsiteY16" fmla="*/ 468208 h 3876675"/>
                <a:gd name="connsiteX17" fmla="*/ 15535 w 1181100"/>
                <a:gd name="connsiteY17" fmla="*/ 733003 h 3876675"/>
                <a:gd name="connsiteX18" fmla="*/ 33633 w 1181100"/>
                <a:gd name="connsiteY18" fmla="*/ 1037803 h 3876675"/>
                <a:gd name="connsiteX19" fmla="*/ 94593 w 1181100"/>
                <a:gd name="connsiteY19" fmla="*/ 1377846 h 3876675"/>
                <a:gd name="connsiteX20" fmla="*/ 97450 w 1181100"/>
                <a:gd name="connsiteY20" fmla="*/ 1392133 h 3876675"/>
                <a:gd name="connsiteX21" fmla="*/ 105070 w 1181100"/>
                <a:gd name="connsiteY21" fmla="*/ 1425471 h 3876675"/>
                <a:gd name="connsiteX22" fmla="*/ 108880 w 1181100"/>
                <a:gd name="connsiteY22" fmla="*/ 1445473 h 3876675"/>
                <a:gd name="connsiteX23" fmla="*/ 106975 w 1181100"/>
                <a:gd name="connsiteY23" fmla="*/ 1477858 h 3876675"/>
                <a:gd name="connsiteX24" fmla="*/ 75543 w 1181100"/>
                <a:gd name="connsiteY24" fmla="*/ 1863621 h 3876675"/>
                <a:gd name="connsiteX25" fmla="*/ 236515 w 1181100"/>
                <a:gd name="connsiteY25" fmla="*/ 2414166 h 3876675"/>
                <a:gd name="connsiteX26" fmla="*/ 246993 w 1181100"/>
                <a:gd name="connsiteY26" fmla="*/ 2647528 h 3876675"/>
                <a:gd name="connsiteX27" fmla="*/ 226990 w 1181100"/>
                <a:gd name="connsiteY27" fmla="*/ 3627651 h 3876675"/>
                <a:gd name="connsiteX28" fmla="*/ 264138 w 1181100"/>
                <a:gd name="connsiteY28" fmla="*/ 3871491 h 3876675"/>
                <a:gd name="connsiteX29" fmla="*/ 493690 w 1181100"/>
                <a:gd name="connsiteY29" fmla="*/ 3861966 h 3876675"/>
                <a:gd name="connsiteX30" fmla="*/ 762295 w 1181100"/>
                <a:gd name="connsiteY30" fmla="*/ 3870539 h 3876675"/>
                <a:gd name="connsiteX31" fmla="*/ 823255 w 1181100"/>
                <a:gd name="connsiteY31" fmla="*/ 3848631 h 3876675"/>
                <a:gd name="connsiteX32" fmla="*/ 880405 w 1181100"/>
                <a:gd name="connsiteY32" fmla="*/ 3768621 h 3876675"/>
                <a:gd name="connsiteX33" fmla="*/ 807063 w 1181100"/>
                <a:gd name="connsiteY33" fmla="*/ 3721948 h 3876675"/>
                <a:gd name="connsiteX34" fmla="*/ 726100 w 1181100"/>
                <a:gd name="connsiteY34" fmla="*/ 3718139 h 3876675"/>
                <a:gd name="connsiteX35" fmla="*/ 791823 w 1181100"/>
                <a:gd name="connsiteY35" fmla="*/ 3644796 h 3876675"/>
                <a:gd name="connsiteX36" fmla="*/ 662283 w 1181100"/>
                <a:gd name="connsiteY36" fmla="*/ 3598123 h 3876675"/>
                <a:gd name="connsiteX37" fmla="*/ 594655 w 1181100"/>
                <a:gd name="connsiteY37" fmla="*/ 3426673 h 3876675"/>
                <a:gd name="connsiteX38" fmla="*/ 636565 w 1181100"/>
                <a:gd name="connsiteY38" fmla="*/ 2896131 h 3876675"/>
                <a:gd name="connsiteX39" fmla="*/ 652758 w 1181100"/>
                <a:gd name="connsiteY39" fmla="*/ 2598951 h 3876675"/>
                <a:gd name="connsiteX40" fmla="*/ 635613 w 1181100"/>
                <a:gd name="connsiteY40" fmla="*/ 2478936 h 3876675"/>
                <a:gd name="connsiteX41" fmla="*/ 628945 w 1181100"/>
                <a:gd name="connsiteY41" fmla="*/ 2319868 h 3876675"/>
                <a:gd name="connsiteX42" fmla="*/ 578463 w 1181100"/>
                <a:gd name="connsiteY42" fmla="*/ 1615018 h 3876675"/>
                <a:gd name="connsiteX43" fmla="*/ 549888 w 1181100"/>
                <a:gd name="connsiteY43" fmla="*/ 1316886 h 3876675"/>
                <a:gd name="connsiteX44" fmla="*/ 683238 w 1181100"/>
                <a:gd name="connsiteY44" fmla="*/ 1259736 h 3876675"/>
                <a:gd name="connsiteX45" fmla="*/ 915648 w 1181100"/>
                <a:gd name="connsiteY45" fmla="*/ 1219731 h 3876675"/>
                <a:gd name="connsiteX46" fmla="*/ 1159488 w 1181100"/>
                <a:gd name="connsiteY46" fmla="*/ 1194966 h 3876675"/>
                <a:gd name="connsiteX47" fmla="*/ 1172823 w 1181100"/>
                <a:gd name="connsiteY47" fmla="*/ 1146388 h 3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81100" h="3876675">
                  <a:moveTo>
                    <a:pt x="1172823" y="1146388"/>
                  </a:moveTo>
                  <a:cubicBezTo>
                    <a:pt x="1055665" y="1125433"/>
                    <a:pt x="1019470" y="1063521"/>
                    <a:pt x="937555" y="1054948"/>
                  </a:cubicBezTo>
                  <a:cubicBezTo>
                    <a:pt x="807063" y="1082571"/>
                    <a:pt x="629898" y="1163533"/>
                    <a:pt x="515598" y="1173058"/>
                  </a:cubicBezTo>
                  <a:cubicBezTo>
                    <a:pt x="505120" y="1074951"/>
                    <a:pt x="541315" y="893976"/>
                    <a:pt x="494643" y="765388"/>
                  </a:cubicBezTo>
                  <a:cubicBezTo>
                    <a:pt x="481308" y="728241"/>
                    <a:pt x="456543" y="678711"/>
                    <a:pt x="431778" y="642516"/>
                  </a:cubicBezTo>
                  <a:cubicBezTo>
                    <a:pt x="431778" y="642516"/>
                    <a:pt x="432730" y="470113"/>
                    <a:pt x="526075" y="503451"/>
                  </a:cubicBezTo>
                  <a:cubicBezTo>
                    <a:pt x="541315" y="509166"/>
                    <a:pt x="563223" y="522501"/>
                    <a:pt x="573700" y="507261"/>
                  </a:cubicBezTo>
                  <a:cubicBezTo>
                    <a:pt x="579415" y="498688"/>
                    <a:pt x="578463" y="457731"/>
                    <a:pt x="591798" y="444396"/>
                  </a:cubicBezTo>
                  <a:cubicBezTo>
                    <a:pt x="603228" y="432966"/>
                    <a:pt x="592750" y="431061"/>
                    <a:pt x="583225" y="423441"/>
                  </a:cubicBezTo>
                  <a:cubicBezTo>
                    <a:pt x="612753" y="427251"/>
                    <a:pt x="617515" y="424393"/>
                    <a:pt x="625135" y="387246"/>
                  </a:cubicBezTo>
                  <a:cubicBezTo>
                    <a:pt x="642280" y="375816"/>
                    <a:pt x="670855" y="389151"/>
                    <a:pt x="684190" y="376768"/>
                  </a:cubicBezTo>
                  <a:cubicBezTo>
                    <a:pt x="683238" y="356766"/>
                    <a:pt x="660378" y="313903"/>
                    <a:pt x="662283" y="264373"/>
                  </a:cubicBezTo>
                  <a:cubicBezTo>
                    <a:pt x="669903" y="235798"/>
                    <a:pt x="688000" y="198651"/>
                    <a:pt x="681333" y="171028"/>
                  </a:cubicBezTo>
                  <a:cubicBezTo>
                    <a:pt x="640375" y="-33759"/>
                    <a:pt x="348910" y="-64239"/>
                    <a:pt x="276520" y="131976"/>
                  </a:cubicBezTo>
                  <a:cubicBezTo>
                    <a:pt x="240325" y="236751"/>
                    <a:pt x="334623" y="321523"/>
                    <a:pt x="275568" y="418678"/>
                  </a:cubicBezTo>
                  <a:cubicBezTo>
                    <a:pt x="275568" y="418678"/>
                    <a:pt x="245088" y="466303"/>
                    <a:pt x="244135" y="465351"/>
                  </a:cubicBezTo>
                  <a:cubicBezTo>
                    <a:pt x="223180" y="454873"/>
                    <a:pt x="231753" y="454873"/>
                    <a:pt x="215560" y="468208"/>
                  </a:cubicBezTo>
                  <a:cubicBezTo>
                    <a:pt x="126025" y="542503"/>
                    <a:pt x="66018" y="637753"/>
                    <a:pt x="15535" y="733003"/>
                  </a:cubicBezTo>
                  <a:cubicBezTo>
                    <a:pt x="-21612" y="834921"/>
                    <a:pt x="17440" y="930171"/>
                    <a:pt x="33633" y="1037803"/>
                  </a:cubicBezTo>
                  <a:cubicBezTo>
                    <a:pt x="57445" y="1164486"/>
                    <a:pt x="94593" y="1247353"/>
                    <a:pt x="94593" y="1377846"/>
                  </a:cubicBezTo>
                  <a:cubicBezTo>
                    <a:pt x="94593" y="1382608"/>
                    <a:pt x="95545" y="1387371"/>
                    <a:pt x="97450" y="1392133"/>
                  </a:cubicBezTo>
                  <a:cubicBezTo>
                    <a:pt x="101260" y="1400706"/>
                    <a:pt x="92688" y="1417851"/>
                    <a:pt x="105070" y="1425471"/>
                  </a:cubicBezTo>
                  <a:lnTo>
                    <a:pt x="108880" y="1445473"/>
                  </a:lnTo>
                  <a:cubicBezTo>
                    <a:pt x="104118" y="1447378"/>
                    <a:pt x="111738" y="1475953"/>
                    <a:pt x="106975" y="1477858"/>
                  </a:cubicBezTo>
                  <a:cubicBezTo>
                    <a:pt x="77448" y="1624543"/>
                    <a:pt x="33633" y="1714078"/>
                    <a:pt x="75543" y="1863621"/>
                  </a:cubicBezTo>
                  <a:cubicBezTo>
                    <a:pt x="116500" y="2007448"/>
                    <a:pt x="189843" y="2273196"/>
                    <a:pt x="236515" y="2414166"/>
                  </a:cubicBezTo>
                  <a:cubicBezTo>
                    <a:pt x="258423" y="2479889"/>
                    <a:pt x="258423" y="2578948"/>
                    <a:pt x="246993" y="2647528"/>
                  </a:cubicBezTo>
                  <a:cubicBezTo>
                    <a:pt x="186033" y="3006621"/>
                    <a:pt x="177460" y="3269511"/>
                    <a:pt x="226990" y="3627651"/>
                  </a:cubicBezTo>
                  <a:cubicBezTo>
                    <a:pt x="236515" y="3697183"/>
                    <a:pt x="162220" y="3837201"/>
                    <a:pt x="264138" y="3871491"/>
                  </a:cubicBezTo>
                  <a:cubicBezTo>
                    <a:pt x="291760" y="3881016"/>
                    <a:pt x="465115" y="3863871"/>
                    <a:pt x="493690" y="3861966"/>
                  </a:cubicBezTo>
                  <a:cubicBezTo>
                    <a:pt x="577510" y="3889589"/>
                    <a:pt x="677523" y="3885778"/>
                    <a:pt x="762295" y="3870539"/>
                  </a:cubicBezTo>
                  <a:cubicBezTo>
                    <a:pt x="776583" y="3862918"/>
                    <a:pt x="809920" y="3856251"/>
                    <a:pt x="823255" y="3848631"/>
                  </a:cubicBezTo>
                  <a:cubicBezTo>
                    <a:pt x="855640" y="3831486"/>
                    <a:pt x="885168" y="3813389"/>
                    <a:pt x="880405" y="3768621"/>
                  </a:cubicBezTo>
                  <a:cubicBezTo>
                    <a:pt x="874690" y="3720996"/>
                    <a:pt x="835638" y="3729568"/>
                    <a:pt x="807063" y="3721948"/>
                  </a:cubicBezTo>
                  <a:cubicBezTo>
                    <a:pt x="773725" y="3713376"/>
                    <a:pt x="761343" y="3729568"/>
                    <a:pt x="726100" y="3718139"/>
                  </a:cubicBezTo>
                  <a:cubicBezTo>
                    <a:pt x="752770" y="3688611"/>
                    <a:pt x="808015" y="3695278"/>
                    <a:pt x="791823" y="3644796"/>
                  </a:cubicBezTo>
                  <a:cubicBezTo>
                    <a:pt x="773725" y="3587646"/>
                    <a:pt x="701335" y="3596218"/>
                    <a:pt x="662283" y="3598123"/>
                  </a:cubicBezTo>
                  <a:cubicBezTo>
                    <a:pt x="558460" y="3603839"/>
                    <a:pt x="594655" y="3531448"/>
                    <a:pt x="594655" y="3426673"/>
                  </a:cubicBezTo>
                  <a:cubicBezTo>
                    <a:pt x="595608" y="3242841"/>
                    <a:pt x="614658" y="3076153"/>
                    <a:pt x="636565" y="2896131"/>
                  </a:cubicBezTo>
                  <a:cubicBezTo>
                    <a:pt x="657520" y="2771353"/>
                    <a:pt x="647995" y="2723728"/>
                    <a:pt x="652758" y="2598951"/>
                  </a:cubicBezTo>
                  <a:cubicBezTo>
                    <a:pt x="653710" y="2573233"/>
                    <a:pt x="643233" y="2502748"/>
                    <a:pt x="635613" y="2478936"/>
                  </a:cubicBezTo>
                  <a:cubicBezTo>
                    <a:pt x="619420" y="2427501"/>
                    <a:pt x="632755" y="2373208"/>
                    <a:pt x="628945" y="2319868"/>
                  </a:cubicBezTo>
                  <a:cubicBezTo>
                    <a:pt x="609895" y="2036976"/>
                    <a:pt x="633708" y="1896006"/>
                    <a:pt x="578463" y="1615018"/>
                  </a:cubicBezTo>
                  <a:cubicBezTo>
                    <a:pt x="573700" y="1590253"/>
                    <a:pt x="504168" y="1335936"/>
                    <a:pt x="549888" y="1316886"/>
                  </a:cubicBezTo>
                  <a:cubicBezTo>
                    <a:pt x="607038" y="1293073"/>
                    <a:pt x="615610" y="1277833"/>
                    <a:pt x="683238" y="1259736"/>
                  </a:cubicBezTo>
                  <a:cubicBezTo>
                    <a:pt x="761343" y="1237828"/>
                    <a:pt x="821350" y="1171153"/>
                    <a:pt x="915648" y="1219731"/>
                  </a:cubicBezTo>
                  <a:cubicBezTo>
                    <a:pt x="1008040" y="1267356"/>
                    <a:pt x="1075668" y="1186393"/>
                    <a:pt x="1159488" y="1194966"/>
                  </a:cubicBezTo>
                  <a:cubicBezTo>
                    <a:pt x="1179490" y="1198776"/>
                    <a:pt x="1208065" y="1153056"/>
                    <a:pt x="1172823" y="1146388"/>
                  </a:cubicBezTo>
                  <a:close/>
                </a:path>
              </a:pathLst>
            </a:custGeom>
            <a:solidFill>
              <a:schemeClr val="accent3"/>
            </a:solidFill>
            <a:ln w="9525" cap="flat">
              <a:noFill/>
              <a:prstDash val="solid"/>
              <a:miter/>
            </a:ln>
          </p:spPr>
          <p:txBody>
            <a:bodyPr rtlCol="0" anchor="ctr"/>
            <a:lstStyle/>
            <a:p>
              <a:endParaRPr lang="en-US" dirty="0"/>
            </a:p>
          </p:txBody>
        </p:sp>
        <p:sp>
          <p:nvSpPr>
            <p:cNvPr id="6" name="Freeform: Shape 5">
              <a:extLst>
                <a:ext uri="{FF2B5EF4-FFF2-40B4-BE49-F238E27FC236}">
                  <a16:creationId xmlns:a16="http://schemas.microsoft.com/office/drawing/2014/main" xmlns="" id="{24313569-F47A-4AC8-B133-D5A1778DAB38}"/>
                </a:ext>
              </a:extLst>
            </p:cNvPr>
            <p:cNvSpPr/>
            <p:nvPr/>
          </p:nvSpPr>
          <p:spPr>
            <a:xfrm>
              <a:off x="10033518" y="1631854"/>
              <a:ext cx="581025" cy="409575"/>
            </a:xfrm>
            <a:custGeom>
              <a:avLst/>
              <a:gdLst>
                <a:gd name="connsiteX0" fmla="*/ 54910 w 581025"/>
                <a:gd name="connsiteY0" fmla="*/ 363959 h 409575"/>
                <a:gd name="connsiteX1" fmla="*/ 13000 w 581025"/>
                <a:gd name="connsiteY1" fmla="*/ 176317 h 409575"/>
                <a:gd name="connsiteX2" fmla="*/ 136825 w 581025"/>
                <a:gd name="connsiteY2" fmla="*/ 2009 h 409575"/>
                <a:gd name="connsiteX3" fmla="*/ 342565 w 581025"/>
                <a:gd name="connsiteY3" fmla="*/ 36299 h 409575"/>
                <a:gd name="connsiteX4" fmla="*/ 485440 w 581025"/>
                <a:gd name="connsiteY4" fmla="*/ 74399 h 409575"/>
                <a:gd name="connsiteX5" fmla="*/ 582595 w 581025"/>
                <a:gd name="connsiteY5" fmla="*/ 143932 h 409575"/>
                <a:gd name="connsiteX6" fmla="*/ 528302 w 581025"/>
                <a:gd name="connsiteY6" fmla="*/ 289664 h 409575"/>
                <a:gd name="connsiteX7" fmla="*/ 460675 w 581025"/>
                <a:gd name="connsiteY7" fmla="*/ 417299 h 409575"/>
                <a:gd name="connsiteX8" fmla="*/ 393047 w 581025"/>
                <a:gd name="connsiteY8" fmla="*/ 409679 h 409575"/>
                <a:gd name="connsiteX9" fmla="*/ 54910 w 581025"/>
                <a:gd name="connsiteY9" fmla="*/ 363959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409575">
                  <a:moveTo>
                    <a:pt x="54910" y="363959"/>
                  </a:moveTo>
                  <a:cubicBezTo>
                    <a:pt x="60625" y="282997"/>
                    <a:pt x="93962" y="247754"/>
                    <a:pt x="13000" y="176317"/>
                  </a:cubicBezTo>
                  <a:cubicBezTo>
                    <a:pt x="-31768" y="137264"/>
                    <a:pt x="46337" y="7724"/>
                    <a:pt x="136825" y="2009"/>
                  </a:cubicBezTo>
                  <a:cubicBezTo>
                    <a:pt x="207310" y="-2753"/>
                    <a:pt x="276842" y="-1801"/>
                    <a:pt x="342565" y="36299"/>
                  </a:cubicBezTo>
                  <a:cubicBezTo>
                    <a:pt x="389237" y="63922"/>
                    <a:pt x="433052" y="67732"/>
                    <a:pt x="485440" y="74399"/>
                  </a:cubicBezTo>
                  <a:cubicBezTo>
                    <a:pt x="535922" y="81067"/>
                    <a:pt x="572117" y="87734"/>
                    <a:pt x="582595" y="143932"/>
                  </a:cubicBezTo>
                  <a:cubicBezTo>
                    <a:pt x="593072" y="200129"/>
                    <a:pt x="572117" y="260137"/>
                    <a:pt x="528302" y="289664"/>
                  </a:cubicBezTo>
                  <a:cubicBezTo>
                    <a:pt x="484487" y="320144"/>
                    <a:pt x="454007" y="349672"/>
                    <a:pt x="460675" y="417299"/>
                  </a:cubicBezTo>
                  <a:cubicBezTo>
                    <a:pt x="438767" y="415394"/>
                    <a:pt x="409240" y="414442"/>
                    <a:pt x="393047" y="409679"/>
                  </a:cubicBezTo>
                  <a:cubicBezTo>
                    <a:pt x="276842" y="375389"/>
                    <a:pt x="176830" y="372532"/>
                    <a:pt x="54910" y="363959"/>
                  </a:cubicBezTo>
                  <a:close/>
                </a:path>
              </a:pathLst>
            </a:custGeom>
            <a:solidFill>
              <a:schemeClr val="bg1"/>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6EC118D1-EB99-4E4C-92DB-281E668E88EB}"/>
                </a:ext>
              </a:extLst>
            </p:cNvPr>
            <p:cNvSpPr/>
            <p:nvPr/>
          </p:nvSpPr>
          <p:spPr>
            <a:xfrm>
              <a:off x="10056043" y="2303471"/>
              <a:ext cx="342900" cy="733425"/>
            </a:xfrm>
            <a:custGeom>
              <a:avLst/>
              <a:gdLst>
                <a:gd name="connsiteX0" fmla="*/ 78105 w 342900"/>
                <a:gd name="connsiteY0" fmla="*/ 97155 h 733425"/>
                <a:gd name="connsiteX1" fmla="*/ 260033 w 342900"/>
                <a:gd name="connsiteY1" fmla="*/ 388620 h 733425"/>
                <a:gd name="connsiteX2" fmla="*/ 267653 w 342900"/>
                <a:gd name="connsiteY2" fmla="*/ 738188 h 733425"/>
                <a:gd name="connsiteX3" fmla="*/ 350520 w 342900"/>
                <a:gd name="connsiteY3" fmla="*/ 719138 h 733425"/>
                <a:gd name="connsiteX4" fmla="*/ 338137 w 342900"/>
                <a:gd name="connsiteY4" fmla="*/ 559118 h 733425"/>
                <a:gd name="connsiteX5" fmla="*/ 199073 w 342900"/>
                <a:gd name="connsiteY5" fmla="*/ 198120 h 733425"/>
                <a:gd name="connsiteX6" fmla="*/ 18097 w 342900"/>
                <a:gd name="connsiteY6" fmla="*/ 0 h 733425"/>
                <a:gd name="connsiteX7" fmla="*/ 0 w 342900"/>
                <a:gd name="connsiteY7" fmla="*/ 25717 h 733425"/>
                <a:gd name="connsiteX8" fmla="*/ 78105 w 342900"/>
                <a:gd name="connsiteY8" fmla="*/ 9715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00" h="733425">
                  <a:moveTo>
                    <a:pt x="78105" y="97155"/>
                  </a:moveTo>
                  <a:cubicBezTo>
                    <a:pt x="170498" y="200025"/>
                    <a:pt x="240983" y="327660"/>
                    <a:pt x="260033" y="388620"/>
                  </a:cubicBezTo>
                  <a:cubicBezTo>
                    <a:pt x="267653" y="412433"/>
                    <a:pt x="266700" y="595313"/>
                    <a:pt x="267653" y="738188"/>
                  </a:cubicBezTo>
                  <a:lnTo>
                    <a:pt x="350520" y="719138"/>
                  </a:lnTo>
                  <a:cubicBezTo>
                    <a:pt x="345758" y="633413"/>
                    <a:pt x="343853" y="578168"/>
                    <a:pt x="338137" y="559118"/>
                  </a:cubicBezTo>
                  <a:cubicBezTo>
                    <a:pt x="325755" y="517208"/>
                    <a:pt x="283845" y="329565"/>
                    <a:pt x="199073" y="198120"/>
                  </a:cubicBezTo>
                  <a:cubicBezTo>
                    <a:pt x="145733" y="123825"/>
                    <a:pt x="92392" y="67627"/>
                    <a:pt x="18097" y="0"/>
                  </a:cubicBezTo>
                  <a:cubicBezTo>
                    <a:pt x="10478" y="7620"/>
                    <a:pt x="7620" y="18098"/>
                    <a:pt x="0" y="25717"/>
                  </a:cubicBezTo>
                  <a:cubicBezTo>
                    <a:pt x="13335" y="39052"/>
                    <a:pt x="66675" y="82867"/>
                    <a:pt x="78105" y="97155"/>
                  </a:cubicBezTo>
                  <a:close/>
                </a:path>
              </a:pathLst>
            </a:custGeom>
            <a:solidFill>
              <a:schemeClr val="bg1"/>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xmlns="" id="{D29B797D-41C9-4E1F-8C6A-9CBCF1B81876}"/>
                </a:ext>
              </a:extLst>
            </p:cNvPr>
            <p:cNvSpPr/>
            <p:nvPr/>
          </p:nvSpPr>
          <p:spPr>
            <a:xfrm>
              <a:off x="9913846" y="3155958"/>
              <a:ext cx="647700" cy="1152525"/>
            </a:xfrm>
            <a:custGeom>
              <a:avLst/>
              <a:gdLst>
                <a:gd name="connsiteX0" fmla="*/ 593682 w 647700"/>
                <a:gd name="connsiteY0" fmla="*/ 383858 h 1152525"/>
                <a:gd name="connsiteX1" fmla="*/ 508910 w 647700"/>
                <a:gd name="connsiteY1" fmla="*/ 80963 h 1152525"/>
                <a:gd name="connsiteX2" fmla="*/ 501290 w 647700"/>
                <a:gd name="connsiteY2" fmla="*/ 0 h 1152525"/>
                <a:gd name="connsiteX3" fmla="*/ 415565 w 647700"/>
                <a:gd name="connsiteY3" fmla="*/ 26670 h 1152525"/>
                <a:gd name="connsiteX4" fmla="*/ 415565 w 647700"/>
                <a:gd name="connsiteY4" fmla="*/ 50483 h 1152525"/>
                <a:gd name="connsiteX5" fmla="*/ 241257 w 647700"/>
                <a:gd name="connsiteY5" fmla="*/ 66675 h 1152525"/>
                <a:gd name="connsiteX6" fmla="*/ 257450 w 647700"/>
                <a:gd name="connsiteY6" fmla="*/ 150495 h 1152525"/>
                <a:gd name="connsiteX7" fmla="*/ 275 w 647700"/>
                <a:gd name="connsiteY7" fmla="*/ 150495 h 1152525"/>
                <a:gd name="connsiteX8" fmla="*/ 275 w 647700"/>
                <a:gd name="connsiteY8" fmla="*/ 185738 h 1152525"/>
                <a:gd name="connsiteX9" fmla="*/ 269832 w 647700"/>
                <a:gd name="connsiteY9" fmla="*/ 192405 h 1152525"/>
                <a:gd name="connsiteX10" fmla="*/ 270785 w 647700"/>
                <a:gd name="connsiteY10" fmla="*/ 193358 h 1152525"/>
                <a:gd name="connsiteX11" fmla="*/ 411755 w 647700"/>
                <a:gd name="connsiteY11" fmla="*/ 1161098 h 1152525"/>
                <a:gd name="connsiteX12" fmla="*/ 647975 w 647700"/>
                <a:gd name="connsiteY12" fmla="*/ 1137285 h 1152525"/>
                <a:gd name="connsiteX13" fmla="*/ 593682 w 647700"/>
                <a:gd name="connsiteY13" fmla="*/ 383858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7700" h="1152525">
                  <a:moveTo>
                    <a:pt x="593682" y="383858"/>
                  </a:moveTo>
                  <a:cubicBezTo>
                    <a:pt x="567965" y="262890"/>
                    <a:pt x="541295" y="220028"/>
                    <a:pt x="508910" y="80963"/>
                  </a:cubicBezTo>
                  <a:cubicBezTo>
                    <a:pt x="505100" y="69533"/>
                    <a:pt x="504147" y="59055"/>
                    <a:pt x="501290" y="0"/>
                  </a:cubicBezTo>
                  <a:lnTo>
                    <a:pt x="415565" y="26670"/>
                  </a:lnTo>
                  <a:cubicBezTo>
                    <a:pt x="415565" y="39053"/>
                    <a:pt x="415565" y="50483"/>
                    <a:pt x="415565" y="50483"/>
                  </a:cubicBezTo>
                  <a:cubicBezTo>
                    <a:pt x="386037" y="54292"/>
                    <a:pt x="271737" y="69533"/>
                    <a:pt x="241257" y="66675"/>
                  </a:cubicBezTo>
                  <a:cubicBezTo>
                    <a:pt x="245067" y="88583"/>
                    <a:pt x="250782" y="122872"/>
                    <a:pt x="257450" y="150495"/>
                  </a:cubicBezTo>
                  <a:cubicBezTo>
                    <a:pt x="176487" y="150495"/>
                    <a:pt x="77427" y="150495"/>
                    <a:pt x="275" y="150495"/>
                  </a:cubicBezTo>
                  <a:cubicBezTo>
                    <a:pt x="1227" y="165735"/>
                    <a:pt x="-678" y="171450"/>
                    <a:pt x="275" y="185738"/>
                  </a:cubicBezTo>
                  <a:cubicBezTo>
                    <a:pt x="84095" y="180975"/>
                    <a:pt x="181250" y="193358"/>
                    <a:pt x="269832" y="192405"/>
                  </a:cubicBezTo>
                  <a:cubicBezTo>
                    <a:pt x="269832" y="192405"/>
                    <a:pt x="269832" y="193358"/>
                    <a:pt x="270785" y="193358"/>
                  </a:cubicBezTo>
                  <a:cubicBezTo>
                    <a:pt x="333650" y="536258"/>
                    <a:pt x="406992" y="1118235"/>
                    <a:pt x="411755" y="1161098"/>
                  </a:cubicBezTo>
                  <a:cubicBezTo>
                    <a:pt x="448902" y="1164907"/>
                    <a:pt x="605112" y="1151573"/>
                    <a:pt x="647975" y="1137285"/>
                  </a:cubicBezTo>
                  <a:cubicBezTo>
                    <a:pt x="647975" y="882968"/>
                    <a:pt x="646070" y="632460"/>
                    <a:pt x="593682" y="383858"/>
                  </a:cubicBezTo>
                  <a:close/>
                </a:path>
              </a:pathLst>
            </a:custGeom>
            <a:solidFill>
              <a:schemeClr val="bg1"/>
            </a:solidFill>
            <a:ln w="9525" cap="flat">
              <a:noFill/>
              <a:prstDash val="solid"/>
              <a:miter/>
            </a:ln>
          </p:spPr>
          <p:txBody>
            <a:bodyPr rtlCol="0" anchor="ctr"/>
            <a:lstStyle/>
            <a:p>
              <a:endParaRPr lang="en-US"/>
            </a:p>
          </p:txBody>
        </p:sp>
      </p:grpSp>
      <p:cxnSp>
        <p:nvCxnSpPr>
          <p:cNvPr id="9" name="Straight Connector 8">
            <a:extLst>
              <a:ext uri="{FF2B5EF4-FFF2-40B4-BE49-F238E27FC236}">
                <a16:creationId xmlns:a16="http://schemas.microsoft.com/office/drawing/2014/main" xmlns="" id="{A8A8461F-B776-44EA-9D8F-0966DABD003E}"/>
              </a:ext>
            </a:extLst>
          </p:cNvPr>
          <p:cNvCxnSpPr>
            <a:cxnSpLocks/>
          </p:cNvCxnSpPr>
          <p:nvPr userDrawn="1"/>
        </p:nvCxnSpPr>
        <p:spPr>
          <a:xfrm>
            <a:off x="0" y="1021908"/>
            <a:ext cx="267579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xmlns="" id="{5816DFFA-59FF-44BD-A1F3-48C36181E7B5}"/>
              </a:ext>
            </a:extLst>
          </p:cNvPr>
          <p:cNvGrpSpPr/>
          <p:nvPr userDrawn="1"/>
        </p:nvGrpSpPr>
        <p:grpSpPr>
          <a:xfrm>
            <a:off x="540304" y="996196"/>
            <a:ext cx="1595184" cy="1395672"/>
            <a:chOff x="816657" y="415244"/>
            <a:chExt cx="3074373" cy="2689860"/>
          </a:xfrm>
        </p:grpSpPr>
        <p:grpSp>
          <p:nvGrpSpPr>
            <p:cNvPr id="11" name="Group 10">
              <a:extLst>
                <a:ext uri="{FF2B5EF4-FFF2-40B4-BE49-F238E27FC236}">
                  <a16:creationId xmlns:a16="http://schemas.microsoft.com/office/drawing/2014/main" xmlns="" id="{E54C30FD-A646-45DE-BABA-38ED48BEE883}"/>
                </a:ext>
              </a:extLst>
            </p:cNvPr>
            <p:cNvGrpSpPr/>
            <p:nvPr/>
          </p:nvGrpSpPr>
          <p:grpSpPr>
            <a:xfrm rot="10800000">
              <a:off x="816657" y="415244"/>
              <a:ext cx="647700" cy="2689860"/>
              <a:chOff x="6144030" y="3897930"/>
              <a:chExt cx="647700" cy="2689860"/>
            </a:xfrm>
            <a:solidFill>
              <a:schemeClr val="bg1"/>
            </a:solidFill>
          </p:grpSpPr>
          <p:sp>
            <p:nvSpPr>
              <p:cNvPr id="21" name="Freeform: Shape 20">
                <a:extLst>
                  <a:ext uri="{FF2B5EF4-FFF2-40B4-BE49-F238E27FC236}">
                    <a16:creationId xmlns:a16="http://schemas.microsoft.com/office/drawing/2014/main" xmlns="" id="{2681CFF3-570D-4C3E-AAD8-0315297321E5}"/>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0D2C409A-200F-4867-A6AE-A4078FE3D666}"/>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571A3C20-21E3-45C1-81EC-1BA065DEFD57}"/>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C4D87F3F-3A3D-4204-BD5B-D20B7BAA6B48}"/>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xmlns="" id="{A1341CCE-0A8D-4558-85F8-F68CE5F0A8D8}"/>
                </a:ext>
              </a:extLst>
            </p:cNvPr>
            <p:cNvGrpSpPr/>
            <p:nvPr/>
          </p:nvGrpSpPr>
          <p:grpSpPr>
            <a:xfrm rot="10800000">
              <a:off x="2407238" y="415244"/>
              <a:ext cx="723900" cy="2683192"/>
              <a:chOff x="7734611" y="3897930"/>
              <a:chExt cx="723900" cy="2683192"/>
            </a:xfrm>
            <a:solidFill>
              <a:schemeClr val="bg1"/>
            </a:solidFill>
          </p:grpSpPr>
          <p:sp>
            <p:nvSpPr>
              <p:cNvPr id="18" name="Freeform: Shape 17">
                <a:extLst>
                  <a:ext uri="{FF2B5EF4-FFF2-40B4-BE49-F238E27FC236}">
                    <a16:creationId xmlns:a16="http://schemas.microsoft.com/office/drawing/2014/main" xmlns="" id="{C8A738ED-C902-4FE6-91AA-8C9A378FFF74}"/>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CE314126-E379-444B-BE5B-C0B3698B609A}"/>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4AA9A9A6-F500-406B-9499-024EE74356A5}"/>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xmlns="" id="{7B059450-701F-418E-AFD1-E1BF5F032E3C}"/>
                </a:ext>
              </a:extLst>
            </p:cNvPr>
            <p:cNvGrpSpPr/>
            <p:nvPr/>
          </p:nvGrpSpPr>
          <p:grpSpPr>
            <a:xfrm rot="10800000">
              <a:off x="1655809" y="415244"/>
              <a:ext cx="533400" cy="2638425"/>
              <a:chOff x="6983182" y="3979845"/>
              <a:chExt cx="533400" cy="2638425"/>
            </a:xfrm>
            <a:solidFill>
              <a:schemeClr val="bg1"/>
            </a:solidFill>
          </p:grpSpPr>
          <p:sp>
            <p:nvSpPr>
              <p:cNvPr id="15" name="Freeform: Shape 14">
                <a:extLst>
                  <a:ext uri="{FF2B5EF4-FFF2-40B4-BE49-F238E27FC236}">
                    <a16:creationId xmlns:a16="http://schemas.microsoft.com/office/drawing/2014/main" xmlns="" id="{16C7D440-F99A-4290-B8A1-27A3802CC3DF}"/>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8D6D1067-B4D8-4C20-BCE0-F0C4E6B7BE7D}"/>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E38EF706-AE42-4633-9431-16326407BBAE}"/>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4" name="Freeform: Shape 13">
              <a:extLst>
                <a:ext uri="{FF2B5EF4-FFF2-40B4-BE49-F238E27FC236}">
                  <a16:creationId xmlns:a16="http://schemas.microsoft.com/office/drawing/2014/main" xmlns="" id="{6FE3D9DA-E9D6-43AD-BCC6-402FF1EEC2B2}"/>
                </a:ext>
              </a:extLst>
            </p:cNvPr>
            <p:cNvSpPr/>
            <p:nvPr/>
          </p:nvSpPr>
          <p:spPr>
            <a:xfrm rot="10800000">
              <a:off x="3210622" y="415244"/>
              <a:ext cx="680408" cy="2666759"/>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bg1"/>
            </a:solidFill>
            <a:ln w="9525" cap="flat">
              <a:noFill/>
              <a:prstDash val="solid"/>
              <a:miter/>
            </a:ln>
          </p:spPr>
          <p:txBody>
            <a:bodyPr rtlCol="0" anchor="ctr"/>
            <a:lstStyle/>
            <a:p>
              <a:endParaRPr lang="en-US"/>
            </a:p>
          </p:txBody>
        </p:sp>
      </p:grpSp>
      <p:sp>
        <p:nvSpPr>
          <p:cNvPr id="25" name="Title 1">
            <a:extLst>
              <a:ext uri="{FF2B5EF4-FFF2-40B4-BE49-F238E27FC236}">
                <a16:creationId xmlns:a16="http://schemas.microsoft.com/office/drawing/2014/main" xmlns="" id="{D9DB3492-99E1-42F2-A935-5C9A8AD099DA}"/>
              </a:ext>
            </a:extLst>
          </p:cNvPr>
          <p:cNvSpPr txBox="1">
            <a:spLocks/>
          </p:cNvSpPr>
          <p:nvPr userDrawn="1"/>
        </p:nvSpPr>
        <p:spPr>
          <a:xfrm>
            <a:off x="0" y="213650"/>
            <a:ext cx="2683555" cy="712210"/>
          </a:xfrm>
          <a:prstGeom prst="rect">
            <a:avLst/>
          </a:prstGeom>
          <a:solidFill>
            <a:schemeClr val="bg1"/>
          </a:solidFill>
        </p:spPr>
        <p:txBody>
          <a:bodyPr tIns="91440"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endParaRPr lang="en-US" altLang="ko-KR" dirty="0">
              <a:solidFill>
                <a:schemeClr val="accent2"/>
              </a:solidFill>
            </a:endParaRPr>
          </a:p>
        </p:txBody>
      </p:sp>
    </p:spTree>
    <p:extLst>
      <p:ext uri="{BB962C8B-B14F-4D97-AF65-F5344CB8AC3E}">
        <p14:creationId xmlns:p14="http://schemas.microsoft.com/office/powerpoint/2010/main" val="36754122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77" r:id="rId2"/>
    <p:sldLayoutId id="2147483680" r:id="rId3"/>
    <p:sldLayoutId id="2147483658" r:id="rId4"/>
    <p:sldLayoutId id="2147483678" r:id="rId5"/>
    <p:sldLayoutId id="2147483679" r:id="rId6"/>
    <p:sldLayoutId id="2147483676"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Freeform: Shape 76">
            <a:extLst>
              <a:ext uri="{FF2B5EF4-FFF2-40B4-BE49-F238E27FC236}">
                <a16:creationId xmlns:a16="http://schemas.microsoft.com/office/drawing/2014/main" xmlns="" id="{B030F607-5141-4D85-835E-B603C1B0EC57}"/>
              </a:ext>
            </a:extLst>
          </p:cNvPr>
          <p:cNvSpPr/>
          <p:nvPr/>
        </p:nvSpPr>
        <p:spPr>
          <a:xfrm rot="3091287">
            <a:off x="8388201" y="2924329"/>
            <a:ext cx="2315926" cy="294289"/>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4025" h="219075">
                <a:moveTo>
                  <a:pt x="1708547" y="62865"/>
                </a:moveTo>
                <a:cubicBezTo>
                  <a:pt x="1733312" y="79057"/>
                  <a:pt x="1733312" y="120967"/>
                  <a:pt x="1722834" y="143828"/>
                </a:cubicBezTo>
                <a:cubicBezTo>
                  <a:pt x="1717119" y="156210"/>
                  <a:pt x="1695212" y="161925"/>
                  <a:pt x="1680924" y="160973"/>
                </a:cubicBezTo>
                <a:cubicBezTo>
                  <a:pt x="1633299" y="160973"/>
                  <a:pt x="1585674" y="160973"/>
                  <a:pt x="1538049" y="160973"/>
                </a:cubicBezTo>
                <a:cubicBezTo>
                  <a:pt x="1524714" y="160973"/>
                  <a:pt x="1511380" y="150495"/>
                  <a:pt x="1498044" y="148590"/>
                </a:cubicBezTo>
                <a:cubicBezTo>
                  <a:pt x="1487567" y="144780"/>
                  <a:pt x="1478042" y="144780"/>
                  <a:pt x="1467564" y="148590"/>
                </a:cubicBezTo>
                <a:cubicBezTo>
                  <a:pt x="1445657" y="146685"/>
                  <a:pt x="1423749" y="154305"/>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cubicBezTo>
                  <a:pt x="1001792" y="223837"/>
                  <a:pt x="705564" y="223837"/>
                  <a:pt x="408384" y="223837"/>
                </a:cubicBez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cubicBezTo>
                  <a:pt x="710327" y="0"/>
                  <a:pt x="1021794" y="0"/>
                  <a:pt x="1334214" y="0"/>
                </a:cubicBezTo>
                <a:cubicBezTo>
                  <a:pt x="1369457" y="0"/>
                  <a:pt x="1388507" y="17145"/>
                  <a:pt x="1393269" y="52388"/>
                </a:cubicBezTo>
                <a:cubicBezTo>
                  <a:pt x="1394222" y="58103"/>
                  <a:pt x="1394222" y="61913"/>
                  <a:pt x="1400889" y="63817"/>
                </a:cubicBezTo>
                <a:cubicBezTo>
                  <a:pt x="1441847" y="75248"/>
                  <a:pt x="1481852" y="80963"/>
                  <a:pt x="1521857" y="62865"/>
                </a:cubicBezTo>
                <a:cubicBezTo>
                  <a:pt x="1529477" y="60960"/>
                  <a:pt x="1538049" y="63817"/>
                  <a:pt x="1545669" y="60007"/>
                </a:cubicBezTo>
                <a:lnTo>
                  <a:pt x="1544717" y="60007"/>
                </a:lnTo>
                <a:cubicBezTo>
                  <a:pt x="1582817" y="64770"/>
                  <a:pt x="1621869" y="60960"/>
                  <a:pt x="1660922" y="61913"/>
                </a:cubicBezTo>
                <a:cubicBezTo>
                  <a:pt x="1674257" y="62865"/>
                  <a:pt x="1696164" y="60960"/>
                  <a:pt x="1708547" y="62865"/>
                </a:cubicBezTo>
                <a:close/>
              </a:path>
            </a:pathLst>
          </a:custGeom>
          <a:solidFill>
            <a:schemeClr val="accent2">
              <a:alpha val="50000"/>
            </a:schemeClr>
          </a:solidFill>
          <a:ln w="9525" cap="flat">
            <a:noFill/>
            <a:prstDash val="solid"/>
            <a:miter/>
          </a:ln>
        </p:spPr>
        <p:txBody>
          <a:bodyPr rtlCol="0" anchor="ctr"/>
          <a:lstStyle/>
          <a:p>
            <a:endParaRPr lang="en-US"/>
          </a:p>
        </p:txBody>
      </p:sp>
      <p:sp>
        <p:nvSpPr>
          <p:cNvPr id="76" name="Rectangle 75">
            <a:extLst>
              <a:ext uri="{FF2B5EF4-FFF2-40B4-BE49-F238E27FC236}">
                <a16:creationId xmlns:a16="http://schemas.microsoft.com/office/drawing/2014/main" xmlns="" id="{766A4824-C2B5-4DE7-9D20-B5B96CEEC676}"/>
              </a:ext>
            </a:extLst>
          </p:cNvPr>
          <p:cNvSpPr/>
          <p:nvPr/>
        </p:nvSpPr>
        <p:spPr>
          <a:xfrm>
            <a:off x="0" y="4371975"/>
            <a:ext cx="12191852" cy="24860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Shape 58">
            <a:extLst>
              <a:ext uri="{FF2B5EF4-FFF2-40B4-BE49-F238E27FC236}">
                <a16:creationId xmlns:a16="http://schemas.microsoft.com/office/drawing/2014/main" xmlns="" id="{11890A1C-3EF2-4A71-B080-5425A8A39906}"/>
              </a:ext>
            </a:extLst>
          </p:cNvPr>
          <p:cNvSpPr/>
          <p:nvPr/>
        </p:nvSpPr>
        <p:spPr>
          <a:xfrm rot="1527593">
            <a:off x="10724366" y="1979522"/>
            <a:ext cx="1301529" cy="1066826"/>
          </a:xfrm>
          <a:custGeom>
            <a:avLst/>
            <a:gdLst>
              <a:gd name="connsiteX0" fmla="*/ 1169670 w 1162050"/>
              <a:gd name="connsiteY0" fmla="*/ 316230 h 952500"/>
              <a:gd name="connsiteX1" fmla="*/ 853440 w 1162050"/>
              <a:gd name="connsiteY1" fmla="*/ 0 h 952500"/>
              <a:gd name="connsiteX2" fmla="*/ 687705 w 1162050"/>
              <a:gd name="connsiteY2" fmla="*/ 46672 h 952500"/>
              <a:gd name="connsiteX3" fmla="*/ 537210 w 1162050"/>
              <a:gd name="connsiteY3" fmla="*/ 0 h 952500"/>
              <a:gd name="connsiteX4" fmla="*/ 312420 w 1162050"/>
              <a:gd name="connsiteY4" fmla="*/ 124777 h 952500"/>
              <a:gd name="connsiteX5" fmla="*/ 229552 w 1162050"/>
              <a:gd name="connsiteY5" fmla="*/ 109538 h 952500"/>
              <a:gd name="connsiteX6" fmla="*/ 0 w 1162050"/>
              <a:gd name="connsiteY6" fmla="*/ 339090 h 952500"/>
              <a:gd name="connsiteX7" fmla="*/ 229552 w 1162050"/>
              <a:gd name="connsiteY7" fmla="*/ 568643 h 952500"/>
              <a:gd name="connsiteX8" fmla="*/ 242888 w 1162050"/>
              <a:gd name="connsiteY8" fmla="*/ 568643 h 952500"/>
              <a:gd name="connsiteX9" fmla="*/ 220980 w 1162050"/>
              <a:gd name="connsiteY9" fmla="*/ 911543 h 952500"/>
              <a:gd name="connsiteX10" fmla="*/ 270510 w 1162050"/>
              <a:gd name="connsiteY10" fmla="*/ 958215 h 952500"/>
              <a:gd name="connsiteX11" fmla="*/ 699135 w 1162050"/>
              <a:gd name="connsiteY11" fmla="*/ 934403 h 952500"/>
              <a:gd name="connsiteX12" fmla="*/ 741997 w 1162050"/>
              <a:gd name="connsiteY12" fmla="*/ 937260 h 952500"/>
              <a:gd name="connsiteX13" fmla="*/ 765810 w 1162050"/>
              <a:gd name="connsiteY13" fmla="*/ 943928 h 952500"/>
              <a:gd name="connsiteX14" fmla="*/ 771525 w 1162050"/>
              <a:gd name="connsiteY14" fmla="*/ 943928 h 952500"/>
              <a:gd name="connsiteX15" fmla="*/ 849630 w 1162050"/>
              <a:gd name="connsiteY15" fmla="*/ 959168 h 952500"/>
              <a:gd name="connsiteX16" fmla="*/ 898207 w 1162050"/>
              <a:gd name="connsiteY16" fmla="*/ 911543 h 952500"/>
              <a:gd name="connsiteX17" fmla="*/ 878205 w 1162050"/>
              <a:gd name="connsiteY17" fmla="*/ 632460 h 952500"/>
              <a:gd name="connsiteX18" fmla="*/ 1169670 w 1162050"/>
              <a:gd name="connsiteY18" fmla="*/ 31623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2050" h="952500">
                <a:moveTo>
                  <a:pt x="1169670" y="316230"/>
                </a:moveTo>
                <a:cubicBezTo>
                  <a:pt x="1169670" y="141922"/>
                  <a:pt x="1027747" y="0"/>
                  <a:pt x="853440" y="0"/>
                </a:cubicBezTo>
                <a:cubicBezTo>
                  <a:pt x="792480" y="0"/>
                  <a:pt x="736282" y="17145"/>
                  <a:pt x="687705" y="46672"/>
                </a:cubicBezTo>
                <a:cubicBezTo>
                  <a:pt x="644843" y="17145"/>
                  <a:pt x="593407" y="0"/>
                  <a:pt x="537210" y="0"/>
                </a:cubicBezTo>
                <a:cubicBezTo>
                  <a:pt x="442913" y="0"/>
                  <a:pt x="360045" y="49530"/>
                  <a:pt x="312420" y="124777"/>
                </a:cubicBezTo>
                <a:cubicBezTo>
                  <a:pt x="286702" y="114300"/>
                  <a:pt x="258127" y="109538"/>
                  <a:pt x="229552" y="109538"/>
                </a:cubicBezTo>
                <a:cubicBezTo>
                  <a:pt x="102870" y="109538"/>
                  <a:pt x="0" y="212408"/>
                  <a:pt x="0" y="339090"/>
                </a:cubicBezTo>
                <a:cubicBezTo>
                  <a:pt x="0" y="465773"/>
                  <a:pt x="102870" y="568643"/>
                  <a:pt x="229552" y="568643"/>
                </a:cubicBezTo>
                <a:cubicBezTo>
                  <a:pt x="234315" y="568643"/>
                  <a:pt x="238125" y="568643"/>
                  <a:pt x="242888" y="568643"/>
                </a:cubicBezTo>
                <a:cubicBezTo>
                  <a:pt x="234315" y="682943"/>
                  <a:pt x="227647" y="797243"/>
                  <a:pt x="220980" y="911543"/>
                </a:cubicBezTo>
                <a:cubicBezTo>
                  <a:pt x="218122" y="958215"/>
                  <a:pt x="226695" y="965835"/>
                  <a:pt x="270510" y="958215"/>
                </a:cubicBezTo>
                <a:cubicBezTo>
                  <a:pt x="412432" y="933450"/>
                  <a:pt x="555307" y="915353"/>
                  <a:pt x="699135" y="934403"/>
                </a:cubicBezTo>
                <a:cubicBezTo>
                  <a:pt x="713422" y="933450"/>
                  <a:pt x="727710" y="934403"/>
                  <a:pt x="741997" y="937260"/>
                </a:cubicBezTo>
                <a:cubicBezTo>
                  <a:pt x="750570" y="939165"/>
                  <a:pt x="759142" y="941070"/>
                  <a:pt x="765810" y="943928"/>
                </a:cubicBezTo>
                <a:cubicBezTo>
                  <a:pt x="767715" y="943928"/>
                  <a:pt x="769620" y="943928"/>
                  <a:pt x="771525" y="943928"/>
                </a:cubicBezTo>
                <a:cubicBezTo>
                  <a:pt x="797242" y="950595"/>
                  <a:pt x="822960" y="957262"/>
                  <a:pt x="849630" y="959168"/>
                </a:cubicBezTo>
                <a:cubicBezTo>
                  <a:pt x="893445" y="962025"/>
                  <a:pt x="901065" y="958215"/>
                  <a:pt x="898207" y="911543"/>
                </a:cubicBezTo>
                <a:cubicBezTo>
                  <a:pt x="891540" y="818198"/>
                  <a:pt x="885825" y="725805"/>
                  <a:pt x="878205" y="632460"/>
                </a:cubicBezTo>
                <a:cubicBezTo>
                  <a:pt x="1041082" y="618173"/>
                  <a:pt x="1169670" y="481965"/>
                  <a:pt x="1169670" y="316230"/>
                </a:cubicBezTo>
                <a:close/>
              </a:path>
            </a:pathLst>
          </a:custGeom>
          <a:solidFill>
            <a:schemeClr val="accent1">
              <a:alpha val="50000"/>
            </a:schemeClr>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0B33006F-9E85-49B1-9543-7807AD385C8D}"/>
              </a:ext>
            </a:extLst>
          </p:cNvPr>
          <p:cNvSpPr/>
          <p:nvPr/>
        </p:nvSpPr>
        <p:spPr>
          <a:xfrm>
            <a:off x="8839953" y="295063"/>
            <a:ext cx="2102606" cy="1104418"/>
          </a:xfrm>
          <a:custGeom>
            <a:avLst/>
            <a:gdLst>
              <a:gd name="connsiteX0" fmla="*/ 46837 w 2024361"/>
              <a:gd name="connsiteY0" fmla="*/ 969645 h 1063319"/>
              <a:gd name="connsiteX1" fmla="*/ 1977524 w 2024361"/>
              <a:gd name="connsiteY1" fmla="*/ 969645 h 1063319"/>
              <a:gd name="connsiteX2" fmla="*/ 2024361 w 2024361"/>
              <a:gd name="connsiteY2" fmla="*/ 1016482 h 1063319"/>
              <a:gd name="connsiteX3" fmla="*/ 1977524 w 2024361"/>
              <a:gd name="connsiteY3" fmla="*/ 1063319 h 1063319"/>
              <a:gd name="connsiteX4" fmla="*/ 46837 w 2024361"/>
              <a:gd name="connsiteY4" fmla="*/ 1063319 h 1063319"/>
              <a:gd name="connsiteX5" fmla="*/ 0 w 2024361"/>
              <a:gd name="connsiteY5" fmla="*/ 1016482 h 1063319"/>
              <a:gd name="connsiteX6" fmla="*/ 46837 w 2024361"/>
              <a:gd name="connsiteY6" fmla="*/ 969645 h 1063319"/>
              <a:gd name="connsiteX7" fmla="*/ 902931 w 2024361"/>
              <a:gd name="connsiteY7" fmla="*/ 0 h 1063319"/>
              <a:gd name="connsiteX8" fmla="*/ 1107028 w 2024361"/>
              <a:gd name="connsiteY8" fmla="*/ 0 h 1063319"/>
              <a:gd name="connsiteX9" fmla="*/ 1174137 w 2024361"/>
              <a:gd name="connsiteY9" fmla="*/ 67109 h 1063319"/>
              <a:gd name="connsiteX10" fmla="*/ 1174137 w 2024361"/>
              <a:gd name="connsiteY10" fmla="*/ 87756 h 1063319"/>
              <a:gd name="connsiteX11" fmla="*/ 1107028 w 2024361"/>
              <a:gd name="connsiteY11" fmla="*/ 154865 h 1063319"/>
              <a:gd name="connsiteX12" fmla="*/ 1093042 w 2024361"/>
              <a:gd name="connsiteY12" fmla="*/ 154865 h 1063319"/>
              <a:gd name="connsiteX13" fmla="*/ 1093042 w 2024361"/>
              <a:gd name="connsiteY13" fmla="*/ 226671 h 1063319"/>
              <a:gd name="connsiteX14" fmla="*/ 1124230 w 2024361"/>
              <a:gd name="connsiteY14" fmla="*/ 227657 h 1063319"/>
              <a:gd name="connsiteX15" fmla="*/ 1535959 w 2024361"/>
              <a:gd name="connsiteY15" fmla="*/ 359320 h 1063319"/>
              <a:gd name="connsiteX16" fmla="*/ 1955449 w 2024361"/>
              <a:gd name="connsiteY16" fmla="*/ 899670 h 1063319"/>
              <a:gd name="connsiteX17" fmla="*/ 1959031 w 2024361"/>
              <a:gd name="connsiteY17" fmla="*/ 914250 h 1063319"/>
              <a:gd name="connsiteX18" fmla="*/ 65332 w 2024361"/>
              <a:gd name="connsiteY18" fmla="*/ 914250 h 1063319"/>
              <a:gd name="connsiteX19" fmla="*/ 73185 w 2024361"/>
              <a:gd name="connsiteY19" fmla="*/ 887918 h 1063319"/>
              <a:gd name="connsiteX20" fmla="*/ 474022 w 2024361"/>
              <a:gd name="connsiteY20" fmla="*/ 359305 h 1063319"/>
              <a:gd name="connsiteX21" fmla="*/ 835976 w 2024361"/>
              <a:gd name="connsiteY21" fmla="*/ 235471 h 1063319"/>
              <a:gd name="connsiteX22" fmla="*/ 916917 w 2024361"/>
              <a:gd name="connsiteY22" fmla="*/ 228413 h 1063319"/>
              <a:gd name="connsiteX23" fmla="*/ 916917 w 2024361"/>
              <a:gd name="connsiteY23" fmla="*/ 154865 h 1063319"/>
              <a:gd name="connsiteX24" fmla="*/ 902931 w 2024361"/>
              <a:gd name="connsiteY24" fmla="*/ 154865 h 1063319"/>
              <a:gd name="connsiteX25" fmla="*/ 835822 w 2024361"/>
              <a:gd name="connsiteY25" fmla="*/ 87756 h 1063319"/>
              <a:gd name="connsiteX26" fmla="*/ 835822 w 2024361"/>
              <a:gd name="connsiteY26" fmla="*/ 67109 h 1063319"/>
              <a:gd name="connsiteX27" fmla="*/ 902931 w 2024361"/>
              <a:gd name="connsiteY27" fmla="*/ 0 h 106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24361" h="1063319">
                <a:moveTo>
                  <a:pt x="46837" y="969645"/>
                </a:moveTo>
                <a:lnTo>
                  <a:pt x="1977524" y="969645"/>
                </a:lnTo>
                <a:cubicBezTo>
                  <a:pt x="2003391" y="969645"/>
                  <a:pt x="2024361" y="990615"/>
                  <a:pt x="2024361" y="1016482"/>
                </a:cubicBezTo>
                <a:cubicBezTo>
                  <a:pt x="2024361" y="1042349"/>
                  <a:pt x="2003391" y="1063319"/>
                  <a:pt x="1977524" y="1063319"/>
                </a:cubicBezTo>
                <a:lnTo>
                  <a:pt x="46837" y="1063319"/>
                </a:lnTo>
                <a:cubicBezTo>
                  <a:pt x="20970" y="1063319"/>
                  <a:pt x="0" y="1042349"/>
                  <a:pt x="0" y="1016482"/>
                </a:cubicBezTo>
                <a:cubicBezTo>
                  <a:pt x="0" y="990615"/>
                  <a:pt x="20970" y="969645"/>
                  <a:pt x="46837" y="969645"/>
                </a:cubicBezTo>
                <a:close/>
                <a:moveTo>
                  <a:pt x="902931" y="0"/>
                </a:moveTo>
                <a:lnTo>
                  <a:pt x="1107028" y="0"/>
                </a:lnTo>
                <a:cubicBezTo>
                  <a:pt x="1144091" y="0"/>
                  <a:pt x="1174137" y="30046"/>
                  <a:pt x="1174137" y="67109"/>
                </a:cubicBezTo>
                <a:lnTo>
                  <a:pt x="1174137" y="87756"/>
                </a:lnTo>
                <a:cubicBezTo>
                  <a:pt x="1174137" y="124819"/>
                  <a:pt x="1144091" y="154865"/>
                  <a:pt x="1107028" y="154865"/>
                </a:cubicBezTo>
                <a:lnTo>
                  <a:pt x="1093042" y="154865"/>
                </a:lnTo>
                <a:lnTo>
                  <a:pt x="1093042" y="226671"/>
                </a:lnTo>
                <a:lnTo>
                  <a:pt x="1124230" y="227657"/>
                </a:lnTo>
                <a:cubicBezTo>
                  <a:pt x="1270157" y="241304"/>
                  <a:pt x="1414232" y="282847"/>
                  <a:pt x="1535959" y="359320"/>
                </a:cubicBezTo>
                <a:cubicBezTo>
                  <a:pt x="1738838" y="486775"/>
                  <a:pt x="1884893" y="679811"/>
                  <a:pt x="1955449" y="899670"/>
                </a:cubicBezTo>
                <a:lnTo>
                  <a:pt x="1959031" y="914250"/>
                </a:lnTo>
                <a:lnTo>
                  <a:pt x="65332" y="914250"/>
                </a:lnTo>
                <a:lnTo>
                  <a:pt x="73185" y="887918"/>
                </a:lnTo>
                <a:cubicBezTo>
                  <a:pt x="158267" y="658940"/>
                  <a:pt x="315388" y="458958"/>
                  <a:pt x="474022" y="359305"/>
                </a:cubicBezTo>
                <a:cubicBezTo>
                  <a:pt x="569202" y="299514"/>
                  <a:pt x="696685" y="255890"/>
                  <a:pt x="835976" y="235471"/>
                </a:cubicBezTo>
                <a:lnTo>
                  <a:pt x="916917" y="228413"/>
                </a:lnTo>
                <a:lnTo>
                  <a:pt x="916917" y="154865"/>
                </a:lnTo>
                <a:lnTo>
                  <a:pt x="902931" y="154865"/>
                </a:lnTo>
                <a:cubicBezTo>
                  <a:pt x="865868" y="154865"/>
                  <a:pt x="835822" y="124819"/>
                  <a:pt x="835822" y="87756"/>
                </a:cubicBezTo>
                <a:lnTo>
                  <a:pt x="835822" y="67109"/>
                </a:lnTo>
                <a:cubicBezTo>
                  <a:pt x="835822" y="30046"/>
                  <a:pt x="865868" y="0"/>
                  <a:pt x="902931"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42" name="Freeform: Shape 41">
            <a:extLst>
              <a:ext uri="{FF2B5EF4-FFF2-40B4-BE49-F238E27FC236}">
                <a16:creationId xmlns:a16="http://schemas.microsoft.com/office/drawing/2014/main" xmlns="" id="{288A094A-5DC6-4D04-813B-D0198039EDE6}"/>
              </a:ext>
            </a:extLst>
          </p:cNvPr>
          <p:cNvSpPr/>
          <p:nvPr/>
        </p:nvSpPr>
        <p:spPr>
          <a:xfrm rot="19901219">
            <a:off x="1263062" y="2834151"/>
            <a:ext cx="187146" cy="1195958"/>
          </a:xfrm>
          <a:custGeom>
            <a:avLst/>
            <a:gdLst>
              <a:gd name="connsiteX0" fmla="*/ 42360 w 283914"/>
              <a:gd name="connsiteY0" fmla="*/ 0 h 1814359"/>
              <a:gd name="connsiteX1" fmla="*/ 54179 w 283914"/>
              <a:gd name="connsiteY1" fmla="*/ 4263 h 1814359"/>
              <a:gd name="connsiteX2" fmla="*/ 58533 w 283914"/>
              <a:gd name="connsiteY2" fmla="*/ 13419 h 1814359"/>
              <a:gd name="connsiteX3" fmla="*/ 58533 w 283914"/>
              <a:gd name="connsiteY3" fmla="*/ 386942 h 1814359"/>
              <a:gd name="connsiteX4" fmla="*/ 76160 w 283914"/>
              <a:gd name="connsiteY4" fmla="*/ 402293 h 1814359"/>
              <a:gd name="connsiteX5" fmla="*/ 93787 w 283914"/>
              <a:gd name="connsiteY5" fmla="*/ 386942 h 1814359"/>
              <a:gd name="connsiteX6" fmla="*/ 93787 w 283914"/>
              <a:gd name="connsiteY6" fmla="*/ 14507 h 1814359"/>
              <a:gd name="connsiteX7" fmla="*/ 98658 w 283914"/>
              <a:gd name="connsiteY7" fmla="*/ 4263 h 1814359"/>
              <a:gd name="connsiteX8" fmla="*/ 110477 w 283914"/>
              <a:gd name="connsiteY8" fmla="*/ 0 h 1814359"/>
              <a:gd name="connsiteX9" fmla="*/ 122295 w 283914"/>
              <a:gd name="connsiteY9" fmla="*/ 4263 h 1814359"/>
              <a:gd name="connsiteX10" fmla="*/ 126028 w 283914"/>
              <a:gd name="connsiteY10" fmla="*/ 12112 h 1814359"/>
              <a:gd name="connsiteX11" fmla="*/ 126027 w 283914"/>
              <a:gd name="connsiteY11" fmla="*/ 386789 h 1814359"/>
              <a:gd name="connsiteX12" fmla="*/ 143654 w 283914"/>
              <a:gd name="connsiteY12" fmla="*/ 402141 h 1814359"/>
              <a:gd name="connsiteX13" fmla="*/ 161281 w 283914"/>
              <a:gd name="connsiteY13" fmla="*/ 386789 h 1814359"/>
              <a:gd name="connsiteX14" fmla="*/ 161281 w 283914"/>
              <a:gd name="connsiteY14" fmla="*/ 12671 h 1814359"/>
              <a:gd name="connsiteX15" fmla="*/ 165280 w 283914"/>
              <a:gd name="connsiteY15" fmla="*/ 4263 h 1814359"/>
              <a:gd name="connsiteX16" fmla="*/ 177098 w 283914"/>
              <a:gd name="connsiteY16" fmla="*/ 0 h 1814359"/>
              <a:gd name="connsiteX17" fmla="*/ 188917 w 283914"/>
              <a:gd name="connsiteY17" fmla="*/ 4263 h 1814359"/>
              <a:gd name="connsiteX18" fmla="*/ 193523 w 283914"/>
              <a:gd name="connsiteY18" fmla="*/ 13949 h 1814359"/>
              <a:gd name="connsiteX19" fmla="*/ 193523 w 283914"/>
              <a:gd name="connsiteY19" fmla="*/ 383300 h 1814359"/>
              <a:gd name="connsiteX20" fmla="*/ 211150 w 283914"/>
              <a:gd name="connsiteY20" fmla="*/ 398651 h 1814359"/>
              <a:gd name="connsiteX21" fmla="*/ 228777 w 283914"/>
              <a:gd name="connsiteY21" fmla="*/ 383300 h 1814359"/>
              <a:gd name="connsiteX22" fmla="*/ 228777 w 283914"/>
              <a:gd name="connsiteY22" fmla="*/ 13976 h 1814359"/>
              <a:gd name="connsiteX23" fmla="*/ 233396 w 283914"/>
              <a:gd name="connsiteY23" fmla="*/ 4263 h 1814359"/>
              <a:gd name="connsiteX24" fmla="*/ 245215 w 283914"/>
              <a:gd name="connsiteY24" fmla="*/ 0 h 1814359"/>
              <a:gd name="connsiteX25" fmla="*/ 261928 w 283914"/>
              <a:gd name="connsiteY25" fmla="*/ 14556 h 1814359"/>
              <a:gd name="connsiteX26" fmla="*/ 283914 w 283914"/>
              <a:gd name="connsiteY26" fmla="*/ 553277 h 1814359"/>
              <a:gd name="connsiteX27" fmla="*/ 181505 w 283914"/>
              <a:gd name="connsiteY27" fmla="*/ 706175 h 1814359"/>
              <a:gd name="connsiteX28" fmla="*/ 181723 w 283914"/>
              <a:gd name="connsiteY28" fmla="*/ 706175 h 1814359"/>
              <a:gd name="connsiteX29" fmla="*/ 202579 w 283914"/>
              <a:gd name="connsiteY29" fmla="*/ 1752609 h 1814359"/>
              <a:gd name="connsiteX30" fmla="*/ 202348 w 283914"/>
              <a:gd name="connsiteY30" fmla="*/ 1752609 h 1814359"/>
              <a:gd name="connsiteX31" fmla="*/ 202579 w 283914"/>
              <a:gd name="connsiteY31" fmla="*/ 1753752 h 1814359"/>
              <a:gd name="connsiteX32" fmla="*/ 141972 w 283914"/>
              <a:gd name="connsiteY32" fmla="*/ 1814359 h 1814359"/>
              <a:gd name="connsiteX33" fmla="*/ 81365 w 283914"/>
              <a:gd name="connsiteY33" fmla="*/ 1753752 h 1814359"/>
              <a:gd name="connsiteX34" fmla="*/ 81596 w 283914"/>
              <a:gd name="connsiteY34" fmla="*/ 1752609 h 1814359"/>
              <a:gd name="connsiteX35" fmla="*/ 81365 w 283914"/>
              <a:gd name="connsiteY35" fmla="*/ 1752609 h 1814359"/>
              <a:gd name="connsiteX36" fmla="*/ 102221 w 283914"/>
              <a:gd name="connsiteY36" fmla="*/ 706175 h 1814359"/>
              <a:gd name="connsiteX37" fmla="*/ 102440 w 283914"/>
              <a:gd name="connsiteY37" fmla="*/ 706175 h 1814359"/>
              <a:gd name="connsiteX38" fmla="*/ 32 w 283914"/>
              <a:gd name="connsiteY38" fmla="*/ 553277 h 1814359"/>
              <a:gd name="connsiteX39" fmla="*/ 25647 w 283914"/>
              <a:gd name="connsiteY39" fmla="*/ 14556 h 1814359"/>
              <a:gd name="connsiteX40" fmla="*/ 42360 w 283914"/>
              <a:gd name="connsiteY40" fmla="*/ 0 h 181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83914" h="1814359">
                <a:moveTo>
                  <a:pt x="42360" y="0"/>
                </a:moveTo>
                <a:cubicBezTo>
                  <a:pt x="46976" y="0"/>
                  <a:pt x="51154" y="1630"/>
                  <a:pt x="54179" y="4263"/>
                </a:cubicBezTo>
                <a:lnTo>
                  <a:pt x="58533" y="13419"/>
                </a:lnTo>
                <a:cubicBezTo>
                  <a:pt x="58533" y="137926"/>
                  <a:pt x="58533" y="262434"/>
                  <a:pt x="58533" y="386942"/>
                </a:cubicBezTo>
                <a:cubicBezTo>
                  <a:pt x="58533" y="395420"/>
                  <a:pt x="66424" y="402293"/>
                  <a:pt x="76160" y="402293"/>
                </a:cubicBezTo>
                <a:cubicBezTo>
                  <a:pt x="85895" y="402293"/>
                  <a:pt x="93787" y="395420"/>
                  <a:pt x="93787" y="386942"/>
                </a:cubicBezTo>
                <a:lnTo>
                  <a:pt x="93787" y="14507"/>
                </a:lnTo>
                <a:lnTo>
                  <a:pt x="98658" y="4263"/>
                </a:lnTo>
                <a:cubicBezTo>
                  <a:pt x="101683" y="1630"/>
                  <a:pt x="105861" y="0"/>
                  <a:pt x="110477" y="0"/>
                </a:cubicBezTo>
                <a:cubicBezTo>
                  <a:pt x="115092" y="0"/>
                  <a:pt x="119271" y="1630"/>
                  <a:pt x="122295" y="4263"/>
                </a:cubicBezTo>
                <a:lnTo>
                  <a:pt x="126028" y="12112"/>
                </a:lnTo>
                <a:cubicBezTo>
                  <a:pt x="126028" y="137004"/>
                  <a:pt x="126027" y="261897"/>
                  <a:pt x="126027" y="386789"/>
                </a:cubicBezTo>
                <a:cubicBezTo>
                  <a:pt x="126027" y="395267"/>
                  <a:pt x="133919" y="402141"/>
                  <a:pt x="143654" y="402141"/>
                </a:cubicBezTo>
                <a:cubicBezTo>
                  <a:pt x="153389" y="402141"/>
                  <a:pt x="161281" y="395267"/>
                  <a:pt x="161281" y="386789"/>
                </a:cubicBezTo>
                <a:lnTo>
                  <a:pt x="161281" y="12671"/>
                </a:lnTo>
                <a:lnTo>
                  <a:pt x="165280" y="4263"/>
                </a:lnTo>
                <a:cubicBezTo>
                  <a:pt x="168305" y="1630"/>
                  <a:pt x="172483" y="0"/>
                  <a:pt x="177098" y="0"/>
                </a:cubicBezTo>
                <a:cubicBezTo>
                  <a:pt x="181714" y="0"/>
                  <a:pt x="185892" y="1630"/>
                  <a:pt x="188917" y="4263"/>
                </a:cubicBezTo>
                <a:lnTo>
                  <a:pt x="193523" y="13949"/>
                </a:lnTo>
                <a:cubicBezTo>
                  <a:pt x="193523" y="137066"/>
                  <a:pt x="193523" y="260183"/>
                  <a:pt x="193523" y="383300"/>
                </a:cubicBezTo>
                <a:cubicBezTo>
                  <a:pt x="193523" y="391778"/>
                  <a:pt x="201415" y="398651"/>
                  <a:pt x="211150" y="398651"/>
                </a:cubicBezTo>
                <a:cubicBezTo>
                  <a:pt x="220885" y="398651"/>
                  <a:pt x="228777" y="391778"/>
                  <a:pt x="228777" y="383300"/>
                </a:cubicBezTo>
                <a:lnTo>
                  <a:pt x="228777" y="13976"/>
                </a:lnTo>
                <a:lnTo>
                  <a:pt x="233396" y="4263"/>
                </a:lnTo>
                <a:cubicBezTo>
                  <a:pt x="236421" y="1630"/>
                  <a:pt x="240599" y="0"/>
                  <a:pt x="245215" y="0"/>
                </a:cubicBezTo>
                <a:cubicBezTo>
                  <a:pt x="254446" y="0"/>
                  <a:pt x="261928" y="6517"/>
                  <a:pt x="261928" y="14556"/>
                </a:cubicBezTo>
                <a:lnTo>
                  <a:pt x="283914" y="553277"/>
                </a:lnTo>
                <a:cubicBezTo>
                  <a:pt x="284158" y="583414"/>
                  <a:pt x="215641" y="655209"/>
                  <a:pt x="181505" y="706175"/>
                </a:cubicBezTo>
                <a:lnTo>
                  <a:pt x="181723" y="706175"/>
                </a:lnTo>
                <a:lnTo>
                  <a:pt x="202579" y="1752609"/>
                </a:lnTo>
                <a:lnTo>
                  <a:pt x="202348" y="1752609"/>
                </a:lnTo>
                <a:lnTo>
                  <a:pt x="202579" y="1753752"/>
                </a:lnTo>
                <a:cubicBezTo>
                  <a:pt x="202579" y="1787224"/>
                  <a:pt x="175444" y="1814359"/>
                  <a:pt x="141972" y="1814359"/>
                </a:cubicBezTo>
                <a:cubicBezTo>
                  <a:pt x="108500" y="1814359"/>
                  <a:pt x="81365" y="1787224"/>
                  <a:pt x="81365" y="1753752"/>
                </a:cubicBezTo>
                <a:lnTo>
                  <a:pt x="81596" y="1752609"/>
                </a:lnTo>
                <a:lnTo>
                  <a:pt x="81365" y="1752609"/>
                </a:lnTo>
                <a:lnTo>
                  <a:pt x="102221" y="706175"/>
                </a:lnTo>
                <a:lnTo>
                  <a:pt x="102440" y="706175"/>
                </a:lnTo>
                <a:cubicBezTo>
                  <a:pt x="68304" y="655209"/>
                  <a:pt x="-1708" y="580810"/>
                  <a:pt x="32" y="553277"/>
                </a:cubicBezTo>
                <a:lnTo>
                  <a:pt x="25647" y="14556"/>
                </a:lnTo>
                <a:cubicBezTo>
                  <a:pt x="25647" y="6517"/>
                  <a:pt x="33130" y="0"/>
                  <a:pt x="42360" y="0"/>
                </a:cubicBezTo>
                <a:close/>
              </a:path>
            </a:pathLst>
          </a:cu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43" name="Freeform: Shape 42">
            <a:extLst>
              <a:ext uri="{FF2B5EF4-FFF2-40B4-BE49-F238E27FC236}">
                <a16:creationId xmlns:a16="http://schemas.microsoft.com/office/drawing/2014/main" xmlns="" id="{B8A0CAA7-AF68-4782-9D2C-C75609AF5131}"/>
              </a:ext>
            </a:extLst>
          </p:cNvPr>
          <p:cNvSpPr/>
          <p:nvPr/>
        </p:nvSpPr>
        <p:spPr>
          <a:xfrm rot="892310">
            <a:off x="1367397" y="2680367"/>
            <a:ext cx="135813" cy="1297557"/>
          </a:xfrm>
          <a:custGeom>
            <a:avLst/>
            <a:gdLst>
              <a:gd name="connsiteX0" fmla="*/ 99980 w 206039"/>
              <a:gd name="connsiteY0" fmla="*/ 933584 h 1968492"/>
              <a:gd name="connsiteX1" fmla="*/ 183997 w 206039"/>
              <a:gd name="connsiteY1" fmla="*/ 933584 h 1968492"/>
              <a:gd name="connsiteX2" fmla="*/ 206038 w 206039"/>
              <a:gd name="connsiteY2" fmla="*/ 1910824 h 1968492"/>
              <a:gd name="connsiteX3" fmla="*/ 205795 w 206039"/>
              <a:gd name="connsiteY3" fmla="*/ 1910824 h 1968492"/>
              <a:gd name="connsiteX4" fmla="*/ 206039 w 206039"/>
              <a:gd name="connsiteY4" fmla="*/ 1911892 h 1968492"/>
              <a:gd name="connsiteX5" fmla="*/ 141989 w 206039"/>
              <a:gd name="connsiteY5" fmla="*/ 1968492 h 1968492"/>
              <a:gd name="connsiteX6" fmla="*/ 77939 w 206039"/>
              <a:gd name="connsiteY6" fmla="*/ 1911892 h 1968492"/>
              <a:gd name="connsiteX7" fmla="*/ 78183 w 206039"/>
              <a:gd name="connsiteY7" fmla="*/ 1910824 h 1968492"/>
              <a:gd name="connsiteX8" fmla="*/ 77939 w 206039"/>
              <a:gd name="connsiteY8" fmla="*/ 1910824 h 1968492"/>
              <a:gd name="connsiteX9" fmla="*/ 187276 w 206039"/>
              <a:gd name="connsiteY9" fmla="*/ 0 h 1968492"/>
              <a:gd name="connsiteX10" fmla="*/ 183816 w 206039"/>
              <a:gd name="connsiteY10" fmla="*/ 932812 h 1968492"/>
              <a:gd name="connsiteX11" fmla="*/ 3899 w 206039"/>
              <a:gd name="connsiteY11" fmla="*/ 929933 h 1968492"/>
              <a:gd name="connsiteX12" fmla="*/ 187276 w 206039"/>
              <a:gd name="connsiteY12" fmla="*/ 0 h 196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6039" h="1968492">
                <a:moveTo>
                  <a:pt x="99980" y="933584"/>
                </a:moveTo>
                <a:lnTo>
                  <a:pt x="183997" y="933584"/>
                </a:lnTo>
                <a:lnTo>
                  <a:pt x="206038" y="1910824"/>
                </a:lnTo>
                <a:lnTo>
                  <a:pt x="205795" y="1910824"/>
                </a:lnTo>
                <a:lnTo>
                  <a:pt x="206039" y="1911892"/>
                </a:lnTo>
                <a:cubicBezTo>
                  <a:pt x="206039" y="1943151"/>
                  <a:pt x="177363" y="1968492"/>
                  <a:pt x="141989" y="1968492"/>
                </a:cubicBezTo>
                <a:cubicBezTo>
                  <a:pt x="106615" y="1968492"/>
                  <a:pt x="77939" y="1943151"/>
                  <a:pt x="77939" y="1911892"/>
                </a:cubicBezTo>
                <a:lnTo>
                  <a:pt x="78183" y="1910824"/>
                </a:lnTo>
                <a:lnTo>
                  <a:pt x="77939" y="1910824"/>
                </a:lnTo>
                <a:close/>
                <a:moveTo>
                  <a:pt x="187276" y="0"/>
                </a:moveTo>
                <a:cubicBezTo>
                  <a:pt x="198810" y="2879"/>
                  <a:pt x="193043" y="587326"/>
                  <a:pt x="183816" y="932812"/>
                </a:cubicBezTo>
                <a:cubicBezTo>
                  <a:pt x="126151" y="931852"/>
                  <a:pt x="58105" y="936651"/>
                  <a:pt x="3899" y="929933"/>
                </a:cubicBezTo>
                <a:cubicBezTo>
                  <a:pt x="-16861" y="524947"/>
                  <a:pt x="45419" y="4798"/>
                  <a:pt x="187276" y="0"/>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dirty="0"/>
          </a:p>
        </p:txBody>
      </p:sp>
      <p:sp>
        <p:nvSpPr>
          <p:cNvPr id="31" name="Freeform: Shape 30">
            <a:extLst>
              <a:ext uri="{FF2B5EF4-FFF2-40B4-BE49-F238E27FC236}">
                <a16:creationId xmlns:a16="http://schemas.microsoft.com/office/drawing/2014/main" xmlns="" id="{64F4F042-E481-4884-88C2-4952BE65B8E3}"/>
              </a:ext>
            </a:extLst>
          </p:cNvPr>
          <p:cNvSpPr/>
          <p:nvPr/>
        </p:nvSpPr>
        <p:spPr>
          <a:xfrm rot="1421008">
            <a:off x="9290871" y="1951830"/>
            <a:ext cx="462147" cy="1702532"/>
          </a:xfrm>
          <a:custGeom>
            <a:avLst/>
            <a:gdLst>
              <a:gd name="connsiteX0" fmla="*/ 354423 w 728344"/>
              <a:gd name="connsiteY0" fmla="*/ 2536507 h 2683192"/>
              <a:gd name="connsiteX1" fmla="*/ 331563 w 728344"/>
              <a:gd name="connsiteY1" fmla="*/ 2585085 h 2683192"/>
              <a:gd name="connsiteX2" fmla="*/ 380140 w 728344"/>
              <a:gd name="connsiteY2" fmla="*/ 2607944 h 2683192"/>
              <a:gd name="connsiteX3" fmla="*/ 403001 w 728344"/>
              <a:gd name="connsiteY3" fmla="*/ 2559367 h 2683192"/>
              <a:gd name="connsiteX4" fmla="*/ 354423 w 728344"/>
              <a:gd name="connsiteY4" fmla="*/ 2536507 h 2683192"/>
              <a:gd name="connsiteX5" fmla="*/ 590643 w 728344"/>
              <a:gd name="connsiteY5" fmla="*/ 141923 h 2683192"/>
              <a:gd name="connsiteX6" fmla="*/ 562068 w 728344"/>
              <a:gd name="connsiteY6" fmla="*/ 165735 h 2683192"/>
              <a:gd name="connsiteX7" fmla="*/ 562068 w 728344"/>
              <a:gd name="connsiteY7" fmla="*/ 782955 h 2683192"/>
              <a:gd name="connsiteX8" fmla="*/ 590643 w 728344"/>
              <a:gd name="connsiteY8" fmla="*/ 806768 h 2683192"/>
              <a:gd name="connsiteX9" fmla="*/ 619218 w 728344"/>
              <a:gd name="connsiteY9" fmla="*/ 782955 h 2683192"/>
              <a:gd name="connsiteX10" fmla="*/ 619218 w 728344"/>
              <a:gd name="connsiteY10" fmla="*/ 165735 h 2683192"/>
              <a:gd name="connsiteX11" fmla="*/ 590643 w 728344"/>
              <a:gd name="connsiteY11" fmla="*/ 141923 h 2683192"/>
              <a:gd name="connsiteX12" fmla="*/ 479201 w 728344"/>
              <a:gd name="connsiteY12" fmla="*/ 141923 h 2683192"/>
              <a:gd name="connsiteX13" fmla="*/ 450626 w 728344"/>
              <a:gd name="connsiteY13" fmla="*/ 165735 h 2683192"/>
              <a:gd name="connsiteX14" fmla="*/ 450626 w 728344"/>
              <a:gd name="connsiteY14" fmla="*/ 782955 h 2683192"/>
              <a:gd name="connsiteX15" fmla="*/ 479201 w 728344"/>
              <a:gd name="connsiteY15" fmla="*/ 806768 h 2683192"/>
              <a:gd name="connsiteX16" fmla="*/ 507776 w 728344"/>
              <a:gd name="connsiteY16" fmla="*/ 782955 h 2683192"/>
              <a:gd name="connsiteX17" fmla="*/ 507776 w 728344"/>
              <a:gd name="connsiteY17" fmla="*/ 165735 h 2683192"/>
              <a:gd name="connsiteX18" fmla="*/ 479201 w 728344"/>
              <a:gd name="connsiteY18" fmla="*/ 141923 h 2683192"/>
              <a:gd name="connsiteX19" fmla="*/ 367758 w 728344"/>
              <a:gd name="connsiteY19" fmla="*/ 141923 h 2683192"/>
              <a:gd name="connsiteX20" fmla="*/ 339183 w 728344"/>
              <a:gd name="connsiteY20" fmla="*/ 165735 h 2683192"/>
              <a:gd name="connsiteX21" fmla="*/ 339183 w 728344"/>
              <a:gd name="connsiteY21" fmla="*/ 782955 h 2683192"/>
              <a:gd name="connsiteX22" fmla="*/ 367758 w 728344"/>
              <a:gd name="connsiteY22" fmla="*/ 806768 h 2683192"/>
              <a:gd name="connsiteX23" fmla="*/ 396333 w 728344"/>
              <a:gd name="connsiteY23" fmla="*/ 782955 h 2683192"/>
              <a:gd name="connsiteX24" fmla="*/ 396333 w 728344"/>
              <a:gd name="connsiteY24" fmla="*/ 165735 h 2683192"/>
              <a:gd name="connsiteX25" fmla="*/ 367758 w 728344"/>
              <a:gd name="connsiteY25" fmla="*/ 141923 h 2683192"/>
              <a:gd name="connsiteX26" fmla="*/ 256315 w 728344"/>
              <a:gd name="connsiteY26" fmla="*/ 141923 h 2683192"/>
              <a:gd name="connsiteX27" fmla="*/ 227740 w 728344"/>
              <a:gd name="connsiteY27" fmla="*/ 165735 h 2683192"/>
              <a:gd name="connsiteX28" fmla="*/ 227740 w 728344"/>
              <a:gd name="connsiteY28" fmla="*/ 782955 h 2683192"/>
              <a:gd name="connsiteX29" fmla="*/ 256315 w 728344"/>
              <a:gd name="connsiteY29" fmla="*/ 806768 h 2683192"/>
              <a:gd name="connsiteX30" fmla="*/ 284890 w 728344"/>
              <a:gd name="connsiteY30" fmla="*/ 782955 h 2683192"/>
              <a:gd name="connsiteX31" fmla="*/ 284890 w 728344"/>
              <a:gd name="connsiteY31" fmla="*/ 165735 h 2683192"/>
              <a:gd name="connsiteX32" fmla="*/ 256315 w 728344"/>
              <a:gd name="connsiteY32" fmla="*/ 141923 h 2683192"/>
              <a:gd name="connsiteX33" fmla="*/ 144873 w 728344"/>
              <a:gd name="connsiteY33" fmla="*/ 141923 h 2683192"/>
              <a:gd name="connsiteX34" fmla="*/ 116298 w 728344"/>
              <a:gd name="connsiteY34" fmla="*/ 165735 h 2683192"/>
              <a:gd name="connsiteX35" fmla="*/ 116298 w 728344"/>
              <a:gd name="connsiteY35" fmla="*/ 782955 h 2683192"/>
              <a:gd name="connsiteX36" fmla="*/ 144873 w 728344"/>
              <a:gd name="connsiteY36" fmla="*/ 806768 h 2683192"/>
              <a:gd name="connsiteX37" fmla="*/ 173448 w 728344"/>
              <a:gd name="connsiteY37" fmla="*/ 782955 h 2683192"/>
              <a:gd name="connsiteX38" fmla="*/ 173448 w 728344"/>
              <a:gd name="connsiteY38" fmla="*/ 165735 h 2683192"/>
              <a:gd name="connsiteX39" fmla="*/ 144873 w 728344"/>
              <a:gd name="connsiteY39" fmla="*/ 141923 h 2683192"/>
              <a:gd name="connsiteX40" fmla="*/ 229646 w 728344"/>
              <a:gd name="connsiteY40" fmla="*/ 0 h 2683192"/>
              <a:gd name="connsiteX41" fmla="*/ 499203 w 728344"/>
              <a:gd name="connsiteY41" fmla="*/ 0 h 2683192"/>
              <a:gd name="connsiteX42" fmla="*/ 726851 w 728344"/>
              <a:gd name="connsiteY42" fmla="*/ 228600 h 2683192"/>
              <a:gd name="connsiteX43" fmla="*/ 688751 w 728344"/>
              <a:gd name="connsiteY43" fmla="*/ 783908 h 2683192"/>
              <a:gd name="connsiteX44" fmla="*/ 583976 w 728344"/>
              <a:gd name="connsiteY44" fmla="*/ 888683 h 2683192"/>
              <a:gd name="connsiteX45" fmla="*/ 412526 w 728344"/>
              <a:gd name="connsiteY45" fmla="*/ 888683 h 2683192"/>
              <a:gd name="connsiteX46" fmla="*/ 412526 w 728344"/>
              <a:gd name="connsiteY46" fmla="*/ 1535079 h 2683192"/>
              <a:gd name="connsiteX47" fmla="*/ 430981 w 728344"/>
              <a:gd name="connsiteY47" fmla="*/ 1547455 h 2683192"/>
              <a:gd name="connsiteX48" fmla="*/ 457293 w 728344"/>
              <a:gd name="connsiteY48" fmla="*/ 1611630 h 2683192"/>
              <a:gd name="connsiteX49" fmla="*/ 457293 w 728344"/>
              <a:gd name="connsiteY49" fmla="*/ 2592705 h 2683192"/>
              <a:gd name="connsiteX50" fmla="*/ 366806 w 728344"/>
              <a:gd name="connsiteY50" fmla="*/ 2683192 h 2683192"/>
              <a:gd name="connsiteX51" fmla="*/ 276318 w 728344"/>
              <a:gd name="connsiteY51" fmla="*/ 2592705 h 2683192"/>
              <a:gd name="connsiteX52" fmla="*/ 276318 w 728344"/>
              <a:gd name="connsiteY52" fmla="*/ 1611630 h 2683192"/>
              <a:gd name="connsiteX53" fmla="*/ 302989 w 728344"/>
              <a:gd name="connsiteY53" fmla="*/ 1547813 h 2683192"/>
              <a:gd name="connsiteX54" fmla="*/ 322038 w 728344"/>
              <a:gd name="connsiteY54" fmla="*/ 1534909 h 2683192"/>
              <a:gd name="connsiteX55" fmla="*/ 322038 w 728344"/>
              <a:gd name="connsiteY55" fmla="*/ 888683 h 2683192"/>
              <a:gd name="connsiteX56" fmla="*/ 143921 w 728344"/>
              <a:gd name="connsiteY56" fmla="*/ 888683 h 2683192"/>
              <a:gd name="connsiteX57" fmla="*/ 39146 w 728344"/>
              <a:gd name="connsiteY57" fmla="*/ 783908 h 2683192"/>
              <a:gd name="connsiteX58" fmla="*/ 1046 w 728344"/>
              <a:gd name="connsiteY58" fmla="*/ 228600 h 2683192"/>
              <a:gd name="connsiteX59" fmla="*/ 229646 w 728344"/>
              <a:gd name="connsiteY59" fmla="*/ 0 h 268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28344" h="2683192">
                <a:moveTo>
                  <a:pt x="354423" y="2536507"/>
                </a:moveTo>
                <a:cubicBezTo>
                  <a:pt x="334421" y="2543175"/>
                  <a:pt x="323943" y="2565082"/>
                  <a:pt x="331563" y="2585085"/>
                </a:cubicBezTo>
                <a:cubicBezTo>
                  <a:pt x="338231" y="2605087"/>
                  <a:pt x="360138" y="2615565"/>
                  <a:pt x="380140" y="2607944"/>
                </a:cubicBezTo>
                <a:cubicBezTo>
                  <a:pt x="400143" y="2601277"/>
                  <a:pt x="410621" y="2579369"/>
                  <a:pt x="403001" y="2559367"/>
                </a:cubicBezTo>
                <a:cubicBezTo>
                  <a:pt x="396333" y="2539365"/>
                  <a:pt x="374426" y="2529840"/>
                  <a:pt x="354423" y="2536507"/>
                </a:cubicBezTo>
                <a:close/>
                <a:moveTo>
                  <a:pt x="590643" y="141923"/>
                </a:moveTo>
                <a:cubicBezTo>
                  <a:pt x="575403" y="141923"/>
                  <a:pt x="562068" y="152400"/>
                  <a:pt x="562068" y="165735"/>
                </a:cubicBezTo>
                <a:lnTo>
                  <a:pt x="562068" y="782955"/>
                </a:lnTo>
                <a:cubicBezTo>
                  <a:pt x="562068" y="796290"/>
                  <a:pt x="574451" y="806768"/>
                  <a:pt x="590643" y="806768"/>
                </a:cubicBezTo>
                <a:cubicBezTo>
                  <a:pt x="605883" y="806768"/>
                  <a:pt x="619218" y="796290"/>
                  <a:pt x="619218" y="782955"/>
                </a:cubicBezTo>
                <a:lnTo>
                  <a:pt x="619218" y="165735"/>
                </a:lnTo>
                <a:cubicBezTo>
                  <a:pt x="619218" y="152400"/>
                  <a:pt x="606835" y="141923"/>
                  <a:pt x="590643" y="141923"/>
                </a:cubicBezTo>
                <a:close/>
                <a:moveTo>
                  <a:pt x="479201" y="141923"/>
                </a:moveTo>
                <a:cubicBezTo>
                  <a:pt x="463960" y="141923"/>
                  <a:pt x="450626" y="152400"/>
                  <a:pt x="450626" y="165735"/>
                </a:cubicBezTo>
                <a:lnTo>
                  <a:pt x="450626" y="782955"/>
                </a:lnTo>
                <a:cubicBezTo>
                  <a:pt x="450626" y="796290"/>
                  <a:pt x="463008" y="806768"/>
                  <a:pt x="479201" y="806768"/>
                </a:cubicBezTo>
                <a:cubicBezTo>
                  <a:pt x="494440" y="806768"/>
                  <a:pt x="507776" y="796290"/>
                  <a:pt x="507776" y="782955"/>
                </a:cubicBezTo>
                <a:lnTo>
                  <a:pt x="507776" y="165735"/>
                </a:lnTo>
                <a:cubicBezTo>
                  <a:pt x="507776" y="152400"/>
                  <a:pt x="495393" y="141923"/>
                  <a:pt x="479201" y="141923"/>
                </a:cubicBezTo>
                <a:close/>
                <a:moveTo>
                  <a:pt x="367758" y="141923"/>
                </a:moveTo>
                <a:cubicBezTo>
                  <a:pt x="352518" y="141923"/>
                  <a:pt x="339183" y="152400"/>
                  <a:pt x="339183" y="165735"/>
                </a:cubicBezTo>
                <a:lnTo>
                  <a:pt x="339183" y="782955"/>
                </a:lnTo>
                <a:cubicBezTo>
                  <a:pt x="339183" y="796290"/>
                  <a:pt x="351565" y="806768"/>
                  <a:pt x="367758" y="806768"/>
                </a:cubicBezTo>
                <a:cubicBezTo>
                  <a:pt x="382998" y="806768"/>
                  <a:pt x="396333" y="796290"/>
                  <a:pt x="396333" y="782955"/>
                </a:cubicBezTo>
                <a:lnTo>
                  <a:pt x="396333" y="165735"/>
                </a:lnTo>
                <a:cubicBezTo>
                  <a:pt x="396333" y="152400"/>
                  <a:pt x="383951" y="141923"/>
                  <a:pt x="367758" y="141923"/>
                </a:cubicBezTo>
                <a:close/>
                <a:moveTo>
                  <a:pt x="256315" y="141923"/>
                </a:moveTo>
                <a:cubicBezTo>
                  <a:pt x="241076" y="141923"/>
                  <a:pt x="227740" y="152400"/>
                  <a:pt x="227740" y="165735"/>
                </a:cubicBezTo>
                <a:lnTo>
                  <a:pt x="227740" y="782955"/>
                </a:lnTo>
                <a:cubicBezTo>
                  <a:pt x="227740" y="796290"/>
                  <a:pt x="240123" y="806768"/>
                  <a:pt x="256315" y="806768"/>
                </a:cubicBezTo>
                <a:cubicBezTo>
                  <a:pt x="271555" y="806768"/>
                  <a:pt x="284890" y="796290"/>
                  <a:pt x="284890" y="782955"/>
                </a:cubicBezTo>
                <a:lnTo>
                  <a:pt x="284890" y="165735"/>
                </a:lnTo>
                <a:cubicBezTo>
                  <a:pt x="284890" y="152400"/>
                  <a:pt x="272508" y="141923"/>
                  <a:pt x="256315" y="141923"/>
                </a:cubicBezTo>
                <a:close/>
                <a:moveTo>
                  <a:pt x="144873" y="141923"/>
                </a:moveTo>
                <a:cubicBezTo>
                  <a:pt x="129633" y="141923"/>
                  <a:pt x="116298" y="152400"/>
                  <a:pt x="116298" y="165735"/>
                </a:cubicBezTo>
                <a:lnTo>
                  <a:pt x="116298" y="782955"/>
                </a:lnTo>
                <a:cubicBezTo>
                  <a:pt x="116298" y="796290"/>
                  <a:pt x="128680" y="806768"/>
                  <a:pt x="144873" y="806768"/>
                </a:cubicBezTo>
                <a:cubicBezTo>
                  <a:pt x="160113" y="806768"/>
                  <a:pt x="173448" y="796290"/>
                  <a:pt x="173448" y="782955"/>
                </a:cubicBezTo>
                <a:lnTo>
                  <a:pt x="173448" y="165735"/>
                </a:lnTo>
                <a:cubicBezTo>
                  <a:pt x="173448" y="152400"/>
                  <a:pt x="161065" y="141923"/>
                  <a:pt x="144873" y="141923"/>
                </a:cubicBezTo>
                <a:close/>
                <a:moveTo>
                  <a:pt x="229646" y="0"/>
                </a:moveTo>
                <a:lnTo>
                  <a:pt x="499203" y="0"/>
                </a:lnTo>
                <a:cubicBezTo>
                  <a:pt x="624933" y="0"/>
                  <a:pt x="743043" y="36195"/>
                  <a:pt x="726851" y="228600"/>
                </a:cubicBezTo>
                <a:lnTo>
                  <a:pt x="688751" y="783908"/>
                </a:lnTo>
                <a:cubicBezTo>
                  <a:pt x="688751" y="841058"/>
                  <a:pt x="642078" y="888683"/>
                  <a:pt x="583976" y="888683"/>
                </a:cubicBezTo>
                <a:lnTo>
                  <a:pt x="412526" y="888683"/>
                </a:lnTo>
                <a:lnTo>
                  <a:pt x="412526" y="1535079"/>
                </a:lnTo>
                <a:lnTo>
                  <a:pt x="430981" y="1547455"/>
                </a:lnTo>
                <a:cubicBezTo>
                  <a:pt x="447292" y="1563767"/>
                  <a:pt x="457293" y="1586389"/>
                  <a:pt x="457293" y="1611630"/>
                </a:cubicBezTo>
                <a:lnTo>
                  <a:pt x="457293" y="2592705"/>
                </a:lnTo>
                <a:cubicBezTo>
                  <a:pt x="457293" y="2642235"/>
                  <a:pt x="416335" y="2683192"/>
                  <a:pt x="366806" y="2683192"/>
                </a:cubicBezTo>
                <a:cubicBezTo>
                  <a:pt x="317276" y="2683192"/>
                  <a:pt x="276318" y="2642235"/>
                  <a:pt x="276318" y="2592705"/>
                </a:cubicBezTo>
                <a:lnTo>
                  <a:pt x="276318" y="1611630"/>
                </a:lnTo>
                <a:cubicBezTo>
                  <a:pt x="276318" y="1586865"/>
                  <a:pt x="286558" y="1564243"/>
                  <a:pt x="302989" y="1547813"/>
                </a:cubicBezTo>
                <a:lnTo>
                  <a:pt x="322038" y="1534909"/>
                </a:lnTo>
                <a:lnTo>
                  <a:pt x="322038" y="888683"/>
                </a:lnTo>
                <a:lnTo>
                  <a:pt x="143921" y="888683"/>
                </a:lnTo>
                <a:cubicBezTo>
                  <a:pt x="86771" y="888683"/>
                  <a:pt x="39146" y="842010"/>
                  <a:pt x="39146" y="783908"/>
                </a:cubicBezTo>
                <a:lnTo>
                  <a:pt x="1046" y="228600"/>
                </a:lnTo>
                <a:cubicBezTo>
                  <a:pt x="-12290" y="34290"/>
                  <a:pt x="103915" y="0"/>
                  <a:pt x="229646" y="0"/>
                </a:cubicBezTo>
                <a:close/>
              </a:path>
            </a:pathLst>
          </a:custGeom>
          <a:solidFill>
            <a:schemeClr val="accent1">
              <a:alpha val="50000"/>
            </a:schemeClr>
          </a:solidFill>
          <a:ln w="9525" cap="flat">
            <a:noFill/>
            <a:prstDash val="solid"/>
            <a:miter/>
          </a:ln>
        </p:spPr>
        <p:txBody>
          <a:bodyPr wrap="square" rtlCol="0" anchor="ctr">
            <a:noAutofit/>
          </a:bodyPr>
          <a:lstStyle/>
          <a:p>
            <a:endParaRPr lang="en-US"/>
          </a:p>
        </p:txBody>
      </p:sp>
      <p:sp>
        <p:nvSpPr>
          <p:cNvPr id="26" name="Freeform: Shape 25">
            <a:extLst>
              <a:ext uri="{FF2B5EF4-FFF2-40B4-BE49-F238E27FC236}">
                <a16:creationId xmlns:a16="http://schemas.microsoft.com/office/drawing/2014/main" xmlns="" id="{DECFF2A7-7812-4E9C-BA72-44B3AD4EE1F5}"/>
              </a:ext>
            </a:extLst>
          </p:cNvPr>
          <p:cNvSpPr/>
          <p:nvPr/>
        </p:nvSpPr>
        <p:spPr>
          <a:xfrm rot="9000000">
            <a:off x="1440147" y="1263874"/>
            <a:ext cx="1611640" cy="2795518"/>
          </a:xfrm>
          <a:custGeom>
            <a:avLst/>
            <a:gdLst>
              <a:gd name="connsiteX0" fmla="*/ 565521 w 1135368"/>
              <a:gd name="connsiteY0" fmla="*/ 1853084 h 1969386"/>
              <a:gd name="connsiteX1" fmla="*/ 536444 w 1135368"/>
              <a:gd name="connsiteY1" fmla="*/ 1882161 h 1969386"/>
              <a:gd name="connsiteX2" fmla="*/ 565521 w 1135368"/>
              <a:gd name="connsiteY2" fmla="*/ 1911235 h 1969386"/>
              <a:gd name="connsiteX3" fmla="*/ 594595 w 1135368"/>
              <a:gd name="connsiteY3" fmla="*/ 1882161 h 1969386"/>
              <a:gd name="connsiteX4" fmla="*/ 565521 w 1135368"/>
              <a:gd name="connsiteY4" fmla="*/ 1853084 h 1969386"/>
              <a:gd name="connsiteX5" fmla="*/ 563581 w 1135368"/>
              <a:gd name="connsiteY5" fmla="*/ 133746 h 1969386"/>
              <a:gd name="connsiteX6" fmla="*/ 997777 w 1135368"/>
              <a:gd name="connsiteY6" fmla="*/ 567942 h 1969386"/>
              <a:gd name="connsiteX7" fmla="*/ 563581 w 1135368"/>
              <a:gd name="connsiteY7" fmla="*/ 1002140 h 1969386"/>
              <a:gd name="connsiteX8" fmla="*/ 127446 w 1135368"/>
              <a:gd name="connsiteY8" fmla="*/ 560188 h 1969386"/>
              <a:gd name="connsiteX9" fmla="*/ 563581 w 1135368"/>
              <a:gd name="connsiteY9" fmla="*/ 133746 h 1969386"/>
              <a:gd name="connsiteX10" fmla="*/ 563581 w 1135368"/>
              <a:gd name="connsiteY10" fmla="*/ 100795 h 1969386"/>
              <a:gd name="connsiteX11" fmla="*/ 94495 w 1135368"/>
              <a:gd name="connsiteY11" fmla="*/ 560188 h 1969386"/>
              <a:gd name="connsiteX12" fmla="*/ 561642 w 1135368"/>
              <a:gd name="connsiteY12" fmla="*/ 1035091 h 1969386"/>
              <a:gd name="connsiteX13" fmla="*/ 1028791 w 1135368"/>
              <a:gd name="connsiteY13" fmla="*/ 567942 h 1969386"/>
              <a:gd name="connsiteX14" fmla="*/ 563581 w 1135368"/>
              <a:gd name="connsiteY14" fmla="*/ 100795 h 1969386"/>
              <a:gd name="connsiteX15" fmla="*/ 542260 w 1135368"/>
              <a:gd name="connsiteY15" fmla="*/ 0 h 1969386"/>
              <a:gd name="connsiteX16" fmla="*/ 573274 w 1135368"/>
              <a:gd name="connsiteY16" fmla="*/ 0 h 1969386"/>
              <a:gd name="connsiteX17" fmla="*/ 829139 w 1135368"/>
              <a:gd name="connsiteY17" fmla="*/ 67844 h 1969386"/>
              <a:gd name="connsiteX18" fmla="*/ 1131525 w 1135368"/>
              <a:gd name="connsiteY18" fmla="*/ 643540 h 1969386"/>
              <a:gd name="connsiteX19" fmla="*/ 677946 w 1135368"/>
              <a:gd name="connsiteY19" fmla="*/ 1120379 h 1969386"/>
              <a:gd name="connsiteX20" fmla="*/ 656623 w 1135368"/>
              <a:gd name="connsiteY20" fmla="*/ 1126195 h 1969386"/>
              <a:gd name="connsiteX21" fmla="*/ 652746 w 1135368"/>
              <a:gd name="connsiteY21" fmla="*/ 1126195 h 1969386"/>
              <a:gd name="connsiteX22" fmla="*/ 646932 w 1135368"/>
              <a:gd name="connsiteY22" fmla="*/ 1132009 h 1969386"/>
              <a:gd name="connsiteX23" fmla="*/ 654686 w 1135368"/>
              <a:gd name="connsiteY23" fmla="*/ 1182407 h 1969386"/>
              <a:gd name="connsiteX24" fmla="*/ 664377 w 1135368"/>
              <a:gd name="connsiteY24" fmla="*/ 1267696 h 1969386"/>
              <a:gd name="connsiteX25" fmla="*/ 619795 w 1135368"/>
              <a:gd name="connsiteY25" fmla="*/ 1424703 h 1969386"/>
              <a:gd name="connsiteX26" fmla="*/ 646932 w 1135368"/>
              <a:gd name="connsiteY26" fmla="*/ 1616603 h 1969386"/>
              <a:gd name="connsiteX27" fmla="*/ 644993 w 1135368"/>
              <a:gd name="connsiteY27" fmla="*/ 1899605 h 1969386"/>
              <a:gd name="connsiteX28" fmla="*/ 613979 w 1135368"/>
              <a:gd name="connsiteY28" fmla="*/ 1957756 h 1969386"/>
              <a:gd name="connsiteX29" fmla="*/ 569397 w 1135368"/>
              <a:gd name="connsiteY29" fmla="*/ 1969386 h 1969386"/>
              <a:gd name="connsiteX30" fmla="*/ 524814 w 1135368"/>
              <a:gd name="connsiteY30" fmla="*/ 1957756 h 1969386"/>
              <a:gd name="connsiteX31" fmla="*/ 493800 w 1135368"/>
              <a:gd name="connsiteY31" fmla="*/ 1899605 h 1969386"/>
              <a:gd name="connsiteX32" fmla="*/ 491862 w 1135368"/>
              <a:gd name="connsiteY32" fmla="*/ 1616603 h 1969386"/>
              <a:gd name="connsiteX33" fmla="*/ 519000 w 1135368"/>
              <a:gd name="connsiteY33" fmla="*/ 1424703 h 1969386"/>
              <a:gd name="connsiteX34" fmla="*/ 474416 w 1135368"/>
              <a:gd name="connsiteY34" fmla="*/ 1267696 h 1969386"/>
              <a:gd name="connsiteX35" fmla="*/ 484109 w 1135368"/>
              <a:gd name="connsiteY35" fmla="*/ 1182407 h 1969386"/>
              <a:gd name="connsiteX36" fmla="*/ 491862 w 1135368"/>
              <a:gd name="connsiteY36" fmla="*/ 1132009 h 1969386"/>
              <a:gd name="connsiteX37" fmla="*/ 486046 w 1135368"/>
              <a:gd name="connsiteY37" fmla="*/ 1126195 h 1969386"/>
              <a:gd name="connsiteX38" fmla="*/ 476355 w 1135368"/>
              <a:gd name="connsiteY38" fmla="*/ 1126195 h 1969386"/>
              <a:gd name="connsiteX39" fmla="*/ 474416 w 1135368"/>
              <a:gd name="connsiteY39" fmla="*/ 1124256 h 1969386"/>
              <a:gd name="connsiteX40" fmla="*/ 232120 w 1135368"/>
              <a:gd name="connsiteY40" fmla="*/ 1023461 h 1969386"/>
              <a:gd name="connsiteX41" fmla="*/ 57667 w 1135368"/>
              <a:gd name="connsiteY41" fmla="*/ 816056 h 1969386"/>
              <a:gd name="connsiteX42" fmla="*/ 1453 w 1135368"/>
              <a:gd name="connsiteY42" fmla="*/ 598956 h 1969386"/>
              <a:gd name="connsiteX43" fmla="*/ 1453 w 1135368"/>
              <a:gd name="connsiteY43" fmla="*/ 531114 h 1969386"/>
              <a:gd name="connsiteX44" fmla="*/ 501553 w 1135368"/>
              <a:gd name="connsiteY44" fmla="*/ 3877 h 1969386"/>
              <a:gd name="connsiteX45" fmla="*/ 542260 w 1135368"/>
              <a:gd name="connsiteY45" fmla="*/ 0 h 196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35368" h="1969386">
                <a:moveTo>
                  <a:pt x="565521" y="1853084"/>
                </a:moveTo>
                <a:cubicBezTo>
                  <a:pt x="550014" y="1853084"/>
                  <a:pt x="536444" y="1864714"/>
                  <a:pt x="536444" y="1882161"/>
                </a:cubicBezTo>
                <a:cubicBezTo>
                  <a:pt x="536444" y="1897668"/>
                  <a:pt x="548074" y="1911235"/>
                  <a:pt x="565521" y="1911235"/>
                </a:cubicBezTo>
                <a:cubicBezTo>
                  <a:pt x="581028" y="1911235"/>
                  <a:pt x="594595" y="1897668"/>
                  <a:pt x="594595" y="1882161"/>
                </a:cubicBezTo>
                <a:cubicBezTo>
                  <a:pt x="594595" y="1866654"/>
                  <a:pt x="582965" y="1853084"/>
                  <a:pt x="565521" y="1853084"/>
                </a:cubicBezTo>
                <a:close/>
                <a:moveTo>
                  <a:pt x="563581" y="133746"/>
                </a:moveTo>
                <a:cubicBezTo>
                  <a:pt x="802002" y="133746"/>
                  <a:pt x="995840" y="327584"/>
                  <a:pt x="997777" y="567942"/>
                </a:cubicBezTo>
                <a:cubicBezTo>
                  <a:pt x="999714" y="804423"/>
                  <a:pt x="802002" y="1002140"/>
                  <a:pt x="563581" y="1002140"/>
                </a:cubicBezTo>
                <a:cubicBezTo>
                  <a:pt x="319346" y="1002140"/>
                  <a:pt x="127446" y="806363"/>
                  <a:pt x="127446" y="560188"/>
                </a:cubicBezTo>
                <a:cubicBezTo>
                  <a:pt x="127446" y="325646"/>
                  <a:pt x="325160" y="131809"/>
                  <a:pt x="563581" y="133746"/>
                </a:cubicBezTo>
                <a:close/>
                <a:moveTo>
                  <a:pt x="563581" y="100795"/>
                </a:moveTo>
                <a:cubicBezTo>
                  <a:pt x="305777" y="100795"/>
                  <a:pt x="94495" y="306263"/>
                  <a:pt x="94495" y="560188"/>
                </a:cubicBezTo>
                <a:cubicBezTo>
                  <a:pt x="94495" y="825747"/>
                  <a:pt x="299963" y="1035091"/>
                  <a:pt x="561642" y="1035091"/>
                </a:cubicBezTo>
                <a:cubicBezTo>
                  <a:pt x="819447" y="1035091"/>
                  <a:pt x="1028791" y="825747"/>
                  <a:pt x="1028791" y="567942"/>
                </a:cubicBezTo>
                <a:cubicBezTo>
                  <a:pt x="1028791" y="310139"/>
                  <a:pt x="821386" y="100795"/>
                  <a:pt x="563581" y="100795"/>
                </a:cubicBezTo>
                <a:close/>
                <a:moveTo>
                  <a:pt x="542260" y="0"/>
                </a:moveTo>
                <a:cubicBezTo>
                  <a:pt x="551951" y="0"/>
                  <a:pt x="563581" y="0"/>
                  <a:pt x="573274" y="0"/>
                </a:cubicBezTo>
                <a:cubicBezTo>
                  <a:pt x="662439" y="5814"/>
                  <a:pt x="749665" y="25198"/>
                  <a:pt x="829139" y="67844"/>
                </a:cubicBezTo>
                <a:cubicBezTo>
                  <a:pt x="1040421" y="182207"/>
                  <a:pt x="1158663" y="412874"/>
                  <a:pt x="1131525" y="643540"/>
                </a:cubicBezTo>
                <a:cubicBezTo>
                  <a:pt x="1094695" y="885837"/>
                  <a:pt x="918304" y="1073858"/>
                  <a:pt x="677946" y="1120379"/>
                </a:cubicBezTo>
                <a:cubicBezTo>
                  <a:pt x="668253" y="1120379"/>
                  <a:pt x="662439" y="1122319"/>
                  <a:pt x="656623" y="1126195"/>
                </a:cubicBezTo>
                <a:lnTo>
                  <a:pt x="652746" y="1126195"/>
                </a:lnTo>
                <a:cubicBezTo>
                  <a:pt x="650809" y="1128133"/>
                  <a:pt x="648870" y="1130072"/>
                  <a:pt x="646932" y="1132009"/>
                </a:cubicBezTo>
                <a:cubicBezTo>
                  <a:pt x="648870" y="1151393"/>
                  <a:pt x="635302" y="1168840"/>
                  <a:pt x="654686" y="1182407"/>
                </a:cubicBezTo>
                <a:cubicBezTo>
                  <a:pt x="683760" y="1201791"/>
                  <a:pt x="674069" y="1246375"/>
                  <a:pt x="664377" y="1267696"/>
                </a:cubicBezTo>
                <a:cubicBezTo>
                  <a:pt x="639179" y="1329724"/>
                  <a:pt x="617856" y="1356861"/>
                  <a:pt x="619795" y="1424703"/>
                </a:cubicBezTo>
                <a:cubicBezTo>
                  <a:pt x="621732" y="1469286"/>
                  <a:pt x="646932" y="1572021"/>
                  <a:pt x="646932" y="1616603"/>
                </a:cubicBezTo>
                <a:cubicBezTo>
                  <a:pt x="644993" y="1711584"/>
                  <a:pt x="644993" y="1804626"/>
                  <a:pt x="644993" y="1899605"/>
                </a:cubicBezTo>
                <a:cubicBezTo>
                  <a:pt x="644993" y="1924805"/>
                  <a:pt x="637239" y="1946126"/>
                  <a:pt x="613979" y="1957756"/>
                </a:cubicBezTo>
                <a:cubicBezTo>
                  <a:pt x="598472" y="1965510"/>
                  <a:pt x="582965" y="1969386"/>
                  <a:pt x="569397" y="1969386"/>
                </a:cubicBezTo>
                <a:cubicBezTo>
                  <a:pt x="555828" y="1969386"/>
                  <a:pt x="540321" y="1965510"/>
                  <a:pt x="524814" y="1957756"/>
                </a:cubicBezTo>
                <a:cubicBezTo>
                  <a:pt x="501553" y="1946126"/>
                  <a:pt x="493800" y="1924805"/>
                  <a:pt x="493800" y="1899605"/>
                </a:cubicBezTo>
                <a:cubicBezTo>
                  <a:pt x="493800" y="1804626"/>
                  <a:pt x="491862" y="1711584"/>
                  <a:pt x="491862" y="1616603"/>
                </a:cubicBezTo>
                <a:cubicBezTo>
                  <a:pt x="489923" y="1572021"/>
                  <a:pt x="517060" y="1469286"/>
                  <a:pt x="519000" y="1424703"/>
                </a:cubicBezTo>
                <a:cubicBezTo>
                  <a:pt x="520937" y="1356861"/>
                  <a:pt x="499616" y="1327784"/>
                  <a:pt x="474416" y="1267696"/>
                </a:cubicBezTo>
                <a:cubicBezTo>
                  <a:pt x="466663" y="1246375"/>
                  <a:pt x="455032" y="1201791"/>
                  <a:pt x="484109" y="1182407"/>
                </a:cubicBezTo>
                <a:cubicBezTo>
                  <a:pt x="503493" y="1170777"/>
                  <a:pt x="489923" y="1153331"/>
                  <a:pt x="491862" y="1132009"/>
                </a:cubicBezTo>
                <a:cubicBezTo>
                  <a:pt x="489923" y="1130072"/>
                  <a:pt x="487986" y="1128133"/>
                  <a:pt x="486046" y="1126195"/>
                </a:cubicBezTo>
                <a:lnTo>
                  <a:pt x="476355" y="1126195"/>
                </a:lnTo>
                <a:cubicBezTo>
                  <a:pt x="476355" y="1126195"/>
                  <a:pt x="474416" y="1124256"/>
                  <a:pt x="474416" y="1124256"/>
                </a:cubicBezTo>
                <a:cubicBezTo>
                  <a:pt x="385251" y="1108749"/>
                  <a:pt x="303839" y="1077735"/>
                  <a:pt x="232120" y="1023461"/>
                </a:cubicBezTo>
                <a:cubicBezTo>
                  <a:pt x="158462" y="967247"/>
                  <a:pt x="96434" y="899405"/>
                  <a:pt x="57667" y="816056"/>
                </a:cubicBezTo>
                <a:cubicBezTo>
                  <a:pt x="24714" y="748212"/>
                  <a:pt x="1453" y="676491"/>
                  <a:pt x="1453" y="598956"/>
                </a:cubicBezTo>
                <a:cubicBezTo>
                  <a:pt x="-484" y="575698"/>
                  <a:pt x="-484" y="552435"/>
                  <a:pt x="1453" y="531114"/>
                </a:cubicBezTo>
                <a:cubicBezTo>
                  <a:pt x="18900" y="253928"/>
                  <a:pt x="224367" y="36828"/>
                  <a:pt x="501553" y="3877"/>
                </a:cubicBezTo>
                <a:cubicBezTo>
                  <a:pt x="515123" y="0"/>
                  <a:pt x="528690" y="5814"/>
                  <a:pt x="542260" y="0"/>
                </a:cubicBezTo>
                <a:close/>
              </a:path>
            </a:pathLst>
          </a:custGeom>
          <a:solidFill>
            <a:schemeClr val="accent1">
              <a:alpha val="50000"/>
            </a:schemeClr>
          </a:solidFill>
          <a:ln w="9525" cap="flat">
            <a:noFill/>
            <a:prstDash val="solid"/>
            <a:miter/>
          </a:ln>
        </p:spPr>
        <p:txBody>
          <a:bodyPr rtlCol="0" anchor="ctr"/>
          <a:lstStyle/>
          <a:p>
            <a:endParaRPr lang="en-US" dirty="0"/>
          </a:p>
        </p:txBody>
      </p:sp>
      <p:grpSp>
        <p:nvGrpSpPr>
          <p:cNvPr id="5" name="Group 4">
            <a:extLst>
              <a:ext uri="{FF2B5EF4-FFF2-40B4-BE49-F238E27FC236}">
                <a16:creationId xmlns:a16="http://schemas.microsoft.com/office/drawing/2014/main" xmlns="" id="{DE7A35EA-EF9C-44D9-918C-70FC6F6D579D}"/>
              </a:ext>
            </a:extLst>
          </p:cNvPr>
          <p:cNvGrpSpPr/>
          <p:nvPr/>
        </p:nvGrpSpPr>
        <p:grpSpPr>
          <a:xfrm rot="871918">
            <a:off x="6486142" y="2865922"/>
            <a:ext cx="2113914" cy="1275823"/>
            <a:chOff x="1429386" y="2788700"/>
            <a:chExt cx="942975" cy="569119"/>
          </a:xfrm>
          <a:solidFill>
            <a:schemeClr val="accent1">
              <a:alpha val="50000"/>
            </a:schemeClr>
          </a:solidFill>
        </p:grpSpPr>
        <p:sp>
          <p:nvSpPr>
            <p:cNvPr id="6" name="Freeform: Shape 5">
              <a:extLst>
                <a:ext uri="{FF2B5EF4-FFF2-40B4-BE49-F238E27FC236}">
                  <a16:creationId xmlns:a16="http://schemas.microsoft.com/office/drawing/2014/main" xmlns="" id="{0666919C-48ED-4B2F-8D01-BC0EFE1820D7}"/>
                </a:ext>
              </a:extLst>
            </p:cNvPr>
            <p:cNvSpPr/>
            <p:nvPr/>
          </p:nvSpPr>
          <p:spPr>
            <a:xfrm>
              <a:off x="1429386" y="2948244"/>
              <a:ext cx="942975" cy="409575"/>
            </a:xfrm>
            <a:custGeom>
              <a:avLst/>
              <a:gdLst>
                <a:gd name="connsiteX0" fmla="*/ 935355 w 942975"/>
                <a:gd name="connsiteY0" fmla="*/ 42386 h 409575"/>
                <a:gd name="connsiteX1" fmla="*/ 879157 w 942975"/>
                <a:gd name="connsiteY1" fmla="*/ 10954 h 409575"/>
                <a:gd name="connsiteX2" fmla="*/ 816293 w 942975"/>
                <a:gd name="connsiteY2" fmla="*/ 10954 h 409575"/>
                <a:gd name="connsiteX3" fmla="*/ 807720 w 942975"/>
                <a:gd name="connsiteY3" fmla="*/ 2381 h 409575"/>
                <a:gd name="connsiteX4" fmla="*/ 793432 w 942975"/>
                <a:gd name="connsiteY4" fmla="*/ 476 h 409575"/>
                <a:gd name="connsiteX5" fmla="*/ 497205 w 942975"/>
                <a:gd name="connsiteY5" fmla="*/ 476 h 409575"/>
                <a:gd name="connsiteX6" fmla="*/ 147638 w 942975"/>
                <a:gd name="connsiteY6" fmla="*/ 476 h 409575"/>
                <a:gd name="connsiteX7" fmla="*/ 132398 w 942975"/>
                <a:gd name="connsiteY7" fmla="*/ 10001 h 409575"/>
                <a:gd name="connsiteX8" fmla="*/ 60008 w 942975"/>
                <a:gd name="connsiteY8" fmla="*/ 10954 h 409575"/>
                <a:gd name="connsiteX9" fmla="*/ 35243 w 942975"/>
                <a:gd name="connsiteY9" fmla="*/ 15716 h 409575"/>
                <a:gd name="connsiteX10" fmla="*/ 0 w 942975"/>
                <a:gd name="connsiteY10" fmla="*/ 86201 h 409575"/>
                <a:gd name="connsiteX11" fmla="*/ 38100 w 942975"/>
                <a:gd name="connsiteY11" fmla="*/ 150019 h 409575"/>
                <a:gd name="connsiteX12" fmla="*/ 64770 w 942975"/>
                <a:gd name="connsiteY12" fmla="*/ 153829 h 409575"/>
                <a:gd name="connsiteX13" fmla="*/ 132398 w 942975"/>
                <a:gd name="connsiteY13" fmla="*/ 153829 h 409575"/>
                <a:gd name="connsiteX14" fmla="*/ 132398 w 942975"/>
                <a:gd name="connsiteY14" fmla="*/ 153829 h 409575"/>
                <a:gd name="connsiteX15" fmla="*/ 133350 w 942975"/>
                <a:gd name="connsiteY15" fmla="*/ 169069 h 409575"/>
                <a:gd name="connsiteX16" fmla="*/ 133350 w 942975"/>
                <a:gd name="connsiteY16" fmla="*/ 288131 h 409575"/>
                <a:gd name="connsiteX17" fmla="*/ 134302 w 942975"/>
                <a:gd name="connsiteY17" fmla="*/ 368141 h 409575"/>
                <a:gd name="connsiteX18" fmla="*/ 188595 w 942975"/>
                <a:gd name="connsiteY18" fmla="*/ 411956 h 409575"/>
                <a:gd name="connsiteX19" fmla="*/ 743903 w 942975"/>
                <a:gd name="connsiteY19" fmla="*/ 411956 h 409575"/>
                <a:gd name="connsiteX20" fmla="*/ 773430 w 942975"/>
                <a:gd name="connsiteY20" fmla="*/ 406241 h 409575"/>
                <a:gd name="connsiteX21" fmla="*/ 808673 w 942975"/>
                <a:gd name="connsiteY21" fmla="*/ 350044 h 409575"/>
                <a:gd name="connsiteX22" fmla="*/ 808673 w 942975"/>
                <a:gd name="connsiteY22" fmla="*/ 170021 h 409575"/>
                <a:gd name="connsiteX23" fmla="*/ 809625 w 942975"/>
                <a:gd name="connsiteY23" fmla="*/ 154781 h 409575"/>
                <a:gd name="connsiteX24" fmla="*/ 823913 w 942975"/>
                <a:gd name="connsiteY24" fmla="*/ 153829 h 409575"/>
                <a:gd name="connsiteX25" fmla="*/ 896303 w 942975"/>
                <a:gd name="connsiteY25" fmla="*/ 152876 h 409575"/>
                <a:gd name="connsiteX26" fmla="*/ 935355 w 942975"/>
                <a:gd name="connsiteY26" fmla="*/ 42386 h 409575"/>
                <a:gd name="connsiteX27" fmla="*/ 135255 w 942975"/>
                <a:gd name="connsiteY27" fmla="*/ 111919 h 409575"/>
                <a:gd name="connsiteX28" fmla="*/ 125730 w 942975"/>
                <a:gd name="connsiteY28" fmla="*/ 128111 h 409575"/>
                <a:gd name="connsiteX29" fmla="*/ 57150 w 942975"/>
                <a:gd name="connsiteY29" fmla="*/ 128111 h 409575"/>
                <a:gd name="connsiteX30" fmla="*/ 23813 w 942975"/>
                <a:gd name="connsiteY30" fmla="*/ 81439 h 409575"/>
                <a:gd name="connsiteX31" fmla="*/ 55245 w 942975"/>
                <a:gd name="connsiteY31" fmla="*/ 34766 h 409575"/>
                <a:gd name="connsiteX32" fmla="*/ 59055 w 942975"/>
                <a:gd name="connsiteY32" fmla="*/ 34766 h 409575"/>
                <a:gd name="connsiteX33" fmla="*/ 92393 w 942975"/>
                <a:gd name="connsiteY33" fmla="*/ 34766 h 409575"/>
                <a:gd name="connsiteX34" fmla="*/ 125730 w 942975"/>
                <a:gd name="connsiteY34" fmla="*/ 34766 h 409575"/>
                <a:gd name="connsiteX35" fmla="*/ 135255 w 942975"/>
                <a:gd name="connsiteY35" fmla="*/ 44291 h 409575"/>
                <a:gd name="connsiteX36" fmla="*/ 135255 w 942975"/>
                <a:gd name="connsiteY36" fmla="*/ 111919 h 409575"/>
                <a:gd name="connsiteX37" fmla="*/ 886778 w 942975"/>
                <a:gd name="connsiteY37" fmla="*/ 128111 h 409575"/>
                <a:gd name="connsiteX38" fmla="*/ 816293 w 942975"/>
                <a:gd name="connsiteY38" fmla="*/ 128111 h 409575"/>
                <a:gd name="connsiteX39" fmla="*/ 807720 w 942975"/>
                <a:gd name="connsiteY39" fmla="*/ 112871 h 409575"/>
                <a:gd name="connsiteX40" fmla="*/ 807720 w 942975"/>
                <a:gd name="connsiteY40" fmla="*/ 43339 h 409575"/>
                <a:gd name="connsiteX41" fmla="*/ 816293 w 942975"/>
                <a:gd name="connsiteY41" fmla="*/ 34766 h 409575"/>
                <a:gd name="connsiteX42" fmla="*/ 852488 w 942975"/>
                <a:gd name="connsiteY42" fmla="*/ 34766 h 409575"/>
                <a:gd name="connsiteX43" fmla="*/ 852488 w 942975"/>
                <a:gd name="connsiteY43" fmla="*/ 34766 h 409575"/>
                <a:gd name="connsiteX44" fmla="*/ 886778 w 942975"/>
                <a:gd name="connsiteY44" fmla="*/ 34766 h 409575"/>
                <a:gd name="connsiteX45" fmla="*/ 919163 w 942975"/>
                <a:gd name="connsiteY45" fmla="*/ 81439 h 409575"/>
                <a:gd name="connsiteX46" fmla="*/ 886778 w 942975"/>
                <a:gd name="connsiteY46" fmla="*/ 128111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42975" h="409575">
                  <a:moveTo>
                    <a:pt x="935355" y="42386"/>
                  </a:moveTo>
                  <a:cubicBezTo>
                    <a:pt x="923925" y="18574"/>
                    <a:pt x="902970" y="11906"/>
                    <a:pt x="879157" y="10954"/>
                  </a:cubicBezTo>
                  <a:cubicBezTo>
                    <a:pt x="858203" y="10001"/>
                    <a:pt x="837248" y="10954"/>
                    <a:pt x="816293" y="10954"/>
                  </a:cubicBezTo>
                  <a:cubicBezTo>
                    <a:pt x="810578" y="10954"/>
                    <a:pt x="806768" y="10001"/>
                    <a:pt x="807720" y="2381"/>
                  </a:cubicBezTo>
                  <a:cubicBezTo>
                    <a:pt x="802957" y="-1429"/>
                    <a:pt x="798195" y="476"/>
                    <a:pt x="793432" y="476"/>
                  </a:cubicBezTo>
                  <a:cubicBezTo>
                    <a:pt x="694373" y="476"/>
                    <a:pt x="596265" y="476"/>
                    <a:pt x="497205" y="476"/>
                  </a:cubicBezTo>
                  <a:cubicBezTo>
                    <a:pt x="381000" y="476"/>
                    <a:pt x="263843" y="476"/>
                    <a:pt x="147638" y="476"/>
                  </a:cubicBezTo>
                  <a:cubicBezTo>
                    <a:pt x="140018" y="476"/>
                    <a:pt x="134302" y="476"/>
                    <a:pt x="132398" y="10001"/>
                  </a:cubicBezTo>
                  <a:cubicBezTo>
                    <a:pt x="108585" y="10001"/>
                    <a:pt x="83820" y="10954"/>
                    <a:pt x="60008" y="10954"/>
                  </a:cubicBezTo>
                  <a:cubicBezTo>
                    <a:pt x="51435" y="10954"/>
                    <a:pt x="43815" y="11906"/>
                    <a:pt x="35243" y="15716"/>
                  </a:cubicBezTo>
                  <a:cubicBezTo>
                    <a:pt x="10477" y="25241"/>
                    <a:pt x="0" y="56674"/>
                    <a:pt x="0" y="86201"/>
                  </a:cubicBezTo>
                  <a:cubicBezTo>
                    <a:pt x="0" y="108109"/>
                    <a:pt x="16193" y="144304"/>
                    <a:pt x="38100" y="150019"/>
                  </a:cubicBezTo>
                  <a:cubicBezTo>
                    <a:pt x="46673" y="152876"/>
                    <a:pt x="56198" y="150971"/>
                    <a:pt x="64770" y="153829"/>
                  </a:cubicBezTo>
                  <a:cubicBezTo>
                    <a:pt x="87630" y="151924"/>
                    <a:pt x="109538" y="151924"/>
                    <a:pt x="132398" y="153829"/>
                  </a:cubicBezTo>
                  <a:lnTo>
                    <a:pt x="132398" y="153829"/>
                  </a:lnTo>
                  <a:cubicBezTo>
                    <a:pt x="135255" y="158591"/>
                    <a:pt x="133350" y="163354"/>
                    <a:pt x="133350" y="169069"/>
                  </a:cubicBezTo>
                  <a:cubicBezTo>
                    <a:pt x="133350" y="227171"/>
                    <a:pt x="133350" y="230029"/>
                    <a:pt x="133350" y="288131"/>
                  </a:cubicBezTo>
                  <a:cubicBezTo>
                    <a:pt x="133350" y="314801"/>
                    <a:pt x="132398" y="341471"/>
                    <a:pt x="134302" y="368141"/>
                  </a:cubicBezTo>
                  <a:cubicBezTo>
                    <a:pt x="140970" y="399574"/>
                    <a:pt x="155257" y="411956"/>
                    <a:pt x="188595" y="411956"/>
                  </a:cubicBezTo>
                  <a:cubicBezTo>
                    <a:pt x="373380" y="411956"/>
                    <a:pt x="558165" y="411956"/>
                    <a:pt x="743903" y="411956"/>
                  </a:cubicBezTo>
                  <a:cubicBezTo>
                    <a:pt x="754380" y="411956"/>
                    <a:pt x="763905" y="411004"/>
                    <a:pt x="773430" y="406241"/>
                  </a:cubicBezTo>
                  <a:cubicBezTo>
                    <a:pt x="797243" y="394811"/>
                    <a:pt x="808673" y="375761"/>
                    <a:pt x="808673" y="350044"/>
                  </a:cubicBezTo>
                  <a:cubicBezTo>
                    <a:pt x="808673" y="271939"/>
                    <a:pt x="808673" y="248126"/>
                    <a:pt x="808673" y="170021"/>
                  </a:cubicBezTo>
                  <a:cubicBezTo>
                    <a:pt x="808673" y="165259"/>
                    <a:pt x="807720" y="159544"/>
                    <a:pt x="809625" y="154781"/>
                  </a:cubicBezTo>
                  <a:cubicBezTo>
                    <a:pt x="814388" y="151924"/>
                    <a:pt x="819150" y="153829"/>
                    <a:pt x="823913" y="153829"/>
                  </a:cubicBezTo>
                  <a:cubicBezTo>
                    <a:pt x="847725" y="152876"/>
                    <a:pt x="872490" y="154781"/>
                    <a:pt x="896303" y="152876"/>
                  </a:cubicBezTo>
                  <a:cubicBezTo>
                    <a:pt x="913448" y="147161"/>
                    <a:pt x="970598" y="114776"/>
                    <a:pt x="935355" y="42386"/>
                  </a:cubicBezTo>
                  <a:close/>
                  <a:moveTo>
                    <a:pt x="135255" y="111919"/>
                  </a:moveTo>
                  <a:cubicBezTo>
                    <a:pt x="135255" y="119539"/>
                    <a:pt x="133350" y="128111"/>
                    <a:pt x="125730" y="128111"/>
                  </a:cubicBezTo>
                  <a:cubicBezTo>
                    <a:pt x="102870" y="128111"/>
                    <a:pt x="80010" y="128111"/>
                    <a:pt x="57150" y="128111"/>
                  </a:cubicBezTo>
                  <a:cubicBezTo>
                    <a:pt x="38100" y="128111"/>
                    <a:pt x="23813" y="99536"/>
                    <a:pt x="23813" y="81439"/>
                  </a:cubicBezTo>
                  <a:cubicBezTo>
                    <a:pt x="23813" y="63341"/>
                    <a:pt x="37148" y="36671"/>
                    <a:pt x="55245" y="34766"/>
                  </a:cubicBezTo>
                  <a:cubicBezTo>
                    <a:pt x="56198" y="34766"/>
                    <a:pt x="58102" y="34766"/>
                    <a:pt x="59055" y="34766"/>
                  </a:cubicBezTo>
                  <a:cubicBezTo>
                    <a:pt x="70485" y="34766"/>
                    <a:pt x="80963" y="34766"/>
                    <a:pt x="92393" y="34766"/>
                  </a:cubicBezTo>
                  <a:cubicBezTo>
                    <a:pt x="103823" y="34766"/>
                    <a:pt x="114300" y="34766"/>
                    <a:pt x="125730" y="34766"/>
                  </a:cubicBezTo>
                  <a:cubicBezTo>
                    <a:pt x="132398" y="34766"/>
                    <a:pt x="135255" y="36671"/>
                    <a:pt x="135255" y="44291"/>
                  </a:cubicBezTo>
                  <a:cubicBezTo>
                    <a:pt x="135255" y="59531"/>
                    <a:pt x="135255" y="95726"/>
                    <a:pt x="135255" y="111919"/>
                  </a:cubicBezTo>
                  <a:close/>
                  <a:moveTo>
                    <a:pt x="886778" y="128111"/>
                  </a:moveTo>
                  <a:cubicBezTo>
                    <a:pt x="862965" y="129064"/>
                    <a:pt x="840105" y="128111"/>
                    <a:pt x="816293" y="128111"/>
                  </a:cubicBezTo>
                  <a:cubicBezTo>
                    <a:pt x="809625" y="128111"/>
                    <a:pt x="807720" y="119539"/>
                    <a:pt x="807720" y="112871"/>
                  </a:cubicBezTo>
                  <a:cubicBezTo>
                    <a:pt x="807720" y="96679"/>
                    <a:pt x="807720" y="59531"/>
                    <a:pt x="807720" y="43339"/>
                  </a:cubicBezTo>
                  <a:cubicBezTo>
                    <a:pt x="807720" y="36671"/>
                    <a:pt x="810578" y="34766"/>
                    <a:pt x="816293" y="34766"/>
                  </a:cubicBezTo>
                  <a:cubicBezTo>
                    <a:pt x="828675" y="34766"/>
                    <a:pt x="840105" y="34766"/>
                    <a:pt x="852488" y="34766"/>
                  </a:cubicBezTo>
                  <a:cubicBezTo>
                    <a:pt x="852488" y="34766"/>
                    <a:pt x="852488" y="34766"/>
                    <a:pt x="852488" y="34766"/>
                  </a:cubicBezTo>
                  <a:cubicBezTo>
                    <a:pt x="863918" y="34766"/>
                    <a:pt x="875348" y="33814"/>
                    <a:pt x="886778" y="34766"/>
                  </a:cubicBezTo>
                  <a:cubicBezTo>
                    <a:pt x="905828" y="35719"/>
                    <a:pt x="919163" y="63341"/>
                    <a:pt x="919163" y="81439"/>
                  </a:cubicBezTo>
                  <a:cubicBezTo>
                    <a:pt x="919163" y="99536"/>
                    <a:pt x="904875" y="127159"/>
                    <a:pt x="886778" y="128111"/>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59124B25-8476-49AA-AFBC-EEA3B4EAEF3A}"/>
                </a:ext>
              </a:extLst>
            </p:cNvPr>
            <p:cNvSpPr/>
            <p:nvPr/>
          </p:nvSpPr>
          <p:spPr>
            <a:xfrm>
              <a:off x="1541207" y="2788700"/>
              <a:ext cx="714375" cy="142875"/>
            </a:xfrm>
            <a:custGeom>
              <a:avLst/>
              <a:gdLst>
                <a:gd name="connsiteX0" fmla="*/ 714949 w 714375"/>
                <a:gd name="connsiteY0" fmla="*/ 132398 h 142875"/>
                <a:gd name="connsiteX1" fmla="*/ 704472 w 714375"/>
                <a:gd name="connsiteY1" fmla="*/ 122873 h 142875"/>
                <a:gd name="connsiteX2" fmla="*/ 619699 w 714375"/>
                <a:gd name="connsiteY2" fmla="*/ 107633 h 142875"/>
                <a:gd name="connsiteX3" fmla="*/ 505399 w 714375"/>
                <a:gd name="connsiteY3" fmla="*/ 95250 h 142875"/>
                <a:gd name="connsiteX4" fmla="*/ 488254 w 714375"/>
                <a:gd name="connsiteY4" fmla="*/ 79058 h 142875"/>
                <a:gd name="connsiteX5" fmla="*/ 482539 w 714375"/>
                <a:gd name="connsiteY5" fmla="*/ 40005 h 142875"/>
                <a:gd name="connsiteX6" fmla="*/ 428247 w 714375"/>
                <a:gd name="connsiteY6" fmla="*/ 953 h 142875"/>
                <a:gd name="connsiteX7" fmla="*/ 357762 w 714375"/>
                <a:gd name="connsiteY7" fmla="*/ 0 h 142875"/>
                <a:gd name="connsiteX8" fmla="*/ 287277 w 714375"/>
                <a:gd name="connsiteY8" fmla="*/ 953 h 142875"/>
                <a:gd name="connsiteX9" fmla="*/ 232984 w 714375"/>
                <a:gd name="connsiteY9" fmla="*/ 40005 h 142875"/>
                <a:gd name="connsiteX10" fmla="*/ 227269 w 714375"/>
                <a:gd name="connsiteY10" fmla="*/ 79058 h 142875"/>
                <a:gd name="connsiteX11" fmla="*/ 210124 w 714375"/>
                <a:gd name="connsiteY11" fmla="*/ 95250 h 142875"/>
                <a:gd name="connsiteX12" fmla="*/ 95824 w 714375"/>
                <a:gd name="connsiteY12" fmla="*/ 107633 h 142875"/>
                <a:gd name="connsiteX13" fmla="*/ 11052 w 714375"/>
                <a:gd name="connsiteY13" fmla="*/ 122873 h 142875"/>
                <a:gd name="connsiteX14" fmla="*/ 574 w 714375"/>
                <a:gd name="connsiteY14" fmla="*/ 132398 h 142875"/>
                <a:gd name="connsiteX15" fmla="*/ 8194 w 714375"/>
                <a:gd name="connsiteY15" fmla="*/ 147638 h 142875"/>
                <a:gd name="connsiteX16" fmla="*/ 18672 w 714375"/>
                <a:gd name="connsiteY16" fmla="*/ 148590 h 142875"/>
                <a:gd name="connsiteX17" fmla="*/ 355857 w 714375"/>
                <a:gd name="connsiteY17" fmla="*/ 148590 h 142875"/>
                <a:gd name="connsiteX18" fmla="*/ 693042 w 714375"/>
                <a:gd name="connsiteY18" fmla="*/ 148590 h 142875"/>
                <a:gd name="connsiteX19" fmla="*/ 703519 w 714375"/>
                <a:gd name="connsiteY19" fmla="*/ 147638 h 142875"/>
                <a:gd name="connsiteX20" fmla="*/ 714949 w 714375"/>
                <a:gd name="connsiteY20" fmla="*/ 132398 h 142875"/>
                <a:gd name="connsiteX21" fmla="*/ 453964 w 714375"/>
                <a:gd name="connsiteY21" fmla="*/ 93345 h 142875"/>
                <a:gd name="connsiteX22" fmla="*/ 264417 w 714375"/>
                <a:gd name="connsiteY22" fmla="*/ 93345 h 142875"/>
                <a:gd name="connsiteX23" fmla="*/ 252034 w 714375"/>
                <a:gd name="connsiteY23" fmla="*/ 81915 h 142875"/>
                <a:gd name="connsiteX24" fmla="*/ 309184 w 714375"/>
                <a:gd name="connsiteY24" fmla="*/ 24765 h 142875"/>
                <a:gd name="connsiteX25" fmla="*/ 409197 w 714375"/>
                <a:gd name="connsiteY25" fmla="*/ 24765 h 142875"/>
                <a:gd name="connsiteX26" fmla="*/ 466347 w 714375"/>
                <a:gd name="connsiteY26" fmla="*/ 81915 h 142875"/>
                <a:gd name="connsiteX27" fmla="*/ 453964 w 714375"/>
                <a:gd name="connsiteY27" fmla="*/ 9334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4375" h="142875">
                  <a:moveTo>
                    <a:pt x="714949" y="132398"/>
                  </a:moveTo>
                  <a:cubicBezTo>
                    <a:pt x="713997" y="126683"/>
                    <a:pt x="711139" y="122873"/>
                    <a:pt x="704472" y="122873"/>
                  </a:cubicBezTo>
                  <a:cubicBezTo>
                    <a:pt x="674944" y="124778"/>
                    <a:pt x="648274" y="111442"/>
                    <a:pt x="619699" y="107633"/>
                  </a:cubicBezTo>
                  <a:cubicBezTo>
                    <a:pt x="600649" y="105728"/>
                    <a:pt x="519687" y="97155"/>
                    <a:pt x="505399" y="95250"/>
                  </a:cubicBezTo>
                  <a:cubicBezTo>
                    <a:pt x="496827" y="96203"/>
                    <a:pt x="487302" y="93345"/>
                    <a:pt x="488254" y="79058"/>
                  </a:cubicBezTo>
                  <a:cubicBezTo>
                    <a:pt x="489207" y="65723"/>
                    <a:pt x="489207" y="53340"/>
                    <a:pt x="482539" y="40005"/>
                  </a:cubicBezTo>
                  <a:cubicBezTo>
                    <a:pt x="472062" y="16192"/>
                    <a:pt x="452059" y="4763"/>
                    <a:pt x="428247" y="953"/>
                  </a:cubicBezTo>
                  <a:cubicBezTo>
                    <a:pt x="400624" y="0"/>
                    <a:pt x="379669" y="0"/>
                    <a:pt x="357762" y="0"/>
                  </a:cubicBezTo>
                  <a:cubicBezTo>
                    <a:pt x="336807" y="0"/>
                    <a:pt x="314899" y="0"/>
                    <a:pt x="287277" y="953"/>
                  </a:cubicBezTo>
                  <a:cubicBezTo>
                    <a:pt x="262512" y="4763"/>
                    <a:pt x="243462" y="16192"/>
                    <a:pt x="232984" y="40005"/>
                  </a:cubicBezTo>
                  <a:cubicBezTo>
                    <a:pt x="227269" y="53340"/>
                    <a:pt x="226317" y="65723"/>
                    <a:pt x="227269" y="79058"/>
                  </a:cubicBezTo>
                  <a:cubicBezTo>
                    <a:pt x="229174" y="93345"/>
                    <a:pt x="218697" y="96203"/>
                    <a:pt x="210124" y="95250"/>
                  </a:cubicBezTo>
                  <a:cubicBezTo>
                    <a:pt x="195837" y="98108"/>
                    <a:pt x="114874" y="105728"/>
                    <a:pt x="95824" y="107633"/>
                  </a:cubicBezTo>
                  <a:cubicBezTo>
                    <a:pt x="67249" y="111442"/>
                    <a:pt x="40579" y="124778"/>
                    <a:pt x="11052" y="122873"/>
                  </a:cubicBezTo>
                  <a:cubicBezTo>
                    <a:pt x="4384" y="122873"/>
                    <a:pt x="574" y="126683"/>
                    <a:pt x="574" y="132398"/>
                  </a:cubicBezTo>
                  <a:cubicBezTo>
                    <a:pt x="-378" y="139065"/>
                    <a:pt x="-1331" y="146685"/>
                    <a:pt x="8194" y="147638"/>
                  </a:cubicBezTo>
                  <a:cubicBezTo>
                    <a:pt x="12004" y="148590"/>
                    <a:pt x="15814" y="148590"/>
                    <a:pt x="18672" y="148590"/>
                  </a:cubicBezTo>
                  <a:cubicBezTo>
                    <a:pt x="131067" y="148590"/>
                    <a:pt x="243462" y="148590"/>
                    <a:pt x="355857" y="148590"/>
                  </a:cubicBezTo>
                  <a:cubicBezTo>
                    <a:pt x="468252" y="148590"/>
                    <a:pt x="580647" y="148590"/>
                    <a:pt x="693042" y="148590"/>
                  </a:cubicBezTo>
                  <a:cubicBezTo>
                    <a:pt x="696852" y="148590"/>
                    <a:pt x="700662" y="148590"/>
                    <a:pt x="703519" y="147638"/>
                  </a:cubicBezTo>
                  <a:cubicBezTo>
                    <a:pt x="716854" y="146685"/>
                    <a:pt x="715902" y="139065"/>
                    <a:pt x="714949" y="132398"/>
                  </a:cubicBezTo>
                  <a:close/>
                  <a:moveTo>
                    <a:pt x="453964" y="93345"/>
                  </a:moveTo>
                  <a:cubicBezTo>
                    <a:pt x="398719" y="94298"/>
                    <a:pt x="309184" y="95250"/>
                    <a:pt x="264417" y="93345"/>
                  </a:cubicBezTo>
                  <a:cubicBezTo>
                    <a:pt x="254892" y="93345"/>
                    <a:pt x="252034" y="91440"/>
                    <a:pt x="252034" y="81915"/>
                  </a:cubicBezTo>
                  <a:cubicBezTo>
                    <a:pt x="252034" y="40958"/>
                    <a:pt x="268227" y="24765"/>
                    <a:pt x="309184" y="24765"/>
                  </a:cubicBezTo>
                  <a:cubicBezTo>
                    <a:pt x="330139" y="24765"/>
                    <a:pt x="388242" y="24765"/>
                    <a:pt x="409197" y="24765"/>
                  </a:cubicBezTo>
                  <a:cubicBezTo>
                    <a:pt x="450154" y="24765"/>
                    <a:pt x="466347" y="40958"/>
                    <a:pt x="466347" y="81915"/>
                  </a:cubicBezTo>
                  <a:cubicBezTo>
                    <a:pt x="466347" y="91440"/>
                    <a:pt x="463489" y="93345"/>
                    <a:pt x="453964" y="93345"/>
                  </a:cubicBezTo>
                  <a:close/>
                </a:path>
              </a:pathLst>
            </a:custGeom>
            <a:grpFill/>
            <a:ln w="9525"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xmlns="" id="{465FBB22-A565-4CD9-9C87-5F0A0172A152}"/>
              </a:ext>
            </a:extLst>
          </p:cNvPr>
          <p:cNvGrpSpPr/>
          <p:nvPr/>
        </p:nvGrpSpPr>
        <p:grpSpPr>
          <a:xfrm rot="20225513">
            <a:off x="4103134" y="2084665"/>
            <a:ext cx="962025" cy="803434"/>
            <a:chOff x="1720613" y="1882872"/>
            <a:chExt cx="962025" cy="803434"/>
          </a:xfrm>
          <a:solidFill>
            <a:schemeClr val="accent1">
              <a:alpha val="50000"/>
            </a:schemeClr>
          </a:solidFill>
        </p:grpSpPr>
        <p:sp>
          <p:nvSpPr>
            <p:cNvPr id="9" name="Freeform: Shape 8">
              <a:extLst>
                <a:ext uri="{FF2B5EF4-FFF2-40B4-BE49-F238E27FC236}">
                  <a16:creationId xmlns:a16="http://schemas.microsoft.com/office/drawing/2014/main" xmlns="" id="{AFDE863B-04D9-4C19-AA3D-9E29BA759AD1}"/>
                </a:ext>
              </a:extLst>
            </p:cNvPr>
            <p:cNvSpPr/>
            <p:nvPr/>
          </p:nvSpPr>
          <p:spPr>
            <a:xfrm>
              <a:off x="1877062" y="1882872"/>
              <a:ext cx="409575" cy="161925"/>
            </a:xfrm>
            <a:custGeom>
              <a:avLst/>
              <a:gdLst>
                <a:gd name="connsiteX0" fmla="*/ 417195 w 409575"/>
                <a:gd name="connsiteY0" fmla="*/ 163830 h 161925"/>
                <a:gd name="connsiteX1" fmla="*/ 236220 w 409575"/>
                <a:gd name="connsiteY1" fmla="*/ 100965 h 161925"/>
                <a:gd name="connsiteX2" fmla="*/ 262890 w 409575"/>
                <a:gd name="connsiteY2" fmla="*/ 54293 h 161925"/>
                <a:gd name="connsiteX3" fmla="*/ 208597 w 409575"/>
                <a:gd name="connsiteY3" fmla="*/ 0 h 161925"/>
                <a:gd name="connsiteX4" fmla="*/ 154305 w 409575"/>
                <a:gd name="connsiteY4" fmla="*/ 54293 h 161925"/>
                <a:gd name="connsiteX5" fmla="*/ 180975 w 409575"/>
                <a:gd name="connsiteY5" fmla="*/ 100965 h 161925"/>
                <a:gd name="connsiteX6" fmla="*/ 0 w 409575"/>
                <a:gd name="connsiteY6" fmla="*/ 163830 h 161925"/>
                <a:gd name="connsiteX7" fmla="*/ 417195 w 409575"/>
                <a:gd name="connsiteY7" fmla="*/ 16383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575" h="161925">
                  <a:moveTo>
                    <a:pt x="417195" y="163830"/>
                  </a:moveTo>
                  <a:cubicBezTo>
                    <a:pt x="364807" y="128588"/>
                    <a:pt x="302895" y="105727"/>
                    <a:pt x="236220" y="100965"/>
                  </a:cubicBezTo>
                  <a:cubicBezTo>
                    <a:pt x="252413" y="91440"/>
                    <a:pt x="262890" y="74295"/>
                    <a:pt x="262890" y="54293"/>
                  </a:cubicBezTo>
                  <a:cubicBezTo>
                    <a:pt x="262890" y="24765"/>
                    <a:pt x="238125" y="0"/>
                    <a:pt x="208597" y="0"/>
                  </a:cubicBezTo>
                  <a:cubicBezTo>
                    <a:pt x="179070" y="0"/>
                    <a:pt x="154305" y="24765"/>
                    <a:pt x="154305" y="54293"/>
                  </a:cubicBezTo>
                  <a:cubicBezTo>
                    <a:pt x="154305" y="74295"/>
                    <a:pt x="164782" y="91440"/>
                    <a:pt x="180975" y="100965"/>
                  </a:cubicBezTo>
                  <a:cubicBezTo>
                    <a:pt x="114300" y="105727"/>
                    <a:pt x="52388" y="128588"/>
                    <a:pt x="0" y="163830"/>
                  </a:cubicBezTo>
                  <a:lnTo>
                    <a:pt x="417195" y="16383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5E9A113B-7657-4EA0-95DF-2F21094C502D}"/>
                </a:ext>
              </a:extLst>
            </p:cNvPr>
            <p:cNvSpPr/>
            <p:nvPr/>
          </p:nvSpPr>
          <p:spPr>
            <a:xfrm>
              <a:off x="1720613" y="2038606"/>
              <a:ext cx="962025" cy="647700"/>
            </a:xfrm>
            <a:custGeom>
              <a:avLst/>
              <a:gdLst>
                <a:gd name="connsiteX0" fmla="*/ 967978 w 962025"/>
                <a:gd name="connsiteY0" fmla="*/ 229076 h 647700"/>
                <a:gd name="connsiteX1" fmla="*/ 963216 w 962025"/>
                <a:gd name="connsiteY1" fmla="*/ 204311 h 647700"/>
                <a:gd name="connsiteX2" fmla="*/ 794623 w 962025"/>
                <a:gd name="connsiteY2" fmla="*/ 1429 h 647700"/>
                <a:gd name="connsiteX3" fmla="*/ 764143 w 962025"/>
                <a:gd name="connsiteY3" fmla="*/ 1429 h 647700"/>
                <a:gd name="connsiteX4" fmla="*/ 635556 w 962025"/>
                <a:gd name="connsiteY4" fmla="*/ 59531 h 647700"/>
                <a:gd name="connsiteX5" fmla="*/ 606981 w 962025"/>
                <a:gd name="connsiteY5" fmla="*/ 58579 h 647700"/>
                <a:gd name="connsiteX6" fmla="*/ 523161 w 962025"/>
                <a:gd name="connsiteY6" fmla="*/ 28099 h 647700"/>
                <a:gd name="connsiteX7" fmla="*/ 189786 w 962025"/>
                <a:gd name="connsiteY7" fmla="*/ 28099 h 647700"/>
                <a:gd name="connsiteX8" fmla="*/ 27861 w 962025"/>
                <a:gd name="connsiteY8" fmla="*/ 26194 h 647700"/>
                <a:gd name="connsiteX9" fmla="*/ 52626 w 962025"/>
                <a:gd name="connsiteY9" fmla="*/ 52864 h 647700"/>
                <a:gd name="connsiteX10" fmla="*/ 72628 w 962025"/>
                <a:gd name="connsiteY10" fmla="*/ 63341 h 647700"/>
                <a:gd name="connsiteX11" fmla="*/ 83106 w 962025"/>
                <a:gd name="connsiteY11" fmla="*/ 108109 h 647700"/>
                <a:gd name="connsiteX12" fmla="*/ 2143 w 962025"/>
                <a:gd name="connsiteY12" fmla="*/ 285274 h 647700"/>
                <a:gd name="connsiteX13" fmla="*/ 2143 w 962025"/>
                <a:gd name="connsiteY13" fmla="*/ 385286 h 647700"/>
                <a:gd name="connsiteX14" fmla="*/ 28813 w 962025"/>
                <a:gd name="connsiteY14" fmla="*/ 478631 h 647700"/>
                <a:gd name="connsiteX15" fmla="*/ 36433 w 962025"/>
                <a:gd name="connsiteY15" fmla="*/ 494824 h 647700"/>
                <a:gd name="connsiteX16" fmla="*/ 193596 w 962025"/>
                <a:gd name="connsiteY16" fmla="*/ 648176 h 647700"/>
                <a:gd name="connsiteX17" fmla="*/ 217408 w 962025"/>
                <a:gd name="connsiteY17" fmla="*/ 649129 h 647700"/>
                <a:gd name="connsiteX18" fmla="*/ 487918 w 962025"/>
                <a:gd name="connsiteY18" fmla="*/ 649129 h 647700"/>
                <a:gd name="connsiteX19" fmla="*/ 554593 w 962025"/>
                <a:gd name="connsiteY19" fmla="*/ 648176 h 647700"/>
                <a:gd name="connsiteX20" fmla="*/ 614601 w 962025"/>
                <a:gd name="connsiteY20" fmla="*/ 608171 h 647700"/>
                <a:gd name="connsiteX21" fmla="*/ 680323 w 962025"/>
                <a:gd name="connsiteY21" fmla="*/ 538639 h 647700"/>
                <a:gd name="connsiteX22" fmla="*/ 686038 w 962025"/>
                <a:gd name="connsiteY22" fmla="*/ 536734 h 647700"/>
                <a:gd name="connsiteX23" fmla="*/ 935593 w 962025"/>
                <a:gd name="connsiteY23" fmla="*/ 408146 h 647700"/>
                <a:gd name="connsiteX24" fmla="*/ 963216 w 962025"/>
                <a:gd name="connsiteY24" fmla="*/ 312896 h 647700"/>
                <a:gd name="connsiteX25" fmla="*/ 967978 w 962025"/>
                <a:gd name="connsiteY25" fmla="*/ 229076 h 647700"/>
                <a:gd name="connsiteX26" fmla="*/ 900351 w 962025"/>
                <a:gd name="connsiteY26" fmla="*/ 348139 h 647700"/>
                <a:gd name="connsiteX27" fmla="*/ 764143 w 962025"/>
                <a:gd name="connsiteY27" fmla="*/ 480536 h 647700"/>
                <a:gd name="connsiteX28" fmla="*/ 711756 w 962025"/>
                <a:gd name="connsiteY28" fmla="*/ 485299 h 647700"/>
                <a:gd name="connsiteX29" fmla="*/ 660321 w 962025"/>
                <a:gd name="connsiteY29" fmla="*/ 109061 h 647700"/>
                <a:gd name="connsiteX30" fmla="*/ 900351 w 962025"/>
                <a:gd name="connsiteY30" fmla="*/ 191929 h 647700"/>
                <a:gd name="connsiteX31" fmla="*/ 900351 w 962025"/>
                <a:gd name="connsiteY31" fmla="*/ 348139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025" h="647700">
                  <a:moveTo>
                    <a:pt x="967978" y="229076"/>
                  </a:moveTo>
                  <a:cubicBezTo>
                    <a:pt x="966073" y="220504"/>
                    <a:pt x="964168" y="212884"/>
                    <a:pt x="963216" y="204311"/>
                  </a:cubicBezTo>
                  <a:cubicBezTo>
                    <a:pt x="944166" y="111919"/>
                    <a:pt x="904161" y="14764"/>
                    <a:pt x="794623" y="1429"/>
                  </a:cubicBezTo>
                  <a:cubicBezTo>
                    <a:pt x="784146" y="-476"/>
                    <a:pt x="774621" y="-476"/>
                    <a:pt x="764143" y="1429"/>
                  </a:cubicBezTo>
                  <a:cubicBezTo>
                    <a:pt x="717471" y="7144"/>
                    <a:pt x="673656" y="29051"/>
                    <a:pt x="635556" y="59531"/>
                  </a:cubicBezTo>
                  <a:cubicBezTo>
                    <a:pt x="626983" y="66199"/>
                    <a:pt x="612696" y="68104"/>
                    <a:pt x="606981" y="58579"/>
                  </a:cubicBezTo>
                  <a:cubicBezTo>
                    <a:pt x="588883" y="25241"/>
                    <a:pt x="589836" y="28099"/>
                    <a:pt x="523161" y="28099"/>
                  </a:cubicBezTo>
                  <a:cubicBezTo>
                    <a:pt x="411718" y="28099"/>
                    <a:pt x="301228" y="28099"/>
                    <a:pt x="189786" y="28099"/>
                  </a:cubicBezTo>
                  <a:cubicBezTo>
                    <a:pt x="148828" y="26194"/>
                    <a:pt x="40243" y="20479"/>
                    <a:pt x="27861" y="26194"/>
                  </a:cubicBezTo>
                  <a:cubicBezTo>
                    <a:pt x="32623" y="35719"/>
                    <a:pt x="45006" y="48101"/>
                    <a:pt x="52626" y="52864"/>
                  </a:cubicBezTo>
                  <a:cubicBezTo>
                    <a:pt x="58341" y="56674"/>
                    <a:pt x="65961" y="59531"/>
                    <a:pt x="72628" y="63341"/>
                  </a:cubicBezTo>
                  <a:cubicBezTo>
                    <a:pt x="87868" y="72866"/>
                    <a:pt x="93583" y="95726"/>
                    <a:pt x="83106" y="108109"/>
                  </a:cubicBezTo>
                  <a:cubicBezTo>
                    <a:pt x="41196" y="160496"/>
                    <a:pt x="10716" y="217646"/>
                    <a:pt x="2143" y="285274"/>
                  </a:cubicBezTo>
                  <a:cubicBezTo>
                    <a:pt x="-714" y="291941"/>
                    <a:pt x="-714" y="377666"/>
                    <a:pt x="2143" y="385286"/>
                  </a:cubicBezTo>
                  <a:cubicBezTo>
                    <a:pt x="7858" y="417671"/>
                    <a:pt x="14526" y="449104"/>
                    <a:pt x="28813" y="478631"/>
                  </a:cubicBezTo>
                  <a:cubicBezTo>
                    <a:pt x="32623" y="483394"/>
                    <a:pt x="33576" y="489109"/>
                    <a:pt x="36433" y="494824"/>
                  </a:cubicBezTo>
                  <a:cubicBezTo>
                    <a:pt x="72628" y="562451"/>
                    <a:pt x="124063" y="614839"/>
                    <a:pt x="193596" y="648176"/>
                  </a:cubicBezTo>
                  <a:cubicBezTo>
                    <a:pt x="201216" y="650081"/>
                    <a:pt x="209788" y="649129"/>
                    <a:pt x="217408" y="649129"/>
                  </a:cubicBezTo>
                  <a:cubicBezTo>
                    <a:pt x="307896" y="649129"/>
                    <a:pt x="397431" y="649129"/>
                    <a:pt x="487918" y="649129"/>
                  </a:cubicBezTo>
                  <a:cubicBezTo>
                    <a:pt x="509826" y="649129"/>
                    <a:pt x="532686" y="651034"/>
                    <a:pt x="554593" y="648176"/>
                  </a:cubicBezTo>
                  <a:cubicBezTo>
                    <a:pt x="574596" y="633889"/>
                    <a:pt x="595551" y="622459"/>
                    <a:pt x="614601" y="608171"/>
                  </a:cubicBezTo>
                  <a:cubicBezTo>
                    <a:pt x="638413" y="590074"/>
                    <a:pt x="659368" y="565309"/>
                    <a:pt x="680323" y="538639"/>
                  </a:cubicBezTo>
                  <a:cubicBezTo>
                    <a:pt x="682228" y="537686"/>
                    <a:pt x="684133" y="536734"/>
                    <a:pt x="686038" y="536734"/>
                  </a:cubicBezTo>
                  <a:cubicBezTo>
                    <a:pt x="801291" y="537686"/>
                    <a:pt x="867013" y="531971"/>
                    <a:pt x="935593" y="408146"/>
                  </a:cubicBezTo>
                  <a:cubicBezTo>
                    <a:pt x="947023" y="377666"/>
                    <a:pt x="957501" y="345281"/>
                    <a:pt x="963216" y="312896"/>
                  </a:cubicBezTo>
                  <a:cubicBezTo>
                    <a:pt x="966073" y="284321"/>
                    <a:pt x="969883" y="256699"/>
                    <a:pt x="967978" y="229076"/>
                  </a:cubicBezTo>
                  <a:close/>
                  <a:moveTo>
                    <a:pt x="900351" y="348139"/>
                  </a:moveTo>
                  <a:cubicBezTo>
                    <a:pt x="869871" y="430054"/>
                    <a:pt x="845106" y="463391"/>
                    <a:pt x="764143" y="480536"/>
                  </a:cubicBezTo>
                  <a:cubicBezTo>
                    <a:pt x="746998" y="484346"/>
                    <a:pt x="729853" y="487204"/>
                    <a:pt x="711756" y="485299"/>
                  </a:cubicBezTo>
                  <a:cubicBezTo>
                    <a:pt x="776526" y="344329"/>
                    <a:pt x="758428" y="228124"/>
                    <a:pt x="660321" y="109061"/>
                  </a:cubicBezTo>
                  <a:cubicBezTo>
                    <a:pt x="772716" y="15716"/>
                    <a:pt x="857488" y="56674"/>
                    <a:pt x="900351" y="191929"/>
                  </a:cubicBezTo>
                  <a:cubicBezTo>
                    <a:pt x="916543" y="244316"/>
                    <a:pt x="919401" y="297656"/>
                    <a:pt x="900351" y="348139"/>
                  </a:cubicBezTo>
                  <a:close/>
                </a:path>
              </a:pathLst>
            </a:custGeom>
            <a:grpFill/>
            <a:ln w="9525" cap="flat">
              <a:noFill/>
              <a:prstDash val="solid"/>
              <a:miter/>
            </a:ln>
          </p:spPr>
          <p:txBody>
            <a:bodyPr rtlCol="0" anchor="ctr"/>
            <a:lstStyle/>
            <a:p>
              <a:endParaRPr lang="en-US"/>
            </a:p>
          </p:txBody>
        </p:sp>
      </p:grpSp>
      <p:sp>
        <p:nvSpPr>
          <p:cNvPr id="11" name="Freeform: Shape 10">
            <a:extLst>
              <a:ext uri="{FF2B5EF4-FFF2-40B4-BE49-F238E27FC236}">
                <a16:creationId xmlns:a16="http://schemas.microsoft.com/office/drawing/2014/main" xmlns="" id="{7135A295-62E0-4B8F-84E0-A073CE301546}"/>
              </a:ext>
            </a:extLst>
          </p:cNvPr>
          <p:cNvSpPr/>
          <p:nvPr/>
        </p:nvSpPr>
        <p:spPr>
          <a:xfrm rot="21089948">
            <a:off x="9833556" y="2543091"/>
            <a:ext cx="457200" cy="662152"/>
          </a:xfrm>
          <a:custGeom>
            <a:avLst/>
            <a:gdLst>
              <a:gd name="connsiteX0" fmla="*/ 137834 w 276225"/>
              <a:gd name="connsiteY0" fmla="*/ 156 h 400050"/>
              <a:gd name="connsiteX1" fmla="*/ 214987 w 276225"/>
              <a:gd name="connsiteY1" fmla="*/ 156 h 400050"/>
              <a:gd name="connsiteX2" fmla="*/ 232132 w 276225"/>
              <a:gd name="connsiteY2" fmla="*/ 7776 h 400050"/>
              <a:gd name="connsiteX3" fmla="*/ 275947 w 276225"/>
              <a:gd name="connsiteY3" fmla="*/ 139221 h 400050"/>
              <a:gd name="connsiteX4" fmla="*/ 223559 w 276225"/>
              <a:gd name="connsiteY4" fmla="*/ 235423 h 400050"/>
              <a:gd name="connsiteX5" fmla="*/ 190222 w 276225"/>
              <a:gd name="connsiteY5" fmla="*/ 253521 h 400050"/>
              <a:gd name="connsiteX6" fmla="*/ 153074 w 276225"/>
              <a:gd name="connsiteY6" fmla="*/ 321148 h 400050"/>
              <a:gd name="connsiteX7" fmla="*/ 189269 w 276225"/>
              <a:gd name="connsiteY7" fmla="*/ 373536 h 400050"/>
              <a:gd name="connsiteX8" fmla="*/ 225464 w 276225"/>
              <a:gd name="connsiteY8" fmla="*/ 387823 h 400050"/>
              <a:gd name="connsiteX9" fmla="*/ 231179 w 276225"/>
              <a:gd name="connsiteY9" fmla="*/ 395443 h 400050"/>
              <a:gd name="connsiteX10" fmla="*/ 222607 w 276225"/>
              <a:gd name="connsiteY10" fmla="*/ 400206 h 400050"/>
              <a:gd name="connsiteX11" fmla="*/ 54014 w 276225"/>
              <a:gd name="connsiteY11" fmla="*/ 400206 h 400050"/>
              <a:gd name="connsiteX12" fmla="*/ 45442 w 276225"/>
              <a:gd name="connsiteY12" fmla="*/ 396396 h 400050"/>
              <a:gd name="connsiteX13" fmla="*/ 53062 w 276225"/>
              <a:gd name="connsiteY13" fmla="*/ 387823 h 400050"/>
              <a:gd name="connsiteX14" fmla="*/ 91162 w 276225"/>
              <a:gd name="connsiteY14" fmla="*/ 372583 h 400050"/>
              <a:gd name="connsiteX15" fmla="*/ 124499 w 276225"/>
              <a:gd name="connsiteY15" fmla="*/ 322101 h 400050"/>
              <a:gd name="connsiteX16" fmla="*/ 91162 w 276225"/>
              <a:gd name="connsiteY16" fmla="*/ 255426 h 400050"/>
              <a:gd name="connsiteX17" fmla="*/ 55919 w 276225"/>
              <a:gd name="connsiteY17" fmla="*/ 237328 h 400050"/>
              <a:gd name="connsiteX18" fmla="*/ 4484 w 276225"/>
              <a:gd name="connsiteY18" fmla="*/ 117313 h 400050"/>
              <a:gd name="connsiteX19" fmla="*/ 40679 w 276225"/>
              <a:gd name="connsiteY19" fmla="*/ 12538 h 400050"/>
              <a:gd name="connsiteX20" fmla="*/ 59729 w 276225"/>
              <a:gd name="connsiteY20" fmla="*/ 156 h 400050"/>
              <a:gd name="connsiteX21" fmla="*/ 137834 w 276225"/>
              <a:gd name="connsiteY21" fmla="*/ 15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225" h="400050">
                <a:moveTo>
                  <a:pt x="137834" y="156"/>
                </a:moveTo>
                <a:cubicBezTo>
                  <a:pt x="165457" y="156"/>
                  <a:pt x="187364" y="156"/>
                  <a:pt x="214987" y="156"/>
                </a:cubicBezTo>
                <a:cubicBezTo>
                  <a:pt x="221654" y="156"/>
                  <a:pt x="228322" y="-1749"/>
                  <a:pt x="232132" y="7776"/>
                </a:cubicBezTo>
                <a:cubicBezTo>
                  <a:pt x="250229" y="48733"/>
                  <a:pt x="272137" y="93501"/>
                  <a:pt x="275947" y="139221"/>
                </a:cubicBezTo>
                <a:cubicBezTo>
                  <a:pt x="279757" y="183988"/>
                  <a:pt x="261659" y="212563"/>
                  <a:pt x="223559" y="235423"/>
                </a:cubicBezTo>
                <a:cubicBezTo>
                  <a:pt x="212129" y="242091"/>
                  <a:pt x="202604" y="247806"/>
                  <a:pt x="190222" y="253521"/>
                </a:cubicBezTo>
                <a:cubicBezTo>
                  <a:pt x="154979" y="270666"/>
                  <a:pt x="153074" y="291621"/>
                  <a:pt x="153074" y="321148"/>
                </a:cubicBezTo>
                <a:cubicBezTo>
                  <a:pt x="152122" y="349723"/>
                  <a:pt x="163552" y="364963"/>
                  <a:pt x="189269" y="373536"/>
                </a:cubicBezTo>
                <a:cubicBezTo>
                  <a:pt x="200699" y="377346"/>
                  <a:pt x="214034" y="384013"/>
                  <a:pt x="225464" y="387823"/>
                </a:cubicBezTo>
                <a:cubicBezTo>
                  <a:pt x="229274" y="388776"/>
                  <a:pt x="232132" y="391633"/>
                  <a:pt x="231179" y="395443"/>
                </a:cubicBezTo>
                <a:cubicBezTo>
                  <a:pt x="230227" y="399253"/>
                  <a:pt x="226417" y="400206"/>
                  <a:pt x="222607" y="400206"/>
                </a:cubicBezTo>
                <a:cubicBezTo>
                  <a:pt x="168314" y="400206"/>
                  <a:pt x="109259" y="400206"/>
                  <a:pt x="54014" y="400206"/>
                </a:cubicBezTo>
                <a:cubicBezTo>
                  <a:pt x="50204" y="400206"/>
                  <a:pt x="46394" y="400206"/>
                  <a:pt x="45442" y="396396"/>
                </a:cubicBezTo>
                <a:cubicBezTo>
                  <a:pt x="44489" y="391633"/>
                  <a:pt x="49252" y="388776"/>
                  <a:pt x="53062" y="387823"/>
                </a:cubicBezTo>
                <a:cubicBezTo>
                  <a:pt x="64492" y="383061"/>
                  <a:pt x="78779" y="376393"/>
                  <a:pt x="91162" y="372583"/>
                </a:cubicBezTo>
                <a:cubicBezTo>
                  <a:pt x="115927" y="364011"/>
                  <a:pt x="125452" y="348771"/>
                  <a:pt x="124499" y="322101"/>
                </a:cubicBezTo>
                <a:cubicBezTo>
                  <a:pt x="124499" y="295431"/>
                  <a:pt x="129262" y="270666"/>
                  <a:pt x="91162" y="255426"/>
                </a:cubicBezTo>
                <a:cubicBezTo>
                  <a:pt x="78779" y="249711"/>
                  <a:pt x="68302" y="244948"/>
                  <a:pt x="55919" y="237328"/>
                </a:cubicBezTo>
                <a:cubicBezTo>
                  <a:pt x="7342" y="207801"/>
                  <a:pt x="-8851" y="172558"/>
                  <a:pt x="4484" y="117313"/>
                </a:cubicBezTo>
                <a:cubicBezTo>
                  <a:pt x="13057" y="83023"/>
                  <a:pt x="26392" y="44923"/>
                  <a:pt x="40679" y="12538"/>
                </a:cubicBezTo>
                <a:cubicBezTo>
                  <a:pt x="44489" y="3013"/>
                  <a:pt x="49252" y="156"/>
                  <a:pt x="59729" y="156"/>
                </a:cubicBezTo>
                <a:cubicBezTo>
                  <a:pt x="85447" y="1108"/>
                  <a:pt x="110212" y="156"/>
                  <a:pt x="137834" y="156"/>
                </a:cubicBezTo>
                <a:close/>
              </a:path>
            </a:pathLst>
          </a:custGeom>
          <a:solidFill>
            <a:schemeClr val="accent2">
              <a:alpha val="50000"/>
            </a:schemeClr>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B6D6E169-F8D2-4127-B6DB-2D06CBC7BEF7}"/>
              </a:ext>
            </a:extLst>
          </p:cNvPr>
          <p:cNvSpPr/>
          <p:nvPr/>
        </p:nvSpPr>
        <p:spPr>
          <a:xfrm rot="21022553">
            <a:off x="8564257" y="3235118"/>
            <a:ext cx="669203" cy="914578"/>
          </a:xfrm>
          <a:custGeom>
            <a:avLst/>
            <a:gdLst>
              <a:gd name="connsiteX0" fmla="*/ 278353 w 285750"/>
              <a:gd name="connsiteY0" fmla="*/ 0 h 390525"/>
              <a:gd name="connsiteX1" fmla="*/ 144050 w 285750"/>
              <a:gd name="connsiteY1" fmla="*/ 0 h 390525"/>
              <a:gd name="connsiteX2" fmla="*/ 143098 w 285750"/>
              <a:gd name="connsiteY2" fmla="*/ 0 h 390525"/>
              <a:gd name="connsiteX3" fmla="*/ 142145 w 285750"/>
              <a:gd name="connsiteY3" fmla="*/ 0 h 390525"/>
              <a:gd name="connsiteX4" fmla="*/ 7843 w 285750"/>
              <a:gd name="connsiteY4" fmla="*/ 0 h 390525"/>
              <a:gd name="connsiteX5" fmla="*/ 2128 w 285750"/>
              <a:gd name="connsiteY5" fmla="*/ 13335 h 390525"/>
              <a:gd name="connsiteX6" fmla="*/ 4985 w 285750"/>
              <a:gd name="connsiteY6" fmla="*/ 16193 h 390525"/>
              <a:gd name="connsiteX7" fmla="*/ 93568 w 285750"/>
              <a:gd name="connsiteY7" fmla="*/ 116205 h 390525"/>
              <a:gd name="connsiteX8" fmla="*/ 132620 w 285750"/>
              <a:gd name="connsiteY8" fmla="*/ 213360 h 390525"/>
              <a:gd name="connsiteX9" fmla="*/ 135478 w 285750"/>
              <a:gd name="connsiteY9" fmla="*/ 315278 h 390525"/>
              <a:gd name="connsiteX10" fmla="*/ 60230 w 285750"/>
              <a:gd name="connsiteY10" fmla="*/ 380048 h 390525"/>
              <a:gd name="connsiteX11" fmla="*/ 46895 w 285750"/>
              <a:gd name="connsiteY11" fmla="*/ 395288 h 390525"/>
              <a:gd name="connsiteX12" fmla="*/ 59278 w 285750"/>
              <a:gd name="connsiteY12" fmla="*/ 399098 h 390525"/>
              <a:gd name="connsiteX13" fmla="*/ 143098 w 285750"/>
              <a:gd name="connsiteY13" fmla="*/ 399098 h 390525"/>
              <a:gd name="connsiteX14" fmla="*/ 226918 w 285750"/>
              <a:gd name="connsiteY14" fmla="*/ 399098 h 390525"/>
              <a:gd name="connsiteX15" fmla="*/ 239300 w 285750"/>
              <a:gd name="connsiteY15" fmla="*/ 395288 h 390525"/>
              <a:gd name="connsiteX16" fmla="*/ 225965 w 285750"/>
              <a:gd name="connsiteY16" fmla="*/ 380048 h 390525"/>
              <a:gd name="connsiteX17" fmla="*/ 150718 w 285750"/>
              <a:gd name="connsiteY17" fmla="*/ 315278 h 390525"/>
              <a:gd name="connsiteX18" fmla="*/ 153575 w 285750"/>
              <a:gd name="connsiteY18" fmla="*/ 213360 h 390525"/>
              <a:gd name="connsiteX19" fmla="*/ 192628 w 285750"/>
              <a:gd name="connsiteY19" fmla="*/ 116205 h 390525"/>
              <a:gd name="connsiteX20" fmla="*/ 281210 w 285750"/>
              <a:gd name="connsiteY20" fmla="*/ 16193 h 390525"/>
              <a:gd name="connsiteX21" fmla="*/ 284068 w 285750"/>
              <a:gd name="connsiteY21" fmla="*/ 13335 h 390525"/>
              <a:gd name="connsiteX22" fmla="*/ 278353 w 285750"/>
              <a:gd name="connsiteY22"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85750" h="390525">
                <a:moveTo>
                  <a:pt x="278353" y="0"/>
                </a:moveTo>
                <a:cubicBezTo>
                  <a:pt x="234538" y="0"/>
                  <a:pt x="186913" y="0"/>
                  <a:pt x="144050" y="0"/>
                </a:cubicBezTo>
                <a:cubicBezTo>
                  <a:pt x="144050" y="0"/>
                  <a:pt x="143098" y="0"/>
                  <a:pt x="143098" y="0"/>
                </a:cubicBezTo>
                <a:cubicBezTo>
                  <a:pt x="143098" y="0"/>
                  <a:pt x="142145" y="0"/>
                  <a:pt x="142145" y="0"/>
                </a:cubicBezTo>
                <a:cubicBezTo>
                  <a:pt x="99283" y="0"/>
                  <a:pt x="51658" y="0"/>
                  <a:pt x="7843" y="0"/>
                </a:cubicBezTo>
                <a:cubicBezTo>
                  <a:pt x="1175" y="0"/>
                  <a:pt x="-2635" y="7620"/>
                  <a:pt x="2128" y="13335"/>
                </a:cubicBezTo>
                <a:cubicBezTo>
                  <a:pt x="3080" y="14288"/>
                  <a:pt x="4033" y="15240"/>
                  <a:pt x="4985" y="16193"/>
                </a:cubicBezTo>
                <a:cubicBezTo>
                  <a:pt x="32608" y="49530"/>
                  <a:pt x="65945" y="82867"/>
                  <a:pt x="93568" y="116205"/>
                </a:cubicBezTo>
                <a:cubicBezTo>
                  <a:pt x="134525" y="165735"/>
                  <a:pt x="128810" y="155258"/>
                  <a:pt x="132620" y="213360"/>
                </a:cubicBezTo>
                <a:cubicBezTo>
                  <a:pt x="134525" y="245745"/>
                  <a:pt x="133573" y="281940"/>
                  <a:pt x="135478" y="315278"/>
                </a:cubicBezTo>
                <a:cubicBezTo>
                  <a:pt x="131668" y="366713"/>
                  <a:pt x="79280" y="369570"/>
                  <a:pt x="60230" y="380048"/>
                </a:cubicBezTo>
                <a:cubicBezTo>
                  <a:pt x="57373" y="381953"/>
                  <a:pt x="44038" y="385763"/>
                  <a:pt x="46895" y="395288"/>
                </a:cubicBezTo>
                <a:cubicBezTo>
                  <a:pt x="48800" y="401003"/>
                  <a:pt x="55468" y="399098"/>
                  <a:pt x="59278" y="399098"/>
                </a:cubicBezTo>
                <a:cubicBezTo>
                  <a:pt x="85948" y="399098"/>
                  <a:pt x="114523" y="399098"/>
                  <a:pt x="143098" y="399098"/>
                </a:cubicBezTo>
                <a:cubicBezTo>
                  <a:pt x="171673" y="399098"/>
                  <a:pt x="200248" y="399098"/>
                  <a:pt x="226918" y="399098"/>
                </a:cubicBezTo>
                <a:cubicBezTo>
                  <a:pt x="231680" y="399098"/>
                  <a:pt x="237395" y="401955"/>
                  <a:pt x="239300" y="395288"/>
                </a:cubicBezTo>
                <a:cubicBezTo>
                  <a:pt x="242158" y="385763"/>
                  <a:pt x="228823" y="381953"/>
                  <a:pt x="225965" y="380048"/>
                </a:cubicBezTo>
                <a:cubicBezTo>
                  <a:pt x="205963" y="368618"/>
                  <a:pt x="154528" y="365760"/>
                  <a:pt x="150718" y="315278"/>
                </a:cubicBezTo>
                <a:cubicBezTo>
                  <a:pt x="152623" y="282893"/>
                  <a:pt x="151670" y="246698"/>
                  <a:pt x="153575" y="213360"/>
                </a:cubicBezTo>
                <a:cubicBezTo>
                  <a:pt x="157385" y="155258"/>
                  <a:pt x="151670" y="165735"/>
                  <a:pt x="192628" y="116205"/>
                </a:cubicBezTo>
                <a:cubicBezTo>
                  <a:pt x="220250" y="82867"/>
                  <a:pt x="253588" y="49530"/>
                  <a:pt x="281210" y="16193"/>
                </a:cubicBezTo>
                <a:cubicBezTo>
                  <a:pt x="282163" y="15240"/>
                  <a:pt x="283115" y="14288"/>
                  <a:pt x="284068" y="13335"/>
                </a:cubicBezTo>
                <a:cubicBezTo>
                  <a:pt x="288830" y="7620"/>
                  <a:pt x="285020" y="0"/>
                  <a:pt x="278353" y="0"/>
                </a:cubicBezTo>
                <a:close/>
              </a:path>
            </a:pathLst>
          </a:custGeom>
          <a:solidFill>
            <a:schemeClr val="accent1">
              <a:alpha val="50000"/>
            </a:schemeClr>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F3C71EBC-DB55-4D58-BEF3-F76E0C1145B9}"/>
              </a:ext>
            </a:extLst>
          </p:cNvPr>
          <p:cNvSpPr/>
          <p:nvPr/>
        </p:nvSpPr>
        <p:spPr>
          <a:xfrm rot="929773">
            <a:off x="4096021" y="3249238"/>
            <a:ext cx="285750" cy="639536"/>
          </a:xfrm>
          <a:custGeom>
            <a:avLst/>
            <a:gdLst>
              <a:gd name="connsiteX0" fmla="*/ 178362 w 200025"/>
              <a:gd name="connsiteY0" fmla="*/ 436245 h 447675"/>
              <a:gd name="connsiteX1" fmla="*/ 119307 w 200025"/>
              <a:gd name="connsiteY1" fmla="*/ 326708 h 447675"/>
              <a:gd name="connsiteX2" fmla="*/ 133595 w 200025"/>
              <a:gd name="connsiteY2" fmla="*/ 299085 h 447675"/>
              <a:gd name="connsiteX3" fmla="*/ 153597 w 200025"/>
              <a:gd name="connsiteY3" fmla="*/ 280988 h 447675"/>
              <a:gd name="connsiteX4" fmla="*/ 193602 w 200025"/>
              <a:gd name="connsiteY4" fmla="*/ 133350 h 447675"/>
              <a:gd name="connsiteX5" fmla="*/ 186935 w 200025"/>
              <a:gd name="connsiteY5" fmla="*/ 111443 h 447675"/>
              <a:gd name="connsiteX6" fmla="*/ 196460 w 200025"/>
              <a:gd name="connsiteY6" fmla="*/ 14288 h 447675"/>
              <a:gd name="connsiteX7" fmla="*/ 189792 w 200025"/>
              <a:gd name="connsiteY7" fmla="*/ 0 h 447675"/>
              <a:gd name="connsiteX8" fmla="*/ 103115 w 200025"/>
              <a:gd name="connsiteY8" fmla="*/ 0 h 447675"/>
              <a:gd name="connsiteX9" fmla="*/ 16437 w 200025"/>
              <a:gd name="connsiteY9" fmla="*/ 0 h 447675"/>
              <a:gd name="connsiteX10" fmla="*/ 9770 w 200025"/>
              <a:gd name="connsiteY10" fmla="*/ 14288 h 447675"/>
              <a:gd name="connsiteX11" fmla="*/ 19295 w 200025"/>
              <a:gd name="connsiteY11" fmla="*/ 111443 h 447675"/>
              <a:gd name="connsiteX12" fmla="*/ 12627 w 200025"/>
              <a:gd name="connsiteY12" fmla="*/ 133350 h 447675"/>
              <a:gd name="connsiteX13" fmla="*/ 52632 w 200025"/>
              <a:gd name="connsiteY13" fmla="*/ 280988 h 447675"/>
              <a:gd name="connsiteX14" fmla="*/ 70730 w 200025"/>
              <a:gd name="connsiteY14" fmla="*/ 299085 h 447675"/>
              <a:gd name="connsiteX15" fmla="*/ 85017 w 200025"/>
              <a:gd name="connsiteY15" fmla="*/ 326708 h 447675"/>
              <a:gd name="connsiteX16" fmla="*/ 25962 w 200025"/>
              <a:gd name="connsiteY16" fmla="*/ 436245 h 447675"/>
              <a:gd name="connsiteX17" fmla="*/ 5007 w 200025"/>
              <a:gd name="connsiteY17" fmla="*/ 450533 h 447675"/>
              <a:gd name="connsiteX18" fmla="*/ 33582 w 200025"/>
              <a:gd name="connsiteY18" fmla="*/ 455295 h 447675"/>
              <a:gd name="connsiteX19" fmla="*/ 102162 w 200025"/>
              <a:gd name="connsiteY19" fmla="*/ 455295 h 447675"/>
              <a:gd name="connsiteX20" fmla="*/ 170742 w 200025"/>
              <a:gd name="connsiteY20" fmla="*/ 455295 h 447675"/>
              <a:gd name="connsiteX21" fmla="*/ 199317 w 200025"/>
              <a:gd name="connsiteY21" fmla="*/ 450533 h 447675"/>
              <a:gd name="connsiteX22" fmla="*/ 178362 w 200025"/>
              <a:gd name="connsiteY22" fmla="*/ 43624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0025" h="447675">
                <a:moveTo>
                  <a:pt x="178362" y="436245"/>
                </a:moveTo>
                <a:cubicBezTo>
                  <a:pt x="119307" y="413385"/>
                  <a:pt x="109782" y="407670"/>
                  <a:pt x="119307" y="326708"/>
                </a:cubicBezTo>
                <a:cubicBezTo>
                  <a:pt x="120260" y="316230"/>
                  <a:pt x="125975" y="306705"/>
                  <a:pt x="133595" y="299085"/>
                </a:cubicBezTo>
                <a:cubicBezTo>
                  <a:pt x="140262" y="292418"/>
                  <a:pt x="146930" y="286703"/>
                  <a:pt x="153597" y="280988"/>
                </a:cubicBezTo>
                <a:cubicBezTo>
                  <a:pt x="214557" y="233363"/>
                  <a:pt x="214557" y="207645"/>
                  <a:pt x="193602" y="133350"/>
                </a:cubicBezTo>
                <a:cubicBezTo>
                  <a:pt x="191697" y="125730"/>
                  <a:pt x="189792" y="118110"/>
                  <a:pt x="186935" y="111443"/>
                </a:cubicBezTo>
                <a:cubicBezTo>
                  <a:pt x="174552" y="80963"/>
                  <a:pt x="179315" y="44768"/>
                  <a:pt x="196460" y="14288"/>
                </a:cubicBezTo>
                <a:cubicBezTo>
                  <a:pt x="201222" y="5715"/>
                  <a:pt x="202175" y="0"/>
                  <a:pt x="189792" y="0"/>
                </a:cubicBezTo>
                <a:cubicBezTo>
                  <a:pt x="157407" y="0"/>
                  <a:pt x="129785" y="0"/>
                  <a:pt x="103115" y="0"/>
                </a:cubicBezTo>
                <a:cubicBezTo>
                  <a:pt x="76445" y="0"/>
                  <a:pt x="47870" y="0"/>
                  <a:pt x="16437" y="0"/>
                </a:cubicBezTo>
                <a:cubicBezTo>
                  <a:pt x="3102" y="0"/>
                  <a:pt x="4055" y="5715"/>
                  <a:pt x="9770" y="14288"/>
                </a:cubicBezTo>
                <a:cubicBezTo>
                  <a:pt x="26915" y="43815"/>
                  <a:pt x="31677" y="80010"/>
                  <a:pt x="19295" y="111443"/>
                </a:cubicBezTo>
                <a:cubicBezTo>
                  <a:pt x="16437" y="118110"/>
                  <a:pt x="14532" y="125730"/>
                  <a:pt x="12627" y="133350"/>
                </a:cubicBezTo>
                <a:cubicBezTo>
                  <a:pt x="-8328" y="207645"/>
                  <a:pt x="-8328" y="233363"/>
                  <a:pt x="52632" y="280988"/>
                </a:cubicBezTo>
                <a:cubicBezTo>
                  <a:pt x="57395" y="285750"/>
                  <a:pt x="64062" y="292418"/>
                  <a:pt x="70730" y="299085"/>
                </a:cubicBezTo>
                <a:cubicBezTo>
                  <a:pt x="78350" y="306705"/>
                  <a:pt x="84065" y="316230"/>
                  <a:pt x="85017" y="326708"/>
                </a:cubicBezTo>
                <a:cubicBezTo>
                  <a:pt x="93590" y="407670"/>
                  <a:pt x="85017" y="413385"/>
                  <a:pt x="25962" y="436245"/>
                </a:cubicBezTo>
                <a:cubicBezTo>
                  <a:pt x="22152" y="437198"/>
                  <a:pt x="3102" y="441960"/>
                  <a:pt x="5007" y="450533"/>
                </a:cubicBezTo>
                <a:cubicBezTo>
                  <a:pt x="6912" y="458153"/>
                  <a:pt x="27867" y="455295"/>
                  <a:pt x="33582" y="455295"/>
                </a:cubicBezTo>
                <a:cubicBezTo>
                  <a:pt x="57395" y="455295"/>
                  <a:pt x="79302" y="455295"/>
                  <a:pt x="102162" y="455295"/>
                </a:cubicBezTo>
                <a:cubicBezTo>
                  <a:pt x="125022" y="455295"/>
                  <a:pt x="146930" y="456248"/>
                  <a:pt x="170742" y="455295"/>
                </a:cubicBezTo>
                <a:cubicBezTo>
                  <a:pt x="177410" y="455295"/>
                  <a:pt x="197412" y="458153"/>
                  <a:pt x="199317" y="450533"/>
                </a:cubicBezTo>
                <a:cubicBezTo>
                  <a:pt x="201222" y="441960"/>
                  <a:pt x="182172" y="437198"/>
                  <a:pt x="178362" y="436245"/>
                </a:cubicBezTo>
                <a:close/>
              </a:path>
            </a:pathLst>
          </a:custGeom>
          <a:solidFill>
            <a:schemeClr val="accent1">
              <a:alpha val="50000"/>
            </a:schemeClr>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xmlns="" id="{EE11B921-F9E0-4E9D-AEED-D3B14AEA7674}"/>
              </a:ext>
            </a:extLst>
          </p:cNvPr>
          <p:cNvSpPr/>
          <p:nvPr/>
        </p:nvSpPr>
        <p:spPr>
          <a:xfrm rot="21158542">
            <a:off x="140140" y="3025188"/>
            <a:ext cx="837489" cy="1129636"/>
          </a:xfrm>
          <a:custGeom>
            <a:avLst/>
            <a:gdLst>
              <a:gd name="connsiteX0" fmla="*/ 398633 w 409575"/>
              <a:gd name="connsiteY0" fmla="*/ 415290 h 552450"/>
              <a:gd name="connsiteX1" fmla="*/ 377678 w 409575"/>
              <a:gd name="connsiteY1" fmla="*/ 399098 h 552450"/>
              <a:gd name="connsiteX2" fmla="*/ 242423 w 409575"/>
              <a:gd name="connsiteY2" fmla="*/ 150495 h 552450"/>
              <a:gd name="connsiteX3" fmla="*/ 284333 w 409575"/>
              <a:gd name="connsiteY3" fmla="*/ 21907 h 552450"/>
              <a:gd name="connsiteX4" fmla="*/ 270045 w 409575"/>
              <a:gd name="connsiteY4" fmla="*/ 0 h 552450"/>
              <a:gd name="connsiteX5" fmla="*/ 147173 w 409575"/>
              <a:gd name="connsiteY5" fmla="*/ 0 h 552450"/>
              <a:gd name="connsiteX6" fmla="*/ 132885 w 409575"/>
              <a:gd name="connsiteY6" fmla="*/ 21907 h 552450"/>
              <a:gd name="connsiteX7" fmla="*/ 174795 w 409575"/>
              <a:gd name="connsiteY7" fmla="*/ 150495 h 552450"/>
              <a:gd name="connsiteX8" fmla="*/ 39541 w 409575"/>
              <a:gd name="connsiteY8" fmla="*/ 399098 h 552450"/>
              <a:gd name="connsiteX9" fmla="*/ 18585 w 409575"/>
              <a:gd name="connsiteY9" fmla="*/ 415290 h 552450"/>
              <a:gd name="connsiteX10" fmla="*/ 8108 w 409575"/>
              <a:gd name="connsiteY10" fmla="*/ 475298 h 552450"/>
              <a:gd name="connsiteX11" fmla="*/ 71925 w 409575"/>
              <a:gd name="connsiteY11" fmla="*/ 528638 h 552450"/>
              <a:gd name="connsiteX12" fmla="*/ 207181 w 409575"/>
              <a:gd name="connsiteY12" fmla="*/ 555308 h 552450"/>
              <a:gd name="connsiteX13" fmla="*/ 207181 w 409575"/>
              <a:gd name="connsiteY13" fmla="*/ 555308 h 552450"/>
              <a:gd name="connsiteX14" fmla="*/ 342435 w 409575"/>
              <a:gd name="connsiteY14" fmla="*/ 528638 h 552450"/>
              <a:gd name="connsiteX15" fmla="*/ 406253 w 409575"/>
              <a:gd name="connsiteY15" fmla="*/ 475298 h 552450"/>
              <a:gd name="connsiteX16" fmla="*/ 398633 w 409575"/>
              <a:gd name="connsiteY16" fmla="*/ 41529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9575" h="552450">
                <a:moveTo>
                  <a:pt x="398633" y="415290"/>
                </a:moveTo>
                <a:cubicBezTo>
                  <a:pt x="391966" y="409575"/>
                  <a:pt x="384345" y="404812"/>
                  <a:pt x="377678" y="399098"/>
                </a:cubicBezTo>
                <a:cubicBezTo>
                  <a:pt x="301478" y="336233"/>
                  <a:pt x="240518" y="252412"/>
                  <a:pt x="242423" y="150495"/>
                </a:cubicBezTo>
                <a:cubicBezTo>
                  <a:pt x="243375" y="107632"/>
                  <a:pt x="266235" y="60960"/>
                  <a:pt x="284333" y="21907"/>
                </a:cubicBezTo>
                <a:cubicBezTo>
                  <a:pt x="294810" y="0"/>
                  <a:pt x="294810" y="0"/>
                  <a:pt x="270045" y="0"/>
                </a:cubicBezTo>
                <a:cubicBezTo>
                  <a:pt x="251948" y="0"/>
                  <a:pt x="166223" y="0"/>
                  <a:pt x="147173" y="0"/>
                </a:cubicBezTo>
                <a:cubicBezTo>
                  <a:pt x="122408" y="0"/>
                  <a:pt x="122408" y="0"/>
                  <a:pt x="132885" y="21907"/>
                </a:cubicBezTo>
                <a:cubicBezTo>
                  <a:pt x="150983" y="60960"/>
                  <a:pt x="174795" y="107632"/>
                  <a:pt x="174795" y="150495"/>
                </a:cubicBezTo>
                <a:cubicBezTo>
                  <a:pt x="176700" y="253365"/>
                  <a:pt x="116693" y="336233"/>
                  <a:pt x="39541" y="399098"/>
                </a:cubicBezTo>
                <a:cubicBezTo>
                  <a:pt x="32873" y="404812"/>
                  <a:pt x="25253" y="409575"/>
                  <a:pt x="18585" y="415290"/>
                </a:cubicBezTo>
                <a:cubicBezTo>
                  <a:pt x="-2370" y="434340"/>
                  <a:pt x="-5227" y="449580"/>
                  <a:pt x="8108" y="475298"/>
                </a:cubicBezTo>
                <a:cubicBezTo>
                  <a:pt x="21443" y="500062"/>
                  <a:pt x="48113" y="516255"/>
                  <a:pt x="71925" y="528638"/>
                </a:cubicBezTo>
                <a:cubicBezTo>
                  <a:pt x="115741" y="549593"/>
                  <a:pt x="160508" y="556260"/>
                  <a:pt x="207181" y="555308"/>
                </a:cubicBezTo>
                <a:lnTo>
                  <a:pt x="207181" y="555308"/>
                </a:lnTo>
                <a:cubicBezTo>
                  <a:pt x="253853" y="557213"/>
                  <a:pt x="298620" y="550545"/>
                  <a:pt x="342435" y="528638"/>
                </a:cubicBezTo>
                <a:cubicBezTo>
                  <a:pt x="367200" y="516255"/>
                  <a:pt x="393870" y="500062"/>
                  <a:pt x="406253" y="475298"/>
                </a:cubicBezTo>
                <a:cubicBezTo>
                  <a:pt x="422445" y="449580"/>
                  <a:pt x="419588" y="434340"/>
                  <a:pt x="398633" y="415290"/>
                </a:cubicBezTo>
                <a:close/>
              </a:path>
            </a:pathLst>
          </a:custGeom>
          <a:solidFill>
            <a:schemeClr val="accent2">
              <a:alpha val="50000"/>
            </a:schemeClr>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F97D9709-1409-4BA6-8E1C-18884BFDAC41}"/>
              </a:ext>
            </a:extLst>
          </p:cNvPr>
          <p:cNvSpPr/>
          <p:nvPr/>
        </p:nvSpPr>
        <p:spPr>
          <a:xfrm rot="19507612">
            <a:off x="5586425" y="1959401"/>
            <a:ext cx="570842" cy="2033625"/>
          </a:xfrm>
          <a:custGeom>
            <a:avLst/>
            <a:gdLst>
              <a:gd name="connsiteX0" fmla="*/ 321985 w 457200"/>
              <a:gd name="connsiteY0" fmla="*/ 1555869 h 1628775"/>
              <a:gd name="connsiteX1" fmla="*/ 348655 w 457200"/>
              <a:gd name="connsiteY1" fmla="*/ 1175821 h 1628775"/>
              <a:gd name="connsiteX2" fmla="*/ 368657 w 457200"/>
              <a:gd name="connsiteY2" fmla="*/ 805299 h 1628775"/>
              <a:gd name="connsiteX3" fmla="*/ 461050 w 457200"/>
              <a:gd name="connsiteY3" fmla="*/ 206176 h 1628775"/>
              <a:gd name="connsiteX4" fmla="*/ 426760 w 457200"/>
              <a:gd name="connsiteY4" fmla="*/ 120451 h 1628775"/>
              <a:gd name="connsiteX5" fmla="*/ 141962 w 457200"/>
              <a:gd name="connsiteY5" fmla="*/ 6151 h 1628775"/>
              <a:gd name="connsiteX6" fmla="*/ 82907 w 457200"/>
              <a:gd name="connsiteY6" fmla="*/ 43299 h 1628775"/>
              <a:gd name="connsiteX7" fmla="*/ 40 w 457200"/>
              <a:gd name="connsiteY7" fmla="*/ 893881 h 1628775"/>
              <a:gd name="connsiteX8" fmla="*/ 55285 w 457200"/>
              <a:gd name="connsiteY8" fmla="*/ 945316 h 1628775"/>
              <a:gd name="connsiteX9" fmla="*/ 200065 w 457200"/>
              <a:gd name="connsiteY9" fmla="*/ 937696 h 1628775"/>
              <a:gd name="connsiteX10" fmla="*/ 254357 w 457200"/>
              <a:gd name="connsiteY10" fmla="*/ 1000561 h 1628775"/>
              <a:gd name="connsiteX11" fmla="*/ 211495 w 457200"/>
              <a:gd name="connsiteY11" fmla="*/ 1392991 h 1628775"/>
              <a:gd name="connsiteX12" fmla="*/ 201970 w 457200"/>
              <a:gd name="connsiteY12" fmla="*/ 1490146 h 1628775"/>
              <a:gd name="connsiteX13" fmla="*/ 198160 w 457200"/>
              <a:gd name="connsiteY13" fmla="*/ 1595874 h 1628775"/>
              <a:gd name="connsiteX14" fmla="*/ 263882 w 457200"/>
              <a:gd name="connsiteY14" fmla="*/ 1632069 h 1628775"/>
              <a:gd name="connsiteX15" fmla="*/ 321985 w 457200"/>
              <a:gd name="connsiteY15" fmla="*/ 1555869 h 1628775"/>
              <a:gd name="connsiteX16" fmla="*/ 398185 w 457200"/>
              <a:gd name="connsiteY16" fmla="*/ 216654 h 1628775"/>
              <a:gd name="connsiteX17" fmla="*/ 358180 w 457200"/>
              <a:gd name="connsiteY17" fmla="*/ 206176 h 1628775"/>
              <a:gd name="connsiteX18" fmla="*/ 367705 w 457200"/>
              <a:gd name="connsiteY18" fmla="*/ 166171 h 1628775"/>
              <a:gd name="connsiteX19" fmla="*/ 407710 w 457200"/>
              <a:gd name="connsiteY19" fmla="*/ 174744 h 1628775"/>
              <a:gd name="connsiteX20" fmla="*/ 398185 w 457200"/>
              <a:gd name="connsiteY20" fmla="*/ 216654 h 1628775"/>
              <a:gd name="connsiteX21" fmla="*/ 269597 w 457200"/>
              <a:gd name="connsiteY21" fmla="*/ 1156771 h 1628775"/>
              <a:gd name="connsiteX22" fmla="*/ 274360 w 457200"/>
              <a:gd name="connsiteY22" fmla="*/ 1126291 h 1628775"/>
              <a:gd name="connsiteX23" fmla="*/ 304840 w 457200"/>
              <a:gd name="connsiteY23" fmla="*/ 1131054 h 1628775"/>
              <a:gd name="connsiteX24" fmla="*/ 300077 w 457200"/>
              <a:gd name="connsiteY24" fmla="*/ 1163439 h 1628775"/>
              <a:gd name="connsiteX25" fmla="*/ 269597 w 457200"/>
              <a:gd name="connsiteY25" fmla="*/ 1156771 h 1628775"/>
              <a:gd name="connsiteX26" fmla="*/ 263882 w 457200"/>
              <a:gd name="connsiteY26" fmla="*/ 1314886 h 1628775"/>
              <a:gd name="connsiteX27" fmla="*/ 269597 w 457200"/>
              <a:gd name="connsiteY27" fmla="*/ 1283454 h 1628775"/>
              <a:gd name="connsiteX28" fmla="*/ 301030 w 457200"/>
              <a:gd name="connsiteY28" fmla="*/ 1289169 h 1628775"/>
              <a:gd name="connsiteX29" fmla="*/ 295315 w 457200"/>
              <a:gd name="connsiteY29" fmla="*/ 1320601 h 1628775"/>
              <a:gd name="connsiteX30" fmla="*/ 263882 w 457200"/>
              <a:gd name="connsiteY30" fmla="*/ 1314886 h 1628775"/>
              <a:gd name="connsiteX31" fmla="*/ 261025 w 457200"/>
              <a:gd name="connsiteY31" fmla="*/ 1455856 h 1628775"/>
              <a:gd name="connsiteX32" fmla="*/ 266740 w 457200"/>
              <a:gd name="connsiteY32" fmla="*/ 1424424 h 1628775"/>
              <a:gd name="connsiteX33" fmla="*/ 297220 w 457200"/>
              <a:gd name="connsiteY33" fmla="*/ 1431091 h 1628775"/>
              <a:gd name="connsiteX34" fmla="*/ 292457 w 457200"/>
              <a:gd name="connsiteY34" fmla="*/ 1462524 h 1628775"/>
              <a:gd name="connsiteX35" fmla="*/ 261025 w 457200"/>
              <a:gd name="connsiteY35" fmla="*/ 1455856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7200" h="1628775">
                <a:moveTo>
                  <a:pt x="321985" y="1555869"/>
                </a:moveTo>
                <a:cubicBezTo>
                  <a:pt x="341035" y="1428234"/>
                  <a:pt x="342940" y="1304409"/>
                  <a:pt x="348655" y="1175821"/>
                </a:cubicBezTo>
                <a:cubicBezTo>
                  <a:pt x="353417" y="1053901"/>
                  <a:pt x="360085" y="927219"/>
                  <a:pt x="368657" y="805299"/>
                </a:cubicBezTo>
                <a:cubicBezTo>
                  <a:pt x="382945" y="606226"/>
                  <a:pt x="433427" y="417631"/>
                  <a:pt x="461050" y="206176"/>
                </a:cubicBezTo>
                <a:cubicBezTo>
                  <a:pt x="470575" y="168076"/>
                  <a:pt x="467717" y="136644"/>
                  <a:pt x="426760" y="120451"/>
                </a:cubicBezTo>
                <a:cubicBezTo>
                  <a:pt x="328652" y="82351"/>
                  <a:pt x="240070" y="45204"/>
                  <a:pt x="141962" y="6151"/>
                </a:cubicBezTo>
                <a:cubicBezTo>
                  <a:pt x="102910" y="-9089"/>
                  <a:pt x="89575" y="4246"/>
                  <a:pt x="82907" y="43299"/>
                </a:cubicBezTo>
                <a:cubicBezTo>
                  <a:pt x="71477" y="127119"/>
                  <a:pt x="4802" y="683379"/>
                  <a:pt x="40" y="893881"/>
                </a:cubicBezTo>
                <a:cubicBezTo>
                  <a:pt x="-913" y="935791"/>
                  <a:pt x="15280" y="951031"/>
                  <a:pt x="55285" y="945316"/>
                </a:cubicBezTo>
                <a:cubicBezTo>
                  <a:pt x="108625" y="938649"/>
                  <a:pt x="146725" y="942459"/>
                  <a:pt x="200065" y="937696"/>
                </a:cubicBezTo>
                <a:cubicBezTo>
                  <a:pt x="257215" y="932934"/>
                  <a:pt x="273407" y="947221"/>
                  <a:pt x="254357" y="1000561"/>
                </a:cubicBezTo>
                <a:cubicBezTo>
                  <a:pt x="206732" y="1139626"/>
                  <a:pt x="212447" y="1248211"/>
                  <a:pt x="211495" y="1392991"/>
                </a:cubicBezTo>
                <a:cubicBezTo>
                  <a:pt x="211495" y="1411089"/>
                  <a:pt x="216257" y="1478716"/>
                  <a:pt x="201970" y="1490146"/>
                </a:cubicBezTo>
                <a:cubicBezTo>
                  <a:pt x="158155" y="1528246"/>
                  <a:pt x="175300" y="1551106"/>
                  <a:pt x="198160" y="1595874"/>
                </a:cubicBezTo>
                <a:cubicBezTo>
                  <a:pt x="211495" y="1618734"/>
                  <a:pt x="223877" y="1640641"/>
                  <a:pt x="263882" y="1632069"/>
                </a:cubicBezTo>
                <a:cubicBezTo>
                  <a:pt x="305792" y="1624449"/>
                  <a:pt x="316270" y="1594921"/>
                  <a:pt x="321985" y="1555869"/>
                </a:cubicBezTo>
                <a:close/>
                <a:moveTo>
                  <a:pt x="398185" y="216654"/>
                </a:moveTo>
                <a:cubicBezTo>
                  <a:pt x="382945" y="225226"/>
                  <a:pt x="368657" y="219511"/>
                  <a:pt x="358180" y="206176"/>
                </a:cubicBezTo>
                <a:cubicBezTo>
                  <a:pt x="350560" y="189984"/>
                  <a:pt x="353417" y="175696"/>
                  <a:pt x="367705" y="166171"/>
                </a:cubicBezTo>
                <a:cubicBezTo>
                  <a:pt x="381992" y="157599"/>
                  <a:pt x="398185" y="159504"/>
                  <a:pt x="407710" y="174744"/>
                </a:cubicBezTo>
                <a:cubicBezTo>
                  <a:pt x="419140" y="190936"/>
                  <a:pt x="415330" y="207129"/>
                  <a:pt x="398185" y="216654"/>
                </a:cubicBezTo>
                <a:close/>
                <a:moveTo>
                  <a:pt x="269597" y="1156771"/>
                </a:moveTo>
                <a:cubicBezTo>
                  <a:pt x="261977" y="1145341"/>
                  <a:pt x="262930" y="1133911"/>
                  <a:pt x="274360" y="1126291"/>
                </a:cubicBezTo>
                <a:cubicBezTo>
                  <a:pt x="285790" y="1118671"/>
                  <a:pt x="296267" y="1121529"/>
                  <a:pt x="304840" y="1131054"/>
                </a:cubicBezTo>
                <a:cubicBezTo>
                  <a:pt x="312460" y="1144389"/>
                  <a:pt x="310555" y="1155819"/>
                  <a:pt x="300077" y="1163439"/>
                </a:cubicBezTo>
                <a:cubicBezTo>
                  <a:pt x="289600" y="1170106"/>
                  <a:pt x="277217" y="1168201"/>
                  <a:pt x="269597" y="1156771"/>
                </a:cubicBezTo>
                <a:close/>
                <a:moveTo>
                  <a:pt x="263882" y="1314886"/>
                </a:moveTo>
                <a:cubicBezTo>
                  <a:pt x="256262" y="1303456"/>
                  <a:pt x="258167" y="1291074"/>
                  <a:pt x="269597" y="1283454"/>
                </a:cubicBezTo>
                <a:cubicBezTo>
                  <a:pt x="281027" y="1275834"/>
                  <a:pt x="292457" y="1279644"/>
                  <a:pt x="301030" y="1289169"/>
                </a:cubicBezTo>
                <a:cubicBezTo>
                  <a:pt x="308650" y="1301551"/>
                  <a:pt x="306745" y="1312029"/>
                  <a:pt x="295315" y="1320601"/>
                </a:cubicBezTo>
                <a:cubicBezTo>
                  <a:pt x="283885" y="1328221"/>
                  <a:pt x="271502" y="1326316"/>
                  <a:pt x="263882" y="1314886"/>
                </a:cubicBezTo>
                <a:close/>
                <a:moveTo>
                  <a:pt x="261025" y="1455856"/>
                </a:moveTo>
                <a:cubicBezTo>
                  <a:pt x="253405" y="1443474"/>
                  <a:pt x="255310" y="1432044"/>
                  <a:pt x="266740" y="1424424"/>
                </a:cubicBezTo>
                <a:cubicBezTo>
                  <a:pt x="278170" y="1416804"/>
                  <a:pt x="289600" y="1418709"/>
                  <a:pt x="297220" y="1431091"/>
                </a:cubicBezTo>
                <a:cubicBezTo>
                  <a:pt x="304840" y="1443474"/>
                  <a:pt x="301030" y="1453951"/>
                  <a:pt x="292457" y="1462524"/>
                </a:cubicBezTo>
                <a:cubicBezTo>
                  <a:pt x="279122" y="1469191"/>
                  <a:pt x="268645" y="1467286"/>
                  <a:pt x="261025" y="1455856"/>
                </a:cubicBezTo>
                <a:close/>
              </a:path>
            </a:pathLst>
          </a:custGeom>
          <a:solidFill>
            <a:schemeClr val="accent2">
              <a:alpha val="50000"/>
            </a:schemeClr>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A90007FC-01ED-4247-AE04-AA4FC0155640}"/>
              </a:ext>
            </a:extLst>
          </p:cNvPr>
          <p:cNvSpPr/>
          <p:nvPr/>
        </p:nvSpPr>
        <p:spPr>
          <a:xfrm rot="8100000">
            <a:off x="3194994" y="1977124"/>
            <a:ext cx="305801" cy="1198542"/>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accent1">
              <a:alpha val="50000"/>
            </a:schemeClr>
          </a:solidFill>
          <a:ln w="9525" cap="flat">
            <a:noFill/>
            <a:prstDash val="solid"/>
            <a:miter/>
          </a:ln>
        </p:spPr>
        <p:txBody>
          <a:bodyPr rtlCol="0" anchor="ctr"/>
          <a:lstStyle/>
          <a:p>
            <a:endParaRPr lang="en-US"/>
          </a:p>
        </p:txBody>
      </p:sp>
      <p:grpSp>
        <p:nvGrpSpPr>
          <p:cNvPr id="17" name="Graphic 3">
            <a:extLst>
              <a:ext uri="{FF2B5EF4-FFF2-40B4-BE49-F238E27FC236}">
                <a16:creationId xmlns:a16="http://schemas.microsoft.com/office/drawing/2014/main" xmlns="" id="{003DCB9F-8C82-4538-A9CE-B9082232C39C}"/>
              </a:ext>
            </a:extLst>
          </p:cNvPr>
          <p:cNvGrpSpPr/>
          <p:nvPr/>
        </p:nvGrpSpPr>
        <p:grpSpPr>
          <a:xfrm>
            <a:off x="0" y="291908"/>
            <a:ext cx="12184393" cy="3801878"/>
            <a:chOff x="0" y="2854133"/>
            <a:chExt cx="12184393" cy="3801878"/>
          </a:xfrm>
        </p:grpSpPr>
        <p:sp>
          <p:nvSpPr>
            <p:cNvPr id="18" name="Freeform: Shape 17">
              <a:extLst>
                <a:ext uri="{FF2B5EF4-FFF2-40B4-BE49-F238E27FC236}">
                  <a16:creationId xmlns:a16="http://schemas.microsoft.com/office/drawing/2014/main" xmlns="" id="{3D6763D9-5F97-4FA4-84F2-BD8054F8259E}"/>
                </a:ext>
              </a:extLst>
            </p:cNvPr>
            <p:cNvSpPr/>
            <p:nvPr/>
          </p:nvSpPr>
          <p:spPr>
            <a:xfrm>
              <a:off x="0" y="2854133"/>
              <a:ext cx="6340" cy="6340"/>
            </a:xfrm>
            <a:custGeom>
              <a:avLst/>
              <a:gdLst/>
              <a:ahLst/>
              <a:cxnLst/>
              <a:rect l="l" t="t" r="r" b="b"/>
              <a:pathLst>
                <a:path/>
              </a:pathLst>
            </a:custGeom>
            <a:noFill/>
            <a:ln w="38539" cap="flat">
              <a:solidFill>
                <a:schemeClr val="accent4"/>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F4D79BD6-7618-47B9-A5FB-9C79D6CE1421}"/>
                </a:ext>
              </a:extLst>
            </p:cNvPr>
            <p:cNvSpPr/>
            <p:nvPr/>
          </p:nvSpPr>
          <p:spPr>
            <a:xfrm>
              <a:off x="0" y="2854133"/>
              <a:ext cx="6340" cy="6340"/>
            </a:xfrm>
            <a:custGeom>
              <a:avLst/>
              <a:gdLst/>
              <a:ahLst/>
              <a:cxnLst/>
              <a:rect l="l" t="t" r="r" b="b"/>
              <a:pathLst>
                <a:path/>
              </a:pathLst>
            </a:custGeom>
            <a:noFill/>
            <a:ln w="33469" cap="flat">
              <a:solidFill>
                <a:schemeClr val="accent4"/>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3340FABF-EC6D-4427-A382-ABAC23671CBC}"/>
                </a:ext>
              </a:extLst>
            </p:cNvPr>
            <p:cNvSpPr/>
            <p:nvPr/>
          </p:nvSpPr>
          <p:spPr>
            <a:xfrm>
              <a:off x="8876" y="2866813"/>
              <a:ext cx="12175517" cy="3789198"/>
            </a:xfrm>
            <a:custGeom>
              <a:avLst/>
              <a:gdLst>
                <a:gd name="connsiteX0" fmla="*/ 0 w 12172979"/>
                <a:gd name="connsiteY0" fmla="*/ 2899959 h 3785035"/>
                <a:gd name="connsiteX1" fmla="*/ 223805 w 12172979"/>
                <a:gd name="connsiteY1" fmla="*/ 2802955 h 3785035"/>
                <a:gd name="connsiteX2" fmla="*/ 244728 w 12172979"/>
                <a:gd name="connsiteY2" fmla="*/ 3170681 h 3785035"/>
                <a:gd name="connsiteX3" fmla="*/ 514182 w 12172979"/>
                <a:gd name="connsiteY3" fmla="*/ 3354543 h 3785035"/>
                <a:gd name="connsiteX4" fmla="*/ 883175 w 12172979"/>
                <a:gd name="connsiteY4" fmla="*/ 3190969 h 3785035"/>
                <a:gd name="connsiteX5" fmla="*/ 881273 w 12172979"/>
                <a:gd name="connsiteY5" fmla="*/ 3136444 h 3785035"/>
                <a:gd name="connsiteX6" fmla="*/ 880005 w 12172979"/>
                <a:gd name="connsiteY6" fmla="*/ 3135810 h 3785035"/>
                <a:gd name="connsiteX7" fmla="*/ 720869 w 12172979"/>
                <a:gd name="connsiteY7" fmla="*/ 3090161 h 3785035"/>
                <a:gd name="connsiteX8" fmla="*/ 657468 w 12172979"/>
                <a:gd name="connsiteY8" fmla="*/ 3059729 h 3785035"/>
                <a:gd name="connsiteX9" fmla="*/ 715797 w 12172979"/>
                <a:gd name="connsiteY9" fmla="*/ 3040709 h 3785035"/>
                <a:gd name="connsiteX10" fmla="*/ 925654 w 12172979"/>
                <a:gd name="connsiteY10" fmla="*/ 2825780 h 3785035"/>
                <a:gd name="connsiteX11" fmla="*/ 911072 w 12172979"/>
                <a:gd name="connsiteY11" fmla="*/ 2752235 h 3785035"/>
                <a:gd name="connsiteX12" fmla="*/ 881273 w 12172979"/>
                <a:gd name="connsiteY12" fmla="*/ 2698344 h 3785035"/>
                <a:gd name="connsiteX13" fmla="*/ 886979 w 12172979"/>
                <a:gd name="connsiteY13" fmla="*/ 2329350 h 3785035"/>
                <a:gd name="connsiteX14" fmla="*/ 916778 w 12172979"/>
                <a:gd name="connsiteY14" fmla="*/ 2283068 h 3785035"/>
                <a:gd name="connsiteX15" fmla="*/ 959890 w 12172979"/>
                <a:gd name="connsiteY15" fmla="*/ 2051020 h 3785035"/>
                <a:gd name="connsiteX16" fmla="*/ 984617 w 12172979"/>
                <a:gd name="connsiteY16" fmla="*/ 2022490 h 3785035"/>
                <a:gd name="connsiteX17" fmla="*/ 1185598 w 12172979"/>
                <a:gd name="connsiteY17" fmla="*/ 2080185 h 3785035"/>
                <a:gd name="connsiteX18" fmla="*/ 1386579 w 12172979"/>
                <a:gd name="connsiteY18" fmla="*/ 2137880 h 3785035"/>
                <a:gd name="connsiteX19" fmla="*/ 1392285 w 12172979"/>
                <a:gd name="connsiteY19" fmla="*/ 2175286 h 3785035"/>
                <a:gd name="connsiteX20" fmla="*/ 1305425 w 12172979"/>
                <a:gd name="connsiteY20" fmla="*/ 2394019 h 3785035"/>
                <a:gd name="connsiteX21" fmla="*/ 1306059 w 12172979"/>
                <a:gd name="connsiteY21" fmla="*/ 2449178 h 3785035"/>
                <a:gd name="connsiteX22" fmla="*/ 1114588 w 12172979"/>
                <a:gd name="connsiteY22" fmla="*/ 2764915 h 3785035"/>
                <a:gd name="connsiteX23" fmla="*/ 1056260 w 12172979"/>
                <a:gd name="connsiteY23" fmla="*/ 2793445 h 3785035"/>
                <a:gd name="connsiteX24" fmla="*/ 1004905 w 12172979"/>
                <a:gd name="connsiteY24" fmla="*/ 2847970 h 3785035"/>
                <a:gd name="connsiteX25" fmla="*/ 1068940 w 12172979"/>
                <a:gd name="connsiteY25" fmla="*/ 3141516 h 3785035"/>
                <a:gd name="connsiteX26" fmla="*/ 1068940 w 12172979"/>
                <a:gd name="connsiteY26" fmla="*/ 3141516 h 3785035"/>
                <a:gd name="connsiteX27" fmla="*/ 1108248 w 12172979"/>
                <a:gd name="connsiteY27" fmla="*/ 3188433 h 3785035"/>
                <a:gd name="connsiteX28" fmla="*/ 989689 w 12172979"/>
                <a:gd name="connsiteY28" fmla="*/ 3209355 h 3785035"/>
                <a:gd name="connsiteX29" fmla="*/ 1701047 w 12172979"/>
                <a:gd name="connsiteY29" fmla="*/ 2617824 h 3785035"/>
                <a:gd name="connsiteX30" fmla="*/ 1940069 w 12172979"/>
                <a:gd name="connsiteY30" fmla="*/ 2250099 h 3785035"/>
                <a:gd name="connsiteX31" fmla="*/ 1961625 w 12172979"/>
                <a:gd name="connsiteY31" fmla="*/ 2226641 h 3785035"/>
                <a:gd name="connsiteX32" fmla="*/ 1966697 w 12172979"/>
                <a:gd name="connsiteY32" fmla="*/ 2223471 h 3785035"/>
                <a:gd name="connsiteX33" fmla="*/ 1969867 w 12172979"/>
                <a:gd name="connsiteY33" fmla="*/ 2211424 h 3785035"/>
                <a:gd name="connsiteX34" fmla="*/ 1923584 w 12172979"/>
                <a:gd name="connsiteY34" fmla="*/ 2155632 h 3785035"/>
                <a:gd name="connsiteX35" fmla="*/ 1849405 w 12172979"/>
                <a:gd name="connsiteY35" fmla="*/ 2059896 h 3785035"/>
                <a:gd name="connsiteX36" fmla="*/ 1787906 w 12172979"/>
                <a:gd name="connsiteY36" fmla="*/ 1837993 h 3785035"/>
                <a:gd name="connsiteX37" fmla="*/ 1614188 w 12172979"/>
                <a:gd name="connsiteY37" fmla="*/ 1626234 h 3785035"/>
                <a:gd name="connsiteX38" fmla="*/ 1408135 w 12172979"/>
                <a:gd name="connsiteY38" fmla="*/ 1282601 h 3785035"/>
                <a:gd name="connsiteX39" fmla="*/ 1403063 w 12172979"/>
                <a:gd name="connsiteY39" fmla="*/ 1189402 h 3785035"/>
                <a:gd name="connsiteX40" fmla="*/ 1448711 w 12172979"/>
                <a:gd name="connsiteY40" fmla="*/ 1142485 h 3785035"/>
                <a:gd name="connsiteX41" fmla="*/ 1510844 w 12172979"/>
                <a:gd name="connsiteY41" fmla="*/ 1123465 h 3785035"/>
                <a:gd name="connsiteX42" fmla="*/ 1591364 w 12172979"/>
                <a:gd name="connsiteY42" fmla="*/ 1170381 h 3785035"/>
                <a:gd name="connsiteX43" fmla="*/ 1802489 w 12172979"/>
                <a:gd name="connsiteY43" fmla="*/ 1510844 h 3785035"/>
                <a:gd name="connsiteX44" fmla="*/ 1911538 w 12172979"/>
                <a:gd name="connsiteY44" fmla="*/ 1762546 h 3785035"/>
                <a:gd name="connsiteX45" fmla="*/ 2080819 w 12172979"/>
                <a:gd name="connsiteY45" fmla="*/ 1918512 h 3785035"/>
                <a:gd name="connsiteX46" fmla="*/ 2132174 w 12172979"/>
                <a:gd name="connsiteY46" fmla="*/ 2028196 h 3785035"/>
                <a:gd name="connsiteX47" fmla="*/ 2160704 w 12172979"/>
                <a:gd name="connsiteY47" fmla="*/ 2094767 h 3785035"/>
                <a:gd name="connsiteX48" fmla="*/ 2172750 w 12172979"/>
                <a:gd name="connsiteY48" fmla="*/ 2097937 h 3785035"/>
                <a:gd name="connsiteX49" fmla="*/ 2184162 w 12172979"/>
                <a:gd name="connsiteY49" fmla="*/ 2090963 h 3785035"/>
                <a:gd name="connsiteX50" fmla="*/ 2187966 w 12172979"/>
                <a:gd name="connsiteY50" fmla="*/ 2092231 h 3785035"/>
                <a:gd name="connsiteX51" fmla="*/ 2553790 w 12172979"/>
                <a:gd name="connsiteY51" fmla="*/ 2035804 h 3785035"/>
                <a:gd name="connsiteX52" fmla="*/ 2917077 w 12172979"/>
                <a:gd name="connsiteY52" fmla="*/ 2158168 h 3785035"/>
                <a:gd name="connsiteX53" fmla="*/ 3144687 w 12172979"/>
                <a:gd name="connsiteY53" fmla="*/ 2378803 h 3785035"/>
                <a:gd name="connsiteX54" fmla="*/ 3194139 w 12172979"/>
                <a:gd name="connsiteY54" fmla="*/ 2459956 h 3785035"/>
                <a:gd name="connsiteX55" fmla="*/ 2979844 w 12172979"/>
                <a:gd name="connsiteY55" fmla="*/ 3464227 h 3785035"/>
                <a:gd name="connsiteX56" fmla="*/ 2934196 w 12172979"/>
                <a:gd name="connsiteY56" fmla="*/ 3499098 h 3785035"/>
                <a:gd name="connsiteX57" fmla="*/ 2896789 w 12172979"/>
                <a:gd name="connsiteY57" fmla="*/ 3521922 h 3785035"/>
                <a:gd name="connsiteX58" fmla="*/ 2539208 w 12172979"/>
                <a:gd name="connsiteY58" fmla="*/ 3628435 h 3785035"/>
                <a:gd name="connsiteX59" fmla="*/ 2539208 w 12172979"/>
                <a:gd name="connsiteY59" fmla="*/ 3628435 h 3785035"/>
                <a:gd name="connsiteX60" fmla="*/ 1822777 w 12172979"/>
                <a:gd name="connsiteY60" fmla="*/ 3280998 h 3785035"/>
                <a:gd name="connsiteX61" fmla="*/ 1799953 w 12172979"/>
                <a:gd name="connsiteY61" fmla="*/ 3054023 h 3785035"/>
                <a:gd name="connsiteX62" fmla="*/ 1701681 w 12172979"/>
                <a:gd name="connsiteY62" fmla="*/ 2852408 h 3785035"/>
                <a:gd name="connsiteX63" fmla="*/ 1909002 w 12172979"/>
                <a:gd name="connsiteY63" fmla="*/ 2842898 h 3785035"/>
                <a:gd name="connsiteX64" fmla="*/ 2492291 w 12172979"/>
                <a:gd name="connsiteY64" fmla="*/ 2259609 h 3785035"/>
                <a:gd name="connsiteX65" fmla="*/ 3075580 w 12172979"/>
                <a:gd name="connsiteY65" fmla="*/ 2851774 h 3785035"/>
                <a:gd name="connsiteX66" fmla="*/ 2492925 w 12172979"/>
                <a:gd name="connsiteY66" fmla="*/ 3426820 h 3785035"/>
                <a:gd name="connsiteX67" fmla="*/ 1990155 w 12172979"/>
                <a:gd name="connsiteY67" fmla="*/ 3142150 h 3785035"/>
                <a:gd name="connsiteX68" fmla="*/ 3193505 w 12172979"/>
                <a:gd name="connsiteY68" fmla="*/ 3461691 h 3785035"/>
                <a:gd name="connsiteX69" fmla="*/ 3873797 w 12172979"/>
                <a:gd name="connsiteY69" fmla="*/ 3710856 h 3785035"/>
                <a:gd name="connsiteX70" fmla="*/ 3670914 w 12172979"/>
                <a:gd name="connsiteY70" fmla="*/ 3663306 h 3785035"/>
                <a:gd name="connsiteX71" fmla="*/ 3623998 w 12172979"/>
                <a:gd name="connsiteY71" fmla="*/ 3574544 h 3785035"/>
                <a:gd name="connsiteX72" fmla="*/ 3850973 w 12172979"/>
                <a:gd name="connsiteY72" fmla="*/ 2837826 h 3785035"/>
                <a:gd name="connsiteX73" fmla="*/ 3885843 w 12172979"/>
                <a:gd name="connsiteY73" fmla="*/ 2795981 h 3785035"/>
                <a:gd name="connsiteX74" fmla="*/ 3902962 w 12172979"/>
                <a:gd name="connsiteY74" fmla="*/ 2790909 h 3785035"/>
                <a:gd name="connsiteX75" fmla="*/ 4049418 w 12172979"/>
                <a:gd name="connsiteY75" fmla="*/ 2315402 h 3785035"/>
                <a:gd name="connsiteX76" fmla="*/ 3949879 w 12172979"/>
                <a:gd name="connsiteY76" fmla="*/ 2284970 h 3785035"/>
                <a:gd name="connsiteX77" fmla="*/ 3907400 w 12172979"/>
                <a:gd name="connsiteY77" fmla="*/ 2204451 h 3785035"/>
                <a:gd name="connsiteX78" fmla="*/ 4011377 w 12172979"/>
                <a:gd name="connsiteY78" fmla="*/ 1865889 h 3785035"/>
                <a:gd name="connsiteX79" fmla="*/ 4330284 w 12172979"/>
                <a:gd name="connsiteY79" fmla="*/ 1697243 h 3785035"/>
                <a:gd name="connsiteX80" fmla="*/ 4330284 w 12172979"/>
                <a:gd name="connsiteY80" fmla="*/ 1697243 h 3785035"/>
                <a:gd name="connsiteX81" fmla="*/ 4442504 w 12172979"/>
                <a:gd name="connsiteY81" fmla="*/ 1732114 h 3785035"/>
                <a:gd name="connsiteX82" fmla="*/ 4472936 w 12172979"/>
                <a:gd name="connsiteY82" fmla="*/ 1789808 h 3785035"/>
                <a:gd name="connsiteX83" fmla="*/ 4306826 w 12172979"/>
                <a:gd name="connsiteY83" fmla="*/ 2328082 h 3785035"/>
                <a:gd name="connsiteX84" fmla="*/ 4227575 w 12172979"/>
                <a:gd name="connsiteY84" fmla="*/ 2369927 h 3785035"/>
                <a:gd name="connsiteX85" fmla="*/ 4116623 w 12172979"/>
                <a:gd name="connsiteY85" fmla="*/ 2335690 h 3785035"/>
                <a:gd name="connsiteX86" fmla="*/ 3970167 w 12172979"/>
                <a:gd name="connsiteY86" fmla="*/ 2811197 h 3785035"/>
                <a:gd name="connsiteX87" fmla="*/ 3980945 w 12172979"/>
                <a:gd name="connsiteY87" fmla="*/ 2825146 h 3785035"/>
                <a:gd name="connsiteX88" fmla="*/ 3986017 w 12172979"/>
                <a:gd name="connsiteY88" fmla="*/ 2879036 h 3785035"/>
                <a:gd name="connsiteX89" fmla="*/ 3781232 w 12172979"/>
                <a:gd name="connsiteY89" fmla="*/ 3550452 h 3785035"/>
                <a:gd name="connsiteX90" fmla="*/ 3816737 w 12172979"/>
                <a:gd name="connsiteY90" fmla="*/ 3592931 h 3785035"/>
                <a:gd name="connsiteX91" fmla="*/ 4391783 w 12172979"/>
                <a:gd name="connsiteY91" fmla="*/ 3537138 h 3785035"/>
                <a:gd name="connsiteX92" fmla="*/ 5117090 w 12172979"/>
                <a:gd name="connsiteY92" fmla="*/ 3537772 h 3785035"/>
                <a:gd name="connsiteX93" fmla="*/ 5243892 w 12172979"/>
                <a:gd name="connsiteY93" fmla="*/ 3646187 h 3785035"/>
                <a:gd name="connsiteX94" fmla="*/ 5051153 w 12172979"/>
                <a:gd name="connsiteY94" fmla="*/ 3466129 h 3785035"/>
                <a:gd name="connsiteX95" fmla="*/ 4844466 w 12172979"/>
                <a:gd name="connsiteY95" fmla="*/ 3542844 h 3785035"/>
                <a:gd name="connsiteX96" fmla="*/ 4840662 w 12172979"/>
                <a:gd name="connsiteY96" fmla="*/ 3543478 h 3785035"/>
                <a:gd name="connsiteX97" fmla="*/ 4822275 w 12172979"/>
                <a:gd name="connsiteY97" fmla="*/ 3529530 h 3785035"/>
                <a:gd name="connsiteX98" fmla="*/ 4611784 w 12172979"/>
                <a:gd name="connsiteY98" fmla="*/ 3208721 h 3785035"/>
                <a:gd name="connsiteX99" fmla="*/ 4550920 w 12172979"/>
                <a:gd name="connsiteY99" fmla="*/ 2979844 h 3785035"/>
                <a:gd name="connsiteX100" fmla="*/ 4556625 w 12172979"/>
                <a:gd name="connsiteY100" fmla="*/ 2930391 h 3785035"/>
                <a:gd name="connsiteX101" fmla="*/ 5172883 w 12172979"/>
                <a:gd name="connsiteY101" fmla="*/ 2772523 h 3785035"/>
                <a:gd name="connsiteX102" fmla="*/ 5207753 w 12172979"/>
                <a:gd name="connsiteY102" fmla="*/ 2868892 h 3785035"/>
                <a:gd name="connsiteX103" fmla="*/ 5231211 w 12172979"/>
                <a:gd name="connsiteY103" fmla="*/ 2952582 h 3785035"/>
                <a:gd name="connsiteX104" fmla="*/ 5262278 w 12172979"/>
                <a:gd name="connsiteY104" fmla="*/ 3144686 h 3785035"/>
                <a:gd name="connsiteX105" fmla="*/ 5281298 w 12172979"/>
                <a:gd name="connsiteY105" fmla="*/ 3162438 h 3785035"/>
                <a:gd name="connsiteX106" fmla="*/ 5397322 w 12172979"/>
                <a:gd name="connsiteY106" fmla="*/ 3049585 h 3785035"/>
                <a:gd name="connsiteX107" fmla="*/ 5397322 w 12172979"/>
                <a:gd name="connsiteY107" fmla="*/ 3049585 h 3785035"/>
                <a:gd name="connsiteX108" fmla="*/ 5363085 w 12172979"/>
                <a:gd name="connsiteY108" fmla="*/ 2951947 h 3785035"/>
                <a:gd name="connsiteX109" fmla="*/ 5273056 w 12172979"/>
                <a:gd name="connsiteY109" fmla="*/ 2901227 h 3785035"/>
                <a:gd name="connsiteX110" fmla="*/ 5302221 w 12172979"/>
                <a:gd name="connsiteY110" fmla="*/ 2850506 h 3785035"/>
                <a:gd name="connsiteX111" fmla="*/ 5378936 w 12172979"/>
                <a:gd name="connsiteY111" fmla="*/ 2889181 h 3785035"/>
                <a:gd name="connsiteX112" fmla="*/ 5378936 w 12172979"/>
                <a:gd name="connsiteY112" fmla="*/ 2889181 h 3785035"/>
                <a:gd name="connsiteX113" fmla="*/ 5450579 w 12172979"/>
                <a:gd name="connsiteY113" fmla="*/ 3088259 h 3785035"/>
                <a:gd name="connsiteX114" fmla="*/ 5290174 w 12172979"/>
                <a:gd name="connsiteY114" fmla="*/ 3229009 h 3785035"/>
                <a:gd name="connsiteX115" fmla="*/ 5266716 w 12172979"/>
                <a:gd name="connsiteY115" fmla="*/ 3300652 h 3785035"/>
                <a:gd name="connsiteX116" fmla="*/ 5210923 w 12172979"/>
                <a:gd name="connsiteY116" fmla="*/ 3419212 h 3785035"/>
                <a:gd name="connsiteX117" fmla="*/ 5754903 w 12172979"/>
                <a:gd name="connsiteY117" fmla="*/ 3438232 h 3785035"/>
                <a:gd name="connsiteX118" fmla="*/ 5711157 w 12172979"/>
                <a:gd name="connsiteY118" fmla="*/ 2832754 h 3785035"/>
                <a:gd name="connsiteX119" fmla="*/ 5710522 w 12172979"/>
                <a:gd name="connsiteY119" fmla="*/ 2814367 h 3785035"/>
                <a:gd name="connsiteX120" fmla="*/ 5240088 w 12172979"/>
                <a:gd name="connsiteY120" fmla="*/ 1900126 h 3785035"/>
                <a:gd name="connsiteX121" fmla="*/ 5247062 w 12172979"/>
                <a:gd name="connsiteY121" fmla="*/ 1833555 h 3785035"/>
                <a:gd name="connsiteX122" fmla="*/ 5247062 w 12172979"/>
                <a:gd name="connsiteY122" fmla="*/ 1833555 h 3785035"/>
                <a:gd name="connsiteX123" fmla="*/ 5247062 w 12172979"/>
                <a:gd name="connsiteY123" fmla="*/ 1833555 h 3785035"/>
                <a:gd name="connsiteX124" fmla="*/ 5247062 w 12172979"/>
                <a:gd name="connsiteY124" fmla="*/ 1833555 h 3785035"/>
                <a:gd name="connsiteX125" fmla="*/ 5276226 w 12172979"/>
                <a:gd name="connsiteY125" fmla="*/ 1823411 h 3785035"/>
                <a:gd name="connsiteX126" fmla="*/ 5642684 w 12172979"/>
                <a:gd name="connsiteY126" fmla="*/ 1751768 h 3785035"/>
                <a:gd name="connsiteX127" fmla="*/ 5733981 w 12172979"/>
                <a:gd name="connsiteY127" fmla="*/ 1816437 h 3785035"/>
                <a:gd name="connsiteX128" fmla="*/ 6032599 w 12172979"/>
                <a:gd name="connsiteY128" fmla="*/ 2486585 h 3785035"/>
                <a:gd name="connsiteX129" fmla="*/ 6255137 w 12172979"/>
                <a:gd name="connsiteY129" fmla="*/ 2876500 h 3785035"/>
                <a:gd name="connsiteX130" fmla="*/ 6477674 w 12172979"/>
                <a:gd name="connsiteY130" fmla="*/ 3280364 h 3785035"/>
                <a:gd name="connsiteX131" fmla="*/ 6468164 w 12172979"/>
                <a:gd name="connsiteY131" fmla="*/ 3395754 h 3785035"/>
                <a:gd name="connsiteX132" fmla="*/ 6377500 w 12172979"/>
                <a:gd name="connsiteY132" fmla="*/ 3402728 h 3785035"/>
                <a:gd name="connsiteX133" fmla="*/ 6312197 w 12172979"/>
                <a:gd name="connsiteY133" fmla="*/ 3292410 h 3785035"/>
                <a:gd name="connsiteX134" fmla="*/ 6257673 w 12172979"/>
                <a:gd name="connsiteY134" fmla="*/ 3187165 h 3785035"/>
                <a:gd name="connsiteX135" fmla="*/ 6044012 w 12172979"/>
                <a:gd name="connsiteY135" fmla="*/ 2760477 h 3785035"/>
                <a:gd name="connsiteX136" fmla="*/ 5947642 w 12172979"/>
                <a:gd name="connsiteY136" fmla="*/ 2731946 h 3785035"/>
                <a:gd name="connsiteX137" fmla="*/ 5894385 w 12172979"/>
                <a:gd name="connsiteY137" fmla="*/ 2769987 h 3785035"/>
                <a:gd name="connsiteX138" fmla="*/ 5884875 w 12172979"/>
                <a:gd name="connsiteY138" fmla="*/ 2908201 h 3785035"/>
                <a:gd name="connsiteX139" fmla="*/ 5884875 w 12172979"/>
                <a:gd name="connsiteY139" fmla="*/ 2908201 h 3785035"/>
                <a:gd name="connsiteX140" fmla="*/ 6012311 w 12172979"/>
                <a:gd name="connsiteY140" fmla="*/ 2898057 h 3785035"/>
                <a:gd name="connsiteX141" fmla="*/ 6364186 w 12172979"/>
                <a:gd name="connsiteY141" fmla="*/ 2630505 h 3785035"/>
                <a:gd name="connsiteX142" fmla="*/ 6607012 w 12172979"/>
                <a:gd name="connsiteY142" fmla="*/ 2413040 h 3785035"/>
                <a:gd name="connsiteX143" fmla="*/ 6587992 w 12172979"/>
                <a:gd name="connsiteY143" fmla="*/ 3123130 h 3785035"/>
                <a:gd name="connsiteX144" fmla="*/ 6605109 w 12172979"/>
                <a:gd name="connsiteY144" fmla="*/ 3784402 h 3785035"/>
                <a:gd name="connsiteX145" fmla="*/ 6793411 w 12172979"/>
                <a:gd name="connsiteY145" fmla="*/ 3417944 h 3785035"/>
                <a:gd name="connsiteX146" fmla="*/ 6801019 w 12172979"/>
                <a:gd name="connsiteY146" fmla="*/ 2814367 h 3785035"/>
                <a:gd name="connsiteX147" fmla="*/ 6769318 w 12172979"/>
                <a:gd name="connsiteY147" fmla="*/ 2798517 h 3785035"/>
                <a:gd name="connsiteX148" fmla="*/ 6655830 w 12172979"/>
                <a:gd name="connsiteY148" fmla="*/ 3094600 h 3785035"/>
                <a:gd name="connsiteX149" fmla="*/ 6892950 w 12172979"/>
                <a:gd name="connsiteY149" fmla="*/ 3235984 h 3785035"/>
                <a:gd name="connsiteX150" fmla="*/ 6969031 w 12172979"/>
                <a:gd name="connsiteY150" fmla="*/ 3120594 h 3785035"/>
                <a:gd name="connsiteX151" fmla="*/ 6880270 w 12172979"/>
                <a:gd name="connsiteY151" fmla="*/ 2863186 h 3785035"/>
                <a:gd name="connsiteX152" fmla="*/ 7545346 w 12172979"/>
                <a:gd name="connsiteY152" fmla="*/ 1931826 h 3785035"/>
                <a:gd name="connsiteX153" fmla="*/ 8214859 w 12172979"/>
                <a:gd name="connsiteY153" fmla="*/ 2137246 h 3785035"/>
                <a:gd name="connsiteX154" fmla="*/ 8324543 w 12172979"/>
                <a:gd name="connsiteY154" fmla="*/ 2187332 h 3785035"/>
                <a:gd name="connsiteX155" fmla="*/ 8326445 w 12172979"/>
                <a:gd name="connsiteY155" fmla="*/ 2187332 h 3785035"/>
                <a:gd name="connsiteX156" fmla="*/ 8391114 w 12172979"/>
                <a:gd name="connsiteY156" fmla="*/ 2184162 h 3785035"/>
                <a:gd name="connsiteX157" fmla="*/ 8664372 w 12172979"/>
                <a:gd name="connsiteY157" fmla="*/ 2343933 h 3785035"/>
                <a:gd name="connsiteX158" fmla="*/ 8598435 w 12172979"/>
                <a:gd name="connsiteY158" fmla="*/ 2586124 h 3785035"/>
                <a:gd name="connsiteX159" fmla="*/ 8503333 w 12172979"/>
                <a:gd name="connsiteY159" fmla="*/ 2558228 h 3785035"/>
                <a:gd name="connsiteX160" fmla="*/ 8396186 w 12172979"/>
                <a:gd name="connsiteY160" fmla="*/ 2281166 h 3785035"/>
                <a:gd name="connsiteX161" fmla="*/ 8346100 w 12172979"/>
                <a:gd name="connsiteY161" fmla="*/ 2298284 h 3785035"/>
                <a:gd name="connsiteX162" fmla="*/ 8462757 w 12172979"/>
                <a:gd name="connsiteY162" fmla="*/ 2620360 h 3785035"/>
                <a:gd name="connsiteX163" fmla="*/ 7793243 w 12172979"/>
                <a:gd name="connsiteY163" fmla="*/ 3514314 h 3785035"/>
                <a:gd name="connsiteX164" fmla="*/ 7215027 w 12172979"/>
                <a:gd name="connsiteY164" fmla="*/ 3391316 h 3785035"/>
                <a:gd name="connsiteX165" fmla="*/ 7161136 w 12172979"/>
                <a:gd name="connsiteY165" fmla="*/ 3208087 h 3785035"/>
                <a:gd name="connsiteX166" fmla="*/ 7381137 w 12172979"/>
                <a:gd name="connsiteY166" fmla="*/ 3231546 h 3785035"/>
                <a:gd name="connsiteX167" fmla="*/ 7271454 w 12172979"/>
                <a:gd name="connsiteY167" fmla="*/ 3098404 h 3785035"/>
                <a:gd name="connsiteX168" fmla="*/ 7116755 w 12172979"/>
                <a:gd name="connsiteY168" fmla="*/ 2812465 h 3785035"/>
                <a:gd name="connsiteX169" fmla="*/ 7594164 w 12172979"/>
                <a:gd name="connsiteY169" fmla="*/ 2169580 h 3785035"/>
                <a:gd name="connsiteX170" fmla="*/ 8223736 w 12172979"/>
                <a:gd name="connsiteY170" fmla="*/ 2643819 h 3785035"/>
                <a:gd name="connsiteX171" fmla="*/ 7757739 w 12172979"/>
                <a:gd name="connsiteY171" fmla="*/ 3277194 h 3785035"/>
                <a:gd name="connsiteX172" fmla="*/ 7543443 w 12172979"/>
                <a:gd name="connsiteY172" fmla="*/ 3180191 h 3785035"/>
                <a:gd name="connsiteX173" fmla="*/ 8405696 w 12172979"/>
                <a:gd name="connsiteY173" fmla="*/ 3544746 h 3785035"/>
                <a:gd name="connsiteX174" fmla="*/ 9238150 w 12172979"/>
                <a:gd name="connsiteY174" fmla="*/ 3310797 h 3785035"/>
                <a:gd name="connsiteX175" fmla="*/ 8963624 w 12172979"/>
                <a:gd name="connsiteY175" fmla="*/ 3078115 h 3785035"/>
                <a:gd name="connsiteX176" fmla="*/ 9846166 w 12172979"/>
                <a:gd name="connsiteY176" fmla="*/ 3491489 h 3785035"/>
                <a:gd name="connsiteX177" fmla="*/ 10123227 w 12172979"/>
                <a:gd name="connsiteY177" fmla="*/ 3303189 h 3785035"/>
                <a:gd name="connsiteX178" fmla="*/ 9983111 w 12172979"/>
                <a:gd name="connsiteY178" fmla="*/ 3224571 h 3785035"/>
                <a:gd name="connsiteX179" fmla="*/ 9958385 w 12172979"/>
                <a:gd name="connsiteY179" fmla="*/ 3260076 h 3785035"/>
                <a:gd name="connsiteX180" fmla="*/ 9991354 w 12172979"/>
                <a:gd name="connsiteY180" fmla="*/ 3328549 h 3785035"/>
                <a:gd name="connsiteX181" fmla="*/ 10026224 w 12172979"/>
                <a:gd name="connsiteY181" fmla="*/ 3360883 h 3785035"/>
                <a:gd name="connsiteX182" fmla="*/ 10198675 w 12172979"/>
                <a:gd name="connsiteY182" fmla="*/ 3554890 h 3785035"/>
                <a:gd name="connsiteX183" fmla="*/ 10198041 w 12172979"/>
                <a:gd name="connsiteY183" fmla="*/ 3625899 h 3785035"/>
                <a:gd name="connsiteX184" fmla="*/ 10148588 w 12172979"/>
                <a:gd name="connsiteY184" fmla="*/ 3661404 h 3785035"/>
                <a:gd name="connsiteX185" fmla="*/ 10110547 w 12172979"/>
                <a:gd name="connsiteY185" fmla="*/ 3653162 h 3785035"/>
                <a:gd name="connsiteX186" fmla="*/ 9955849 w 12172979"/>
                <a:gd name="connsiteY186" fmla="*/ 3462325 h 3785035"/>
                <a:gd name="connsiteX187" fmla="*/ 9858212 w 12172979"/>
                <a:gd name="connsiteY187" fmla="*/ 3343131 h 3785035"/>
                <a:gd name="connsiteX188" fmla="*/ 9839192 w 12172979"/>
                <a:gd name="connsiteY188" fmla="*/ 3345667 h 3785035"/>
                <a:gd name="connsiteX189" fmla="*/ 9733312 w 12172979"/>
                <a:gd name="connsiteY189" fmla="*/ 3324111 h 3785035"/>
                <a:gd name="connsiteX190" fmla="*/ 8944604 w 12172979"/>
                <a:gd name="connsiteY190" fmla="*/ 2362319 h 3785035"/>
                <a:gd name="connsiteX191" fmla="*/ 8948408 w 12172979"/>
                <a:gd name="connsiteY191" fmla="*/ 2257707 h 3785035"/>
                <a:gd name="connsiteX192" fmla="*/ 8953480 w 12172979"/>
                <a:gd name="connsiteY192" fmla="*/ 2239955 h 3785035"/>
                <a:gd name="connsiteX193" fmla="*/ 8850771 w 12172979"/>
                <a:gd name="connsiteY193" fmla="*/ 2116323 h 3785035"/>
                <a:gd name="connsiteX194" fmla="*/ 8827947 w 12172979"/>
                <a:gd name="connsiteY194" fmla="*/ 2094133 h 3785035"/>
                <a:gd name="connsiteX195" fmla="*/ 8828580 w 12172979"/>
                <a:gd name="connsiteY195" fmla="*/ 2095401 h 3785035"/>
                <a:gd name="connsiteX196" fmla="*/ 8732845 w 12172979"/>
                <a:gd name="connsiteY196" fmla="*/ 1974305 h 3785035"/>
                <a:gd name="connsiteX197" fmla="*/ 8693536 w 12172979"/>
                <a:gd name="connsiteY197" fmla="*/ 1924852 h 3785035"/>
                <a:gd name="connsiteX198" fmla="*/ 8693536 w 12172979"/>
                <a:gd name="connsiteY198" fmla="*/ 1924852 h 3785035"/>
                <a:gd name="connsiteX199" fmla="*/ 8764546 w 12172979"/>
                <a:gd name="connsiteY199" fmla="*/ 1841797 h 3785035"/>
                <a:gd name="connsiteX200" fmla="*/ 8817168 w 12172979"/>
                <a:gd name="connsiteY200" fmla="*/ 1870328 h 3785035"/>
                <a:gd name="connsiteX201" fmla="*/ 8937630 w 12172979"/>
                <a:gd name="connsiteY201" fmla="*/ 2016784 h 3785035"/>
                <a:gd name="connsiteX202" fmla="*/ 8958552 w 12172979"/>
                <a:gd name="connsiteY202" fmla="*/ 2068138 h 3785035"/>
                <a:gd name="connsiteX203" fmla="*/ 8983913 w 12172979"/>
                <a:gd name="connsiteY203" fmla="*/ 2099205 h 3785035"/>
                <a:gd name="connsiteX204" fmla="*/ 9052385 w 12172979"/>
                <a:gd name="connsiteY204" fmla="*/ 2152462 h 3785035"/>
                <a:gd name="connsiteX205" fmla="*/ 9075210 w 12172979"/>
                <a:gd name="connsiteY205" fmla="*/ 2146756 h 3785035"/>
                <a:gd name="connsiteX206" fmla="*/ 9156997 w 12172979"/>
                <a:gd name="connsiteY206" fmla="*/ 2154998 h 3785035"/>
                <a:gd name="connsiteX207" fmla="*/ 9202646 w 12172979"/>
                <a:gd name="connsiteY207" fmla="*/ 2208888 h 3785035"/>
                <a:gd name="connsiteX208" fmla="*/ 9952679 w 12172979"/>
                <a:gd name="connsiteY208" fmla="*/ 3123764 h 3785035"/>
                <a:gd name="connsiteX209" fmla="*/ 10380001 w 12172979"/>
                <a:gd name="connsiteY209" fmla="*/ 3002034 h 3785035"/>
                <a:gd name="connsiteX210" fmla="*/ 10308359 w 12172979"/>
                <a:gd name="connsiteY210" fmla="*/ 3294947 h 3785035"/>
                <a:gd name="connsiteX211" fmla="*/ 10492855 w 12172979"/>
                <a:gd name="connsiteY211" fmla="*/ 3492758 h 3785035"/>
                <a:gd name="connsiteX212" fmla="*/ 10496659 w 12172979"/>
                <a:gd name="connsiteY212" fmla="*/ 3496561 h 3785035"/>
                <a:gd name="connsiteX213" fmla="*/ 10877065 w 12172979"/>
                <a:gd name="connsiteY213" fmla="*/ 3542210 h 3785035"/>
                <a:gd name="connsiteX214" fmla="*/ 10670378 w 12172979"/>
                <a:gd name="connsiteY214" fmla="*/ 3281632 h 3785035"/>
                <a:gd name="connsiteX215" fmla="*/ 10713490 w 12172979"/>
                <a:gd name="connsiteY215" fmla="*/ 3050219 h 3785035"/>
                <a:gd name="connsiteX216" fmla="*/ 10220865 w 12172979"/>
                <a:gd name="connsiteY216" fmla="*/ 1840529 h 3785035"/>
                <a:gd name="connsiteX217" fmla="*/ 10155562 w 12172979"/>
                <a:gd name="connsiteY217" fmla="*/ 1694707 h 3785035"/>
                <a:gd name="connsiteX218" fmla="*/ 9991988 w 12172979"/>
                <a:gd name="connsiteY218" fmla="*/ 1758742 h 3785035"/>
                <a:gd name="connsiteX219" fmla="*/ 9723168 w 12172979"/>
                <a:gd name="connsiteY219" fmla="*/ 1839895 h 3785035"/>
                <a:gd name="connsiteX220" fmla="*/ 9264778 w 12172979"/>
                <a:gd name="connsiteY220" fmla="*/ 1670615 h 3785035"/>
                <a:gd name="connsiteX221" fmla="*/ 8924316 w 12172979"/>
                <a:gd name="connsiteY221" fmla="*/ 1289575 h 3785035"/>
                <a:gd name="connsiteX222" fmla="*/ 8982644 w 12172979"/>
                <a:gd name="connsiteY222" fmla="*/ 1257241 h 3785035"/>
                <a:gd name="connsiteX223" fmla="*/ 8964893 w 12172979"/>
                <a:gd name="connsiteY223" fmla="*/ 1226808 h 3785035"/>
                <a:gd name="connsiteX224" fmla="*/ 9082818 w 12172979"/>
                <a:gd name="connsiteY224" fmla="*/ 1200180 h 3785035"/>
                <a:gd name="connsiteX225" fmla="*/ 9122761 w 12172979"/>
                <a:gd name="connsiteY225" fmla="*/ 1186865 h 3785035"/>
                <a:gd name="connsiteX226" fmla="*/ 9122761 w 12172979"/>
                <a:gd name="connsiteY226" fmla="*/ 1186865 h 3785035"/>
                <a:gd name="connsiteX227" fmla="*/ 9176017 w 12172979"/>
                <a:gd name="connsiteY227" fmla="*/ 1217932 h 3785035"/>
                <a:gd name="connsiteX228" fmla="*/ 9415673 w 12172979"/>
                <a:gd name="connsiteY228" fmla="*/ 1377068 h 3785035"/>
                <a:gd name="connsiteX229" fmla="*/ 9224836 w 12172979"/>
                <a:gd name="connsiteY229" fmla="*/ 1501334 h 3785035"/>
                <a:gd name="connsiteX230" fmla="*/ 9846166 w 12172979"/>
                <a:gd name="connsiteY230" fmla="*/ 1595801 h 3785035"/>
                <a:gd name="connsiteX231" fmla="*/ 9880402 w 12172979"/>
                <a:gd name="connsiteY231" fmla="*/ 1588193 h 3785035"/>
                <a:gd name="connsiteX232" fmla="*/ 9847433 w 12172979"/>
                <a:gd name="connsiteY232" fmla="*/ 1560297 h 3785035"/>
                <a:gd name="connsiteX233" fmla="*/ 9295845 w 12172979"/>
                <a:gd name="connsiteY233" fmla="*/ 1493726 h 3785035"/>
                <a:gd name="connsiteX234" fmla="*/ 9758672 w 12172979"/>
                <a:gd name="connsiteY234" fmla="*/ 1381506 h 3785035"/>
                <a:gd name="connsiteX235" fmla="*/ 10018616 w 12172979"/>
                <a:gd name="connsiteY235" fmla="*/ 1250266 h 3785035"/>
                <a:gd name="connsiteX236" fmla="*/ 9803053 w 12172979"/>
                <a:gd name="connsiteY236" fmla="*/ 1185597 h 3785035"/>
                <a:gd name="connsiteX237" fmla="*/ 9783398 w 12172979"/>
                <a:gd name="connsiteY237" fmla="*/ 1183695 h 3785035"/>
                <a:gd name="connsiteX238" fmla="*/ 9792909 w 12172979"/>
                <a:gd name="connsiteY238" fmla="*/ 1287673 h 3785035"/>
                <a:gd name="connsiteX239" fmla="*/ 9876598 w 12172979"/>
                <a:gd name="connsiteY239" fmla="*/ 1080986 h 3785035"/>
                <a:gd name="connsiteX240" fmla="*/ 8814632 w 12172979"/>
                <a:gd name="connsiteY240" fmla="*/ 1078450 h 3785035"/>
                <a:gd name="connsiteX241" fmla="*/ 8767081 w 12172979"/>
                <a:gd name="connsiteY241" fmla="*/ 1030265 h 3785035"/>
                <a:gd name="connsiteX242" fmla="*/ 8814632 w 12172979"/>
                <a:gd name="connsiteY242" fmla="*/ 982080 h 3785035"/>
                <a:gd name="connsiteX243" fmla="*/ 9830315 w 12172979"/>
                <a:gd name="connsiteY243" fmla="*/ 964328 h 3785035"/>
                <a:gd name="connsiteX244" fmla="*/ 9772621 w 12172979"/>
                <a:gd name="connsiteY244" fmla="*/ 912339 h 3785035"/>
                <a:gd name="connsiteX245" fmla="*/ 8834287 w 12172979"/>
                <a:gd name="connsiteY245" fmla="*/ 912339 h 3785035"/>
                <a:gd name="connsiteX246" fmla="*/ 8883105 w 12172979"/>
                <a:gd name="connsiteY246" fmla="*/ 789342 h 3785035"/>
                <a:gd name="connsiteX247" fmla="*/ 9258438 w 12172979"/>
                <a:gd name="connsiteY247" fmla="*/ 365823 h 3785035"/>
                <a:gd name="connsiteX248" fmla="*/ 9678153 w 12172979"/>
                <a:gd name="connsiteY248" fmla="*/ 230779 h 3785035"/>
                <a:gd name="connsiteX249" fmla="*/ 9709854 w 12172979"/>
                <a:gd name="connsiteY249" fmla="*/ 229511 h 3785035"/>
                <a:gd name="connsiteX250" fmla="*/ 9709854 w 12172979"/>
                <a:gd name="connsiteY250" fmla="*/ 159136 h 3785035"/>
                <a:gd name="connsiteX251" fmla="*/ 9695905 w 12172979"/>
                <a:gd name="connsiteY251" fmla="*/ 159136 h 3785035"/>
                <a:gd name="connsiteX252" fmla="*/ 9627432 w 12172979"/>
                <a:gd name="connsiteY252" fmla="*/ 90029 h 3785035"/>
                <a:gd name="connsiteX253" fmla="*/ 9627432 w 12172979"/>
                <a:gd name="connsiteY253" fmla="*/ 69107 h 3785035"/>
                <a:gd name="connsiteX254" fmla="*/ 9695905 w 12172979"/>
                <a:gd name="connsiteY254" fmla="*/ 0 h 3785035"/>
                <a:gd name="connsiteX255" fmla="*/ 9903860 w 12172979"/>
                <a:gd name="connsiteY255" fmla="*/ 0 h 3785035"/>
                <a:gd name="connsiteX256" fmla="*/ 9903860 w 12172979"/>
                <a:gd name="connsiteY256" fmla="*/ 0 h 3785035"/>
                <a:gd name="connsiteX257" fmla="*/ 9972334 w 12172979"/>
                <a:gd name="connsiteY257" fmla="*/ 69107 h 3785035"/>
                <a:gd name="connsiteX258" fmla="*/ 9972334 w 12172979"/>
                <a:gd name="connsiteY258" fmla="*/ 90029 h 3785035"/>
                <a:gd name="connsiteX259" fmla="*/ 9903860 w 12172979"/>
                <a:gd name="connsiteY259" fmla="*/ 159136 h 3785035"/>
                <a:gd name="connsiteX260" fmla="*/ 9889912 w 12172979"/>
                <a:gd name="connsiteY260" fmla="*/ 159136 h 3785035"/>
                <a:gd name="connsiteX261" fmla="*/ 9889912 w 12172979"/>
                <a:gd name="connsiteY261" fmla="*/ 234583 h 3785035"/>
                <a:gd name="connsiteX262" fmla="*/ 9972334 w 12172979"/>
                <a:gd name="connsiteY262" fmla="*/ 241558 h 3785035"/>
                <a:gd name="connsiteX263" fmla="*/ 10341327 w 12172979"/>
                <a:gd name="connsiteY263" fmla="*/ 368993 h 3785035"/>
                <a:gd name="connsiteX264" fmla="*/ 10750263 w 12172979"/>
                <a:gd name="connsiteY264" fmla="*/ 886345 h 3785035"/>
                <a:gd name="connsiteX265" fmla="*/ 10750897 w 12172979"/>
                <a:gd name="connsiteY265" fmla="*/ 914875 h 3785035"/>
                <a:gd name="connsiteX266" fmla="*/ 10750897 w 12172979"/>
                <a:gd name="connsiteY266" fmla="*/ 914875 h 3785035"/>
                <a:gd name="connsiteX267" fmla="*/ 9943168 w 12172979"/>
                <a:gd name="connsiteY267" fmla="*/ 919314 h 3785035"/>
                <a:gd name="connsiteX268" fmla="*/ 9927318 w 12172979"/>
                <a:gd name="connsiteY268" fmla="*/ 958622 h 3785035"/>
                <a:gd name="connsiteX269" fmla="*/ 10784499 w 12172979"/>
                <a:gd name="connsiteY269" fmla="*/ 984616 h 3785035"/>
                <a:gd name="connsiteX270" fmla="*/ 10784499 w 12172979"/>
                <a:gd name="connsiteY270" fmla="*/ 984616 h 3785035"/>
                <a:gd name="connsiteX271" fmla="*/ 10832050 w 12172979"/>
                <a:gd name="connsiteY271" fmla="*/ 1032801 h 3785035"/>
                <a:gd name="connsiteX272" fmla="*/ 10784499 w 12172979"/>
                <a:gd name="connsiteY272" fmla="*/ 1080986 h 3785035"/>
                <a:gd name="connsiteX273" fmla="*/ 10115619 w 12172979"/>
                <a:gd name="connsiteY273" fmla="*/ 1108882 h 3785035"/>
                <a:gd name="connsiteX274" fmla="*/ 10286802 w 12172979"/>
                <a:gd name="connsiteY274" fmla="*/ 1162773 h 3785035"/>
                <a:gd name="connsiteX275" fmla="*/ 10651357 w 12172979"/>
                <a:gd name="connsiteY275" fmla="*/ 1495628 h 3785035"/>
                <a:gd name="connsiteX276" fmla="*/ 11325309 w 12172979"/>
                <a:gd name="connsiteY276" fmla="*/ 2536671 h 3785035"/>
                <a:gd name="connsiteX277" fmla="*/ 11568769 w 12172979"/>
                <a:gd name="connsiteY277" fmla="*/ 2583588 h 3785035"/>
                <a:gd name="connsiteX278" fmla="*/ 11687963 w 12172979"/>
                <a:gd name="connsiteY278" fmla="*/ 2856846 h 3785035"/>
                <a:gd name="connsiteX279" fmla="*/ 11880067 w 12172979"/>
                <a:gd name="connsiteY279" fmla="*/ 3051487 h 3785035"/>
                <a:gd name="connsiteX280" fmla="*/ 11978973 w 12172979"/>
                <a:gd name="connsiteY280" fmla="*/ 3282900 h 3785035"/>
                <a:gd name="connsiteX281" fmla="*/ 12175516 w 12172979"/>
                <a:gd name="connsiteY281" fmla="*/ 3417310 h 3785035"/>
                <a:gd name="connsiteX0" fmla="*/ 0 w 12175516"/>
                <a:gd name="connsiteY0" fmla="*/ 2899959 h 3789197"/>
                <a:gd name="connsiteX1" fmla="*/ 223805 w 12175516"/>
                <a:gd name="connsiteY1" fmla="*/ 2802955 h 3789197"/>
                <a:gd name="connsiteX2" fmla="*/ 244728 w 12175516"/>
                <a:gd name="connsiteY2" fmla="*/ 3170681 h 3789197"/>
                <a:gd name="connsiteX3" fmla="*/ 514182 w 12175516"/>
                <a:gd name="connsiteY3" fmla="*/ 3354543 h 3789197"/>
                <a:gd name="connsiteX4" fmla="*/ 883175 w 12175516"/>
                <a:gd name="connsiteY4" fmla="*/ 3190969 h 3789197"/>
                <a:gd name="connsiteX5" fmla="*/ 881273 w 12175516"/>
                <a:gd name="connsiteY5" fmla="*/ 3136444 h 3789197"/>
                <a:gd name="connsiteX6" fmla="*/ 880005 w 12175516"/>
                <a:gd name="connsiteY6" fmla="*/ 3135810 h 3789197"/>
                <a:gd name="connsiteX7" fmla="*/ 720869 w 12175516"/>
                <a:gd name="connsiteY7" fmla="*/ 3090161 h 3789197"/>
                <a:gd name="connsiteX8" fmla="*/ 657468 w 12175516"/>
                <a:gd name="connsiteY8" fmla="*/ 3059729 h 3789197"/>
                <a:gd name="connsiteX9" fmla="*/ 715797 w 12175516"/>
                <a:gd name="connsiteY9" fmla="*/ 3040709 h 3789197"/>
                <a:gd name="connsiteX10" fmla="*/ 925654 w 12175516"/>
                <a:gd name="connsiteY10" fmla="*/ 2825780 h 3789197"/>
                <a:gd name="connsiteX11" fmla="*/ 911072 w 12175516"/>
                <a:gd name="connsiteY11" fmla="*/ 2752235 h 3789197"/>
                <a:gd name="connsiteX12" fmla="*/ 881273 w 12175516"/>
                <a:gd name="connsiteY12" fmla="*/ 2698344 h 3789197"/>
                <a:gd name="connsiteX13" fmla="*/ 886979 w 12175516"/>
                <a:gd name="connsiteY13" fmla="*/ 2329350 h 3789197"/>
                <a:gd name="connsiteX14" fmla="*/ 916778 w 12175516"/>
                <a:gd name="connsiteY14" fmla="*/ 2283068 h 3789197"/>
                <a:gd name="connsiteX15" fmla="*/ 959890 w 12175516"/>
                <a:gd name="connsiteY15" fmla="*/ 2051020 h 3789197"/>
                <a:gd name="connsiteX16" fmla="*/ 984617 w 12175516"/>
                <a:gd name="connsiteY16" fmla="*/ 2022490 h 3789197"/>
                <a:gd name="connsiteX17" fmla="*/ 1185598 w 12175516"/>
                <a:gd name="connsiteY17" fmla="*/ 2080185 h 3789197"/>
                <a:gd name="connsiteX18" fmla="*/ 1386579 w 12175516"/>
                <a:gd name="connsiteY18" fmla="*/ 2137880 h 3789197"/>
                <a:gd name="connsiteX19" fmla="*/ 1392285 w 12175516"/>
                <a:gd name="connsiteY19" fmla="*/ 2175286 h 3789197"/>
                <a:gd name="connsiteX20" fmla="*/ 1305425 w 12175516"/>
                <a:gd name="connsiteY20" fmla="*/ 2394019 h 3789197"/>
                <a:gd name="connsiteX21" fmla="*/ 1306059 w 12175516"/>
                <a:gd name="connsiteY21" fmla="*/ 2449178 h 3789197"/>
                <a:gd name="connsiteX22" fmla="*/ 1114588 w 12175516"/>
                <a:gd name="connsiteY22" fmla="*/ 2764915 h 3789197"/>
                <a:gd name="connsiteX23" fmla="*/ 1056260 w 12175516"/>
                <a:gd name="connsiteY23" fmla="*/ 2793445 h 3789197"/>
                <a:gd name="connsiteX24" fmla="*/ 1004905 w 12175516"/>
                <a:gd name="connsiteY24" fmla="*/ 2847970 h 3789197"/>
                <a:gd name="connsiteX25" fmla="*/ 1068940 w 12175516"/>
                <a:gd name="connsiteY25" fmla="*/ 3141516 h 3789197"/>
                <a:gd name="connsiteX26" fmla="*/ 1068940 w 12175516"/>
                <a:gd name="connsiteY26" fmla="*/ 3141516 h 3789197"/>
                <a:gd name="connsiteX27" fmla="*/ 1108248 w 12175516"/>
                <a:gd name="connsiteY27" fmla="*/ 3188433 h 3789197"/>
                <a:gd name="connsiteX28" fmla="*/ 989689 w 12175516"/>
                <a:gd name="connsiteY28" fmla="*/ 3209355 h 3789197"/>
                <a:gd name="connsiteX29" fmla="*/ 1701047 w 12175516"/>
                <a:gd name="connsiteY29" fmla="*/ 2617824 h 3789197"/>
                <a:gd name="connsiteX30" fmla="*/ 1940069 w 12175516"/>
                <a:gd name="connsiteY30" fmla="*/ 2250099 h 3789197"/>
                <a:gd name="connsiteX31" fmla="*/ 1961625 w 12175516"/>
                <a:gd name="connsiteY31" fmla="*/ 2226641 h 3789197"/>
                <a:gd name="connsiteX32" fmla="*/ 1966697 w 12175516"/>
                <a:gd name="connsiteY32" fmla="*/ 2223471 h 3789197"/>
                <a:gd name="connsiteX33" fmla="*/ 1969867 w 12175516"/>
                <a:gd name="connsiteY33" fmla="*/ 2211424 h 3789197"/>
                <a:gd name="connsiteX34" fmla="*/ 1923584 w 12175516"/>
                <a:gd name="connsiteY34" fmla="*/ 2155632 h 3789197"/>
                <a:gd name="connsiteX35" fmla="*/ 1849405 w 12175516"/>
                <a:gd name="connsiteY35" fmla="*/ 2059896 h 3789197"/>
                <a:gd name="connsiteX36" fmla="*/ 1787906 w 12175516"/>
                <a:gd name="connsiteY36" fmla="*/ 1837993 h 3789197"/>
                <a:gd name="connsiteX37" fmla="*/ 1614188 w 12175516"/>
                <a:gd name="connsiteY37" fmla="*/ 1626234 h 3789197"/>
                <a:gd name="connsiteX38" fmla="*/ 1408135 w 12175516"/>
                <a:gd name="connsiteY38" fmla="*/ 1282601 h 3789197"/>
                <a:gd name="connsiteX39" fmla="*/ 1403063 w 12175516"/>
                <a:gd name="connsiteY39" fmla="*/ 1189402 h 3789197"/>
                <a:gd name="connsiteX40" fmla="*/ 1448711 w 12175516"/>
                <a:gd name="connsiteY40" fmla="*/ 1142485 h 3789197"/>
                <a:gd name="connsiteX41" fmla="*/ 1510844 w 12175516"/>
                <a:gd name="connsiteY41" fmla="*/ 1123465 h 3789197"/>
                <a:gd name="connsiteX42" fmla="*/ 1591364 w 12175516"/>
                <a:gd name="connsiteY42" fmla="*/ 1170381 h 3789197"/>
                <a:gd name="connsiteX43" fmla="*/ 1802489 w 12175516"/>
                <a:gd name="connsiteY43" fmla="*/ 1510844 h 3789197"/>
                <a:gd name="connsiteX44" fmla="*/ 1911538 w 12175516"/>
                <a:gd name="connsiteY44" fmla="*/ 1762546 h 3789197"/>
                <a:gd name="connsiteX45" fmla="*/ 2080819 w 12175516"/>
                <a:gd name="connsiteY45" fmla="*/ 1918512 h 3789197"/>
                <a:gd name="connsiteX46" fmla="*/ 2132174 w 12175516"/>
                <a:gd name="connsiteY46" fmla="*/ 2028196 h 3789197"/>
                <a:gd name="connsiteX47" fmla="*/ 2160704 w 12175516"/>
                <a:gd name="connsiteY47" fmla="*/ 2094767 h 3789197"/>
                <a:gd name="connsiteX48" fmla="*/ 2172750 w 12175516"/>
                <a:gd name="connsiteY48" fmla="*/ 2097937 h 3789197"/>
                <a:gd name="connsiteX49" fmla="*/ 2184162 w 12175516"/>
                <a:gd name="connsiteY49" fmla="*/ 2090963 h 3789197"/>
                <a:gd name="connsiteX50" fmla="*/ 2187966 w 12175516"/>
                <a:gd name="connsiteY50" fmla="*/ 2092231 h 3789197"/>
                <a:gd name="connsiteX51" fmla="*/ 2553790 w 12175516"/>
                <a:gd name="connsiteY51" fmla="*/ 2035804 h 3789197"/>
                <a:gd name="connsiteX52" fmla="*/ 2917077 w 12175516"/>
                <a:gd name="connsiteY52" fmla="*/ 2158168 h 3789197"/>
                <a:gd name="connsiteX53" fmla="*/ 3144687 w 12175516"/>
                <a:gd name="connsiteY53" fmla="*/ 2378803 h 3789197"/>
                <a:gd name="connsiteX54" fmla="*/ 3194139 w 12175516"/>
                <a:gd name="connsiteY54" fmla="*/ 2459956 h 3789197"/>
                <a:gd name="connsiteX55" fmla="*/ 2979844 w 12175516"/>
                <a:gd name="connsiteY55" fmla="*/ 3464227 h 3789197"/>
                <a:gd name="connsiteX56" fmla="*/ 2934196 w 12175516"/>
                <a:gd name="connsiteY56" fmla="*/ 3499098 h 3789197"/>
                <a:gd name="connsiteX57" fmla="*/ 2896789 w 12175516"/>
                <a:gd name="connsiteY57" fmla="*/ 3521922 h 3789197"/>
                <a:gd name="connsiteX58" fmla="*/ 2539208 w 12175516"/>
                <a:gd name="connsiteY58" fmla="*/ 3628435 h 3789197"/>
                <a:gd name="connsiteX59" fmla="*/ 2539208 w 12175516"/>
                <a:gd name="connsiteY59" fmla="*/ 3628435 h 3789197"/>
                <a:gd name="connsiteX60" fmla="*/ 1822777 w 12175516"/>
                <a:gd name="connsiteY60" fmla="*/ 3280998 h 3789197"/>
                <a:gd name="connsiteX61" fmla="*/ 1799953 w 12175516"/>
                <a:gd name="connsiteY61" fmla="*/ 3054023 h 3789197"/>
                <a:gd name="connsiteX62" fmla="*/ 1701681 w 12175516"/>
                <a:gd name="connsiteY62" fmla="*/ 2852408 h 3789197"/>
                <a:gd name="connsiteX63" fmla="*/ 1909002 w 12175516"/>
                <a:gd name="connsiteY63" fmla="*/ 2842898 h 3789197"/>
                <a:gd name="connsiteX64" fmla="*/ 2492291 w 12175516"/>
                <a:gd name="connsiteY64" fmla="*/ 2259609 h 3789197"/>
                <a:gd name="connsiteX65" fmla="*/ 3075580 w 12175516"/>
                <a:gd name="connsiteY65" fmla="*/ 2851774 h 3789197"/>
                <a:gd name="connsiteX66" fmla="*/ 2492925 w 12175516"/>
                <a:gd name="connsiteY66" fmla="*/ 3426820 h 3789197"/>
                <a:gd name="connsiteX67" fmla="*/ 1990155 w 12175516"/>
                <a:gd name="connsiteY67" fmla="*/ 3142150 h 3789197"/>
                <a:gd name="connsiteX68" fmla="*/ 3193505 w 12175516"/>
                <a:gd name="connsiteY68" fmla="*/ 3461691 h 3789197"/>
                <a:gd name="connsiteX69" fmla="*/ 3873797 w 12175516"/>
                <a:gd name="connsiteY69" fmla="*/ 3710856 h 3789197"/>
                <a:gd name="connsiteX70" fmla="*/ 3670914 w 12175516"/>
                <a:gd name="connsiteY70" fmla="*/ 3663306 h 3789197"/>
                <a:gd name="connsiteX71" fmla="*/ 3623998 w 12175516"/>
                <a:gd name="connsiteY71" fmla="*/ 3574544 h 3789197"/>
                <a:gd name="connsiteX72" fmla="*/ 3850973 w 12175516"/>
                <a:gd name="connsiteY72" fmla="*/ 2837826 h 3789197"/>
                <a:gd name="connsiteX73" fmla="*/ 3885843 w 12175516"/>
                <a:gd name="connsiteY73" fmla="*/ 2795981 h 3789197"/>
                <a:gd name="connsiteX74" fmla="*/ 3902962 w 12175516"/>
                <a:gd name="connsiteY74" fmla="*/ 2790909 h 3789197"/>
                <a:gd name="connsiteX75" fmla="*/ 4049418 w 12175516"/>
                <a:gd name="connsiteY75" fmla="*/ 2315402 h 3789197"/>
                <a:gd name="connsiteX76" fmla="*/ 3949879 w 12175516"/>
                <a:gd name="connsiteY76" fmla="*/ 2284970 h 3789197"/>
                <a:gd name="connsiteX77" fmla="*/ 3907400 w 12175516"/>
                <a:gd name="connsiteY77" fmla="*/ 2204451 h 3789197"/>
                <a:gd name="connsiteX78" fmla="*/ 4011377 w 12175516"/>
                <a:gd name="connsiteY78" fmla="*/ 1865889 h 3789197"/>
                <a:gd name="connsiteX79" fmla="*/ 4330284 w 12175516"/>
                <a:gd name="connsiteY79" fmla="*/ 1697243 h 3789197"/>
                <a:gd name="connsiteX80" fmla="*/ 4330284 w 12175516"/>
                <a:gd name="connsiteY80" fmla="*/ 1697243 h 3789197"/>
                <a:gd name="connsiteX81" fmla="*/ 4442504 w 12175516"/>
                <a:gd name="connsiteY81" fmla="*/ 1732114 h 3789197"/>
                <a:gd name="connsiteX82" fmla="*/ 4472936 w 12175516"/>
                <a:gd name="connsiteY82" fmla="*/ 1789808 h 3789197"/>
                <a:gd name="connsiteX83" fmla="*/ 4306826 w 12175516"/>
                <a:gd name="connsiteY83" fmla="*/ 2328082 h 3789197"/>
                <a:gd name="connsiteX84" fmla="*/ 4227575 w 12175516"/>
                <a:gd name="connsiteY84" fmla="*/ 2369927 h 3789197"/>
                <a:gd name="connsiteX85" fmla="*/ 4116623 w 12175516"/>
                <a:gd name="connsiteY85" fmla="*/ 2335690 h 3789197"/>
                <a:gd name="connsiteX86" fmla="*/ 3970167 w 12175516"/>
                <a:gd name="connsiteY86" fmla="*/ 2811197 h 3789197"/>
                <a:gd name="connsiteX87" fmla="*/ 3980945 w 12175516"/>
                <a:gd name="connsiteY87" fmla="*/ 2825146 h 3789197"/>
                <a:gd name="connsiteX88" fmla="*/ 3986017 w 12175516"/>
                <a:gd name="connsiteY88" fmla="*/ 2879036 h 3789197"/>
                <a:gd name="connsiteX89" fmla="*/ 3781232 w 12175516"/>
                <a:gd name="connsiteY89" fmla="*/ 3550452 h 3789197"/>
                <a:gd name="connsiteX90" fmla="*/ 3816737 w 12175516"/>
                <a:gd name="connsiteY90" fmla="*/ 3592931 h 3789197"/>
                <a:gd name="connsiteX91" fmla="*/ 4391783 w 12175516"/>
                <a:gd name="connsiteY91" fmla="*/ 3537138 h 3789197"/>
                <a:gd name="connsiteX92" fmla="*/ 5117090 w 12175516"/>
                <a:gd name="connsiteY92" fmla="*/ 3537772 h 3789197"/>
                <a:gd name="connsiteX93" fmla="*/ 5243892 w 12175516"/>
                <a:gd name="connsiteY93" fmla="*/ 3646187 h 3789197"/>
                <a:gd name="connsiteX94" fmla="*/ 5051153 w 12175516"/>
                <a:gd name="connsiteY94" fmla="*/ 3466129 h 3789197"/>
                <a:gd name="connsiteX95" fmla="*/ 4844466 w 12175516"/>
                <a:gd name="connsiteY95" fmla="*/ 3542844 h 3789197"/>
                <a:gd name="connsiteX96" fmla="*/ 4840662 w 12175516"/>
                <a:gd name="connsiteY96" fmla="*/ 3543478 h 3789197"/>
                <a:gd name="connsiteX97" fmla="*/ 4822275 w 12175516"/>
                <a:gd name="connsiteY97" fmla="*/ 3529530 h 3789197"/>
                <a:gd name="connsiteX98" fmla="*/ 4611784 w 12175516"/>
                <a:gd name="connsiteY98" fmla="*/ 3208721 h 3789197"/>
                <a:gd name="connsiteX99" fmla="*/ 4550920 w 12175516"/>
                <a:gd name="connsiteY99" fmla="*/ 2979844 h 3789197"/>
                <a:gd name="connsiteX100" fmla="*/ 4556625 w 12175516"/>
                <a:gd name="connsiteY100" fmla="*/ 2930391 h 3789197"/>
                <a:gd name="connsiteX101" fmla="*/ 5172883 w 12175516"/>
                <a:gd name="connsiteY101" fmla="*/ 2772523 h 3789197"/>
                <a:gd name="connsiteX102" fmla="*/ 5207753 w 12175516"/>
                <a:gd name="connsiteY102" fmla="*/ 2868892 h 3789197"/>
                <a:gd name="connsiteX103" fmla="*/ 5231211 w 12175516"/>
                <a:gd name="connsiteY103" fmla="*/ 2952582 h 3789197"/>
                <a:gd name="connsiteX104" fmla="*/ 5262278 w 12175516"/>
                <a:gd name="connsiteY104" fmla="*/ 3144686 h 3789197"/>
                <a:gd name="connsiteX105" fmla="*/ 5281298 w 12175516"/>
                <a:gd name="connsiteY105" fmla="*/ 3162438 h 3789197"/>
                <a:gd name="connsiteX106" fmla="*/ 5397322 w 12175516"/>
                <a:gd name="connsiteY106" fmla="*/ 3049585 h 3789197"/>
                <a:gd name="connsiteX107" fmla="*/ 5397322 w 12175516"/>
                <a:gd name="connsiteY107" fmla="*/ 3049585 h 3789197"/>
                <a:gd name="connsiteX108" fmla="*/ 5363085 w 12175516"/>
                <a:gd name="connsiteY108" fmla="*/ 2951947 h 3789197"/>
                <a:gd name="connsiteX109" fmla="*/ 5273056 w 12175516"/>
                <a:gd name="connsiteY109" fmla="*/ 2901227 h 3789197"/>
                <a:gd name="connsiteX110" fmla="*/ 5302221 w 12175516"/>
                <a:gd name="connsiteY110" fmla="*/ 2850506 h 3789197"/>
                <a:gd name="connsiteX111" fmla="*/ 5378936 w 12175516"/>
                <a:gd name="connsiteY111" fmla="*/ 2889181 h 3789197"/>
                <a:gd name="connsiteX112" fmla="*/ 5378936 w 12175516"/>
                <a:gd name="connsiteY112" fmla="*/ 2889181 h 3789197"/>
                <a:gd name="connsiteX113" fmla="*/ 5450579 w 12175516"/>
                <a:gd name="connsiteY113" fmla="*/ 3088259 h 3789197"/>
                <a:gd name="connsiteX114" fmla="*/ 5290174 w 12175516"/>
                <a:gd name="connsiteY114" fmla="*/ 3229009 h 3789197"/>
                <a:gd name="connsiteX115" fmla="*/ 5266716 w 12175516"/>
                <a:gd name="connsiteY115" fmla="*/ 3300652 h 3789197"/>
                <a:gd name="connsiteX116" fmla="*/ 5210923 w 12175516"/>
                <a:gd name="connsiteY116" fmla="*/ 3419212 h 3789197"/>
                <a:gd name="connsiteX117" fmla="*/ 5754903 w 12175516"/>
                <a:gd name="connsiteY117" fmla="*/ 3438232 h 3789197"/>
                <a:gd name="connsiteX118" fmla="*/ 5711157 w 12175516"/>
                <a:gd name="connsiteY118" fmla="*/ 2832754 h 3789197"/>
                <a:gd name="connsiteX119" fmla="*/ 5710522 w 12175516"/>
                <a:gd name="connsiteY119" fmla="*/ 2814367 h 3789197"/>
                <a:gd name="connsiteX120" fmla="*/ 5240088 w 12175516"/>
                <a:gd name="connsiteY120" fmla="*/ 1900126 h 3789197"/>
                <a:gd name="connsiteX121" fmla="*/ 5247062 w 12175516"/>
                <a:gd name="connsiteY121" fmla="*/ 1833555 h 3789197"/>
                <a:gd name="connsiteX122" fmla="*/ 5247062 w 12175516"/>
                <a:gd name="connsiteY122" fmla="*/ 1833555 h 3789197"/>
                <a:gd name="connsiteX123" fmla="*/ 5247062 w 12175516"/>
                <a:gd name="connsiteY123" fmla="*/ 1833555 h 3789197"/>
                <a:gd name="connsiteX124" fmla="*/ 5247062 w 12175516"/>
                <a:gd name="connsiteY124" fmla="*/ 1833555 h 3789197"/>
                <a:gd name="connsiteX125" fmla="*/ 5276226 w 12175516"/>
                <a:gd name="connsiteY125" fmla="*/ 1823411 h 3789197"/>
                <a:gd name="connsiteX126" fmla="*/ 5642684 w 12175516"/>
                <a:gd name="connsiteY126" fmla="*/ 1751768 h 3789197"/>
                <a:gd name="connsiteX127" fmla="*/ 5733981 w 12175516"/>
                <a:gd name="connsiteY127" fmla="*/ 1816437 h 3789197"/>
                <a:gd name="connsiteX128" fmla="*/ 6032599 w 12175516"/>
                <a:gd name="connsiteY128" fmla="*/ 2486585 h 3789197"/>
                <a:gd name="connsiteX129" fmla="*/ 6255137 w 12175516"/>
                <a:gd name="connsiteY129" fmla="*/ 2876500 h 3789197"/>
                <a:gd name="connsiteX130" fmla="*/ 6477674 w 12175516"/>
                <a:gd name="connsiteY130" fmla="*/ 3280364 h 3789197"/>
                <a:gd name="connsiteX131" fmla="*/ 6468164 w 12175516"/>
                <a:gd name="connsiteY131" fmla="*/ 3395754 h 3789197"/>
                <a:gd name="connsiteX132" fmla="*/ 6377500 w 12175516"/>
                <a:gd name="connsiteY132" fmla="*/ 3402728 h 3789197"/>
                <a:gd name="connsiteX133" fmla="*/ 6312197 w 12175516"/>
                <a:gd name="connsiteY133" fmla="*/ 3292410 h 3789197"/>
                <a:gd name="connsiteX134" fmla="*/ 6257673 w 12175516"/>
                <a:gd name="connsiteY134" fmla="*/ 3187165 h 3789197"/>
                <a:gd name="connsiteX135" fmla="*/ 6044012 w 12175516"/>
                <a:gd name="connsiteY135" fmla="*/ 2760477 h 3789197"/>
                <a:gd name="connsiteX136" fmla="*/ 5947642 w 12175516"/>
                <a:gd name="connsiteY136" fmla="*/ 2731946 h 3789197"/>
                <a:gd name="connsiteX137" fmla="*/ 5894385 w 12175516"/>
                <a:gd name="connsiteY137" fmla="*/ 2769987 h 3789197"/>
                <a:gd name="connsiteX138" fmla="*/ 5884875 w 12175516"/>
                <a:gd name="connsiteY138" fmla="*/ 2908201 h 3789197"/>
                <a:gd name="connsiteX139" fmla="*/ 5884875 w 12175516"/>
                <a:gd name="connsiteY139" fmla="*/ 2908201 h 3789197"/>
                <a:gd name="connsiteX140" fmla="*/ 6012311 w 12175516"/>
                <a:gd name="connsiteY140" fmla="*/ 2898057 h 3789197"/>
                <a:gd name="connsiteX141" fmla="*/ 6364186 w 12175516"/>
                <a:gd name="connsiteY141" fmla="*/ 2630505 h 3789197"/>
                <a:gd name="connsiteX142" fmla="*/ 6607012 w 12175516"/>
                <a:gd name="connsiteY142" fmla="*/ 2413040 h 3789197"/>
                <a:gd name="connsiteX143" fmla="*/ 6587992 w 12175516"/>
                <a:gd name="connsiteY143" fmla="*/ 3123130 h 3789197"/>
                <a:gd name="connsiteX144" fmla="*/ 6605109 w 12175516"/>
                <a:gd name="connsiteY144" fmla="*/ 3784402 h 3789197"/>
                <a:gd name="connsiteX145" fmla="*/ 6793411 w 12175516"/>
                <a:gd name="connsiteY145" fmla="*/ 3417944 h 3789197"/>
                <a:gd name="connsiteX146" fmla="*/ 6801019 w 12175516"/>
                <a:gd name="connsiteY146" fmla="*/ 2814367 h 3789197"/>
                <a:gd name="connsiteX147" fmla="*/ 6769318 w 12175516"/>
                <a:gd name="connsiteY147" fmla="*/ 2798517 h 3789197"/>
                <a:gd name="connsiteX148" fmla="*/ 6655830 w 12175516"/>
                <a:gd name="connsiteY148" fmla="*/ 3094600 h 3789197"/>
                <a:gd name="connsiteX149" fmla="*/ 6892950 w 12175516"/>
                <a:gd name="connsiteY149" fmla="*/ 3235984 h 3789197"/>
                <a:gd name="connsiteX150" fmla="*/ 6969031 w 12175516"/>
                <a:gd name="connsiteY150" fmla="*/ 3120594 h 3789197"/>
                <a:gd name="connsiteX151" fmla="*/ 6880270 w 12175516"/>
                <a:gd name="connsiteY151" fmla="*/ 2863186 h 3789197"/>
                <a:gd name="connsiteX152" fmla="*/ 7545346 w 12175516"/>
                <a:gd name="connsiteY152" fmla="*/ 1931826 h 3789197"/>
                <a:gd name="connsiteX153" fmla="*/ 8214859 w 12175516"/>
                <a:gd name="connsiteY153" fmla="*/ 2137246 h 3789197"/>
                <a:gd name="connsiteX154" fmla="*/ 8324543 w 12175516"/>
                <a:gd name="connsiteY154" fmla="*/ 2187332 h 3789197"/>
                <a:gd name="connsiteX155" fmla="*/ 8326445 w 12175516"/>
                <a:gd name="connsiteY155" fmla="*/ 2187332 h 3789197"/>
                <a:gd name="connsiteX156" fmla="*/ 8391114 w 12175516"/>
                <a:gd name="connsiteY156" fmla="*/ 2184162 h 3789197"/>
                <a:gd name="connsiteX157" fmla="*/ 8664372 w 12175516"/>
                <a:gd name="connsiteY157" fmla="*/ 2343933 h 3789197"/>
                <a:gd name="connsiteX158" fmla="*/ 8598435 w 12175516"/>
                <a:gd name="connsiteY158" fmla="*/ 2586124 h 3789197"/>
                <a:gd name="connsiteX159" fmla="*/ 8503333 w 12175516"/>
                <a:gd name="connsiteY159" fmla="*/ 2558228 h 3789197"/>
                <a:gd name="connsiteX160" fmla="*/ 8396186 w 12175516"/>
                <a:gd name="connsiteY160" fmla="*/ 2281166 h 3789197"/>
                <a:gd name="connsiteX161" fmla="*/ 8346100 w 12175516"/>
                <a:gd name="connsiteY161" fmla="*/ 2298284 h 3789197"/>
                <a:gd name="connsiteX162" fmla="*/ 8462757 w 12175516"/>
                <a:gd name="connsiteY162" fmla="*/ 2620360 h 3789197"/>
                <a:gd name="connsiteX163" fmla="*/ 7793243 w 12175516"/>
                <a:gd name="connsiteY163" fmla="*/ 3514314 h 3789197"/>
                <a:gd name="connsiteX164" fmla="*/ 7215027 w 12175516"/>
                <a:gd name="connsiteY164" fmla="*/ 3391316 h 3789197"/>
                <a:gd name="connsiteX165" fmla="*/ 7161136 w 12175516"/>
                <a:gd name="connsiteY165" fmla="*/ 3208087 h 3789197"/>
                <a:gd name="connsiteX166" fmla="*/ 7381137 w 12175516"/>
                <a:gd name="connsiteY166" fmla="*/ 3231546 h 3789197"/>
                <a:gd name="connsiteX167" fmla="*/ 7271454 w 12175516"/>
                <a:gd name="connsiteY167" fmla="*/ 3098404 h 3789197"/>
                <a:gd name="connsiteX168" fmla="*/ 7116755 w 12175516"/>
                <a:gd name="connsiteY168" fmla="*/ 2812465 h 3789197"/>
                <a:gd name="connsiteX169" fmla="*/ 7594164 w 12175516"/>
                <a:gd name="connsiteY169" fmla="*/ 2169580 h 3789197"/>
                <a:gd name="connsiteX170" fmla="*/ 8223736 w 12175516"/>
                <a:gd name="connsiteY170" fmla="*/ 2643819 h 3789197"/>
                <a:gd name="connsiteX171" fmla="*/ 7757739 w 12175516"/>
                <a:gd name="connsiteY171" fmla="*/ 3277194 h 3789197"/>
                <a:gd name="connsiteX172" fmla="*/ 7543443 w 12175516"/>
                <a:gd name="connsiteY172" fmla="*/ 3180191 h 3789197"/>
                <a:gd name="connsiteX173" fmla="*/ 8405696 w 12175516"/>
                <a:gd name="connsiteY173" fmla="*/ 3544746 h 3789197"/>
                <a:gd name="connsiteX174" fmla="*/ 9238150 w 12175516"/>
                <a:gd name="connsiteY174" fmla="*/ 3310797 h 3789197"/>
                <a:gd name="connsiteX175" fmla="*/ 8963624 w 12175516"/>
                <a:gd name="connsiteY175" fmla="*/ 3078115 h 3789197"/>
                <a:gd name="connsiteX176" fmla="*/ 9846166 w 12175516"/>
                <a:gd name="connsiteY176" fmla="*/ 3491489 h 3789197"/>
                <a:gd name="connsiteX177" fmla="*/ 10123227 w 12175516"/>
                <a:gd name="connsiteY177" fmla="*/ 3303189 h 3789197"/>
                <a:gd name="connsiteX178" fmla="*/ 9983111 w 12175516"/>
                <a:gd name="connsiteY178" fmla="*/ 3224571 h 3789197"/>
                <a:gd name="connsiteX179" fmla="*/ 9958385 w 12175516"/>
                <a:gd name="connsiteY179" fmla="*/ 3260076 h 3789197"/>
                <a:gd name="connsiteX180" fmla="*/ 9991354 w 12175516"/>
                <a:gd name="connsiteY180" fmla="*/ 3328549 h 3789197"/>
                <a:gd name="connsiteX181" fmla="*/ 10026224 w 12175516"/>
                <a:gd name="connsiteY181" fmla="*/ 3360883 h 3789197"/>
                <a:gd name="connsiteX182" fmla="*/ 10198675 w 12175516"/>
                <a:gd name="connsiteY182" fmla="*/ 3554890 h 3789197"/>
                <a:gd name="connsiteX183" fmla="*/ 10198041 w 12175516"/>
                <a:gd name="connsiteY183" fmla="*/ 3625899 h 3789197"/>
                <a:gd name="connsiteX184" fmla="*/ 10148588 w 12175516"/>
                <a:gd name="connsiteY184" fmla="*/ 3661404 h 3789197"/>
                <a:gd name="connsiteX185" fmla="*/ 10110547 w 12175516"/>
                <a:gd name="connsiteY185" fmla="*/ 3653162 h 3789197"/>
                <a:gd name="connsiteX186" fmla="*/ 9955849 w 12175516"/>
                <a:gd name="connsiteY186" fmla="*/ 3462325 h 3789197"/>
                <a:gd name="connsiteX187" fmla="*/ 9858212 w 12175516"/>
                <a:gd name="connsiteY187" fmla="*/ 3343131 h 3789197"/>
                <a:gd name="connsiteX188" fmla="*/ 9839192 w 12175516"/>
                <a:gd name="connsiteY188" fmla="*/ 3345667 h 3789197"/>
                <a:gd name="connsiteX189" fmla="*/ 9733312 w 12175516"/>
                <a:gd name="connsiteY189" fmla="*/ 3324111 h 3789197"/>
                <a:gd name="connsiteX190" fmla="*/ 8944604 w 12175516"/>
                <a:gd name="connsiteY190" fmla="*/ 2362319 h 3789197"/>
                <a:gd name="connsiteX191" fmla="*/ 8948408 w 12175516"/>
                <a:gd name="connsiteY191" fmla="*/ 2257707 h 3789197"/>
                <a:gd name="connsiteX192" fmla="*/ 8953480 w 12175516"/>
                <a:gd name="connsiteY192" fmla="*/ 2239955 h 3789197"/>
                <a:gd name="connsiteX193" fmla="*/ 8850771 w 12175516"/>
                <a:gd name="connsiteY193" fmla="*/ 2116323 h 3789197"/>
                <a:gd name="connsiteX194" fmla="*/ 8827947 w 12175516"/>
                <a:gd name="connsiteY194" fmla="*/ 2094133 h 3789197"/>
                <a:gd name="connsiteX195" fmla="*/ 8732845 w 12175516"/>
                <a:gd name="connsiteY195" fmla="*/ 1974305 h 3789197"/>
                <a:gd name="connsiteX196" fmla="*/ 8693536 w 12175516"/>
                <a:gd name="connsiteY196" fmla="*/ 1924852 h 3789197"/>
                <a:gd name="connsiteX197" fmla="*/ 8693536 w 12175516"/>
                <a:gd name="connsiteY197" fmla="*/ 1924852 h 3789197"/>
                <a:gd name="connsiteX198" fmla="*/ 8764546 w 12175516"/>
                <a:gd name="connsiteY198" fmla="*/ 1841797 h 3789197"/>
                <a:gd name="connsiteX199" fmla="*/ 8817168 w 12175516"/>
                <a:gd name="connsiteY199" fmla="*/ 1870328 h 3789197"/>
                <a:gd name="connsiteX200" fmla="*/ 8937630 w 12175516"/>
                <a:gd name="connsiteY200" fmla="*/ 2016784 h 3789197"/>
                <a:gd name="connsiteX201" fmla="*/ 8958552 w 12175516"/>
                <a:gd name="connsiteY201" fmla="*/ 2068138 h 3789197"/>
                <a:gd name="connsiteX202" fmla="*/ 8983913 w 12175516"/>
                <a:gd name="connsiteY202" fmla="*/ 2099205 h 3789197"/>
                <a:gd name="connsiteX203" fmla="*/ 9052385 w 12175516"/>
                <a:gd name="connsiteY203" fmla="*/ 2152462 h 3789197"/>
                <a:gd name="connsiteX204" fmla="*/ 9075210 w 12175516"/>
                <a:gd name="connsiteY204" fmla="*/ 2146756 h 3789197"/>
                <a:gd name="connsiteX205" fmla="*/ 9156997 w 12175516"/>
                <a:gd name="connsiteY205" fmla="*/ 2154998 h 3789197"/>
                <a:gd name="connsiteX206" fmla="*/ 9202646 w 12175516"/>
                <a:gd name="connsiteY206" fmla="*/ 2208888 h 3789197"/>
                <a:gd name="connsiteX207" fmla="*/ 9952679 w 12175516"/>
                <a:gd name="connsiteY207" fmla="*/ 3123764 h 3789197"/>
                <a:gd name="connsiteX208" fmla="*/ 10380001 w 12175516"/>
                <a:gd name="connsiteY208" fmla="*/ 3002034 h 3789197"/>
                <a:gd name="connsiteX209" fmla="*/ 10308359 w 12175516"/>
                <a:gd name="connsiteY209" fmla="*/ 3294947 h 3789197"/>
                <a:gd name="connsiteX210" fmla="*/ 10492855 w 12175516"/>
                <a:gd name="connsiteY210" fmla="*/ 3492758 h 3789197"/>
                <a:gd name="connsiteX211" fmla="*/ 10496659 w 12175516"/>
                <a:gd name="connsiteY211" fmla="*/ 3496561 h 3789197"/>
                <a:gd name="connsiteX212" fmla="*/ 10877065 w 12175516"/>
                <a:gd name="connsiteY212" fmla="*/ 3542210 h 3789197"/>
                <a:gd name="connsiteX213" fmla="*/ 10670378 w 12175516"/>
                <a:gd name="connsiteY213" fmla="*/ 3281632 h 3789197"/>
                <a:gd name="connsiteX214" fmla="*/ 10713490 w 12175516"/>
                <a:gd name="connsiteY214" fmla="*/ 3050219 h 3789197"/>
                <a:gd name="connsiteX215" fmla="*/ 10220865 w 12175516"/>
                <a:gd name="connsiteY215" fmla="*/ 1840529 h 3789197"/>
                <a:gd name="connsiteX216" fmla="*/ 10155562 w 12175516"/>
                <a:gd name="connsiteY216" fmla="*/ 1694707 h 3789197"/>
                <a:gd name="connsiteX217" fmla="*/ 9991988 w 12175516"/>
                <a:gd name="connsiteY217" fmla="*/ 1758742 h 3789197"/>
                <a:gd name="connsiteX218" fmla="*/ 9723168 w 12175516"/>
                <a:gd name="connsiteY218" fmla="*/ 1839895 h 3789197"/>
                <a:gd name="connsiteX219" fmla="*/ 9264778 w 12175516"/>
                <a:gd name="connsiteY219" fmla="*/ 1670615 h 3789197"/>
                <a:gd name="connsiteX220" fmla="*/ 8924316 w 12175516"/>
                <a:gd name="connsiteY220" fmla="*/ 1289575 h 3789197"/>
                <a:gd name="connsiteX221" fmla="*/ 8982644 w 12175516"/>
                <a:gd name="connsiteY221" fmla="*/ 1257241 h 3789197"/>
                <a:gd name="connsiteX222" fmla="*/ 8964893 w 12175516"/>
                <a:gd name="connsiteY222" fmla="*/ 1226808 h 3789197"/>
                <a:gd name="connsiteX223" fmla="*/ 9082818 w 12175516"/>
                <a:gd name="connsiteY223" fmla="*/ 1200180 h 3789197"/>
                <a:gd name="connsiteX224" fmla="*/ 9122761 w 12175516"/>
                <a:gd name="connsiteY224" fmla="*/ 1186865 h 3789197"/>
                <a:gd name="connsiteX225" fmla="*/ 9122761 w 12175516"/>
                <a:gd name="connsiteY225" fmla="*/ 1186865 h 3789197"/>
                <a:gd name="connsiteX226" fmla="*/ 9176017 w 12175516"/>
                <a:gd name="connsiteY226" fmla="*/ 1217932 h 3789197"/>
                <a:gd name="connsiteX227" fmla="*/ 9415673 w 12175516"/>
                <a:gd name="connsiteY227" fmla="*/ 1377068 h 3789197"/>
                <a:gd name="connsiteX228" fmla="*/ 9224836 w 12175516"/>
                <a:gd name="connsiteY228" fmla="*/ 1501334 h 3789197"/>
                <a:gd name="connsiteX229" fmla="*/ 9846166 w 12175516"/>
                <a:gd name="connsiteY229" fmla="*/ 1595801 h 3789197"/>
                <a:gd name="connsiteX230" fmla="*/ 9880402 w 12175516"/>
                <a:gd name="connsiteY230" fmla="*/ 1588193 h 3789197"/>
                <a:gd name="connsiteX231" fmla="*/ 9847433 w 12175516"/>
                <a:gd name="connsiteY231" fmla="*/ 1560297 h 3789197"/>
                <a:gd name="connsiteX232" fmla="*/ 9295845 w 12175516"/>
                <a:gd name="connsiteY232" fmla="*/ 1493726 h 3789197"/>
                <a:gd name="connsiteX233" fmla="*/ 9758672 w 12175516"/>
                <a:gd name="connsiteY233" fmla="*/ 1381506 h 3789197"/>
                <a:gd name="connsiteX234" fmla="*/ 10018616 w 12175516"/>
                <a:gd name="connsiteY234" fmla="*/ 1250266 h 3789197"/>
                <a:gd name="connsiteX235" fmla="*/ 9803053 w 12175516"/>
                <a:gd name="connsiteY235" fmla="*/ 1185597 h 3789197"/>
                <a:gd name="connsiteX236" fmla="*/ 9783398 w 12175516"/>
                <a:gd name="connsiteY236" fmla="*/ 1183695 h 3789197"/>
                <a:gd name="connsiteX237" fmla="*/ 9792909 w 12175516"/>
                <a:gd name="connsiteY237" fmla="*/ 1287673 h 3789197"/>
                <a:gd name="connsiteX238" fmla="*/ 9876598 w 12175516"/>
                <a:gd name="connsiteY238" fmla="*/ 1080986 h 3789197"/>
                <a:gd name="connsiteX239" fmla="*/ 8814632 w 12175516"/>
                <a:gd name="connsiteY239" fmla="*/ 1078450 h 3789197"/>
                <a:gd name="connsiteX240" fmla="*/ 8767081 w 12175516"/>
                <a:gd name="connsiteY240" fmla="*/ 1030265 h 3789197"/>
                <a:gd name="connsiteX241" fmla="*/ 8814632 w 12175516"/>
                <a:gd name="connsiteY241" fmla="*/ 982080 h 3789197"/>
                <a:gd name="connsiteX242" fmla="*/ 9830315 w 12175516"/>
                <a:gd name="connsiteY242" fmla="*/ 964328 h 3789197"/>
                <a:gd name="connsiteX243" fmla="*/ 9772621 w 12175516"/>
                <a:gd name="connsiteY243" fmla="*/ 912339 h 3789197"/>
                <a:gd name="connsiteX244" fmla="*/ 8834287 w 12175516"/>
                <a:gd name="connsiteY244" fmla="*/ 912339 h 3789197"/>
                <a:gd name="connsiteX245" fmla="*/ 8883105 w 12175516"/>
                <a:gd name="connsiteY245" fmla="*/ 789342 h 3789197"/>
                <a:gd name="connsiteX246" fmla="*/ 9258438 w 12175516"/>
                <a:gd name="connsiteY246" fmla="*/ 365823 h 3789197"/>
                <a:gd name="connsiteX247" fmla="*/ 9678153 w 12175516"/>
                <a:gd name="connsiteY247" fmla="*/ 230779 h 3789197"/>
                <a:gd name="connsiteX248" fmla="*/ 9709854 w 12175516"/>
                <a:gd name="connsiteY248" fmla="*/ 229511 h 3789197"/>
                <a:gd name="connsiteX249" fmla="*/ 9709854 w 12175516"/>
                <a:gd name="connsiteY249" fmla="*/ 159136 h 3789197"/>
                <a:gd name="connsiteX250" fmla="*/ 9695905 w 12175516"/>
                <a:gd name="connsiteY250" fmla="*/ 159136 h 3789197"/>
                <a:gd name="connsiteX251" fmla="*/ 9627432 w 12175516"/>
                <a:gd name="connsiteY251" fmla="*/ 90029 h 3789197"/>
                <a:gd name="connsiteX252" fmla="*/ 9627432 w 12175516"/>
                <a:gd name="connsiteY252" fmla="*/ 69107 h 3789197"/>
                <a:gd name="connsiteX253" fmla="*/ 9695905 w 12175516"/>
                <a:gd name="connsiteY253" fmla="*/ 0 h 3789197"/>
                <a:gd name="connsiteX254" fmla="*/ 9903860 w 12175516"/>
                <a:gd name="connsiteY254" fmla="*/ 0 h 3789197"/>
                <a:gd name="connsiteX255" fmla="*/ 9903860 w 12175516"/>
                <a:gd name="connsiteY255" fmla="*/ 0 h 3789197"/>
                <a:gd name="connsiteX256" fmla="*/ 9972334 w 12175516"/>
                <a:gd name="connsiteY256" fmla="*/ 69107 h 3789197"/>
                <a:gd name="connsiteX257" fmla="*/ 9972334 w 12175516"/>
                <a:gd name="connsiteY257" fmla="*/ 90029 h 3789197"/>
                <a:gd name="connsiteX258" fmla="*/ 9903860 w 12175516"/>
                <a:gd name="connsiteY258" fmla="*/ 159136 h 3789197"/>
                <a:gd name="connsiteX259" fmla="*/ 9889912 w 12175516"/>
                <a:gd name="connsiteY259" fmla="*/ 159136 h 3789197"/>
                <a:gd name="connsiteX260" fmla="*/ 9889912 w 12175516"/>
                <a:gd name="connsiteY260" fmla="*/ 234583 h 3789197"/>
                <a:gd name="connsiteX261" fmla="*/ 9972334 w 12175516"/>
                <a:gd name="connsiteY261" fmla="*/ 241558 h 3789197"/>
                <a:gd name="connsiteX262" fmla="*/ 10341327 w 12175516"/>
                <a:gd name="connsiteY262" fmla="*/ 368993 h 3789197"/>
                <a:gd name="connsiteX263" fmla="*/ 10750263 w 12175516"/>
                <a:gd name="connsiteY263" fmla="*/ 886345 h 3789197"/>
                <a:gd name="connsiteX264" fmla="*/ 10750897 w 12175516"/>
                <a:gd name="connsiteY264" fmla="*/ 914875 h 3789197"/>
                <a:gd name="connsiteX265" fmla="*/ 10750897 w 12175516"/>
                <a:gd name="connsiteY265" fmla="*/ 914875 h 3789197"/>
                <a:gd name="connsiteX266" fmla="*/ 9943168 w 12175516"/>
                <a:gd name="connsiteY266" fmla="*/ 919314 h 3789197"/>
                <a:gd name="connsiteX267" fmla="*/ 9927318 w 12175516"/>
                <a:gd name="connsiteY267" fmla="*/ 958622 h 3789197"/>
                <a:gd name="connsiteX268" fmla="*/ 10784499 w 12175516"/>
                <a:gd name="connsiteY268" fmla="*/ 984616 h 3789197"/>
                <a:gd name="connsiteX269" fmla="*/ 10784499 w 12175516"/>
                <a:gd name="connsiteY269" fmla="*/ 984616 h 3789197"/>
                <a:gd name="connsiteX270" fmla="*/ 10832050 w 12175516"/>
                <a:gd name="connsiteY270" fmla="*/ 1032801 h 3789197"/>
                <a:gd name="connsiteX271" fmla="*/ 10784499 w 12175516"/>
                <a:gd name="connsiteY271" fmla="*/ 1080986 h 3789197"/>
                <a:gd name="connsiteX272" fmla="*/ 10115619 w 12175516"/>
                <a:gd name="connsiteY272" fmla="*/ 1108882 h 3789197"/>
                <a:gd name="connsiteX273" fmla="*/ 10286802 w 12175516"/>
                <a:gd name="connsiteY273" fmla="*/ 1162773 h 3789197"/>
                <a:gd name="connsiteX274" fmla="*/ 10651357 w 12175516"/>
                <a:gd name="connsiteY274" fmla="*/ 1495628 h 3789197"/>
                <a:gd name="connsiteX275" fmla="*/ 11325309 w 12175516"/>
                <a:gd name="connsiteY275" fmla="*/ 2536671 h 3789197"/>
                <a:gd name="connsiteX276" fmla="*/ 11568769 w 12175516"/>
                <a:gd name="connsiteY276" fmla="*/ 2583588 h 3789197"/>
                <a:gd name="connsiteX277" fmla="*/ 11687963 w 12175516"/>
                <a:gd name="connsiteY277" fmla="*/ 2856846 h 3789197"/>
                <a:gd name="connsiteX278" fmla="*/ 11880067 w 12175516"/>
                <a:gd name="connsiteY278" fmla="*/ 3051487 h 3789197"/>
                <a:gd name="connsiteX279" fmla="*/ 11978973 w 12175516"/>
                <a:gd name="connsiteY279" fmla="*/ 3282900 h 3789197"/>
                <a:gd name="connsiteX280" fmla="*/ 12175516 w 12175516"/>
                <a:gd name="connsiteY280" fmla="*/ 3417310 h 378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12175516" h="3789197">
                  <a:moveTo>
                    <a:pt x="0" y="2899959"/>
                  </a:moveTo>
                  <a:cubicBezTo>
                    <a:pt x="0" y="2899959"/>
                    <a:pt x="214295" y="2671715"/>
                    <a:pt x="223805" y="2802955"/>
                  </a:cubicBezTo>
                  <a:cubicBezTo>
                    <a:pt x="233315" y="2934195"/>
                    <a:pt x="25360" y="3270220"/>
                    <a:pt x="244728" y="3170681"/>
                  </a:cubicBezTo>
                  <a:cubicBezTo>
                    <a:pt x="617525" y="3000766"/>
                    <a:pt x="618793" y="3376734"/>
                    <a:pt x="514182" y="3354543"/>
                  </a:cubicBezTo>
                  <a:cubicBezTo>
                    <a:pt x="437466" y="3338059"/>
                    <a:pt x="476141" y="3275292"/>
                    <a:pt x="883175" y="3190969"/>
                  </a:cubicBezTo>
                  <a:cubicBezTo>
                    <a:pt x="910437" y="3185263"/>
                    <a:pt x="907901" y="3144052"/>
                    <a:pt x="881273" y="3136444"/>
                  </a:cubicBezTo>
                  <a:cubicBezTo>
                    <a:pt x="880639" y="3136444"/>
                    <a:pt x="880005" y="3136444"/>
                    <a:pt x="880005" y="3135810"/>
                  </a:cubicBezTo>
                  <a:lnTo>
                    <a:pt x="720869" y="3090161"/>
                  </a:lnTo>
                  <a:cubicBezTo>
                    <a:pt x="707554" y="3086357"/>
                    <a:pt x="656834" y="3078749"/>
                    <a:pt x="657468" y="3059729"/>
                  </a:cubicBezTo>
                  <a:cubicBezTo>
                    <a:pt x="658736" y="3038807"/>
                    <a:pt x="706286" y="3040075"/>
                    <a:pt x="715797" y="3040709"/>
                  </a:cubicBezTo>
                  <a:cubicBezTo>
                    <a:pt x="867959" y="3027395"/>
                    <a:pt x="892051" y="3019786"/>
                    <a:pt x="925654" y="2825780"/>
                  </a:cubicBezTo>
                  <a:cubicBezTo>
                    <a:pt x="930726" y="2801053"/>
                    <a:pt x="923752" y="2775059"/>
                    <a:pt x="911072" y="2752235"/>
                  </a:cubicBezTo>
                  <a:cubicBezTo>
                    <a:pt x="900293" y="2732580"/>
                    <a:pt x="888881" y="2712292"/>
                    <a:pt x="881273" y="2698344"/>
                  </a:cubicBezTo>
                  <a:cubicBezTo>
                    <a:pt x="771589" y="2547449"/>
                    <a:pt x="788708" y="2487219"/>
                    <a:pt x="886979" y="2329350"/>
                  </a:cubicBezTo>
                  <a:cubicBezTo>
                    <a:pt x="896489" y="2312866"/>
                    <a:pt x="905999" y="2296382"/>
                    <a:pt x="916778" y="2283068"/>
                  </a:cubicBezTo>
                  <a:cubicBezTo>
                    <a:pt x="966230" y="2218399"/>
                    <a:pt x="979544" y="2131539"/>
                    <a:pt x="959890" y="2051020"/>
                  </a:cubicBezTo>
                  <a:cubicBezTo>
                    <a:pt x="952282" y="2027562"/>
                    <a:pt x="954184" y="2013614"/>
                    <a:pt x="984617" y="2022490"/>
                  </a:cubicBezTo>
                  <a:lnTo>
                    <a:pt x="1185598" y="2080185"/>
                  </a:lnTo>
                  <a:lnTo>
                    <a:pt x="1386579" y="2137880"/>
                  </a:lnTo>
                  <a:cubicBezTo>
                    <a:pt x="1415109" y="2146122"/>
                    <a:pt x="1409403" y="2158802"/>
                    <a:pt x="1392285" y="2175286"/>
                  </a:cubicBezTo>
                  <a:cubicBezTo>
                    <a:pt x="1332054" y="2234249"/>
                    <a:pt x="1297183" y="2315402"/>
                    <a:pt x="1305425" y="2394019"/>
                  </a:cubicBezTo>
                  <a:cubicBezTo>
                    <a:pt x="1307327" y="2411137"/>
                    <a:pt x="1306693" y="2430158"/>
                    <a:pt x="1306059" y="2449178"/>
                  </a:cubicBezTo>
                  <a:cubicBezTo>
                    <a:pt x="1304791" y="2635577"/>
                    <a:pt x="1287673" y="2695174"/>
                    <a:pt x="1114588" y="2764915"/>
                  </a:cubicBezTo>
                  <a:cubicBezTo>
                    <a:pt x="1095568" y="2773791"/>
                    <a:pt x="1075914" y="2782667"/>
                    <a:pt x="1056260" y="2793445"/>
                  </a:cubicBezTo>
                  <a:cubicBezTo>
                    <a:pt x="1033435" y="2806125"/>
                    <a:pt x="1013781" y="2824512"/>
                    <a:pt x="1004905" y="2847970"/>
                  </a:cubicBezTo>
                  <a:cubicBezTo>
                    <a:pt x="928824" y="3029296"/>
                    <a:pt x="947210" y="3048951"/>
                    <a:pt x="1068940" y="3141516"/>
                  </a:cubicBezTo>
                  <a:lnTo>
                    <a:pt x="1068940" y="3141516"/>
                  </a:lnTo>
                  <a:cubicBezTo>
                    <a:pt x="1077182" y="3146588"/>
                    <a:pt x="1111418" y="3167511"/>
                    <a:pt x="1108248" y="3188433"/>
                  </a:cubicBezTo>
                  <a:cubicBezTo>
                    <a:pt x="1100640" y="3237886"/>
                    <a:pt x="978911" y="3279096"/>
                    <a:pt x="989689" y="3209355"/>
                  </a:cubicBezTo>
                  <a:cubicBezTo>
                    <a:pt x="1004905" y="3115522"/>
                    <a:pt x="1553957" y="3308895"/>
                    <a:pt x="1701047" y="2617824"/>
                  </a:cubicBezTo>
                  <a:cubicBezTo>
                    <a:pt x="1722604" y="2517017"/>
                    <a:pt x="1813901" y="2364855"/>
                    <a:pt x="1940069" y="2250099"/>
                  </a:cubicBezTo>
                  <a:cubicBezTo>
                    <a:pt x="1952749" y="2242491"/>
                    <a:pt x="1957187" y="2236151"/>
                    <a:pt x="1961625" y="2226641"/>
                  </a:cubicBezTo>
                  <a:lnTo>
                    <a:pt x="1966697" y="2223471"/>
                  </a:lnTo>
                  <a:lnTo>
                    <a:pt x="1969867" y="2211424"/>
                  </a:lnTo>
                  <a:cubicBezTo>
                    <a:pt x="1954017" y="2188600"/>
                    <a:pt x="1957187" y="2156900"/>
                    <a:pt x="1923584" y="2155632"/>
                  </a:cubicBezTo>
                  <a:cubicBezTo>
                    <a:pt x="1874132" y="2153096"/>
                    <a:pt x="1854477" y="2092865"/>
                    <a:pt x="1849405" y="2059896"/>
                  </a:cubicBezTo>
                  <a:cubicBezTo>
                    <a:pt x="1833555" y="1966697"/>
                    <a:pt x="1839895" y="1917878"/>
                    <a:pt x="1787906" y="1837993"/>
                  </a:cubicBezTo>
                  <a:cubicBezTo>
                    <a:pt x="1752402" y="1785370"/>
                    <a:pt x="1646522" y="1680125"/>
                    <a:pt x="1614188" y="1626234"/>
                  </a:cubicBezTo>
                  <a:cubicBezTo>
                    <a:pt x="1546349" y="1509576"/>
                    <a:pt x="1477242" y="1396723"/>
                    <a:pt x="1408135" y="1282601"/>
                  </a:cubicBezTo>
                  <a:cubicBezTo>
                    <a:pt x="1389749" y="1252802"/>
                    <a:pt x="1384042" y="1219834"/>
                    <a:pt x="1403063" y="1189402"/>
                  </a:cubicBezTo>
                  <a:cubicBezTo>
                    <a:pt x="1416377" y="1169113"/>
                    <a:pt x="1432227" y="1152629"/>
                    <a:pt x="1448711" y="1142485"/>
                  </a:cubicBezTo>
                  <a:cubicBezTo>
                    <a:pt x="1465196" y="1132341"/>
                    <a:pt x="1486752" y="1126001"/>
                    <a:pt x="1510844" y="1123465"/>
                  </a:cubicBezTo>
                  <a:cubicBezTo>
                    <a:pt x="1548251" y="1119661"/>
                    <a:pt x="1572977" y="1140583"/>
                    <a:pt x="1591364" y="1170381"/>
                  </a:cubicBezTo>
                  <a:cubicBezTo>
                    <a:pt x="1661739" y="1285771"/>
                    <a:pt x="1732748" y="1396723"/>
                    <a:pt x="1802489" y="1510844"/>
                  </a:cubicBezTo>
                  <a:cubicBezTo>
                    <a:pt x="1837993" y="1563467"/>
                    <a:pt x="1881106" y="1706753"/>
                    <a:pt x="1911538" y="1762546"/>
                  </a:cubicBezTo>
                  <a:cubicBezTo>
                    <a:pt x="1958455" y="1845601"/>
                    <a:pt x="2006640" y="1864621"/>
                    <a:pt x="2080819" y="1918512"/>
                  </a:cubicBezTo>
                  <a:cubicBezTo>
                    <a:pt x="2106179" y="1937533"/>
                    <a:pt x="2152462" y="1983181"/>
                    <a:pt x="2132174" y="2028196"/>
                  </a:cubicBezTo>
                  <a:cubicBezTo>
                    <a:pt x="2118859" y="2056726"/>
                    <a:pt x="2147390" y="2066870"/>
                    <a:pt x="2160704" y="2094767"/>
                  </a:cubicBezTo>
                  <a:lnTo>
                    <a:pt x="2172750" y="2097937"/>
                  </a:lnTo>
                  <a:lnTo>
                    <a:pt x="2184162" y="2090963"/>
                  </a:lnTo>
                  <a:lnTo>
                    <a:pt x="2187966" y="2092231"/>
                  </a:lnTo>
                  <a:cubicBezTo>
                    <a:pt x="2307160" y="2045314"/>
                    <a:pt x="2427622" y="2023124"/>
                    <a:pt x="2553790" y="2035804"/>
                  </a:cubicBezTo>
                  <a:cubicBezTo>
                    <a:pt x="2683762" y="2049118"/>
                    <a:pt x="2809296" y="2085891"/>
                    <a:pt x="2917077" y="2158168"/>
                  </a:cubicBezTo>
                  <a:cubicBezTo>
                    <a:pt x="3007107" y="2215229"/>
                    <a:pt x="3086992" y="2284970"/>
                    <a:pt x="3144687" y="2378803"/>
                  </a:cubicBezTo>
                  <a:cubicBezTo>
                    <a:pt x="3163707" y="2404797"/>
                    <a:pt x="3180825" y="2432694"/>
                    <a:pt x="3194139" y="2459956"/>
                  </a:cubicBezTo>
                  <a:cubicBezTo>
                    <a:pt x="3343132" y="2742724"/>
                    <a:pt x="3360250" y="3164341"/>
                    <a:pt x="2979844" y="3464227"/>
                  </a:cubicBezTo>
                  <a:cubicBezTo>
                    <a:pt x="2966530" y="3479443"/>
                    <a:pt x="2945608" y="3481345"/>
                    <a:pt x="2934196" y="3499098"/>
                  </a:cubicBezTo>
                  <a:lnTo>
                    <a:pt x="2896789" y="3521922"/>
                  </a:lnTo>
                  <a:cubicBezTo>
                    <a:pt x="2786471" y="3580885"/>
                    <a:pt x="2667278" y="3620827"/>
                    <a:pt x="2539208" y="3628435"/>
                  </a:cubicBezTo>
                  <a:lnTo>
                    <a:pt x="2539208" y="3628435"/>
                  </a:lnTo>
                  <a:cubicBezTo>
                    <a:pt x="2250733" y="3642384"/>
                    <a:pt x="1981279" y="3506072"/>
                    <a:pt x="1822777" y="3280998"/>
                  </a:cubicBezTo>
                  <a:cubicBezTo>
                    <a:pt x="1775860" y="3215061"/>
                    <a:pt x="1766984" y="3128202"/>
                    <a:pt x="1799953" y="3054023"/>
                  </a:cubicBezTo>
                  <a:cubicBezTo>
                    <a:pt x="1856380" y="2929123"/>
                    <a:pt x="1808829" y="2705318"/>
                    <a:pt x="1701681" y="2852408"/>
                  </a:cubicBezTo>
                  <a:cubicBezTo>
                    <a:pt x="1611018" y="2977308"/>
                    <a:pt x="1909002" y="2951947"/>
                    <a:pt x="1909002" y="2842898"/>
                  </a:cubicBezTo>
                  <a:cubicBezTo>
                    <a:pt x="1909002" y="2520821"/>
                    <a:pt x="2170214" y="2259609"/>
                    <a:pt x="2492291" y="2259609"/>
                  </a:cubicBezTo>
                  <a:cubicBezTo>
                    <a:pt x="2817538" y="2259609"/>
                    <a:pt x="3080652" y="2525259"/>
                    <a:pt x="3075580" y="2851774"/>
                  </a:cubicBezTo>
                  <a:cubicBezTo>
                    <a:pt x="3071141" y="3168779"/>
                    <a:pt x="2810564" y="3426187"/>
                    <a:pt x="2492925" y="3426820"/>
                  </a:cubicBezTo>
                  <a:cubicBezTo>
                    <a:pt x="2279264" y="3427454"/>
                    <a:pt x="2022490" y="3227107"/>
                    <a:pt x="1990155" y="3142150"/>
                  </a:cubicBezTo>
                  <a:cubicBezTo>
                    <a:pt x="1824045" y="2706586"/>
                    <a:pt x="3459789" y="3084455"/>
                    <a:pt x="3193505" y="3461691"/>
                  </a:cubicBezTo>
                  <a:cubicBezTo>
                    <a:pt x="2728142" y="4120427"/>
                    <a:pt x="3920714" y="3554890"/>
                    <a:pt x="3873797" y="3710856"/>
                  </a:cubicBezTo>
                  <a:cubicBezTo>
                    <a:pt x="3834489" y="3842096"/>
                    <a:pt x="3708321" y="3674718"/>
                    <a:pt x="3670914" y="3663306"/>
                  </a:cubicBezTo>
                  <a:cubicBezTo>
                    <a:pt x="3633508" y="3651894"/>
                    <a:pt x="3612586" y="3611317"/>
                    <a:pt x="3623998" y="3574544"/>
                  </a:cubicBezTo>
                  <a:lnTo>
                    <a:pt x="3850973" y="2837826"/>
                  </a:lnTo>
                  <a:cubicBezTo>
                    <a:pt x="3856679" y="2819440"/>
                    <a:pt x="3869359" y="2804857"/>
                    <a:pt x="3885843" y="2795981"/>
                  </a:cubicBezTo>
                  <a:lnTo>
                    <a:pt x="3902962" y="2790909"/>
                  </a:lnTo>
                  <a:lnTo>
                    <a:pt x="4049418" y="2315402"/>
                  </a:lnTo>
                  <a:lnTo>
                    <a:pt x="3949879" y="2284970"/>
                  </a:lnTo>
                  <a:cubicBezTo>
                    <a:pt x="3916276" y="2274825"/>
                    <a:pt x="3896622" y="2238053"/>
                    <a:pt x="3907400" y="2204451"/>
                  </a:cubicBezTo>
                  <a:lnTo>
                    <a:pt x="4011377" y="1865889"/>
                  </a:lnTo>
                  <a:cubicBezTo>
                    <a:pt x="4052588" y="1732114"/>
                    <a:pt x="4195874" y="1655398"/>
                    <a:pt x="4330284" y="1697243"/>
                  </a:cubicBezTo>
                  <a:lnTo>
                    <a:pt x="4330284" y="1697243"/>
                  </a:lnTo>
                  <a:lnTo>
                    <a:pt x="4442504" y="1732114"/>
                  </a:lnTo>
                  <a:cubicBezTo>
                    <a:pt x="4466596" y="1739722"/>
                    <a:pt x="4480544" y="1765716"/>
                    <a:pt x="4472936" y="1789808"/>
                  </a:cubicBezTo>
                  <a:lnTo>
                    <a:pt x="4306826" y="2328082"/>
                  </a:lnTo>
                  <a:cubicBezTo>
                    <a:pt x="4296682" y="2361685"/>
                    <a:pt x="4261177" y="2380705"/>
                    <a:pt x="4227575" y="2369927"/>
                  </a:cubicBezTo>
                  <a:lnTo>
                    <a:pt x="4116623" y="2335690"/>
                  </a:lnTo>
                  <a:lnTo>
                    <a:pt x="3970167" y="2811197"/>
                  </a:lnTo>
                  <a:lnTo>
                    <a:pt x="3980945" y="2825146"/>
                  </a:lnTo>
                  <a:cubicBezTo>
                    <a:pt x="3989187" y="2840996"/>
                    <a:pt x="3991723" y="2860650"/>
                    <a:pt x="3986017" y="2879036"/>
                  </a:cubicBezTo>
                  <a:lnTo>
                    <a:pt x="3781232" y="3550452"/>
                  </a:lnTo>
                  <a:cubicBezTo>
                    <a:pt x="3774258" y="3573276"/>
                    <a:pt x="3792644" y="3595467"/>
                    <a:pt x="3816737" y="3592931"/>
                  </a:cubicBezTo>
                  <a:cubicBezTo>
                    <a:pt x="3816737" y="3592931"/>
                    <a:pt x="4124865" y="3341863"/>
                    <a:pt x="4391783" y="3537138"/>
                  </a:cubicBezTo>
                  <a:cubicBezTo>
                    <a:pt x="4744292" y="3795814"/>
                    <a:pt x="5013112" y="3578349"/>
                    <a:pt x="5117090" y="3537772"/>
                  </a:cubicBezTo>
                  <a:cubicBezTo>
                    <a:pt x="5273056" y="3476907"/>
                    <a:pt x="5331385" y="3624631"/>
                    <a:pt x="5243892" y="3646187"/>
                  </a:cubicBezTo>
                  <a:cubicBezTo>
                    <a:pt x="5148790" y="3669646"/>
                    <a:pt x="5191269" y="3417310"/>
                    <a:pt x="5051153" y="3466129"/>
                  </a:cubicBezTo>
                  <a:cubicBezTo>
                    <a:pt x="5012478" y="3479443"/>
                    <a:pt x="4880604" y="3535870"/>
                    <a:pt x="4844466" y="3542844"/>
                  </a:cubicBezTo>
                  <a:cubicBezTo>
                    <a:pt x="4843198" y="3542844"/>
                    <a:pt x="4841930" y="3543478"/>
                    <a:pt x="4840662" y="3543478"/>
                  </a:cubicBezTo>
                  <a:cubicBezTo>
                    <a:pt x="4831786" y="3541576"/>
                    <a:pt x="4826714" y="3536504"/>
                    <a:pt x="4822275" y="3529530"/>
                  </a:cubicBezTo>
                  <a:cubicBezTo>
                    <a:pt x="4725272" y="3401460"/>
                    <a:pt x="4665675" y="3362786"/>
                    <a:pt x="4611784" y="3208721"/>
                  </a:cubicBezTo>
                  <a:cubicBezTo>
                    <a:pt x="4592130" y="3147222"/>
                    <a:pt x="4555358" y="3012178"/>
                    <a:pt x="4550920" y="2979844"/>
                  </a:cubicBezTo>
                  <a:cubicBezTo>
                    <a:pt x="4547749" y="2974772"/>
                    <a:pt x="4537605" y="2935463"/>
                    <a:pt x="4556625" y="2930391"/>
                  </a:cubicBezTo>
                  <a:lnTo>
                    <a:pt x="5172883" y="2772523"/>
                  </a:lnTo>
                  <a:cubicBezTo>
                    <a:pt x="5189367" y="2780765"/>
                    <a:pt x="5201413" y="2846068"/>
                    <a:pt x="5207753" y="2868892"/>
                  </a:cubicBezTo>
                  <a:lnTo>
                    <a:pt x="5231211" y="2952582"/>
                  </a:lnTo>
                  <a:cubicBezTo>
                    <a:pt x="5246428" y="3012812"/>
                    <a:pt x="5254670" y="3082553"/>
                    <a:pt x="5262278" y="3144686"/>
                  </a:cubicBezTo>
                  <a:cubicBezTo>
                    <a:pt x="5264814" y="3154196"/>
                    <a:pt x="5259108" y="3172583"/>
                    <a:pt x="5281298" y="3162438"/>
                  </a:cubicBezTo>
                  <a:cubicBezTo>
                    <a:pt x="5333287" y="3138980"/>
                    <a:pt x="5378936" y="3106646"/>
                    <a:pt x="5397322" y="3049585"/>
                  </a:cubicBezTo>
                  <a:lnTo>
                    <a:pt x="5397322" y="3049585"/>
                  </a:lnTo>
                  <a:cubicBezTo>
                    <a:pt x="5410002" y="3011544"/>
                    <a:pt x="5396054" y="2977308"/>
                    <a:pt x="5363085" y="2951947"/>
                  </a:cubicBezTo>
                  <a:cubicBezTo>
                    <a:pt x="5347235" y="2939901"/>
                    <a:pt x="5273056" y="2901227"/>
                    <a:pt x="5273056" y="2901227"/>
                  </a:cubicBezTo>
                  <a:cubicBezTo>
                    <a:pt x="5252134" y="2886011"/>
                    <a:pt x="5278128" y="2840362"/>
                    <a:pt x="5302221" y="2850506"/>
                  </a:cubicBezTo>
                  <a:lnTo>
                    <a:pt x="5378936" y="2889181"/>
                  </a:lnTo>
                  <a:lnTo>
                    <a:pt x="5378936" y="2889181"/>
                  </a:lnTo>
                  <a:cubicBezTo>
                    <a:pt x="5458187" y="2924685"/>
                    <a:pt x="5493692" y="3012812"/>
                    <a:pt x="5450579" y="3088259"/>
                  </a:cubicBezTo>
                  <a:cubicBezTo>
                    <a:pt x="5416342" y="3157366"/>
                    <a:pt x="5362451" y="3204283"/>
                    <a:pt x="5290174" y="3229009"/>
                  </a:cubicBezTo>
                  <a:cubicBezTo>
                    <a:pt x="5271154" y="3235984"/>
                    <a:pt x="5262912" y="3275292"/>
                    <a:pt x="5266716" y="3300652"/>
                  </a:cubicBezTo>
                  <a:cubicBezTo>
                    <a:pt x="5274958" y="3354543"/>
                    <a:pt x="5169712" y="3338059"/>
                    <a:pt x="5210923" y="3419212"/>
                  </a:cubicBezTo>
                  <a:cubicBezTo>
                    <a:pt x="5263546" y="3521922"/>
                    <a:pt x="5865855" y="3339327"/>
                    <a:pt x="5754903" y="3438232"/>
                  </a:cubicBezTo>
                  <a:cubicBezTo>
                    <a:pt x="5550118" y="3620827"/>
                    <a:pt x="5539974" y="3163072"/>
                    <a:pt x="5711157" y="2832754"/>
                  </a:cubicBezTo>
                  <a:cubicBezTo>
                    <a:pt x="5714327" y="2827048"/>
                    <a:pt x="5713692" y="2820073"/>
                    <a:pt x="5710522" y="2814367"/>
                  </a:cubicBezTo>
                  <a:cubicBezTo>
                    <a:pt x="5576113" y="2593732"/>
                    <a:pt x="5283834" y="1992691"/>
                    <a:pt x="5240088" y="1900126"/>
                  </a:cubicBezTo>
                  <a:cubicBezTo>
                    <a:pt x="5226139" y="1867157"/>
                    <a:pt x="5225505" y="1846869"/>
                    <a:pt x="5247062" y="1833555"/>
                  </a:cubicBezTo>
                  <a:lnTo>
                    <a:pt x="5247062" y="1833555"/>
                  </a:lnTo>
                  <a:lnTo>
                    <a:pt x="5247062" y="1833555"/>
                  </a:lnTo>
                  <a:lnTo>
                    <a:pt x="5247062" y="1833555"/>
                  </a:lnTo>
                  <a:cubicBezTo>
                    <a:pt x="5254036" y="1829117"/>
                    <a:pt x="5264180" y="1825947"/>
                    <a:pt x="5276226" y="1823411"/>
                  </a:cubicBezTo>
                  <a:lnTo>
                    <a:pt x="5642684" y="1751768"/>
                  </a:lnTo>
                  <a:cubicBezTo>
                    <a:pt x="5695306" y="1741624"/>
                    <a:pt x="5718765" y="1771422"/>
                    <a:pt x="5733981" y="1816437"/>
                  </a:cubicBezTo>
                  <a:cubicBezTo>
                    <a:pt x="5844299" y="2049118"/>
                    <a:pt x="5916575" y="2274192"/>
                    <a:pt x="6032599" y="2486585"/>
                  </a:cubicBezTo>
                  <a:cubicBezTo>
                    <a:pt x="6104242" y="2615923"/>
                    <a:pt x="6180324" y="2749699"/>
                    <a:pt x="6255137" y="2876500"/>
                  </a:cubicBezTo>
                  <a:cubicBezTo>
                    <a:pt x="6333754" y="3010910"/>
                    <a:pt x="6413005" y="3137712"/>
                    <a:pt x="6477674" y="3280364"/>
                  </a:cubicBezTo>
                  <a:cubicBezTo>
                    <a:pt x="6497328" y="3323477"/>
                    <a:pt x="6506204" y="3360883"/>
                    <a:pt x="6468164" y="3395754"/>
                  </a:cubicBezTo>
                  <a:cubicBezTo>
                    <a:pt x="6432659" y="3431259"/>
                    <a:pt x="6406031" y="3416676"/>
                    <a:pt x="6377500" y="3402728"/>
                  </a:cubicBezTo>
                  <a:cubicBezTo>
                    <a:pt x="6324878" y="3372296"/>
                    <a:pt x="6291909" y="3360249"/>
                    <a:pt x="6312197" y="3292410"/>
                  </a:cubicBezTo>
                  <a:cubicBezTo>
                    <a:pt x="6319171" y="3271488"/>
                    <a:pt x="6269719" y="3206185"/>
                    <a:pt x="6257673" y="3187165"/>
                  </a:cubicBezTo>
                  <a:cubicBezTo>
                    <a:pt x="6163839" y="3039441"/>
                    <a:pt x="6087124" y="2932927"/>
                    <a:pt x="6044012" y="2760477"/>
                  </a:cubicBezTo>
                  <a:cubicBezTo>
                    <a:pt x="6028795" y="2693906"/>
                    <a:pt x="6002801" y="2689468"/>
                    <a:pt x="5947642" y="2731946"/>
                  </a:cubicBezTo>
                  <a:cubicBezTo>
                    <a:pt x="5928622" y="2746529"/>
                    <a:pt x="5911503" y="2758575"/>
                    <a:pt x="5894385" y="2769987"/>
                  </a:cubicBezTo>
                  <a:cubicBezTo>
                    <a:pt x="5846834" y="2801687"/>
                    <a:pt x="5842397" y="2870160"/>
                    <a:pt x="5884875" y="2908201"/>
                  </a:cubicBezTo>
                  <a:lnTo>
                    <a:pt x="5884875" y="2908201"/>
                  </a:lnTo>
                  <a:cubicBezTo>
                    <a:pt x="5922282" y="2941803"/>
                    <a:pt x="5980611" y="2937365"/>
                    <a:pt x="6012311" y="2898057"/>
                  </a:cubicBezTo>
                  <a:cubicBezTo>
                    <a:pt x="6127701" y="2756039"/>
                    <a:pt x="6303321" y="2474538"/>
                    <a:pt x="6364186" y="2630505"/>
                  </a:cubicBezTo>
                  <a:cubicBezTo>
                    <a:pt x="6438365" y="2820707"/>
                    <a:pt x="6812431" y="2499265"/>
                    <a:pt x="6607012" y="2413040"/>
                  </a:cubicBezTo>
                  <a:cubicBezTo>
                    <a:pt x="6507473" y="2370561"/>
                    <a:pt x="6480844" y="2811831"/>
                    <a:pt x="6587992" y="3123130"/>
                  </a:cubicBezTo>
                  <a:cubicBezTo>
                    <a:pt x="6710356" y="3478175"/>
                    <a:pt x="6839693" y="3795814"/>
                    <a:pt x="6605109" y="3784402"/>
                  </a:cubicBezTo>
                  <a:cubicBezTo>
                    <a:pt x="6378768" y="3773624"/>
                    <a:pt x="6775658" y="3444573"/>
                    <a:pt x="6793411" y="3417944"/>
                  </a:cubicBezTo>
                  <a:cubicBezTo>
                    <a:pt x="6882172" y="3283534"/>
                    <a:pt x="6820673" y="2917077"/>
                    <a:pt x="6801019" y="2814367"/>
                  </a:cubicBezTo>
                  <a:cubicBezTo>
                    <a:pt x="6798482" y="2799785"/>
                    <a:pt x="6782632" y="2792177"/>
                    <a:pt x="6769318" y="2798517"/>
                  </a:cubicBezTo>
                  <a:cubicBezTo>
                    <a:pt x="6663439" y="2853042"/>
                    <a:pt x="6612718" y="2979844"/>
                    <a:pt x="6655830" y="3094600"/>
                  </a:cubicBezTo>
                  <a:cubicBezTo>
                    <a:pt x="6686897" y="3178289"/>
                    <a:pt x="6790875" y="3227107"/>
                    <a:pt x="6892950" y="3235984"/>
                  </a:cubicBezTo>
                  <a:cubicBezTo>
                    <a:pt x="6955083" y="3241056"/>
                    <a:pt x="6998195" y="3175753"/>
                    <a:pt x="6969031" y="3120594"/>
                  </a:cubicBezTo>
                  <a:cubicBezTo>
                    <a:pt x="6935429" y="3056559"/>
                    <a:pt x="6897388" y="2966530"/>
                    <a:pt x="6880270" y="2863186"/>
                  </a:cubicBezTo>
                  <a:cubicBezTo>
                    <a:pt x="6807992" y="2421916"/>
                    <a:pt x="7104075" y="2000933"/>
                    <a:pt x="7545346" y="1931826"/>
                  </a:cubicBezTo>
                  <a:cubicBezTo>
                    <a:pt x="7797682" y="1892518"/>
                    <a:pt x="8041141" y="1975573"/>
                    <a:pt x="8214859" y="2137246"/>
                  </a:cubicBezTo>
                  <a:cubicBezTo>
                    <a:pt x="8245292" y="2165142"/>
                    <a:pt x="8283967" y="2182260"/>
                    <a:pt x="8324543" y="2187332"/>
                  </a:cubicBezTo>
                  <a:lnTo>
                    <a:pt x="8326445" y="2187332"/>
                  </a:lnTo>
                  <a:cubicBezTo>
                    <a:pt x="8348001" y="2189868"/>
                    <a:pt x="8369558" y="2187966"/>
                    <a:pt x="8391114" y="2184162"/>
                  </a:cubicBezTo>
                  <a:cubicBezTo>
                    <a:pt x="8507772" y="2160704"/>
                    <a:pt x="8626331" y="2227909"/>
                    <a:pt x="8664372" y="2343933"/>
                  </a:cubicBezTo>
                  <a:cubicBezTo>
                    <a:pt x="8696706" y="2442204"/>
                    <a:pt x="8671346" y="2532233"/>
                    <a:pt x="8598435" y="2586124"/>
                  </a:cubicBezTo>
                  <a:cubicBezTo>
                    <a:pt x="8565467" y="2610217"/>
                    <a:pt x="8518550" y="2596268"/>
                    <a:pt x="8503333" y="2558228"/>
                  </a:cubicBezTo>
                  <a:lnTo>
                    <a:pt x="8396186" y="2281166"/>
                  </a:lnTo>
                  <a:cubicBezTo>
                    <a:pt x="8375898" y="2235517"/>
                    <a:pt x="8328347" y="2248831"/>
                    <a:pt x="8346100" y="2298284"/>
                  </a:cubicBezTo>
                  <a:cubicBezTo>
                    <a:pt x="8367022" y="2357881"/>
                    <a:pt x="8450076" y="2521455"/>
                    <a:pt x="8462757" y="2620360"/>
                  </a:cubicBezTo>
                  <a:cubicBezTo>
                    <a:pt x="8518550" y="3048951"/>
                    <a:pt x="8219932" y="3447109"/>
                    <a:pt x="7793243" y="3514314"/>
                  </a:cubicBezTo>
                  <a:cubicBezTo>
                    <a:pt x="7587824" y="3546648"/>
                    <a:pt x="7377967" y="3497195"/>
                    <a:pt x="7215027" y="3391316"/>
                  </a:cubicBezTo>
                  <a:cubicBezTo>
                    <a:pt x="7191568" y="3376100"/>
                    <a:pt x="7099637" y="3279730"/>
                    <a:pt x="7161136" y="3208087"/>
                  </a:cubicBezTo>
                  <a:cubicBezTo>
                    <a:pt x="7276526" y="3072409"/>
                    <a:pt x="7440734" y="3195407"/>
                    <a:pt x="7381137" y="3231546"/>
                  </a:cubicBezTo>
                  <a:cubicBezTo>
                    <a:pt x="7317736" y="3269586"/>
                    <a:pt x="7354509" y="3167511"/>
                    <a:pt x="7271454" y="3098404"/>
                  </a:cubicBezTo>
                  <a:cubicBezTo>
                    <a:pt x="7195373" y="3035003"/>
                    <a:pt x="7133873" y="2921515"/>
                    <a:pt x="7116755" y="2812465"/>
                  </a:cubicBezTo>
                  <a:cubicBezTo>
                    <a:pt x="7067302" y="2503069"/>
                    <a:pt x="7281598" y="2212059"/>
                    <a:pt x="7594164" y="2169580"/>
                  </a:cubicBezTo>
                  <a:cubicBezTo>
                    <a:pt x="7897221" y="2128369"/>
                    <a:pt x="8179355" y="2341396"/>
                    <a:pt x="8223736" y="2643819"/>
                  </a:cubicBezTo>
                  <a:cubicBezTo>
                    <a:pt x="8268116" y="2946241"/>
                    <a:pt x="8059527" y="3223303"/>
                    <a:pt x="7757739" y="3277194"/>
                  </a:cubicBezTo>
                  <a:cubicBezTo>
                    <a:pt x="7684828" y="3290508"/>
                    <a:pt x="7489553" y="3300652"/>
                    <a:pt x="7543443" y="3180191"/>
                  </a:cubicBezTo>
                  <a:cubicBezTo>
                    <a:pt x="7594164" y="3066069"/>
                    <a:pt x="8405696" y="3544746"/>
                    <a:pt x="8405696" y="3544746"/>
                  </a:cubicBezTo>
                  <a:cubicBezTo>
                    <a:pt x="8713190" y="3715928"/>
                    <a:pt x="9305989" y="3544746"/>
                    <a:pt x="9238150" y="3310797"/>
                  </a:cubicBezTo>
                  <a:cubicBezTo>
                    <a:pt x="9238150" y="3310797"/>
                    <a:pt x="9059360" y="2986818"/>
                    <a:pt x="8963624" y="3078115"/>
                  </a:cubicBezTo>
                  <a:cubicBezTo>
                    <a:pt x="8713190" y="3317771"/>
                    <a:pt x="9596366" y="3459155"/>
                    <a:pt x="9846166" y="3491489"/>
                  </a:cubicBezTo>
                  <a:cubicBezTo>
                    <a:pt x="9978039" y="3508608"/>
                    <a:pt x="10161902" y="3493391"/>
                    <a:pt x="10123227" y="3303189"/>
                  </a:cubicBezTo>
                  <a:cubicBezTo>
                    <a:pt x="10108646" y="3231546"/>
                    <a:pt x="10004668" y="3216329"/>
                    <a:pt x="9983111" y="3224571"/>
                  </a:cubicBezTo>
                  <a:cubicBezTo>
                    <a:pt x="9975504" y="3227107"/>
                    <a:pt x="9953947" y="3249298"/>
                    <a:pt x="9958385" y="3260076"/>
                  </a:cubicBezTo>
                  <a:cubicBezTo>
                    <a:pt x="9969797" y="3286070"/>
                    <a:pt x="9971065" y="3307627"/>
                    <a:pt x="9991354" y="3328549"/>
                  </a:cubicBezTo>
                  <a:cubicBezTo>
                    <a:pt x="9996425" y="3342497"/>
                    <a:pt x="10014178" y="3352641"/>
                    <a:pt x="10026224" y="3360883"/>
                  </a:cubicBezTo>
                  <a:cubicBezTo>
                    <a:pt x="10092161" y="3411604"/>
                    <a:pt x="10144150" y="3492758"/>
                    <a:pt x="10198675" y="3554890"/>
                  </a:cubicBezTo>
                  <a:cubicBezTo>
                    <a:pt x="10219597" y="3578349"/>
                    <a:pt x="10221499" y="3604977"/>
                    <a:pt x="10198041" y="3625899"/>
                  </a:cubicBezTo>
                  <a:cubicBezTo>
                    <a:pt x="10182190" y="3638580"/>
                    <a:pt x="10168876" y="3654430"/>
                    <a:pt x="10148588" y="3661404"/>
                  </a:cubicBezTo>
                  <a:cubicBezTo>
                    <a:pt x="10135274" y="3667110"/>
                    <a:pt x="10121960" y="3660770"/>
                    <a:pt x="10110547" y="3653162"/>
                  </a:cubicBezTo>
                  <a:cubicBezTo>
                    <a:pt x="10059826" y="3594833"/>
                    <a:pt x="10000864" y="3525726"/>
                    <a:pt x="9955849" y="3462325"/>
                  </a:cubicBezTo>
                  <a:cubicBezTo>
                    <a:pt x="9939365" y="3408434"/>
                    <a:pt x="9902593" y="3373563"/>
                    <a:pt x="9858212" y="3343131"/>
                  </a:cubicBezTo>
                  <a:cubicBezTo>
                    <a:pt x="9852506" y="3339961"/>
                    <a:pt x="9845532" y="3341863"/>
                    <a:pt x="9839192" y="3345667"/>
                  </a:cubicBezTo>
                  <a:cubicBezTo>
                    <a:pt x="9794811" y="3369126"/>
                    <a:pt x="9765646" y="3363419"/>
                    <a:pt x="9733312" y="3324111"/>
                  </a:cubicBezTo>
                  <a:lnTo>
                    <a:pt x="8944604" y="2362319"/>
                  </a:lnTo>
                  <a:cubicBezTo>
                    <a:pt x="8914806" y="2326180"/>
                    <a:pt x="8916708" y="2291944"/>
                    <a:pt x="8948408" y="2257707"/>
                  </a:cubicBezTo>
                  <a:cubicBezTo>
                    <a:pt x="8953480" y="2252001"/>
                    <a:pt x="8957284" y="2248831"/>
                    <a:pt x="8953480" y="2239955"/>
                  </a:cubicBezTo>
                  <a:cubicBezTo>
                    <a:pt x="8930656" y="2187966"/>
                    <a:pt x="8902759" y="2142318"/>
                    <a:pt x="8850771" y="2116323"/>
                  </a:cubicBezTo>
                  <a:cubicBezTo>
                    <a:pt x="8842528" y="2109983"/>
                    <a:pt x="8838091" y="2099205"/>
                    <a:pt x="8827947" y="2094133"/>
                  </a:cubicBezTo>
                  <a:lnTo>
                    <a:pt x="8732845" y="1974305"/>
                  </a:lnTo>
                  <a:cubicBezTo>
                    <a:pt x="8722700" y="1959723"/>
                    <a:pt x="8702412" y="1938800"/>
                    <a:pt x="8693536" y="1924852"/>
                  </a:cubicBezTo>
                  <a:lnTo>
                    <a:pt x="8693536" y="1924852"/>
                  </a:lnTo>
                  <a:cubicBezTo>
                    <a:pt x="8689098" y="1885544"/>
                    <a:pt x="8732211" y="1850673"/>
                    <a:pt x="8764546" y="1841797"/>
                  </a:cubicBezTo>
                  <a:cubicBezTo>
                    <a:pt x="8782298" y="1837359"/>
                    <a:pt x="8806390" y="1855111"/>
                    <a:pt x="8817168" y="1870328"/>
                  </a:cubicBezTo>
                  <a:lnTo>
                    <a:pt x="8937630" y="2016784"/>
                  </a:lnTo>
                  <a:cubicBezTo>
                    <a:pt x="8949042" y="2030732"/>
                    <a:pt x="8949042" y="2052922"/>
                    <a:pt x="8958552" y="2068138"/>
                  </a:cubicBezTo>
                  <a:cubicBezTo>
                    <a:pt x="8963624" y="2082087"/>
                    <a:pt x="8971233" y="2091597"/>
                    <a:pt x="8983913" y="2099205"/>
                  </a:cubicBezTo>
                  <a:cubicBezTo>
                    <a:pt x="9000397" y="2123297"/>
                    <a:pt x="9026391" y="2139147"/>
                    <a:pt x="9052385" y="2152462"/>
                  </a:cubicBezTo>
                  <a:cubicBezTo>
                    <a:pt x="9062530" y="2158802"/>
                    <a:pt x="9068236" y="2149292"/>
                    <a:pt x="9075210" y="2146756"/>
                  </a:cubicBezTo>
                  <a:cubicBezTo>
                    <a:pt x="9103106" y="2135343"/>
                    <a:pt x="9131003" y="2138513"/>
                    <a:pt x="9156997" y="2154998"/>
                  </a:cubicBezTo>
                  <a:cubicBezTo>
                    <a:pt x="9175383" y="2169580"/>
                    <a:pt x="9187430" y="2190502"/>
                    <a:pt x="9202646" y="2208888"/>
                  </a:cubicBezTo>
                  <a:lnTo>
                    <a:pt x="9952679" y="3123764"/>
                  </a:lnTo>
                  <a:cubicBezTo>
                    <a:pt x="10073775" y="3271488"/>
                    <a:pt x="10462422" y="3114254"/>
                    <a:pt x="10380001" y="3002034"/>
                  </a:cubicBezTo>
                  <a:cubicBezTo>
                    <a:pt x="10312796" y="2911371"/>
                    <a:pt x="10105476" y="3015982"/>
                    <a:pt x="10308359" y="3294947"/>
                  </a:cubicBezTo>
                  <a:lnTo>
                    <a:pt x="10492855" y="3492758"/>
                  </a:lnTo>
                  <a:lnTo>
                    <a:pt x="10496659" y="3496561"/>
                  </a:lnTo>
                  <a:cubicBezTo>
                    <a:pt x="10523287" y="3521288"/>
                    <a:pt x="10771819" y="3759675"/>
                    <a:pt x="10877065" y="3542210"/>
                  </a:cubicBezTo>
                  <a:cubicBezTo>
                    <a:pt x="10988016" y="3313967"/>
                    <a:pt x="10657064" y="3439501"/>
                    <a:pt x="10670378" y="3281632"/>
                  </a:cubicBezTo>
                  <a:cubicBezTo>
                    <a:pt x="10683692" y="3123764"/>
                    <a:pt x="10794010" y="3167511"/>
                    <a:pt x="10713490" y="3050219"/>
                  </a:cubicBezTo>
                  <a:cubicBezTo>
                    <a:pt x="10632971" y="2933561"/>
                    <a:pt x="10220865" y="1840529"/>
                    <a:pt x="10220865" y="1840529"/>
                  </a:cubicBezTo>
                  <a:lnTo>
                    <a:pt x="10155562" y="1694707"/>
                  </a:lnTo>
                  <a:lnTo>
                    <a:pt x="9991988" y="1758742"/>
                  </a:lnTo>
                  <a:cubicBezTo>
                    <a:pt x="9874062" y="1804391"/>
                    <a:pt x="9770084" y="1840529"/>
                    <a:pt x="9723168" y="1839895"/>
                  </a:cubicBezTo>
                  <a:cubicBezTo>
                    <a:pt x="9622360" y="1834189"/>
                    <a:pt x="9417575" y="1727041"/>
                    <a:pt x="9264778" y="1670615"/>
                  </a:cubicBezTo>
                  <a:cubicBezTo>
                    <a:pt x="9208986" y="1652862"/>
                    <a:pt x="9037804" y="1416377"/>
                    <a:pt x="8924316" y="1289575"/>
                  </a:cubicBezTo>
                  <a:cubicBezTo>
                    <a:pt x="8946506" y="1252168"/>
                    <a:pt x="8976304" y="1268019"/>
                    <a:pt x="8982644" y="1257241"/>
                  </a:cubicBezTo>
                  <a:cubicBezTo>
                    <a:pt x="8989619" y="1246462"/>
                    <a:pt x="8946506" y="1236318"/>
                    <a:pt x="8964893" y="1226808"/>
                  </a:cubicBezTo>
                  <a:cubicBezTo>
                    <a:pt x="9035267" y="1173551"/>
                    <a:pt x="9049215" y="1205886"/>
                    <a:pt x="9082818" y="1200180"/>
                  </a:cubicBezTo>
                  <a:cubicBezTo>
                    <a:pt x="9098668" y="1189402"/>
                    <a:pt x="9111982" y="1185597"/>
                    <a:pt x="9122761" y="1186865"/>
                  </a:cubicBezTo>
                  <a:lnTo>
                    <a:pt x="9122761" y="1186865"/>
                  </a:lnTo>
                  <a:cubicBezTo>
                    <a:pt x="9155095" y="1188768"/>
                    <a:pt x="9168409" y="1228710"/>
                    <a:pt x="9176017" y="1217932"/>
                  </a:cubicBezTo>
                  <a:cubicBezTo>
                    <a:pt x="9241954" y="1161505"/>
                    <a:pt x="9355442" y="1312399"/>
                    <a:pt x="9415673" y="1377068"/>
                  </a:cubicBezTo>
                  <a:cubicBezTo>
                    <a:pt x="9344664" y="1392918"/>
                    <a:pt x="9241320" y="1443639"/>
                    <a:pt x="9224836" y="1501334"/>
                  </a:cubicBezTo>
                  <a:cubicBezTo>
                    <a:pt x="9220398" y="1536839"/>
                    <a:pt x="9142415" y="1664274"/>
                    <a:pt x="9846166" y="1595801"/>
                  </a:cubicBezTo>
                  <a:lnTo>
                    <a:pt x="9880402" y="1588193"/>
                  </a:lnTo>
                  <a:lnTo>
                    <a:pt x="9847433" y="1560297"/>
                  </a:lnTo>
                  <a:cubicBezTo>
                    <a:pt x="9586856" y="1575513"/>
                    <a:pt x="9216594" y="1607848"/>
                    <a:pt x="9295845" y="1493726"/>
                  </a:cubicBezTo>
                  <a:cubicBezTo>
                    <a:pt x="9335154" y="1436665"/>
                    <a:pt x="9569103" y="1392918"/>
                    <a:pt x="9758672" y="1381506"/>
                  </a:cubicBezTo>
                  <a:cubicBezTo>
                    <a:pt x="9894350" y="1345368"/>
                    <a:pt x="10132737" y="1265483"/>
                    <a:pt x="10018616" y="1250266"/>
                  </a:cubicBezTo>
                  <a:lnTo>
                    <a:pt x="9803053" y="1185597"/>
                  </a:lnTo>
                  <a:cubicBezTo>
                    <a:pt x="9796712" y="1183695"/>
                    <a:pt x="9789739" y="1183061"/>
                    <a:pt x="9783398" y="1183695"/>
                  </a:cubicBezTo>
                  <a:cubicBezTo>
                    <a:pt x="9650256" y="1197644"/>
                    <a:pt x="9695271" y="1299719"/>
                    <a:pt x="9792909" y="1287673"/>
                  </a:cubicBezTo>
                  <a:cubicBezTo>
                    <a:pt x="9884206" y="1276895"/>
                    <a:pt x="10053486" y="1080986"/>
                    <a:pt x="9876598" y="1080986"/>
                  </a:cubicBezTo>
                  <a:lnTo>
                    <a:pt x="8814632" y="1078450"/>
                  </a:lnTo>
                  <a:cubicBezTo>
                    <a:pt x="8788004" y="1078450"/>
                    <a:pt x="8767081" y="1056894"/>
                    <a:pt x="8767081" y="1030265"/>
                  </a:cubicBezTo>
                  <a:cubicBezTo>
                    <a:pt x="8767081" y="1003637"/>
                    <a:pt x="8788638" y="982080"/>
                    <a:pt x="8814632" y="982080"/>
                  </a:cubicBezTo>
                  <a:cubicBezTo>
                    <a:pt x="8814632" y="982080"/>
                    <a:pt x="9820171" y="1016317"/>
                    <a:pt x="9830315" y="964328"/>
                  </a:cubicBezTo>
                  <a:cubicBezTo>
                    <a:pt x="9840459" y="912339"/>
                    <a:pt x="9801785" y="912339"/>
                    <a:pt x="9772621" y="912339"/>
                  </a:cubicBezTo>
                  <a:lnTo>
                    <a:pt x="8834287" y="912339"/>
                  </a:lnTo>
                  <a:lnTo>
                    <a:pt x="8883105" y="789342"/>
                  </a:lnTo>
                  <a:cubicBezTo>
                    <a:pt x="8964893" y="618793"/>
                    <a:pt x="9092962" y="471069"/>
                    <a:pt x="9258438" y="365823"/>
                  </a:cubicBezTo>
                  <a:cubicBezTo>
                    <a:pt x="9382705" y="287206"/>
                    <a:pt x="9529161" y="244728"/>
                    <a:pt x="9678153" y="230779"/>
                  </a:cubicBezTo>
                  <a:lnTo>
                    <a:pt x="9709854" y="229511"/>
                  </a:lnTo>
                  <a:lnTo>
                    <a:pt x="9709854" y="159136"/>
                  </a:lnTo>
                  <a:lnTo>
                    <a:pt x="9695905" y="159136"/>
                  </a:lnTo>
                  <a:cubicBezTo>
                    <a:pt x="9657864" y="159136"/>
                    <a:pt x="9627432" y="128070"/>
                    <a:pt x="9627432" y="90029"/>
                  </a:cubicBezTo>
                  <a:lnTo>
                    <a:pt x="9627432" y="69107"/>
                  </a:lnTo>
                  <a:cubicBezTo>
                    <a:pt x="9627432" y="31066"/>
                    <a:pt x="9657864" y="0"/>
                    <a:pt x="9695905" y="0"/>
                  </a:cubicBezTo>
                  <a:lnTo>
                    <a:pt x="9903860" y="0"/>
                  </a:lnTo>
                  <a:lnTo>
                    <a:pt x="9903860" y="0"/>
                  </a:lnTo>
                  <a:cubicBezTo>
                    <a:pt x="9941901" y="0"/>
                    <a:pt x="9972334" y="31066"/>
                    <a:pt x="9972334" y="69107"/>
                  </a:cubicBezTo>
                  <a:lnTo>
                    <a:pt x="9972334" y="90029"/>
                  </a:lnTo>
                  <a:cubicBezTo>
                    <a:pt x="9972334" y="128070"/>
                    <a:pt x="9941901" y="159136"/>
                    <a:pt x="9903860" y="159136"/>
                  </a:cubicBezTo>
                  <a:lnTo>
                    <a:pt x="9889912" y="159136"/>
                  </a:lnTo>
                  <a:lnTo>
                    <a:pt x="9889912" y="234583"/>
                  </a:lnTo>
                  <a:lnTo>
                    <a:pt x="9972334" y="241558"/>
                  </a:lnTo>
                  <a:cubicBezTo>
                    <a:pt x="10114351" y="262480"/>
                    <a:pt x="10244323" y="307495"/>
                    <a:pt x="10341327" y="368993"/>
                  </a:cubicBezTo>
                  <a:cubicBezTo>
                    <a:pt x="10499829" y="469167"/>
                    <a:pt x="10662135" y="657468"/>
                    <a:pt x="10750263" y="886345"/>
                  </a:cubicBezTo>
                  <a:cubicBezTo>
                    <a:pt x="10754067" y="895221"/>
                    <a:pt x="10754067" y="905365"/>
                    <a:pt x="10750897" y="914875"/>
                  </a:cubicBezTo>
                  <a:lnTo>
                    <a:pt x="10750897" y="914875"/>
                  </a:lnTo>
                  <a:lnTo>
                    <a:pt x="9943168" y="919314"/>
                  </a:lnTo>
                  <a:cubicBezTo>
                    <a:pt x="9913370" y="921216"/>
                    <a:pt x="9927318" y="952916"/>
                    <a:pt x="9927318" y="958622"/>
                  </a:cubicBezTo>
                  <a:cubicBezTo>
                    <a:pt x="9927318" y="1012513"/>
                    <a:pt x="10784499" y="984616"/>
                    <a:pt x="10784499" y="984616"/>
                  </a:cubicBezTo>
                  <a:lnTo>
                    <a:pt x="10784499" y="984616"/>
                  </a:lnTo>
                  <a:cubicBezTo>
                    <a:pt x="10811127" y="984616"/>
                    <a:pt x="10832050" y="1006173"/>
                    <a:pt x="10832050" y="1032801"/>
                  </a:cubicBezTo>
                  <a:cubicBezTo>
                    <a:pt x="10832050" y="1059430"/>
                    <a:pt x="10810494" y="1080986"/>
                    <a:pt x="10784499" y="1080986"/>
                  </a:cubicBezTo>
                  <a:lnTo>
                    <a:pt x="10115619" y="1108882"/>
                  </a:lnTo>
                  <a:lnTo>
                    <a:pt x="10286802" y="1162773"/>
                  </a:lnTo>
                  <a:cubicBezTo>
                    <a:pt x="10508705" y="1229344"/>
                    <a:pt x="10556256" y="1362486"/>
                    <a:pt x="10651357" y="1495628"/>
                  </a:cubicBezTo>
                  <a:lnTo>
                    <a:pt x="11325309" y="2536671"/>
                  </a:lnTo>
                  <a:cubicBezTo>
                    <a:pt x="11325309" y="2536671"/>
                    <a:pt x="11507904" y="2442838"/>
                    <a:pt x="11568769" y="2583588"/>
                  </a:cubicBezTo>
                  <a:lnTo>
                    <a:pt x="11687963" y="2856846"/>
                  </a:lnTo>
                  <a:cubicBezTo>
                    <a:pt x="11687963" y="2856846"/>
                    <a:pt x="11803352" y="2868258"/>
                    <a:pt x="11880067" y="3051487"/>
                  </a:cubicBezTo>
                  <a:cubicBezTo>
                    <a:pt x="11928252" y="3166243"/>
                    <a:pt x="11940933" y="3226473"/>
                    <a:pt x="11978973" y="3282900"/>
                  </a:cubicBezTo>
                  <a:cubicBezTo>
                    <a:pt x="12131769" y="3509242"/>
                    <a:pt x="12175516" y="3417310"/>
                    <a:pt x="12175516" y="3417310"/>
                  </a:cubicBezTo>
                </a:path>
              </a:pathLst>
            </a:custGeom>
            <a:noFill/>
            <a:ln w="25089" cap="flat">
              <a:solidFill>
                <a:schemeClr val="accent4"/>
              </a:solidFill>
              <a:prstDash val="solid"/>
              <a:miter/>
            </a:ln>
          </p:spPr>
          <p:txBody>
            <a:bodyPr rtlCol="0" anchor="ctr"/>
            <a:lstStyle/>
            <a:p>
              <a:endParaRPr lang="en-US"/>
            </a:p>
          </p:txBody>
        </p:sp>
      </p:grpSp>
      <p:sp>
        <p:nvSpPr>
          <p:cNvPr id="22" name="Freeform: Shape 21">
            <a:extLst>
              <a:ext uri="{FF2B5EF4-FFF2-40B4-BE49-F238E27FC236}">
                <a16:creationId xmlns:a16="http://schemas.microsoft.com/office/drawing/2014/main" xmlns="" id="{10B37CFA-1358-4554-9B13-1028155D96A6}"/>
              </a:ext>
            </a:extLst>
          </p:cNvPr>
          <p:cNvSpPr/>
          <p:nvPr/>
        </p:nvSpPr>
        <p:spPr>
          <a:xfrm rot="2879166">
            <a:off x="7282419" y="1925769"/>
            <a:ext cx="1163025" cy="685573"/>
          </a:xfrm>
          <a:custGeom>
            <a:avLst/>
            <a:gdLst>
              <a:gd name="connsiteX0" fmla="*/ 868939 w 904875"/>
              <a:gd name="connsiteY0" fmla="*/ 28667 h 533400"/>
              <a:gd name="connsiteX1" fmla="*/ 444124 w 904875"/>
              <a:gd name="connsiteY1" fmla="*/ 5807 h 533400"/>
              <a:gd name="connsiteX2" fmla="*/ 179329 w 904875"/>
              <a:gd name="connsiteY2" fmla="*/ 1997 h 533400"/>
              <a:gd name="connsiteX3" fmla="*/ 259 w 904875"/>
              <a:gd name="connsiteY3" fmla="*/ 147730 h 533400"/>
              <a:gd name="connsiteX4" fmla="*/ 100272 w 904875"/>
              <a:gd name="connsiteY4" fmla="*/ 314417 h 533400"/>
              <a:gd name="connsiteX5" fmla="*/ 284104 w 904875"/>
              <a:gd name="connsiteY5" fmla="*/ 344897 h 533400"/>
              <a:gd name="connsiteX6" fmla="*/ 311727 w 904875"/>
              <a:gd name="connsiteY6" fmla="*/ 366805 h 533400"/>
              <a:gd name="connsiteX7" fmla="*/ 233622 w 904875"/>
              <a:gd name="connsiteY7" fmla="*/ 422050 h 533400"/>
              <a:gd name="connsiteX8" fmla="*/ 207904 w 904875"/>
              <a:gd name="connsiteY8" fmla="*/ 511585 h 533400"/>
              <a:gd name="connsiteX9" fmla="*/ 279342 w 904875"/>
              <a:gd name="connsiteY9" fmla="*/ 532540 h 533400"/>
              <a:gd name="connsiteX10" fmla="*/ 465079 w 904875"/>
              <a:gd name="connsiteY10" fmla="*/ 459197 h 533400"/>
              <a:gd name="connsiteX11" fmla="*/ 817504 w 904875"/>
              <a:gd name="connsiteY11" fmla="*/ 433480 h 533400"/>
              <a:gd name="connsiteX12" fmla="*/ 831792 w 904875"/>
              <a:gd name="connsiteY12" fmla="*/ 407762 h 533400"/>
              <a:gd name="connsiteX13" fmla="*/ 831792 w 904875"/>
              <a:gd name="connsiteY13" fmla="*/ 103915 h 533400"/>
              <a:gd name="connsiteX14" fmla="*/ 835602 w 904875"/>
              <a:gd name="connsiteY14" fmla="*/ 94390 h 533400"/>
              <a:gd name="connsiteX15" fmla="*/ 869892 w 904875"/>
              <a:gd name="connsiteY15" fmla="*/ 94390 h 533400"/>
              <a:gd name="connsiteX16" fmla="*/ 912754 w 904875"/>
              <a:gd name="connsiteY16" fmla="*/ 62005 h 533400"/>
              <a:gd name="connsiteX17" fmla="*/ 868939 w 904875"/>
              <a:gd name="connsiteY17" fmla="*/ 28667 h 533400"/>
              <a:gd name="connsiteX18" fmla="*/ 875607 w 904875"/>
              <a:gd name="connsiteY18" fmla="*/ 80102 h 533400"/>
              <a:gd name="connsiteX19" fmla="*/ 832744 w 904875"/>
              <a:gd name="connsiteY19" fmla="*/ 80102 h 533400"/>
              <a:gd name="connsiteX20" fmla="*/ 832744 w 904875"/>
              <a:gd name="connsiteY20" fmla="*/ 42955 h 533400"/>
              <a:gd name="connsiteX21" fmla="*/ 875607 w 904875"/>
              <a:gd name="connsiteY21" fmla="*/ 42955 h 533400"/>
              <a:gd name="connsiteX22" fmla="*/ 896562 w 904875"/>
              <a:gd name="connsiteY22" fmla="*/ 62005 h 533400"/>
              <a:gd name="connsiteX23" fmla="*/ 875607 w 904875"/>
              <a:gd name="connsiteY23" fmla="*/ 80102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4875" h="533400">
                <a:moveTo>
                  <a:pt x="868939" y="28667"/>
                </a:moveTo>
                <a:cubicBezTo>
                  <a:pt x="868939" y="28667"/>
                  <a:pt x="507942" y="9617"/>
                  <a:pt x="444124" y="5807"/>
                </a:cubicBezTo>
                <a:cubicBezTo>
                  <a:pt x="384117" y="1997"/>
                  <a:pt x="230764" y="-2765"/>
                  <a:pt x="179329" y="1997"/>
                </a:cubicBezTo>
                <a:cubicBezTo>
                  <a:pt x="126942" y="7712"/>
                  <a:pt x="4069" y="61052"/>
                  <a:pt x="259" y="147730"/>
                </a:cubicBezTo>
                <a:cubicBezTo>
                  <a:pt x="-4503" y="252505"/>
                  <a:pt x="57409" y="303940"/>
                  <a:pt x="100272" y="314417"/>
                </a:cubicBezTo>
                <a:cubicBezTo>
                  <a:pt x="126942" y="321085"/>
                  <a:pt x="275532" y="341087"/>
                  <a:pt x="284104" y="344897"/>
                </a:cubicBezTo>
                <a:cubicBezTo>
                  <a:pt x="292677" y="348707"/>
                  <a:pt x="310774" y="355375"/>
                  <a:pt x="311727" y="366805"/>
                </a:cubicBezTo>
                <a:cubicBezTo>
                  <a:pt x="312679" y="378235"/>
                  <a:pt x="253624" y="402047"/>
                  <a:pt x="233622" y="422050"/>
                </a:cubicBezTo>
                <a:cubicBezTo>
                  <a:pt x="213619" y="441100"/>
                  <a:pt x="195522" y="480152"/>
                  <a:pt x="207904" y="511585"/>
                </a:cubicBezTo>
                <a:cubicBezTo>
                  <a:pt x="214572" y="528730"/>
                  <a:pt x="251719" y="537302"/>
                  <a:pt x="279342" y="532540"/>
                </a:cubicBezTo>
                <a:cubicBezTo>
                  <a:pt x="306964" y="527777"/>
                  <a:pt x="418407" y="479200"/>
                  <a:pt x="465079" y="459197"/>
                </a:cubicBezTo>
                <a:cubicBezTo>
                  <a:pt x="509847" y="440147"/>
                  <a:pt x="653674" y="419192"/>
                  <a:pt x="817504" y="433480"/>
                </a:cubicBezTo>
                <a:cubicBezTo>
                  <a:pt x="831792" y="434432"/>
                  <a:pt x="831792" y="407762"/>
                  <a:pt x="831792" y="407762"/>
                </a:cubicBezTo>
                <a:lnTo>
                  <a:pt x="831792" y="103915"/>
                </a:lnTo>
                <a:cubicBezTo>
                  <a:pt x="831792" y="103915"/>
                  <a:pt x="830839" y="97247"/>
                  <a:pt x="835602" y="94390"/>
                </a:cubicBezTo>
                <a:lnTo>
                  <a:pt x="869892" y="94390"/>
                </a:lnTo>
                <a:cubicBezTo>
                  <a:pt x="893704" y="94390"/>
                  <a:pt x="912754" y="85817"/>
                  <a:pt x="912754" y="62005"/>
                </a:cubicBezTo>
                <a:cubicBezTo>
                  <a:pt x="911802" y="37240"/>
                  <a:pt x="892752" y="28667"/>
                  <a:pt x="868939" y="28667"/>
                </a:cubicBezTo>
                <a:close/>
                <a:moveTo>
                  <a:pt x="875607" y="80102"/>
                </a:moveTo>
                <a:cubicBezTo>
                  <a:pt x="875607" y="80102"/>
                  <a:pt x="832744" y="80102"/>
                  <a:pt x="832744" y="80102"/>
                </a:cubicBezTo>
                <a:lnTo>
                  <a:pt x="832744" y="42955"/>
                </a:lnTo>
                <a:cubicBezTo>
                  <a:pt x="832744" y="42955"/>
                  <a:pt x="875607" y="42955"/>
                  <a:pt x="875607" y="42955"/>
                </a:cubicBezTo>
                <a:cubicBezTo>
                  <a:pt x="887037" y="42955"/>
                  <a:pt x="896562" y="51527"/>
                  <a:pt x="896562" y="62005"/>
                </a:cubicBezTo>
                <a:cubicBezTo>
                  <a:pt x="896562" y="71530"/>
                  <a:pt x="887037" y="80102"/>
                  <a:pt x="875607" y="80102"/>
                </a:cubicBezTo>
                <a:close/>
              </a:path>
            </a:pathLst>
          </a:custGeom>
          <a:solidFill>
            <a:schemeClr val="accent2">
              <a:alpha val="50000"/>
            </a:schemeClr>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85A7C1A3-B0EC-4628-B7E5-49E45F639ADE}"/>
              </a:ext>
            </a:extLst>
          </p:cNvPr>
          <p:cNvSpPr/>
          <p:nvPr/>
        </p:nvSpPr>
        <p:spPr>
          <a:xfrm rot="20611030">
            <a:off x="4687243" y="3136208"/>
            <a:ext cx="888939" cy="666705"/>
          </a:xfrm>
          <a:custGeom>
            <a:avLst/>
            <a:gdLst>
              <a:gd name="connsiteX0" fmla="*/ 392516 w 419100"/>
              <a:gd name="connsiteY0" fmla="*/ 78105 h 314325"/>
              <a:gd name="connsiteX1" fmla="*/ 323936 w 419100"/>
              <a:gd name="connsiteY1" fmla="*/ 51435 h 314325"/>
              <a:gd name="connsiteX2" fmla="*/ 316316 w 419100"/>
              <a:gd name="connsiteY2" fmla="*/ 48577 h 314325"/>
              <a:gd name="connsiteX3" fmla="*/ 311553 w 419100"/>
              <a:gd name="connsiteY3" fmla="*/ 0 h 314325"/>
              <a:gd name="connsiteX4" fmla="*/ 9611 w 419100"/>
              <a:gd name="connsiteY4" fmla="*/ 0 h 314325"/>
              <a:gd name="connsiteX5" fmla="*/ 1038 w 419100"/>
              <a:gd name="connsiteY5" fmla="*/ 21908 h 314325"/>
              <a:gd name="connsiteX6" fmla="*/ 1991 w 419100"/>
              <a:gd name="connsiteY6" fmla="*/ 134302 h 314325"/>
              <a:gd name="connsiteX7" fmla="*/ 61046 w 419100"/>
              <a:gd name="connsiteY7" fmla="*/ 306705 h 314325"/>
              <a:gd name="connsiteX8" fmla="*/ 67713 w 419100"/>
              <a:gd name="connsiteY8" fmla="*/ 315278 h 314325"/>
              <a:gd name="connsiteX9" fmla="*/ 238211 w 419100"/>
              <a:gd name="connsiteY9" fmla="*/ 316230 h 314325"/>
              <a:gd name="connsiteX10" fmla="*/ 253451 w 419100"/>
              <a:gd name="connsiteY10" fmla="*/ 306705 h 314325"/>
              <a:gd name="connsiteX11" fmla="*/ 292503 w 419100"/>
              <a:gd name="connsiteY11" fmla="*/ 241935 h 314325"/>
              <a:gd name="connsiteX12" fmla="*/ 311553 w 419100"/>
              <a:gd name="connsiteY12" fmla="*/ 223838 h 314325"/>
              <a:gd name="connsiteX13" fmla="*/ 402041 w 419100"/>
              <a:gd name="connsiteY13" fmla="*/ 178118 h 314325"/>
              <a:gd name="connsiteX14" fmla="*/ 392516 w 419100"/>
              <a:gd name="connsiteY14" fmla="*/ 78105 h 314325"/>
              <a:gd name="connsiteX15" fmla="*/ 382038 w 419100"/>
              <a:gd name="connsiteY15" fmla="*/ 154305 h 314325"/>
              <a:gd name="connsiteX16" fmla="*/ 315363 w 419100"/>
              <a:gd name="connsiteY16" fmla="*/ 192405 h 314325"/>
              <a:gd name="connsiteX17" fmla="*/ 308696 w 419100"/>
              <a:gd name="connsiteY17" fmla="*/ 181927 h 314325"/>
              <a:gd name="connsiteX18" fmla="*/ 316316 w 419100"/>
              <a:gd name="connsiteY18" fmla="*/ 93345 h 314325"/>
              <a:gd name="connsiteX19" fmla="*/ 324888 w 419100"/>
              <a:gd name="connsiteY19" fmla="*/ 85725 h 314325"/>
              <a:gd name="connsiteX20" fmla="*/ 376323 w 419100"/>
              <a:gd name="connsiteY20" fmla="*/ 105727 h 314325"/>
              <a:gd name="connsiteX21" fmla="*/ 382038 w 419100"/>
              <a:gd name="connsiteY21" fmla="*/ 15430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9100" h="314325">
                <a:moveTo>
                  <a:pt x="392516" y="78105"/>
                </a:moveTo>
                <a:cubicBezTo>
                  <a:pt x="377276" y="66675"/>
                  <a:pt x="353463" y="51435"/>
                  <a:pt x="323936" y="51435"/>
                </a:cubicBezTo>
                <a:cubicBezTo>
                  <a:pt x="321078" y="51435"/>
                  <a:pt x="317268" y="53340"/>
                  <a:pt x="316316" y="48577"/>
                </a:cubicBezTo>
                <a:cubicBezTo>
                  <a:pt x="311553" y="42863"/>
                  <a:pt x="318221" y="5715"/>
                  <a:pt x="311553" y="0"/>
                </a:cubicBezTo>
                <a:cubicBezTo>
                  <a:pt x="214398" y="0"/>
                  <a:pt x="106766" y="0"/>
                  <a:pt x="9611" y="0"/>
                </a:cubicBezTo>
                <a:cubicBezTo>
                  <a:pt x="86" y="0"/>
                  <a:pt x="86" y="19050"/>
                  <a:pt x="1038" y="21908"/>
                </a:cubicBezTo>
                <a:cubicBezTo>
                  <a:pt x="-867" y="37148"/>
                  <a:pt x="86" y="103823"/>
                  <a:pt x="1991" y="134302"/>
                </a:cubicBezTo>
                <a:cubicBezTo>
                  <a:pt x="8658" y="211455"/>
                  <a:pt x="31518" y="236220"/>
                  <a:pt x="61046" y="306705"/>
                </a:cubicBezTo>
                <a:cubicBezTo>
                  <a:pt x="61998" y="310515"/>
                  <a:pt x="63903" y="313373"/>
                  <a:pt x="67713" y="315278"/>
                </a:cubicBezTo>
                <a:cubicBezTo>
                  <a:pt x="124863" y="319088"/>
                  <a:pt x="181061" y="316230"/>
                  <a:pt x="238211" y="316230"/>
                </a:cubicBezTo>
                <a:cubicBezTo>
                  <a:pt x="244878" y="316230"/>
                  <a:pt x="251546" y="314325"/>
                  <a:pt x="253451" y="306705"/>
                </a:cubicBezTo>
                <a:cubicBezTo>
                  <a:pt x="275359" y="269557"/>
                  <a:pt x="280121" y="264795"/>
                  <a:pt x="292503" y="241935"/>
                </a:cubicBezTo>
                <a:cubicBezTo>
                  <a:pt x="297266" y="232410"/>
                  <a:pt x="302028" y="224790"/>
                  <a:pt x="311553" y="223838"/>
                </a:cubicBezTo>
                <a:cubicBezTo>
                  <a:pt x="347748" y="220980"/>
                  <a:pt x="378228" y="205740"/>
                  <a:pt x="402041" y="178118"/>
                </a:cubicBezTo>
                <a:cubicBezTo>
                  <a:pt x="430616" y="148590"/>
                  <a:pt x="424901" y="103823"/>
                  <a:pt x="392516" y="78105"/>
                </a:cubicBezTo>
                <a:close/>
                <a:moveTo>
                  <a:pt x="382038" y="154305"/>
                </a:moveTo>
                <a:cubicBezTo>
                  <a:pt x="366798" y="178118"/>
                  <a:pt x="342034" y="187643"/>
                  <a:pt x="315363" y="192405"/>
                </a:cubicBezTo>
                <a:cubicBezTo>
                  <a:pt x="303934" y="194310"/>
                  <a:pt x="308696" y="186690"/>
                  <a:pt x="308696" y="181927"/>
                </a:cubicBezTo>
                <a:cubicBezTo>
                  <a:pt x="312506" y="152400"/>
                  <a:pt x="316316" y="122873"/>
                  <a:pt x="316316" y="93345"/>
                </a:cubicBezTo>
                <a:cubicBezTo>
                  <a:pt x="316316" y="86677"/>
                  <a:pt x="318221" y="84773"/>
                  <a:pt x="324888" y="85725"/>
                </a:cubicBezTo>
                <a:cubicBezTo>
                  <a:pt x="343938" y="87630"/>
                  <a:pt x="361084" y="92393"/>
                  <a:pt x="376323" y="105727"/>
                </a:cubicBezTo>
                <a:cubicBezTo>
                  <a:pt x="390611" y="118110"/>
                  <a:pt x="392516" y="138113"/>
                  <a:pt x="382038" y="154305"/>
                </a:cubicBezTo>
                <a:close/>
              </a:path>
            </a:pathLst>
          </a:custGeom>
          <a:solidFill>
            <a:schemeClr val="accent2">
              <a:alpha val="50000"/>
            </a:schemeClr>
          </a:solidFill>
          <a:ln w="9525"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xmlns="" id="{34B71338-6993-4ED7-9580-B6BD69D199AD}"/>
              </a:ext>
            </a:extLst>
          </p:cNvPr>
          <p:cNvSpPr/>
          <p:nvPr/>
        </p:nvSpPr>
        <p:spPr>
          <a:xfrm rot="20703363">
            <a:off x="10432167" y="3237012"/>
            <a:ext cx="1016719" cy="905036"/>
          </a:xfrm>
          <a:custGeom>
            <a:avLst/>
            <a:gdLst>
              <a:gd name="connsiteX0" fmla="*/ 149541 w 455455"/>
              <a:gd name="connsiteY0" fmla="*/ 388280 h 405425"/>
              <a:gd name="connsiteX1" fmla="*/ 294322 w 455455"/>
              <a:gd name="connsiteY1" fmla="*/ 388280 h 405425"/>
              <a:gd name="connsiteX2" fmla="*/ 302894 w 455455"/>
              <a:gd name="connsiteY2" fmla="*/ 396852 h 405425"/>
              <a:gd name="connsiteX3" fmla="*/ 294322 w 455455"/>
              <a:gd name="connsiteY3" fmla="*/ 405425 h 405425"/>
              <a:gd name="connsiteX4" fmla="*/ 149541 w 455455"/>
              <a:gd name="connsiteY4" fmla="*/ 405425 h 405425"/>
              <a:gd name="connsiteX5" fmla="*/ 140969 w 455455"/>
              <a:gd name="connsiteY5" fmla="*/ 396852 h 405425"/>
              <a:gd name="connsiteX6" fmla="*/ 149541 w 455455"/>
              <a:gd name="connsiteY6" fmla="*/ 388280 h 405425"/>
              <a:gd name="connsiteX7" fmla="*/ 25717 w 455455"/>
              <a:gd name="connsiteY7" fmla="*/ 210162 h 405425"/>
              <a:gd name="connsiteX8" fmla="*/ 415289 w 455455"/>
              <a:gd name="connsiteY8" fmla="*/ 210162 h 405425"/>
              <a:gd name="connsiteX9" fmla="*/ 417194 w 455455"/>
              <a:gd name="connsiteY9" fmla="*/ 233022 h 405425"/>
              <a:gd name="connsiteX10" fmla="*/ 359092 w 455455"/>
              <a:gd name="connsiteY10" fmla="*/ 336844 h 405425"/>
              <a:gd name="connsiteX11" fmla="*/ 295274 w 455455"/>
              <a:gd name="connsiteY11" fmla="*/ 376850 h 405425"/>
              <a:gd name="connsiteX12" fmla="*/ 279082 w 455455"/>
              <a:gd name="connsiteY12" fmla="*/ 380659 h 405425"/>
              <a:gd name="connsiteX13" fmla="*/ 160972 w 455455"/>
              <a:gd name="connsiteY13" fmla="*/ 380659 h 405425"/>
              <a:gd name="connsiteX14" fmla="*/ 144779 w 455455"/>
              <a:gd name="connsiteY14" fmla="*/ 376850 h 405425"/>
              <a:gd name="connsiteX15" fmla="*/ 99059 w 455455"/>
              <a:gd name="connsiteY15" fmla="*/ 353989 h 405425"/>
              <a:gd name="connsiteX16" fmla="*/ 32384 w 455455"/>
              <a:gd name="connsiteY16" fmla="*/ 263502 h 405425"/>
              <a:gd name="connsiteX17" fmla="*/ 25717 w 455455"/>
              <a:gd name="connsiteY17" fmla="*/ 233022 h 405425"/>
              <a:gd name="connsiteX18" fmla="*/ 25717 w 455455"/>
              <a:gd name="connsiteY18" fmla="*/ 210162 h 405425"/>
              <a:gd name="connsiteX19" fmla="*/ 374809 w 455455"/>
              <a:gd name="connsiteY19" fmla="*/ 492 h 405425"/>
              <a:gd name="connsiteX20" fmla="*/ 395288 w 455455"/>
              <a:gd name="connsiteY20" fmla="*/ 6326 h 405425"/>
              <a:gd name="connsiteX21" fmla="*/ 444817 w 455455"/>
              <a:gd name="connsiteY21" fmla="*/ 35854 h 405425"/>
              <a:gd name="connsiteX22" fmla="*/ 454342 w 455455"/>
              <a:gd name="connsiteY22" fmla="*/ 53951 h 405425"/>
              <a:gd name="connsiteX23" fmla="*/ 432435 w 455455"/>
              <a:gd name="connsiteY23" fmla="*/ 74907 h 405425"/>
              <a:gd name="connsiteX24" fmla="*/ 414338 w 455455"/>
              <a:gd name="connsiteY24" fmla="*/ 87289 h 405425"/>
              <a:gd name="connsiteX25" fmla="*/ 360045 w 455455"/>
              <a:gd name="connsiteY25" fmla="*/ 174919 h 405425"/>
              <a:gd name="connsiteX26" fmla="*/ 412432 w 455455"/>
              <a:gd name="connsiteY26" fmla="*/ 174919 h 405425"/>
              <a:gd name="connsiteX27" fmla="*/ 423863 w 455455"/>
              <a:gd name="connsiteY27" fmla="*/ 174919 h 405425"/>
              <a:gd name="connsiteX28" fmla="*/ 441007 w 455455"/>
              <a:gd name="connsiteY28" fmla="*/ 189206 h 405425"/>
              <a:gd name="connsiteX29" fmla="*/ 423863 w 455455"/>
              <a:gd name="connsiteY29" fmla="*/ 202542 h 405425"/>
              <a:gd name="connsiteX30" fmla="*/ 264795 w 455455"/>
              <a:gd name="connsiteY30" fmla="*/ 202542 h 405425"/>
              <a:gd name="connsiteX31" fmla="*/ 17145 w 455455"/>
              <a:gd name="connsiteY31" fmla="*/ 202542 h 405425"/>
              <a:gd name="connsiteX32" fmla="*/ 0 w 455455"/>
              <a:gd name="connsiteY32" fmla="*/ 188254 h 405425"/>
              <a:gd name="connsiteX33" fmla="*/ 16192 w 455455"/>
              <a:gd name="connsiteY33" fmla="*/ 174919 h 405425"/>
              <a:gd name="connsiteX34" fmla="*/ 254317 w 455455"/>
              <a:gd name="connsiteY34" fmla="*/ 174919 h 405425"/>
              <a:gd name="connsiteX35" fmla="*/ 279082 w 455455"/>
              <a:gd name="connsiteY35" fmla="*/ 161584 h 405425"/>
              <a:gd name="connsiteX36" fmla="*/ 359092 w 455455"/>
              <a:gd name="connsiteY36" fmla="*/ 45379 h 405425"/>
              <a:gd name="connsiteX37" fmla="*/ 360045 w 455455"/>
              <a:gd name="connsiteY37" fmla="*/ 30139 h 405425"/>
              <a:gd name="connsiteX38" fmla="*/ 360045 w 455455"/>
              <a:gd name="connsiteY38" fmla="*/ 16804 h 405425"/>
              <a:gd name="connsiteX39" fmla="*/ 374809 w 455455"/>
              <a:gd name="connsiteY39" fmla="*/ 492 h 4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55455" h="405425">
                <a:moveTo>
                  <a:pt x="149541" y="388280"/>
                </a:moveTo>
                <a:lnTo>
                  <a:pt x="294322" y="388280"/>
                </a:lnTo>
                <a:cubicBezTo>
                  <a:pt x="299084" y="388280"/>
                  <a:pt x="302894" y="392090"/>
                  <a:pt x="302894" y="396852"/>
                </a:cubicBezTo>
                <a:cubicBezTo>
                  <a:pt x="302894" y="402568"/>
                  <a:pt x="299084" y="405425"/>
                  <a:pt x="294322" y="405425"/>
                </a:cubicBezTo>
                <a:lnTo>
                  <a:pt x="149541" y="405425"/>
                </a:lnTo>
                <a:cubicBezTo>
                  <a:pt x="144779" y="405425"/>
                  <a:pt x="140969" y="401615"/>
                  <a:pt x="140969" y="396852"/>
                </a:cubicBezTo>
                <a:cubicBezTo>
                  <a:pt x="140969" y="392090"/>
                  <a:pt x="144779" y="388280"/>
                  <a:pt x="149541" y="388280"/>
                </a:cubicBezTo>
                <a:close/>
                <a:moveTo>
                  <a:pt x="25717" y="210162"/>
                </a:moveTo>
                <a:cubicBezTo>
                  <a:pt x="154304" y="210162"/>
                  <a:pt x="285749" y="210162"/>
                  <a:pt x="415289" y="210162"/>
                </a:cubicBezTo>
                <a:cubicBezTo>
                  <a:pt x="419099" y="217782"/>
                  <a:pt x="418147" y="225402"/>
                  <a:pt x="417194" y="233022"/>
                </a:cubicBezTo>
                <a:cubicBezTo>
                  <a:pt x="409574" y="273027"/>
                  <a:pt x="389572" y="308269"/>
                  <a:pt x="359092" y="336844"/>
                </a:cubicBezTo>
                <a:cubicBezTo>
                  <a:pt x="340042" y="353989"/>
                  <a:pt x="319087" y="367325"/>
                  <a:pt x="295274" y="376850"/>
                </a:cubicBezTo>
                <a:cubicBezTo>
                  <a:pt x="290512" y="381612"/>
                  <a:pt x="284797" y="380659"/>
                  <a:pt x="279082" y="380659"/>
                </a:cubicBezTo>
                <a:cubicBezTo>
                  <a:pt x="240029" y="380659"/>
                  <a:pt x="200977" y="380659"/>
                  <a:pt x="160972" y="380659"/>
                </a:cubicBezTo>
                <a:cubicBezTo>
                  <a:pt x="155257" y="380659"/>
                  <a:pt x="149542" y="381612"/>
                  <a:pt x="144779" y="376850"/>
                </a:cubicBezTo>
                <a:cubicBezTo>
                  <a:pt x="127634" y="373039"/>
                  <a:pt x="113347" y="363514"/>
                  <a:pt x="99059" y="353989"/>
                </a:cubicBezTo>
                <a:cubicBezTo>
                  <a:pt x="66674" y="331129"/>
                  <a:pt x="44767" y="300650"/>
                  <a:pt x="32384" y="263502"/>
                </a:cubicBezTo>
                <a:cubicBezTo>
                  <a:pt x="29527" y="253977"/>
                  <a:pt x="26669" y="243500"/>
                  <a:pt x="25717" y="233022"/>
                </a:cubicBezTo>
                <a:cubicBezTo>
                  <a:pt x="24764" y="225402"/>
                  <a:pt x="23812" y="217782"/>
                  <a:pt x="25717" y="210162"/>
                </a:cubicBezTo>
                <a:close/>
                <a:moveTo>
                  <a:pt x="374809" y="492"/>
                </a:moveTo>
                <a:cubicBezTo>
                  <a:pt x="380286" y="-1056"/>
                  <a:pt x="386715" y="1087"/>
                  <a:pt x="395288" y="6326"/>
                </a:cubicBezTo>
                <a:cubicBezTo>
                  <a:pt x="411480" y="15851"/>
                  <a:pt x="429578" y="26329"/>
                  <a:pt x="444817" y="35854"/>
                </a:cubicBezTo>
                <a:cubicBezTo>
                  <a:pt x="451485" y="39664"/>
                  <a:pt x="458153" y="45379"/>
                  <a:pt x="454342" y="53951"/>
                </a:cubicBezTo>
                <a:cubicBezTo>
                  <a:pt x="450532" y="63476"/>
                  <a:pt x="443865" y="73954"/>
                  <a:pt x="432435" y="74907"/>
                </a:cubicBezTo>
                <a:cubicBezTo>
                  <a:pt x="422910" y="74907"/>
                  <a:pt x="419100" y="79669"/>
                  <a:pt x="414338" y="87289"/>
                </a:cubicBezTo>
                <a:cubicBezTo>
                  <a:pt x="396240" y="118722"/>
                  <a:pt x="380047" y="141582"/>
                  <a:pt x="360045" y="174919"/>
                </a:cubicBezTo>
                <a:cubicBezTo>
                  <a:pt x="381953" y="174919"/>
                  <a:pt x="392430" y="174919"/>
                  <a:pt x="412432" y="174919"/>
                </a:cubicBezTo>
                <a:cubicBezTo>
                  <a:pt x="416242" y="174919"/>
                  <a:pt x="420053" y="174919"/>
                  <a:pt x="423863" y="174919"/>
                </a:cubicBezTo>
                <a:cubicBezTo>
                  <a:pt x="432435" y="175872"/>
                  <a:pt x="441007" y="178729"/>
                  <a:pt x="441007" y="189206"/>
                </a:cubicBezTo>
                <a:cubicBezTo>
                  <a:pt x="441007" y="199684"/>
                  <a:pt x="433388" y="202542"/>
                  <a:pt x="423863" y="202542"/>
                </a:cubicBezTo>
                <a:cubicBezTo>
                  <a:pt x="370522" y="202542"/>
                  <a:pt x="318135" y="202542"/>
                  <a:pt x="264795" y="202542"/>
                </a:cubicBezTo>
                <a:cubicBezTo>
                  <a:pt x="181928" y="202542"/>
                  <a:pt x="100013" y="202542"/>
                  <a:pt x="17145" y="202542"/>
                </a:cubicBezTo>
                <a:cubicBezTo>
                  <a:pt x="6667" y="202542"/>
                  <a:pt x="0" y="199684"/>
                  <a:pt x="0" y="188254"/>
                </a:cubicBezTo>
                <a:cubicBezTo>
                  <a:pt x="0" y="176824"/>
                  <a:pt x="6667" y="174919"/>
                  <a:pt x="16192" y="174919"/>
                </a:cubicBezTo>
                <a:cubicBezTo>
                  <a:pt x="92392" y="174919"/>
                  <a:pt x="177165" y="174919"/>
                  <a:pt x="254317" y="174919"/>
                </a:cubicBezTo>
                <a:cubicBezTo>
                  <a:pt x="265747" y="174919"/>
                  <a:pt x="272415" y="172062"/>
                  <a:pt x="279082" y="161584"/>
                </a:cubicBezTo>
                <a:cubicBezTo>
                  <a:pt x="306705" y="119674"/>
                  <a:pt x="329565" y="86336"/>
                  <a:pt x="359092" y="45379"/>
                </a:cubicBezTo>
                <a:cubicBezTo>
                  <a:pt x="362903" y="39664"/>
                  <a:pt x="362903" y="35854"/>
                  <a:pt x="360045" y="30139"/>
                </a:cubicBezTo>
                <a:cubicBezTo>
                  <a:pt x="359092" y="26329"/>
                  <a:pt x="359092" y="21567"/>
                  <a:pt x="360045" y="16804"/>
                </a:cubicBezTo>
                <a:cubicBezTo>
                  <a:pt x="364808" y="7279"/>
                  <a:pt x="369332" y="2040"/>
                  <a:pt x="374809" y="492"/>
                </a:cubicBezTo>
                <a:close/>
              </a:path>
            </a:pathLst>
          </a:custGeom>
          <a:solidFill>
            <a:schemeClr val="accent1">
              <a:alpha val="50000"/>
            </a:schemeClr>
          </a:solidFill>
          <a:ln w="9525" cap="flat">
            <a:noFill/>
            <a:prstDash val="solid"/>
            <a:miter/>
          </a:ln>
        </p:spPr>
        <p:txBody>
          <a:bodyPr rtlCol="0" anchor="ctr"/>
          <a:lstStyle/>
          <a:p>
            <a:endParaRPr lang="en-US" dirty="0"/>
          </a:p>
        </p:txBody>
      </p:sp>
      <p:sp>
        <p:nvSpPr>
          <p:cNvPr id="70" name="Title 69">
            <a:extLst>
              <a:ext uri="{FF2B5EF4-FFF2-40B4-BE49-F238E27FC236}">
                <a16:creationId xmlns:a16="http://schemas.microsoft.com/office/drawing/2014/main" xmlns="" id="{30E50A71-54F1-48A7-9225-86B5ADDF1160}"/>
              </a:ext>
            </a:extLst>
          </p:cNvPr>
          <p:cNvSpPr>
            <a:spLocks noGrp="1"/>
          </p:cNvSpPr>
          <p:nvPr>
            <p:ph type="title" idx="4294967295"/>
          </p:nvPr>
        </p:nvSpPr>
        <p:spPr>
          <a:xfrm>
            <a:off x="-148" y="4942837"/>
            <a:ext cx="12192000" cy="751121"/>
          </a:xfrm>
          <a:prstGeom prst="rect">
            <a:avLst/>
          </a:prstGeom>
        </p:spPr>
        <p:txBody>
          <a:bodyPr/>
          <a:lstStyle/>
          <a:p>
            <a:pPr algn="ctr"/>
            <a:r>
              <a:rPr lang="en-US" sz="3600" b="1" dirty="0">
                <a:latin typeface="Comic Sans MS" panose="030F0702030302020204" pitchFamily="66" charset="0"/>
                <a:ea typeface="Calibri"/>
                <a:cs typeface="Times New Roman"/>
              </a:rPr>
              <a:t>Hygiene </a:t>
            </a:r>
            <a:r>
              <a:rPr lang="id-ID" sz="3600" b="1" dirty="0" smtClean="0">
                <a:latin typeface="Comic Sans MS" panose="030F0702030302020204" pitchFamily="66" charset="0"/>
                <a:ea typeface="Calibri"/>
                <a:cs typeface="Times New Roman"/>
              </a:rPr>
              <a:t>Sanitasi</a:t>
            </a:r>
            <a:r>
              <a:rPr lang="en-US" sz="3600" b="1" dirty="0" smtClean="0">
                <a:latin typeface="Comic Sans MS" panose="030F0702030302020204" pitchFamily="66" charset="0"/>
                <a:ea typeface="Calibri"/>
                <a:cs typeface="Times New Roman"/>
              </a:rPr>
              <a:t> d</a:t>
            </a:r>
            <a:r>
              <a:rPr lang="id-ID" sz="3600" b="1" dirty="0" smtClean="0">
                <a:latin typeface="Comic Sans MS" panose="030F0702030302020204" pitchFamily="66" charset="0"/>
                <a:ea typeface="Calibri"/>
                <a:cs typeface="Times New Roman"/>
              </a:rPr>
              <a:t>an Keselamatan Kerja</a:t>
            </a:r>
            <a:endParaRPr lang="en-US" sz="3600" dirty="0">
              <a:solidFill>
                <a:schemeClr val="bg1"/>
              </a:solidFill>
              <a:latin typeface="Comic Sans MS" panose="030F0702030302020204" pitchFamily="66" charset="0"/>
            </a:endParaRPr>
          </a:p>
        </p:txBody>
      </p:sp>
      <p:sp>
        <p:nvSpPr>
          <p:cNvPr id="71" name="Text Placeholder 70">
            <a:extLst>
              <a:ext uri="{FF2B5EF4-FFF2-40B4-BE49-F238E27FC236}">
                <a16:creationId xmlns:a16="http://schemas.microsoft.com/office/drawing/2014/main" xmlns="" id="{F22A5FB1-81A5-44D0-B011-D7CC62E70751}"/>
              </a:ext>
            </a:extLst>
          </p:cNvPr>
          <p:cNvSpPr>
            <a:spLocks noGrp="1"/>
          </p:cNvSpPr>
          <p:nvPr>
            <p:ph type="body" sz="quarter" idx="4294967295"/>
          </p:nvPr>
        </p:nvSpPr>
        <p:spPr>
          <a:xfrm>
            <a:off x="-148" y="5768548"/>
            <a:ext cx="12192000" cy="432048"/>
          </a:xfrm>
          <a:prstGeom prst="rect">
            <a:avLst/>
          </a:prstGeom>
        </p:spPr>
        <p:txBody>
          <a:bodyPr/>
          <a:lstStyle/>
          <a:p>
            <a:pPr marL="0" indent="0" algn="ctr">
              <a:buNone/>
            </a:pPr>
            <a:r>
              <a:rPr lang="id-ID" altLang="ko-KR" dirty="0" smtClean="0">
                <a:solidFill>
                  <a:schemeClr val="bg1"/>
                </a:solidFill>
                <a:latin typeface="Candara" panose="020E0502030303020204" pitchFamily="34" charset="0"/>
              </a:rPr>
              <a:t>Hygiene Sanitation and Safety</a:t>
            </a:r>
            <a:endParaRPr lang="ko-KR" altLang="en-US" dirty="0">
              <a:solidFill>
                <a:schemeClr val="bg1"/>
              </a:solidFill>
              <a:latin typeface="Candara" panose="020E0502030303020204" pitchFamily="34" charset="0"/>
            </a:endParaRPr>
          </a:p>
        </p:txBody>
      </p:sp>
    </p:spTree>
    <p:extLst>
      <p:ext uri="{BB962C8B-B14F-4D97-AF65-F5344CB8AC3E}">
        <p14:creationId xmlns:p14="http://schemas.microsoft.com/office/powerpoint/2010/main" val="3544664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21152" y="694944"/>
            <a:ext cx="8705088" cy="523220"/>
          </a:xfrm>
          <a:prstGeom prst="rect">
            <a:avLst/>
          </a:prstGeom>
          <a:noFill/>
        </p:spPr>
        <p:txBody>
          <a:bodyPr wrap="square" rtlCol="0">
            <a:spAutoFit/>
          </a:bodyPr>
          <a:lstStyle/>
          <a:p>
            <a:r>
              <a:rPr lang="en-US" sz="2800" b="1" dirty="0" smtClean="0">
                <a:solidFill>
                  <a:schemeClr val="accent5">
                    <a:lumMod val="20000"/>
                    <a:lumOff val="80000"/>
                  </a:schemeClr>
                </a:solidFill>
                <a:latin typeface="Candara" panose="020E0502030303020204" pitchFamily="34" charset="0"/>
              </a:rPr>
              <a:t>10 Must-follow Kitchen Hygiene Rules</a:t>
            </a:r>
            <a:r>
              <a:rPr lang="en-US" dirty="0" smtClean="0"/>
              <a:t>:</a:t>
            </a:r>
            <a:endParaRPr lang="id-ID" dirty="0"/>
          </a:p>
        </p:txBody>
      </p:sp>
      <p:sp>
        <p:nvSpPr>
          <p:cNvPr id="3" name="TextBox 2"/>
          <p:cNvSpPr txBox="1"/>
          <p:nvPr/>
        </p:nvSpPr>
        <p:spPr>
          <a:xfrm>
            <a:off x="2718816" y="1218164"/>
            <a:ext cx="8961120" cy="5262979"/>
          </a:xfrm>
          <a:prstGeom prst="rect">
            <a:avLst/>
          </a:prstGeom>
          <a:noFill/>
        </p:spPr>
        <p:txBody>
          <a:bodyPr wrap="square" rtlCol="0">
            <a:spAutoFit/>
          </a:bodyPr>
          <a:lstStyle/>
          <a:p>
            <a:pPr marL="342900" indent="-342900">
              <a:buFont typeface="Wingdings" panose="05000000000000000000" pitchFamily="2" charset="2"/>
              <a:buChar char="ü"/>
            </a:pPr>
            <a:r>
              <a:rPr lang="id-ID" b="1" dirty="0" smtClean="0">
                <a:solidFill>
                  <a:schemeClr val="accent5">
                    <a:lumMod val="75000"/>
                  </a:schemeClr>
                </a:solidFill>
                <a:latin typeface="Comic Sans MS" panose="030F0702030302020204" pitchFamily="66" charset="0"/>
              </a:rPr>
              <a:t>Wash </a:t>
            </a:r>
            <a:r>
              <a:rPr lang="id-ID" b="1" dirty="0">
                <a:solidFill>
                  <a:schemeClr val="accent5">
                    <a:lumMod val="75000"/>
                  </a:schemeClr>
                </a:solidFill>
                <a:latin typeface="Comic Sans MS" panose="030F0702030302020204" pitchFamily="66" charset="0"/>
              </a:rPr>
              <a:t>Your Hands</a:t>
            </a:r>
            <a:r>
              <a:rPr lang="id-ID" b="1" dirty="0" smtClean="0">
                <a:solidFill>
                  <a:schemeClr val="accent5">
                    <a:lumMod val="75000"/>
                  </a:schemeClr>
                </a:solidFill>
                <a:latin typeface="Comic Sans MS" panose="030F0702030302020204" pitchFamily="66" charset="0"/>
              </a:rPr>
              <a:t>!</a:t>
            </a:r>
          </a:p>
          <a:p>
            <a:pPr marL="354013"/>
            <a:r>
              <a:rPr lang="id-ID" sz="1600" dirty="0">
                <a:solidFill>
                  <a:schemeClr val="accent2">
                    <a:lumMod val="20000"/>
                    <a:lumOff val="80000"/>
                  </a:schemeClr>
                </a:solidFill>
                <a:latin typeface="Comic Sans MS" panose="030F0702030302020204" pitchFamily="66" charset="0"/>
              </a:rPr>
              <a:t>Kuman dapat dengan cepat dan mudah menyebar di antara tangan </a:t>
            </a:r>
            <a:r>
              <a:rPr lang="id-ID" sz="1600" dirty="0" smtClean="0">
                <a:solidFill>
                  <a:schemeClr val="accent2">
                    <a:lumMod val="20000"/>
                    <a:lumOff val="80000"/>
                  </a:schemeClr>
                </a:solidFill>
                <a:latin typeface="Comic Sans MS" panose="030F0702030302020204" pitchFamily="66" charset="0"/>
              </a:rPr>
              <a:t> </a:t>
            </a:r>
            <a:r>
              <a:rPr lang="id-ID" sz="1600" dirty="0">
                <a:solidFill>
                  <a:schemeClr val="accent2">
                    <a:lumMod val="20000"/>
                    <a:lumOff val="80000"/>
                  </a:schemeClr>
                </a:solidFill>
                <a:latin typeface="Comic Sans MS" panose="030F0702030302020204" pitchFamily="66" charset="0"/>
              </a:rPr>
              <a:t>ke dalam makanan, jadi menjaga tangan yang bersih sebelum memulai proses penanganan makanan adalah penting</a:t>
            </a:r>
            <a:endParaRPr lang="id-ID" sz="1600" dirty="0" smtClean="0">
              <a:solidFill>
                <a:schemeClr val="accent2">
                  <a:lumMod val="20000"/>
                  <a:lumOff val="80000"/>
                </a:schemeClr>
              </a:solidFill>
              <a:latin typeface="Comic Sans MS" panose="030F0702030302020204" pitchFamily="66" charset="0"/>
            </a:endParaRPr>
          </a:p>
          <a:p>
            <a:pPr marL="342900" indent="-342900">
              <a:buFont typeface="Wingdings" panose="05000000000000000000" pitchFamily="2" charset="2"/>
              <a:buChar char="ü"/>
            </a:pPr>
            <a:r>
              <a:rPr lang="id-ID" b="1" dirty="0">
                <a:solidFill>
                  <a:schemeClr val="accent5">
                    <a:lumMod val="75000"/>
                  </a:schemeClr>
                </a:solidFill>
                <a:latin typeface="Comic Sans MS" panose="030F0702030302020204" pitchFamily="66" charset="0"/>
              </a:rPr>
              <a:t>Proper Food </a:t>
            </a:r>
            <a:r>
              <a:rPr lang="id-ID" b="1" dirty="0" smtClean="0">
                <a:solidFill>
                  <a:schemeClr val="accent5">
                    <a:lumMod val="75000"/>
                  </a:schemeClr>
                </a:solidFill>
                <a:latin typeface="Comic Sans MS" panose="030F0702030302020204" pitchFamily="66" charset="0"/>
              </a:rPr>
              <a:t>Storage</a:t>
            </a:r>
          </a:p>
          <a:p>
            <a:pPr marL="354013" algn="just"/>
            <a:r>
              <a:rPr lang="id-ID" sz="1600" dirty="0">
                <a:solidFill>
                  <a:schemeClr val="accent2">
                    <a:lumMod val="20000"/>
                    <a:lumOff val="80000"/>
                  </a:schemeClr>
                </a:solidFill>
                <a:latin typeface="Comic Sans MS" panose="030F0702030302020204" pitchFamily="66" charset="0"/>
              </a:rPr>
              <a:t>Saat menyimpan makanan yang sudah dimasak di lemari es atau pendingin </a:t>
            </a:r>
            <a:r>
              <a:rPr lang="id-ID" sz="1600" dirty="0" smtClean="0">
                <a:solidFill>
                  <a:schemeClr val="accent2">
                    <a:lumMod val="20000"/>
                    <a:lumOff val="80000"/>
                  </a:schemeClr>
                </a:solidFill>
                <a:latin typeface="Comic Sans MS" panose="030F0702030302020204" pitchFamily="66" charset="0"/>
              </a:rPr>
              <a:t>pastikan </a:t>
            </a:r>
            <a:r>
              <a:rPr lang="id-ID" sz="1600" dirty="0">
                <a:solidFill>
                  <a:schemeClr val="accent2">
                    <a:lumMod val="20000"/>
                    <a:lumOff val="80000"/>
                  </a:schemeClr>
                </a:solidFill>
                <a:latin typeface="Comic Sans MS" panose="030F0702030302020204" pitchFamily="66" charset="0"/>
              </a:rPr>
              <a:t>makanan itu bersuhu ruangan atau bahkan lebih rendah. Semua makanan </a:t>
            </a:r>
            <a:r>
              <a:rPr lang="id-ID" sz="1600" dirty="0" smtClean="0">
                <a:solidFill>
                  <a:schemeClr val="accent2">
                    <a:lumMod val="20000"/>
                    <a:lumOff val="80000"/>
                  </a:schemeClr>
                </a:solidFill>
                <a:latin typeface="Comic Sans MS" panose="030F0702030302020204" pitchFamily="66" charset="0"/>
              </a:rPr>
              <a:t>harus </a:t>
            </a:r>
            <a:r>
              <a:rPr lang="id-ID" sz="1600" dirty="0">
                <a:solidFill>
                  <a:schemeClr val="accent2">
                    <a:lumMod val="20000"/>
                    <a:lumOff val="80000"/>
                  </a:schemeClr>
                </a:solidFill>
                <a:latin typeface="Comic Sans MS" panose="030F0702030302020204" pitchFamily="66" charset="0"/>
              </a:rPr>
              <a:t>selalu tertutup, karena dibiarkan di tempat terbuka menjadi rentan terhadap bakteri.</a:t>
            </a:r>
            <a:endParaRPr lang="id-ID" sz="1600" dirty="0" smtClean="0">
              <a:solidFill>
                <a:schemeClr val="accent2">
                  <a:lumMod val="20000"/>
                  <a:lumOff val="80000"/>
                </a:schemeClr>
              </a:solidFill>
              <a:latin typeface="Comic Sans MS" panose="030F0702030302020204" pitchFamily="66" charset="0"/>
            </a:endParaRPr>
          </a:p>
          <a:p>
            <a:pPr marL="342900" indent="-342900">
              <a:buFont typeface="Wingdings" panose="05000000000000000000" pitchFamily="2" charset="2"/>
              <a:buChar char="ü"/>
            </a:pPr>
            <a:r>
              <a:rPr lang="id-ID" b="1" dirty="0">
                <a:solidFill>
                  <a:schemeClr val="accent5">
                    <a:lumMod val="75000"/>
                  </a:schemeClr>
                </a:solidFill>
                <a:latin typeface="Comic Sans MS" panose="030F0702030302020204" pitchFamily="66" charset="0"/>
              </a:rPr>
              <a:t>Cook Food </a:t>
            </a:r>
            <a:r>
              <a:rPr lang="id-ID" b="1" dirty="0" smtClean="0">
                <a:solidFill>
                  <a:schemeClr val="accent5">
                    <a:lumMod val="75000"/>
                  </a:schemeClr>
                </a:solidFill>
                <a:latin typeface="Comic Sans MS" panose="030F0702030302020204" pitchFamily="66" charset="0"/>
              </a:rPr>
              <a:t>Thoroughly</a:t>
            </a:r>
          </a:p>
          <a:p>
            <a:pPr marL="354013"/>
            <a:r>
              <a:rPr lang="id-ID" sz="1600" dirty="0">
                <a:solidFill>
                  <a:schemeClr val="accent2">
                    <a:lumMod val="20000"/>
                    <a:lumOff val="80000"/>
                  </a:schemeClr>
                </a:solidFill>
                <a:latin typeface="Comic Sans MS" panose="030F0702030302020204" pitchFamily="66" charset="0"/>
              </a:rPr>
              <a:t>Dengan makanan yang kurang matang, ada risiko lebih tinggi terkena bakteri berbahaya yang dapat memicu keracunan makanan. Semua makanan hewani harus dimasak hingga minimum 170 ° F, jika Anda ingin menyingkirkan virus, bakteri, dan parasit yang membawa penyakit yang disebabkan oleh makanan. </a:t>
            </a:r>
            <a:endParaRPr lang="id-ID" sz="1600" dirty="0" smtClean="0">
              <a:solidFill>
                <a:schemeClr val="accent2">
                  <a:lumMod val="20000"/>
                  <a:lumOff val="80000"/>
                </a:schemeClr>
              </a:solidFill>
              <a:latin typeface="Comic Sans MS" panose="030F0702030302020204" pitchFamily="66" charset="0"/>
            </a:endParaRPr>
          </a:p>
          <a:p>
            <a:pPr marL="342900" indent="-342900">
              <a:buFont typeface="Wingdings" panose="05000000000000000000" pitchFamily="2" charset="2"/>
              <a:buChar char="ü"/>
            </a:pPr>
            <a:r>
              <a:rPr lang="en-US" b="1" dirty="0">
                <a:solidFill>
                  <a:schemeClr val="accent5">
                    <a:lumMod val="75000"/>
                  </a:schemeClr>
                </a:solidFill>
                <a:latin typeface="Comic Sans MS" panose="030F0702030302020204" pitchFamily="66" charset="0"/>
              </a:rPr>
              <a:t>Never Defrost Food On The </a:t>
            </a:r>
            <a:r>
              <a:rPr lang="en-US" b="1" dirty="0" smtClean="0">
                <a:solidFill>
                  <a:schemeClr val="accent5">
                    <a:lumMod val="75000"/>
                  </a:schemeClr>
                </a:solidFill>
                <a:latin typeface="Comic Sans MS" panose="030F0702030302020204" pitchFamily="66" charset="0"/>
              </a:rPr>
              <a:t>Counter</a:t>
            </a:r>
            <a:endParaRPr lang="id-ID" b="1" dirty="0" smtClean="0">
              <a:solidFill>
                <a:schemeClr val="accent5">
                  <a:lumMod val="75000"/>
                </a:schemeClr>
              </a:solidFill>
              <a:latin typeface="Comic Sans MS" panose="030F0702030302020204" pitchFamily="66" charset="0"/>
            </a:endParaRPr>
          </a:p>
          <a:p>
            <a:pPr marL="354013"/>
            <a:r>
              <a:rPr lang="en-US" sz="1600" dirty="0">
                <a:solidFill>
                  <a:schemeClr val="accent2">
                    <a:lumMod val="20000"/>
                    <a:lumOff val="80000"/>
                  </a:schemeClr>
                </a:solidFill>
                <a:latin typeface="Comic Sans MS" panose="030F0702030302020204" pitchFamily="66" charset="0"/>
              </a:rPr>
              <a:t>All perishable foods must never be thawed on the counter for periods lasting more than 2 hours because while at the </a:t>
            </a:r>
            <a:r>
              <a:rPr lang="en-US" sz="1600" dirty="0" smtClean="0">
                <a:solidFill>
                  <a:schemeClr val="accent2">
                    <a:lumMod val="20000"/>
                    <a:lumOff val="80000"/>
                  </a:schemeClr>
                </a:solidFill>
                <a:latin typeface="Comic Sans MS" panose="030F0702030302020204" pitchFamily="66" charset="0"/>
              </a:rPr>
              <a:t>cent</a:t>
            </a:r>
            <a:r>
              <a:rPr lang="id-ID" sz="1600" dirty="0" smtClean="0">
                <a:solidFill>
                  <a:schemeClr val="accent2">
                    <a:lumMod val="20000"/>
                    <a:lumOff val="80000"/>
                  </a:schemeClr>
                </a:solidFill>
                <a:latin typeface="Comic Sans MS" panose="030F0702030302020204" pitchFamily="66" charset="0"/>
              </a:rPr>
              <a:t>er</a:t>
            </a:r>
            <a:r>
              <a:rPr lang="en-US" sz="1600" dirty="0" smtClean="0">
                <a:solidFill>
                  <a:schemeClr val="accent2">
                    <a:lumMod val="20000"/>
                    <a:lumOff val="80000"/>
                  </a:schemeClr>
                </a:solidFill>
                <a:latin typeface="Comic Sans MS" panose="030F0702030302020204" pitchFamily="66" charset="0"/>
              </a:rPr>
              <a:t>, </a:t>
            </a:r>
            <a:r>
              <a:rPr lang="en-US" sz="1600" dirty="0">
                <a:solidFill>
                  <a:schemeClr val="accent2">
                    <a:lumMod val="20000"/>
                    <a:lumOff val="80000"/>
                  </a:schemeClr>
                </a:solidFill>
                <a:latin typeface="Comic Sans MS" panose="030F0702030302020204" pitchFamily="66" charset="0"/>
              </a:rPr>
              <a:t>the food may still be frozen but the outer food surface could enter into what is referred to as the Danger Zone.</a:t>
            </a:r>
            <a:endParaRPr lang="id-ID" sz="1600" dirty="0" smtClean="0">
              <a:solidFill>
                <a:schemeClr val="accent2">
                  <a:lumMod val="20000"/>
                  <a:lumOff val="80000"/>
                </a:schemeClr>
              </a:solidFill>
              <a:latin typeface="Comic Sans MS" panose="030F0702030302020204" pitchFamily="66" charset="0"/>
            </a:endParaRPr>
          </a:p>
          <a:p>
            <a:pPr marL="342900" indent="-342900">
              <a:buFont typeface="Wingdings" panose="05000000000000000000" pitchFamily="2" charset="2"/>
              <a:buChar char="ü"/>
            </a:pPr>
            <a:r>
              <a:rPr lang="id-ID" b="1" dirty="0">
                <a:solidFill>
                  <a:schemeClr val="accent5">
                    <a:lumMod val="75000"/>
                  </a:schemeClr>
                </a:solidFill>
                <a:latin typeface="Comic Sans MS" panose="030F0702030302020204" pitchFamily="66" charset="0"/>
              </a:rPr>
              <a:t>Clean Up and </a:t>
            </a:r>
            <a:r>
              <a:rPr lang="id-ID" b="1" dirty="0" smtClean="0">
                <a:solidFill>
                  <a:schemeClr val="accent5">
                    <a:lumMod val="75000"/>
                  </a:schemeClr>
                </a:solidFill>
                <a:latin typeface="Comic Sans MS" panose="030F0702030302020204" pitchFamily="66" charset="0"/>
              </a:rPr>
              <a:t>Down</a:t>
            </a:r>
          </a:p>
          <a:p>
            <a:pPr marL="354013"/>
            <a:r>
              <a:rPr lang="id-ID" dirty="0">
                <a:solidFill>
                  <a:schemeClr val="accent2">
                    <a:lumMod val="20000"/>
                    <a:lumOff val="80000"/>
                  </a:schemeClr>
                </a:solidFill>
                <a:latin typeface="Comic Sans MS" panose="030F0702030302020204" pitchFamily="66" charset="0"/>
              </a:rPr>
              <a:t>Setelah memasak, menjaga </a:t>
            </a:r>
            <a:r>
              <a:rPr lang="id-ID" dirty="0" smtClean="0">
                <a:solidFill>
                  <a:schemeClr val="accent2">
                    <a:lumMod val="20000"/>
                    <a:lumOff val="80000"/>
                  </a:schemeClr>
                </a:solidFill>
                <a:latin typeface="Comic Sans MS" panose="030F0702030302020204" pitchFamily="66" charset="0"/>
              </a:rPr>
              <a:t>dapur dan peralatan dapur dalam keadaan </a:t>
            </a:r>
            <a:r>
              <a:rPr lang="id-ID" dirty="0">
                <a:solidFill>
                  <a:schemeClr val="accent2">
                    <a:lumMod val="20000"/>
                    <a:lumOff val="80000"/>
                  </a:schemeClr>
                </a:solidFill>
                <a:latin typeface="Comic Sans MS" panose="030F0702030302020204" pitchFamily="66" charset="0"/>
              </a:rPr>
              <a:t>bersih sangat penting.</a:t>
            </a:r>
            <a:r>
              <a:rPr lang="id-ID" dirty="0"/>
              <a:t/>
            </a:r>
            <a:br>
              <a:rPr lang="id-ID" dirty="0"/>
            </a:br>
            <a:endParaRPr lang="id-ID" dirty="0"/>
          </a:p>
        </p:txBody>
      </p:sp>
    </p:spTree>
    <p:extLst>
      <p:ext uri="{BB962C8B-B14F-4D97-AF65-F5344CB8AC3E}">
        <p14:creationId xmlns:p14="http://schemas.microsoft.com/office/powerpoint/2010/main" val="41744880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55264" y="1316736"/>
            <a:ext cx="8546592" cy="5016758"/>
          </a:xfrm>
          <a:prstGeom prst="rect">
            <a:avLst/>
          </a:prstGeom>
          <a:noFill/>
        </p:spPr>
        <p:txBody>
          <a:bodyPr wrap="square" rtlCol="0">
            <a:spAutoFit/>
          </a:bodyPr>
          <a:lstStyle/>
          <a:p>
            <a:pPr marL="342900" lvl="0" indent="-342900">
              <a:buFont typeface="Wingdings" panose="05000000000000000000" pitchFamily="2" charset="2"/>
              <a:buChar char="ü"/>
            </a:pPr>
            <a:r>
              <a:rPr lang="en-US" b="1" dirty="0">
                <a:solidFill>
                  <a:srgbClr val="F4AE59">
                    <a:lumMod val="75000"/>
                  </a:srgbClr>
                </a:solidFill>
                <a:latin typeface="Comic Sans MS" panose="030F0702030302020204" pitchFamily="66" charset="0"/>
              </a:rPr>
              <a:t>Either Keep It Hot Or </a:t>
            </a:r>
            <a:r>
              <a:rPr lang="en-US" b="1" dirty="0" smtClean="0">
                <a:solidFill>
                  <a:srgbClr val="F4AE59">
                    <a:lumMod val="75000"/>
                  </a:srgbClr>
                </a:solidFill>
                <a:latin typeface="Comic Sans MS" panose="030F0702030302020204" pitchFamily="66" charset="0"/>
              </a:rPr>
              <a:t>Cold</a:t>
            </a:r>
            <a:endParaRPr lang="id-ID" b="1" dirty="0" smtClean="0">
              <a:solidFill>
                <a:srgbClr val="F4AE59">
                  <a:lumMod val="75000"/>
                </a:srgbClr>
              </a:solidFill>
              <a:latin typeface="Comic Sans MS" panose="030F0702030302020204" pitchFamily="66" charset="0"/>
            </a:endParaRPr>
          </a:p>
          <a:p>
            <a:pPr marL="268288" lvl="0" algn="just"/>
            <a:r>
              <a:rPr lang="id-ID" sz="1600" dirty="0">
                <a:solidFill>
                  <a:schemeClr val="accent2">
                    <a:lumMod val="20000"/>
                    <a:lumOff val="80000"/>
                  </a:schemeClr>
                </a:solidFill>
                <a:latin typeface="Comic Sans MS" panose="030F0702030302020204" pitchFamily="66" charset="0"/>
              </a:rPr>
              <a:t>Ada beberapa makanan tertentu yang sangat rentan terhadap pertumbuhan bakteri yang cepat sebelum dimasak dan sesudahnya. Kelompok makanan ini termasuk unggas, telur, ikan, irisan melon, tahu, kacang, beras, dan kecambah</a:t>
            </a:r>
            <a:r>
              <a:rPr lang="id-ID" sz="1600" dirty="0" smtClean="0">
                <a:solidFill>
                  <a:schemeClr val="accent2">
                    <a:lumMod val="20000"/>
                    <a:lumOff val="80000"/>
                  </a:schemeClr>
                </a:solidFill>
                <a:latin typeface="Comic Sans MS" panose="030F0702030302020204" pitchFamily="66" charset="0"/>
              </a:rPr>
              <a:t>. (disimpan &lt; 4 </a:t>
            </a:r>
            <a:r>
              <a:rPr lang="id-ID" sz="1600" baseline="30000" dirty="0" smtClean="0">
                <a:solidFill>
                  <a:schemeClr val="accent2">
                    <a:lumMod val="20000"/>
                    <a:lumOff val="80000"/>
                  </a:schemeClr>
                </a:solidFill>
                <a:latin typeface="Comic Sans MS" panose="030F0702030302020204" pitchFamily="66" charset="0"/>
              </a:rPr>
              <a:t>o</a:t>
            </a:r>
            <a:r>
              <a:rPr lang="id-ID" sz="1600" dirty="0" smtClean="0">
                <a:solidFill>
                  <a:schemeClr val="accent2">
                    <a:lumMod val="20000"/>
                    <a:lumOff val="80000"/>
                  </a:schemeClr>
                </a:solidFill>
                <a:latin typeface="Comic Sans MS" panose="030F0702030302020204" pitchFamily="66" charset="0"/>
              </a:rPr>
              <a:t>C – &gt;60 </a:t>
            </a:r>
            <a:r>
              <a:rPr lang="id-ID" sz="1600" baseline="30000" dirty="0" smtClean="0">
                <a:solidFill>
                  <a:schemeClr val="accent2">
                    <a:lumMod val="20000"/>
                    <a:lumOff val="80000"/>
                  </a:schemeClr>
                </a:solidFill>
                <a:latin typeface="Comic Sans MS" panose="030F0702030302020204" pitchFamily="66" charset="0"/>
              </a:rPr>
              <a:t>o</a:t>
            </a:r>
            <a:r>
              <a:rPr lang="id-ID" sz="1600" dirty="0" smtClean="0">
                <a:solidFill>
                  <a:schemeClr val="accent2">
                    <a:lumMod val="20000"/>
                    <a:lumOff val="80000"/>
                  </a:schemeClr>
                </a:solidFill>
                <a:latin typeface="Comic Sans MS" panose="030F0702030302020204" pitchFamily="66" charset="0"/>
              </a:rPr>
              <a:t>C)</a:t>
            </a:r>
            <a:endParaRPr lang="id-ID" sz="1600" dirty="0">
              <a:solidFill>
                <a:schemeClr val="accent2">
                  <a:lumMod val="20000"/>
                  <a:lumOff val="80000"/>
                </a:schemeClr>
              </a:solidFill>
              <a:latin typeface="Comic Sans MS" panose="030F0702030302020204" pitchFamily="66" charset="0"/>
            </a:endParaRPr>
          </a:p>
          <a:p>
            <a:pPr marL="342900" lvl="0" indent="-342900">
              <a:buFont typeface="Wingdings" panose="05000000000000000000" pitchFamily="2" charset="2"/>
              <a:buChar char="ü"/>
            </a:pPr>
            <a:r>
              <a:rPr lang="en-US" b="1" dirty="0">
                <a:solidFill>
                  <a:srgbClr val="F4AE59">
                    <a:lumMod val="75000"/>
                  </a:srgbClr>
                </a:solidFill>
                <a:latin typeface="Comic Sans MS" panose="030F0702030302020204" pitchFamily="66" charset="0"/>
              </a:rPr>
              <a:t>Clean the Kitchen Sink and </a:t>
            </a:r>
            <a:r>
              <a:rPr lang="en-US" b="1" dirty="0" smtClean="0">
                <a:solidFill>
                  <a:srgbClr val="F4AE59">
                    <a:lumMod val="75000"/>
                  </a:srgbClr>
                </a:solidFill>
                <a:latin typeface="Comic Sans MS" panose="030F0702030302020204" pitchFamily="66" charset="0"/>
              </a:rPr>
              <a:t>Oven</a:t>
            </a:r>
            <a:endParaRPr lang="id-ID" b="1" dirty="0" smtClean="0">
              <a:solidFill>
                <a:srgbClr val="F4AE59">
                  <a:lumMod val="75000"/>
                </a:srgbClr>
              </a:solidFill>
              <a:latin typeface="Comic Sans MS" panose="030F0702030302020204" pitchFamily="66" charset="0"/>
            </a:endParaRPr>
          </a:p>
          <a:p>
            <a:pPr marL="268288" lvl="0" algn="just"/>
            <a:r>
              <a:rPr lang="id-ID" sz="1600" dirty="0">
                <a:solidFill>
                  <a:schemeClr val="accent2">
                    <a:lumMod val="20000"/>
                    <a:lumOff val="80000"/>
                  </a:schemeClr>
                </a:solidFill>
                <a:latin typeface="Comic Sans MS" panose="030F0702030302020204" pitchFamily="66" charset="0"/>
              </a:rPr>
              <a:t>Setidaknya 1 kali seminggu, area kitchen sink dan oven harus dibersihkan dengan </a:t>
            </a:r>
            <a:r>
              <a:rPr lang="id-ID" sz="1600" dirty="0" smtClean="0">
                <a:solidFill>
                  <a:schemeClr val="accent2">
                    <a:lumMod val="20000"/>
                    <a:lumOff val="80000"/>
                  </a:schemeClr>
                </a:solidFill>
                <a:latin typeface="Comic Sans MS" panose="030F0702030302020204" pitchFamily="66" charset="0"/>
              </a:rPr>
              <a:t>desinfektan </a:t>
            </a:r>
            <a:r>
              <a:rPr lang="id-ID" sz="1600" dirty="0">
                <a:solidFill>
                  <a:schemeClr val="accent2">
                    <a:lumMod val="20000"/>
                    <a:lumOff val="80000"/>
                  </a:schemeClr>
                </a:solidFill>
                <a:latin typeface="Comic Sans MS" panose="030F0702030302020204" pitchFamily="66" charset="0"/>
              </a:rPr>
              <a:t>dengan mengisinya dengan air panas atau hangat ditambah sedikit pemutih.</a:t>
            </a:r>
          </a:p>
          <a:p>
            <a:pPr marL="342900" lvl="0" indent="-342900">
              <a:buFont typeface="Wingdings" panose="05000000000000000000" pitchFamily="2" charset="2"/>
              <a:buChar char="ü"/>
            </a:pPr>
            <a:r>
              <a:rPr lang="id-ID" b="1" dirty="0">
                <a:solidFill>
                  <a:srgbClr val="F4AE59">
                    <a:lumMod val="75000"/>
                  </a:srgbClr>
                </a:solidFill>
                <a:latin typeface="Comic Sans MS" panose="030F0702030302020204" pitchFamily="66" charset="0"/>
              </a:rPr>
              <a:t>Avoid Cross </a:t>
            </a:r>
            <a:r>
              <a:rPr lang="id-ID" b="1" dirty="0" smtClean="0">
                <a:solidFill>
                  <a:srgbClr val="F4AE59">
                    <a:lumMod val="75000"/>
                  </a:srgbClr>
                </a:solidFill>
                <a:latin typeface="Comic Sans MS" panose="030F0702030302020204" pitchFamily="66" charset="0"/>
              </a:rPr>
              <a:t>Contamination</a:t>
            </a:r>
          </a:p>
          <a:p>
            <a:pPr marL="268288" lvl="0" algn="just"/>
            <a:r>
              <a:rPr lang="id-ID" sz="1600" dirty="0">
                <a:solidFill>
                  <a:schemeClr val="accent2">
                    <a:lumMod val="20000"/>
                    <a:lumOff val="80000"/>
                  </a:schemeClr>
                </a:solidFill>
                <a:latin typeface="Comic Sans MS" panose="030F0702030302020204" pitchFamily="66" charset="0"/>
              </a:rPr>
              <a:t>Selalu gunakan talenan individual atau terpisah untuk bahan makanan yang berbeda seperti ikan / daging mentah / unggas, hasil pertanian, dan makanan yang dimasak.</a:t>
            </a:r>
          </a:p>
          <a:p>
            <a:pPr marL="342900" lvl="0" indent="-342900">
              <a:buFont typeface="Wingdings" panose="05000000000000000000" pitchFamily="2" charset="2"/>
              <a:buChar char="ü"/>
            </a:pPr>
            <a:r>
              <a:rPr lang="en-US" b="1" dirty="0">
                <a:solidFill>
                  <a:srgbClr val="F4AE59">
                    <a:lumMod val="75000"/>
                  </a:srgbClr>
                </a:solidFill>
                <a:latin typeface="Comic Sans MS" panose="030F0702030302020204" pitchFamily="66" charset="0"/>
              </a:rPr>
              <a:t>Maintain Your Kitchen Fridge And </a:t>
            </a:r>
            <a:r>
              <a:rPr lang="en-US" b="1" dirty="0" smtClean="0">
                <a:solidFill>
                  <a:srgbClr val="F4AE59">
                    <a:lumMod val="75000"/>
                  </a:srgbClr>
                </a:solidFill>
                <a:latin typeface="Comic Sans MS" panose="030F0702030302020204" pitchFamily="66" charset="0"/>
              </a:rPr>
              <a:t>Freezer</a:t>
            </a:r>
            <a:endParaRPr lang="id-ID" b="1" dirty="0" smtClean="0">
              <a:solidFill>
                <a:srgbClr val="F4AE59">
                  <a:lumMod val="75000"/>
                </a:srgbClr>
              </a:solidFill>
              <a:latin typeface="Comic Sans MS" panose="030F0702030302020204" pitchFamily="66" charset="0"/>
            </a:endParaRPr>
          </a:p>
          <a:p>
            <a:pPr marL="268288" lvl="0" algn="just"/>
            <a:r>
              <a:rPr lang="id-ID" sz="1600" dirty="0">
                <a:solidFill>
                  <a:schemeClr val="accent2">
                    <a:lumMod val="20000"/>
                    <a:lumOff val="80000"/>
                  </a:schemeClr>
                </a:solidFill>
                <a:latin typeface="Comic Sans MS" panose="030F0702030302020204" pitchFamily="66" charset="0"/>
              </a:rPr>
              <a:t>Setidaknya sebulan sekali, keluarkan rak kulkas dan kompartemennya dan cuci dengan air hangat dan sabun. Sebagai bagian dari aturan kebersihan Anda, selalu bilas dan keringkan rak sebelum meletakkannya kembal</a:t>
            </a:r>
          </a:p>
          <a:p>
            <a:pPr marL="342900" lvl="0" indent="-342900">
              <a:buFont typeface="Wingdings" panose="05000000000000000000" pitchFamily="2" charset="2"/>
              <a:buChar char="ü"/>
            </a:pPr>
            <a:r>
              <a:rPr lang="en-US" b="1" dirty="0">
                <a:solidFill>
                  <a:srgbClr val="F4AE59">
                    <a:lumMod val="75000"/>
                  </a:srgbClr>
                </a:solidFill>
                <a:latin typeface="Comic Sans MS" panose="030F0702030302020204" pitchFamily="66" charset="0"/>
              </a:rPr>
              <a:t>Use A Good Kitchen </a:t>
            </a:r>
            <a:r>
              <a:rPr lang="en-US" b="1" dirty="0" smtClean="0">
                <a:solidFill>
                  <a:srgbClr val="F4AE59">
                    <a:lumMod val="75000"/>
                  </a:srgbClr>
                </a:solidFill>
                <a:latin typeface="Comic Sans MS" panose="030F0702030302020204" pitchFamily="66" charset="0"/>
              </a:rPr>
              <a:t>Bin</a:t>
            </a:r>
            <a:endParaRPr lang="id-ID" b="1" dirty="0" smtClean="0">
              <a:solidFill>
                <a:srgbClr val="F4AE59">
                  <a:lumMod val="75000"/>
                </a:srgbClr>
              </a:solidFill>
              <a:latin typeface="Comic Sans MS" panose="030F0702030302020204" pitchFamily="66" charset="0"/>
            </a:endParaRPr>
          </a:p>
          <a:p>
            <a:pPr marL="268288" lvl="0"/>
            <a:r>
              <a:rPr lang="id-ID" sz="1600" dirty="0">
                <a:solidFill>
                  <a:schemeClr val="accent2">
                    <a:lumMod val="20000"/>
                    <a:lumOff val="80000"/>
                  </a:schemeClr>
                </a:solidFill>
                <a:latin typeface="Comic Sans MS" panose="030F0702030302020204" pitchFamily="66" charset="0"/>
              </a:rPr>
              <a:t>Yang paling penting adalah </a:t>
            </a:r>
            <a:r>
              <a:rPr lang="id-ID" sz="1600" dirty="0" smtClean="0">
                <a:solidFill>
                  <a:schemeClr val="accent2">
                    <a:lumMod val="20000"/>
                    <a:lumOff val="80000"/>
                  </a:schemeClr>
                </a:solidFill>
                <a:latin typeface="Comic Sans MS" panose="030F0702030302020204" pitchFamily="66" charset="0"/>
              </a:rPr>
              <a:t>mengosongkan </a:t>
            </a:r>
            <a:r>
              <a:rPr lang="id-ID" sz="1600" dirty="0">
                <a:solidFill>
                  <a:schemeClr val="accent2">
                    <a:lumMod val="20000"/>
                    <a:lumOff val="80000"/>
                  </a:schemeClr>
                </a:solidFill>
                <a:latin typeface="Comic Sans MS" panose="030F0702030302020204" pitchFamily="66" charset="0"/>
              </a:rPr>
              <a:t>tempat sampah secara rutin, lebih </a:t>
            </a:r>
            <a:r>
              <a:rPr lang="id-ID" sz="1600" dirty="0" smtClean="0">
                <a:solidFill>
                  <a:schemeClr val="accent2">
                    <a:lumMod val="20000"/>
                    <a:lumOff val="80000"/>
                  </a:schemeClr>
                </a:solidFill>
                <a:latin typeface="Comic Sans MS" panose="030F0702030302020204" pitchFamily="66" charset="0"/>
              </a:rPr>
              <a:t>baik </a:t>
            </a:r>
            <a:r>
              <a:rPr lang="id-ID" sz="1600" dirty="0">
                <a:solidFill>
                  <a:schemeClr val="accent2">
                    <a:lumMod val="20000"/>
                    <a:lumOff val="80000"/>
                  </a:schemeClr>
                </a:solidFill>
                <a:latin typeface="Comic Sans MS" panose="030F0702030302020204" pitchFamily="66" charset="0"/>
              </a:rPr>
              <a:t>setiap hari. Jika itu tidak terjadi, sisa makanan mungkin mulai membusuk dan bakteri akan tumbuh sangat cepat di </a:t>
            </a:r>
            <a:r>
              <a:rPr lang="id-ID" sz="1600" dirty="0" smtClean="0">
                <a:solidFill>
                  <a:schemeClr val="accent2">
                    <a:lumMod val="20000"/>
                    <a:lumOff val="80000"/>
                  </a:schemeClr>
                </a:solidFill>
                <a:latin typeface="Comic Sans MS" panose="030F0702030302020204" pitchFamily="66" charset="0"/>
              </a:rPr>
              <a:t>dapur.</a:t>
            </a:r>
            <a:endParaRPr lang="id-ID" sz="1600" dirty="0">
              <a:solidFill>
                <a:schemeClr val="accent2">
                  <a:lumMod val="20000"/>
                  <a:lumOff val="80000"/>
                </a:schemeClr>
              </a:solidFill>
              <a:latin typeface="Comic Sans MS" panose="030F0702030302020204" pitchFamily="66" charset="0"/>
            </a:endParaRPr>
          </a:p>
        </p:txBody>
      </p:sp>
      <p:sp>
        <p:nvSpPr>
          <p:cNvPr id="3" name="TextBox 2"/>
          <p:cNvSpPr txBox="1"/>
          <p:nvPr/>
        </p:nvSpPr>
        <p:spPr>
          <a:xfrm>
            <a:off x="3255264" y="609600"/>
            <a:ext cx="8546592" cy="523220"/>
          </a:xfrm>
          <a:prstGeom prst="rect">
            <a:avLst/>
          </a:prstGeom>
          <a:noFill/>
        </p:spPr>
        <p:txBody>
          <a:bodyPr wrap="square" rtlCol="0">
            <a:spAutoFit/>
          </a:bodyPr>
          <a:lstStyle/>
          <a:p>
            <a:r>
              <a:rPr lang="en-US" sz="2800" b="1" dirty="0">
                <a:solidFill>
                  <a:srgbClr val="F4AE59">
                    <a:lumMod val="20000"/>
                    <a:lumOff val="80000"/>
                  </a:srgbClr>
                </a:solidFill>
                <a:latin typeface="Candara" panose="020E0502030303020204" pitchFamily="34" charset="0"/>
              </a:rPr>
              <a:t>10 Must-follow Kitchen Hygiene </a:t>
            </a:r>
            <a:r>
              <a:rPr lang="en-US" sz="2800" b="1" dirty="0" smtClean="0">
                <a:solidFill>
                  <a:srgbClr val="F4AE59">
                    <a:lumMod val="20000"/>
                    <a:lumOff val="80000"/>
                  </a:srgbClr>
                </a:solidFill>
                <a:latin typeface="Candara" panose="020E0502030303020204" pitchFamily="34" charset="0"/>
              </a:rPr>
              <a:t>Rules</a:t>
            </a:r>
            <a:r>
              <a:rPr lang="id-ID" sz="2800" b="1" dirty="0" smtClean="0">
                <a:solidFill>
                  <a:srgbClr val="F4AE59">
                    <a:lumMod val="20000"/>
                    <a:lumOff val="80000"/>
                  </a:srgbClr>
                </a:solidFill>
                <a:latin typeface="Candara" panose="020E0502030303020204" pitchFamily="34" charset="0"/>
              </a:rPr>
              <a:t>  (cont..)</a:t>
            </a:r>
            <a:endParaRPr lang="id-ID" dirty="0"/>
          </a:p>
        </p:txBody>
      </p:sp>
    </p:spTree>
    <p:extLst>
      <p:ext uri="{BB962C8B-B14F-4D97-AF65-F5344CB8AC3E}">
        <p14:creationId xmlns:p14="http://schemas.microsoft.com/office/powerpoint/2010/main" val="18021820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60192" y="694944"/>
            <a:ext cx="8485632" cy="523220"/>
          </a:xfrm>
          <a:prstGeom prst="rect">
            <a:avLst/>
          </a:prstGeom>
          <a:noFill/>
        </p:spPr>
        <p:txBody>
          <a:bodyPr wrap="square" rtlCol="0">
            <a:spAutoFit/>
          </a:bodyPr>
          <a:lstStyle/>
          <a:p>
            <a:r>
              <a:rPr lang="id-ID" sz="2800" b="1" dirty="0">
                <a:solidFill>
                  <a:schemeClr val="accent2">
                    <a:lumMod val="75000"/>
                  </a:schemeClr>
                </a:solidFill>
                <a:latin typeface="Comic Sans MS" panose="030F0702030302020204" pitchFamily="66" charset="0"/>
              </a:rPr>
              <a:t>Cleaning and Sanitizing</a:t>
            </a:r>
            <a:endParaRPr lang="id-ID" sz="2800" dirty="0">
              <a:solidFill>
                <a:schemeClr val="accent2">
                  <a:lumMod val="75000"/>
                </a:schemeClr>
              </a:solidFill>
              <a:latin typeface="Comic Sans MS" panose="030F0702030302020204" pitchFamily="66" charset="0"/>
            </a:endParaRPr>
          </a:p>
        </p:txBody>
      </p:sp>
      <p:sp>
        <p:nvSpPr>
          <p:cNvPr id="3" name="TextBox 2"/>
          <p:cNvSpPr txBox="1"/>
          <p:nvPr/>
        </p:nvSpPr>
        <p:spPr>
          <a:xfrm>
            <a:off x="3182112" y="1499616"/>
            <a:ext cx="8180832" cy="161582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id-ID" b="1" i="1" dirty="0">
                <a:solidFill>
                  <a:schemeClr val="accent2">
                    <a:lumMod val="75000"/>
                  </a:schemeClr>
                </a:solidFill>
                <a:latin typeface="Comic Sans MS" panose="030F0702030302020204" pitchFamily="66" charset="0"/>
              </a:rPr>
              <a:t>Cleaning</a:t>
            </a:r>
            <a:r>
              <a:rPr lang="id-ID" dirty="0">
                <a:solidFill>
                  <a:schemeClr val="accent2">
                    <a:lumMod val="40000"/>
                    <a:lumOff val="60000"/>
                  </a:schemeClr>
                </a:solidFill>
                <a:latin typeface="Comic Sans MS" panose="030F0702030302020204" pitchFamily="66" charset="0"/>
              </a:rPr>
              <a:t> means removing visible soil. </a:t>
            </a:r>
            <a:endParaRPr lang="id-ID" dirty="0" smtClean="0">
              <a:solidFill>
                <a:schemeClr val="accent2">
                  <a:lumMod val="40000"/>
                  <a:lumOff val="60000"/>
                </a:schemeClr>
              </a:solidFill>
              <a:latin typeface="Comic Sans MS" panose="030F0702030302020204" pitchFamily="66" charset="0"/>
            </a:endParaRPr>
          </a:p>
          <a:p>
            <a:pPr marL="285750" indent="-285750">
              <a:lnSpc>
                <a:spcPct val="150000"/>
              </a:lnSpc>
              <a:buFont typeface="Arial" panose="020B0604020202020204" pitchFamily="34" charset="0"/>
              <a:buChar char="•"/>
            </a:pPr>
            <a:r>
              <a:rPr lang="id-ID" b="1" i="1" dirty="0" smtClean="0">
                <a:solidFill>
                  <a:schemeClr val="accent2">
                    <a:lumMod val="75000"/>
                  </a:schemeClr>
                </a:solidFill>
                <a:latin typeface="Comic Sans MS" panose="030F0702030302020204" pitchFamily="66" charset="0"/>
              </a:rPr>
              <a:t>Sanitizing</a:t>
            </a:r>
            <a:r>
              <a:rPr lang="id-ID" dirty="0" smtClean="0">
                <a:solidFill>
                  <a:schemeClr val="accent2">
                    <a:lumMod val="40000"/>
                    <a:lumOff val="60000"/>
                  </a:schemeClr>
                </a:solidFill>
                <a:latin typeface="Comic Sans MS" panose="030F0702030302020204" pitchFamily="66" charset="0"/>
              </a:rPr>
              <a:t> </a:t>
            </a:r>
            <a:r>
              <a:rPr lang="id-ID" dirty="0">
                <a:solidFill>
                  <a:schemeClr val="accent2">
                    <a:lumMod val="40000"/>
                    <a:lumOff val="60000"/>
                  </a:schemeClr>
                </a:solidFill>
                <a:latin typeface="Comic Sans MS" panose="030F0702030302020204" pitchFamily="66" charset="0"/>
              </a:rPr>
              <a:t>means killing disease causing bacteria.</a:t>
            </a:r>
          </a:p>
          <a:p>
            <a:pPr marL="268288">
              <a:lnSpc>
                <a:spcPct val="150000"/>
              </a:lnSpc>
            </a:pPr>
            <a:r>
              <a:rPr lang="id-ID" dirty="0">
                <a:solidFill>
                  <a:schemeClr val="accent2">
                    <a:lumMod val="40000"/>
                    <a:lumOff val="60000"/>
                  </a:schemeClr>
                </a:solidFill>
                <a:latin typeface="Comic Sans MS" panose="030F0702030302020204" pitchFamily="66" charset="0"/>
              </a:rPr>
              <a:t>2 ways killing bacteria </a:t>
            </a:r>
            <a:r>
              <a:rPr lang="id-ID" b="1" dirty="0">
                <a:solidFill>
                  <a:schemeClr val="accent2">
                    <a:lumMod val="75000"/>
                  </a:schemeClr>
                </a:solidFill>
                <a:latin typeface="Comic Sans MS" panose="030F0702030302020204" pitchFamily="66" charset="0"/>
              </a:rPr>
              <a:t>by heat</a:t>
            </a:r>
            <a:r>
              <a:rPr lang="id-ID" dirty="0">
                <a:solidFill>
                  <a:schemeClr val="accent2">
                    <a:lumMod val="75000"/>
                  </a:schemeClr>
                </a:solidFill>
                <a:latin typeface="Comic Sans MS" panose="030F0702030302020204" pitchFamily="66" charset="0"/>
              </a:rPr>
              <a:t> </a:t>
            </a:r>
            <a:r>
              <a:rPr lang="id-ID" dirty="0">
                <a:solidFill>
                  <a:schemeClr val="accent2">
                    <a:lumMod val="40000"/>
                    <a:lumOff val="60000"/>
                  </a:schemeClr>
                </a:solidFill>
                <a:latin typeface="Comic Sans MS" panose="030F0702030302020204" pitchFamily="66" charset="0"/>
              </a:rPr>
              <a:t>and </a:t>
            </a:r>
            <a:r>
              <a:rPr lang="id-ID" b="1" dirty="0">
                <a:solidFill>
                  <a:schemeClr val="accent2">
                    <a:lumMod val="75000"/>
                  </a:schemeClr>
                </a:solidFill>
                <a:latin typeface="Comic Sans MS" panose="030F0702030302020204" pitchFamily="66" charset="0"/>
              </a:rPr>
              <a:t>by chemicals</a:t>
            </a:r>
          </a:p>
          <a:p>
            <a:endParaRPr lang="id-ID" dirty="0"/>
          </a:p>
        </p:txBody>
      </p:sp>
      <p:sp>
        <p:nvSpPr>
          <p:cNvPr id="4" name="TextBox 3"/>
          <p:cNvSpPr txBox="1"/>
          <p:nvPr/>
        </p:nvSpPr>
        <p:spPr>
          <a:xfrm>
            <a:off x="4218432" y="2974848"/>
            <a:ext cx="7339584" cy="2862322"/>
          </a:xfrm>
          <a:prstGeom prst="rect">
            <a:avLst/>
          </a:prstGeom>
          <a:noFill/>
        </p:spPr>
        <p:txBody>
          <a:bodyPr wrap="square" rtlCol="0">
            <a:spAutoFit/>
          </a:bodyPr>
          <a:lstStyle/>
          <a:p>
            <a:r>
              <a:rPr lang="id-ID" dirty="0">
                <a:solidFill>
                  <a:schemeClr val="accent2">
                    <a:lumMod val="75000"/>
                  </a:schemeClr>
                </a:solidFill>
                <a:latin typeface="Comic Sans MS" panose="030F0702030302020204" pitchFamily="66" charset="0"/>
              </a:rPr>
              <a:t>Manual Dishwashing</a:t>
            </a:r>
          </a:p>
          <a:p>
            <a:r>
              <a:rPr lang="id-ID" dirty="0">
                <a:solidFill>
                  <a:schemeClr val="accent2">
                    <a:lumMod val="40000"/>
                    <a:lumOff val="60000"/>
                  </a:schemeClr>
                </a:solidFill>
                <a:latin typeface="Comic Sans MS" panose="030F0702030302020204" pitchFamily="66" charset="0"/>
              </a:rPr>
              <a:t>(Scrap/Rinse – Wash – Rinse – Sanitize – Drain – Dry)</a:t>
            </a:r>
          </a:p>
          <a:p>
            <a:r>
              <a:rPr lang="id-ID" dirty="0">
                <a:solidFill>
                  <a:schemeClr val="accent2">
                    <a:lumMod val="75000"/>
                  </a:schemeClr>
                </a:solidFill>
                <a:latin typeface="Comic Sans MS" panose="030F0702030302020204" pitchFamily="66" charset="0"/>
              </a:rPr>
              <a:t>Mechanical Dishwashing</a:t>
            </a:r>
          </a:p>
          <a:p>
            <a:r>
              <a:rPr lang="id-ID" dirty="0">
                <a:solidFill>
                  <a:schemeClr val="accent2">
                    <a:lumMod val="40000"/>
                    <a:lumOff val="60000"/>
                  </a:schemeClr>
                </a:solidFill>
                <a:latin typeface="Comic Sans MS" panose="030F0702030302020204" pitchFamily="66" charset="0"/>
              </a:rPr>
              <a:t>(Scrap/Rinse – Spray – Run – Air dry)</a:t>
            </a:r>
          </a:p>
          <a:p>
            <a:r>
              <a:rPr lang="id-ID" dirty="0">
                <a:solidFill>
                  <a:schemeClr val="accent2">
                    <a:lumMod val="75000"/>
                  </a:schemeClr>
                </a:solidFill>
                <a:latin typeface="Comic Sans MS" panose="030F0702030302020204" pitchFamily="66" charset="0"/>
              </a:rPr>
              <a:t>Washing Kitchen Utensil and Equipment</a:t>
            </a:r>
          </a:p>
          <a:p>
            <a:pPr marL="285750" indent="-285750">
              <a:buFont typeface="Wingdings" panose="05000000000000000000" pitchFamily="2" charset="2"/>
              <a:buChar char="ü"/>
            </a:pPr>
            <a:r>
              <a:rPr lang="id-ID" dirty="0">
                <a:solidFill>
                  <a:schemeClr val="accent2">
                    <a:lumMod val="40000"/>
                    <a:lumOff val="60000"/>
                  </a:schemeClr>
                </a:solidFill>
                <a:latin typeface="Comic Sans MS" panose="030F0702030302020204" pitchFamily="66" charset="0"/>
              </a:rPr>
              <a:t>Use the same three compartment sink setup and procedure</a:t>
            </a:r>
          </a:p>
          <a:p>
            <a:pPr marL="285750" indent="-285750">
              <a:buFont typeface="Wingdings" panose="05000000000000000000" pitchFamily="2" charset="2"/>
              <a:buChar char="ü"/>
            </a:pPr>
            <a:r>
              <a:rPr lang="id-ID" dirty="0">
                <a:solidFill>
                  <a:schemeClr val="accent2">
                    <a:lumMod val="40000"/>
                    <a:lumOff val="60000"/>
                  </a:schemeClr>
                </a:solidFill>
                <a:latin typeface="Comic Sans MS" panose="030F0702030302020204" pitchFamily="66" charset="0"/>
              </a:rPr>
              <a:t>Do not use Steel wool</a:t>
            </a:r>
          </a:p>
          <a:p>
            <a:pPr marL="285750" indent="-285750">
              <a:buFont typeface="Wingdings" panose="05000000000000000000" pitchFamily="2" charset="2"/>
              <a:buChar char="ü"/>
            </a:pPr>
            <a:r>
              <a:rPr lang="id-ID" dirty="0">
                <a:solidFill>
                  <a:schemeClr val="accent2">
                    <a:lumMod val="40000"/>
                    <a:lumOff val="60000"/>
                  </a:schemeClr>
                </a:solidFill>
                <a:latin typeface="Comic Sans MS" panose="030F0702030302020204" pitchFamily="66" charset="0"/>
              </a:rPr>
              <a:t>Utensil with bake on foods should be scraped and soaked</a:t>
            </a:r>
          </a:p>
          <a:p>
            <a:pPr marL="285750" indent="-285750">
              <a:buFont typeface="Wingdings" panose="05000000000000000000" pitchFamily="2" charset="2"/>
              <a:buChar char="ü"/>
            </a:pPr>
            <a:r>
              <a:rPr lang="id-ID" dirty="0">
                <a:solidFill>
                  <a:schemeClr val="accent2">
                    <a:lumMod val="40000"/>
                    <a:lumOff val="60000"/>
                  </a:schemeClr>
                </a:solidFill>
                <a:latin typeface="Comic Sans MS" panose="030F0702030302020204" pitchFamily="66" charset="0"/>
              </a:rPr>
              <a:t>Sanitized with chemical disinfectants</a:t>
            </a:r>
          </a:p>
          <a:p>
            <a:endParaRPr lang="id-ID" dirty="0"/>
          </a:p>
        </p:txBody>
      </p:sp>
    </p:spTree>
    <p:extLst>
      <p:ext uri="{BB962C8B-B14F-4D97-AF65-F5344CB8AC3E}">
        <p14:creationId xmlns:p14="http://schemas.microsoft.com/office/powerpoint/2010/main" val="10448720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3017" b="3017"/>
          <a:stretch>
            <a:fillRect/>
          </a:stretch>
        </p:blipFill>
        <p:spPr>
          <a:xfrm>
            <a:off x="1003300" y="1267968"/>
            <a:ext cx="5287963" cy="4883595"/>
          </a:xfrm>
        </p:spPr>
      </p:pic>
      <p:pic>
        <p:nvPicPr>
          <p:cNvPr id="8" name="Picture Placeholder 7"/>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1147" r="1147"/>
          <a:stretch>
            <a:fillRect/>
          </a:stretch>
        </p:blipFill>
        <p:spPr>
          <a:xfrm>
            <a:off x="7424738" y="512763"/>
            <a:ext cx="3594100" cy="5132387"/>
          </a:xfrm>
        </p:spPr>
      </p:pic>
    </p:spTree>
    <p:extLst>
      <p:ext uri="{BB962C8B-B14F-4D97-AF65-F5344CB8AC3E}">
        <p14:creationId xmlns:p14="http://schemas.microsoft.com/office/powerpoint/2010/main" val="18870139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15968" y="2353056"/>
            <a:ext cx="7156704" cy="1446550"/>
          </a:xfrm>
          <a:prstGeom prst="rect">
            <a:avLst/>
          </a:prstGeom>
          <a:noFill/>
        </p:spPr>
        <p:txBody>
          <a:bodyPr wrap="square" rtlCol="0">
            <a:spAutoFit/>
          </a:bodyPr>
          <a:lstStyle/>
          <a:p>
            <a:r>
              <a:rPr lang="id-ID" sz="2800" b="1" dirty="0" smtClean="0">
                <a:solidFill>
                  <a:schemeClr val="tx1">
                    <a:lumMod val="75000"/>
                    <a:lumOff val="25000"/>
                  </a:schemeClr>
                </a:solidFill>
                <a:latin typeface="Chiller" panose="04020404031007020602" pitchFamily="82" charset="0"/>
              </a:rPr>
              <a:t>TUGAS :</a:t>
            </a:r>
          </a:p>
          <a:p>
            <a:r>
              <a:rPr lang="id-ID" sz="2000" dirty="0" smtClean="0">
                <a:solidFill>
                  <a:schemeClr val="tx1">
                    <a:lumMod val="75000"/>
                    <a:lumOff val="25000"/>
                  </a:schemeClr>
                </a:solidFill>
                <a:latin typeface="Comic Sans MS" panose="030F0702030302020204" pitchFamily="66" charset="0"/>
              </a:rPr>
              <a:t>Cari dan analisa pelaksanaan peraturan Kitchen Hygiene yang ada di BTP kemudian bandingkan dengan pelaksanaan peraturan yang ada di industri jasa boga/ Hotel</a:t>
            </a:r>
            <a:endParaRPr lang="id-ID" sz="2000" dirty="0">
              <a:solidFill>
                <a:schemeClr val="tx1">
                  <a:lumMod val="75000"/>
                  <a:lumOff val="25000"/>
                </a:schemeClr>
              </a:solidFill>
              <a:latin typeface="Comic Sans MS" panose="030F0702030302020204" pitchFamily="66" charset="0"/>
            </a:endParaRPr>
          </a:p>
        </p:txBody>
      </p:sp>
      <p:grpSp>
        <p:nvGrpSpPr>
          <p:cNvPr id="3" name="Group 2">
            <a:extLst>
              <a:ext uri="{FF2B5EF4-FFF2-40B4-BE49-F238E27FC236}">
                <a16:creationId xmlns:a16="http://schemas.microsoft.com/office/drawing/2014/main" xmlns="" id="{D40467F3-9C6D-420A-9CB2-06B6FA96DC98}"/>
              </a:ext>
            </a:extLst>
          </p:cNvPr>
          <p:cNvGrpSpPr/>
          <p:nvPr/>
        </p:nvGrpSpPr>
        <p:grpSpPr>
          <a:xfrm>
            <a:off x="9951760" y="4612495"/>
            <a:ext cx="1628775" cy="1819275"/>
            <a:chOff x="6066786" y="3142040"/>
            <a:chExt cx="1628775" cy="1819275"/>
          </a:xfrm>
        </p:grpSpPr>
        <p:sp>
          <p:nvSpPr>
            <p:cNvPr id="4" name="Freeform: Shape 142">
              <a:extLst>
                <a:ext uri="{FF2B5EF4-FFF2-40B4-BE49-F238E27FC236}">
                  <a16:creationId xmlns:a16="http://schemas.microsoft.com/office/drawing/2014/main" xmlns="" id="{CF632028-A3B9-4C2A-8991-93BF4515D4B8}"/>
                </a:ext>
              </a:extLst>
            </p:cNvPr>
            <p:cNvSpPr/>
            <p:nvPr/>
          </p:nvSpPr>
          <p:spPr>
            <a:xfrm>
              <a:off x="6740469" y="3296730"/>
              <a:ext cx="19050" cy="9525"/>
            </a:xfrm>
            <a:custGeom>
              <a:avLst/>
              <a:gdLst>
                <a:gd name="connsiteX0" fmla="*/ 23813 w 19050"/>
                <a:gd name="connsiteY0" fmla="*/ 714 h 0"/>
                <a:gd name="connsiteX1" fmla="*/ 0 w 19050"/>
                <a:gd name="connsiteY1" fmla="*/ 3572 h 0"/>
                <a:gd name="connsiteX2" fmla="*/ 23813 w 19050"/>
                <a:gd name="connsiteY2" fmla="*/ 714 h 0"/>
              </a:gdLst>
              <a:ahLst/>
              <a:cxnLst>
                <a:cxn ang="0">
                  <a:pos x="connsiteX0" y="connsiteY0"/>
                </a:cxn>
                <a:cxn ang="0">
                  <a:pos x="connsiteX1" y="connsiteY1"/>
                </a:cxn>
                <a:cxn ang="0">
                  <a:pos x="connsiteX2" y="connsiteY2"/>
                </a:cxn>
              </a:cxnLst>
              <a:rect l="l" t="t" r="r" b="b"/>
              <a:pathLst>
                <a:path w="19050">
                  <a:moveTo>
                    <a:pt x="23813" y="714"/>
                  </a:moveTo>
                  <a:cubicBezTo>
                    <a:pt x="16192" y="3572"/>
                    <a:pt x="8572" y="3572"/>
                    <a:pt x="0" y="3572"/>
                  </a:cubicBezTo>
                  <a:cubicBezTo>
                    <a:pt x="6667" y="-2143"/>
                    <a:pt x="15240" y="714"/>
                    <a:pt x="23813" y="714"/>
                  </a:cubicBezTo>
                  <a:close/>
                </a:path>
              </a:pathLst>
            </a:custGeom>
            <a:solidFill>
              <a:srgbClr val="EAEAEA"/>
            </a:solidFill>
            <a:ln w="9525" cap="flat">
              <a:noFill/>
              <a:prstDash val="solid"/>
              <a:miter/>
            </a:ln>
          </p:spPr>
          <p:txBody>
            <a:bodyPr rtlCol="0" anchor="ctr"/>
            <a:lstStyle/>
            <a:p>
              <a:endParaRPr lang="en-US"/>
            </a:p>
          </p:txBody>
        </p:sp>
        <p:sp>
          <p:nvSpPr>
            <p:cNvPr id="5" name="Freeform: Shape 143">
              <a:extLst>
                <a:ext uri="{FF2B5EF4-FFF2-40B4-BE49-F238E27FC236}">
                  <a16:creationId xmlns:a16="http://schemas.microsoft.com/office/drawing/2014/main" xmlns="" id="{203AE724-9BA3-41A7-B721-8F6AC6EE64C7}"/>
                </a:ext>
              </a:extLst>
            </p:cNvPr>
            <p:cNvSpPr/>
            <p:nvPr/>
          </p:nvSpPr>
          <p:spPr>
            <a:xfrm>
              <a:off x="6066786" y="3142040"/>
              <a:ext cx="1628775" cy="1819275"/>
            </a:xfrm>
            <a:custGeom>
              <a:avLst/>
              <a:gdLst>
                <a:gd name="connsiteX0" fmla="*/ 1629993 w 1628775"/>
                <a:gd name="connsiteY0" fmla="*/ 1447948 h 1819275"/>
                <a:gd name="connsiteX1" fmla="*/ 1604275 w 1628775"/>
                <a:gd name="connsiteY1" fmla="*/ 1428898 h 1819275"/>
                <a:gd name="connsiteX2" fmla="*/ 1429968 w 1628775"/>
                <a:gd name="connsiteY2" fmla="*/ 1346982 h 1819275"/>
                <a:gd name="connsiteX3" fmla="*/ 1492833 w 1628775"/>
                <a:gd name="connsiteY3" fmla="*/ 1188867 h 1819275"/>
                <a:gd name="connsiteX4" fmla="*/ 1526170 w 1628775"/>
                <a:gd name="connsiteY4" fmla="*/ 939312 h 1819275"/>
                <a:gd name="connsiteX5" fmla="*/ 1417585 w 1628775"/>
                <a:gd name="connsiteY5" fmla="*/ 909785 h 1819275"/>
                <a:gd name="connsiteX6" fmla="*/ 1324240 w 1628775"/>
                <a:gd name="connsiteY6" fmla="*/ 998367 h 1819275"/>
                <a:gd name="connsiteX7" fmla="*/ 1151838 w 1628775"/>
                <a:gd name="connsiteY7" fmla="*/ 892640 h 1819275"/>
                <a:gd name="connsiteX8" fmla="*/ 1059445 w 1628775"/>
                <a:gd name="connsiteY8" fmla="*/ 659277 h 1819275"/>
                <a:gd name="connsiteX9" fmla="*/ 1026108 w 1628775"/>
                <a:gd name="connsiteY9" fmla="*/ 499257 h 1819275"/>
                <a:gd name="connsiteX10" fmla="*/ 1023250 w 1628775"/>
                <a:gd name="connsiteY10" fmla="*/ 192552 h 1819275"/>
                <a:gd name="connsiteX11" fmla="*/ 846085 w 1628775"/>
                <a:gd name="connsiteY11" fmla="*/ 1100 h 1819275"/>
                <a:gd name="connsiteX12" fmla="*/ 795603 w 1628775"/>
                <a:gd name="connsiteY12" fmla="*/ 1100 h 1819275"/>
                <a:gd name="connsiteX13" fmla="*/ 622248 w 1628775"/>
                <a:gd name="connsiteY13" fmla="*/ 178265 h 1819275"/>
                <a:gd name="connsiteX14" fmla="*/ 619390 w 1628775"/>
                <a:gd name="connsiteY14" fmla="*/ 495447 h 1819275"/>
                <a:gd name="connsiteX15" fmla="*/ 558430 w 1628775"/>
                <a:gd name="connsiteY15" fmla="*/ 771672 h 1819275"/>
                <a:gd name="connsiteX16" fmla="*/ 437463 w 1628775"/>
                <a:gd name="connsiteY16" fmla="*/ 955505 h 1819275"/>
                <a:gd name="connsiteX17" fmla="*/ 291730 w 1628775"/>
                <a:gd name="connsiteY17" fmla="*/ 998367 h 1819275"/>
                <a:gd name="connsiteX18" fmla="*/ 288873 w 1628775"/>
                <a:gd name="connsiteY18" fmla="*/ 997415 h 1819275"/>
                <a:gd name="connsiteX19" fmla="*/ 212673 w 1628775"/>
                <a:gd name="connsiteY19" fmla="*/ 937407 h 1819275"/>
                <a:gd name="connsiteX20" fmla="*/ 104088 w 1628775"/>
                <a:gd name="connsiteY20" fmla="*/ 966935 h 1819275"/>
                <a:gd name="connsiteX21" fmla="*/ 137425 w 1628775"/>
                <a:gd name="connsiteY21" fmla="*/ 1216490 h 1819275"/>
                <a:gd name="connsiteX22" fmla="*/ 200290 w 1628775"/>
                <a:gd name="connsiteY22" fmla="*/ 1374605 h 1819275"/>
                <a:gd name="connsiteX23" fmla="*/ 25983 w 1628775"/>
                <a:gd name="connsiteY23" fmla="*/ 1456520 h 1819275"/>
                <a:gd name="connsiteX24" fmla="*/ 265 w 1628775"/>
                <a:gd name="connsiteY24" fmla="*/ 1475570 h 1819275"/>
                <a:gd name="connsiteX25" fmla="*/ 19315 w 1628775"/>
                <a:gd name="connsiteY25" fmla="*/ 1501287 h 1819275"/>
                <a:gd name="connsiteX26" fmla="*/ 50748 w 1628775"/>
                <a:gd name="connsiteY26" fmla="*/ 1503192 h 1819275"/>
                <a:gd name="connsiteX27" fmla="*/ 242200 w 1628775"/>
                <a:gd name="connsiteY27" fmla="*/ 1392702 h 1819275"/>
                <a:gd name="connsiteX28" fmla="*/ 174573 w 1628775"/>
                <a:gd name="connsiteY28" fmla="*/ 1190773 h 1819275"/>
                <a:gd name="connsiteX29" fmla="*/ 131710 w 1628775"/>
                <a:gd name="connsiteY29" fmla="*/ 1003130 h 1819275"/>
                <a:gd name="connsiteX30" fmla="*/ 198385 w 1628775"/>
                <a:gd name="connsiteY30" fmla="*/ 982175 h 1819275"/>
                <a:gd name="connsiteX31" fmla="*/ 278395 w 1628775"/>
                <a:gd name="connsiteY31" fmla="*/ 1078377 h 1819275"/>
                <a:gd name="connsiteX32" fmla="*/ 277443 w 1628775"/>
                <a:gd name="connsiteY32" fmla="*/ 1650830 h 1819275"/>
                <a:gd name="connsiteX33" fmla="*/ 281253 w 1628775"/>
                <a:gd name="connsiteY33" fmla="*/ 1678452 h 1819275"/>
                <a:gd name="connsiteX34" fmla="*/ 491755 w 1628775"/>
                <a:gd name="connsiteY34" fmla="*/ 1824185 h 1819275"/>
                <a:gd name="connsiteX35" fmla="*/ 1138503 w 1628775"/>
                <a:gd name="connsiteY35" fmla="*/ 1823232 h 1819275"/>
                <a:gd name="connsiteX36" fmla="*/ 1288045 w 1628775"/>
                <a:gd name="connsiteY36" fmla="*/ 1794657 h 1819275"/>
                <a:gd name="connsiteX37" fmla="*/ 1307095 w 1628775"/>
                <a:gd name="connsiteY37" fmla="*/ 1779417 h 1819275"/>
                <a:gd name="connsiteX38" fmla="*/ 1359483 w 1628775"/>
                <a:gd name="connsiteY38" fmla="*/ 1689882 h 1819275"/>
                <a:gd name="connsiteX39" fmla="*/ 1360435 w 1628775"/>
                <a:gd name="connsiteY39" fmla="*/ 1664165 h 1819275"/>
                <a:gd name="connsiteX40" fmla="*/ 1362340 w 1628775"/>
                <a:gd name="connsiteY40" fmla="*/ 1023132 h 1819275"/>
                <a:gd name="connsiteX41" fmla="*/ 1427110 w 1628775"/>
                <a:gd name="connsiteY41" fmla="*/ 953600 h 1819275"/>
                <a:gd name="connsiteX42" fmla="*/ 1493785 w 1628775"/>
                <a:gd name="connsiteY42" fmla="*/ 974555 h 1819275"/>
                <a:gd name="connsiteX43" fmla="*/ 1450923 w 1628775"/>
                <a:gd name="connsiteY43" fmla="*/ 1162198 h 1819275"/>
                <a:gd name="connsiteX44" fmla="*/ 1383295 w 1628775"/>
                <a:gd name="connsiteY44" fmla="*/ 1364127 h 1819275"/>
                <a:gd name="connsiteX45" fmla="*/ 1574748 w 1628775"/>
                <a:gd name="connsiteY45" fmla="*/ 1474617 h 1819275"/>
                <a:gd name="connsiteX46" fmla="*/ 1606180 w 1628775"/>
                <a:gd name="connsiteY46" fmla="*/ 1472712 h 1819275"/>
                <a:gd name="connsiteX47" fmla="*/ 1629993 w 1628775"/>
                <a:gd name="connsiteY47" fmla="*/ 1447948 h 1819275"/>
                <a:gd name="connsiteX48" fmla="*/ 994675 w 1628775"/>
                <a:gd name="connsiteY48" fmla="*/ 460205 h 1819275"/>
                <a:gd name="connsiteX49" fmla="*/ 977530 w 1628775"/>
                <a:gd name="connsiteY49" fmla="*/ 476397 h 1819275"/>
                <a:gd name="connsiteX50" fmla="*/ 822273 w 1628775"/>
                <a:gd name="connsiteY50" fmla="*/ 476397 h 1819275"/>
                <a:gd name="connsiteX51" fmla="*/ 671778 w 1628775"/>
                <a:gd name="connsiteY51" fmla="*/ 476397 h 1819275"/>
                <a:gd name="connsiteX52" fmla="*/ 651775 w 1628775"/>
                <a:gd name="connsiteY52" fmla="*/ 455442 h 1819275"/>
                <a:gd name="connsiteX53" fmla="*/ 651775 w 1628775"/>
                <a:gd name="connsiteY53" fmla="*/ 203030 h 1819275"/>
                <a:gd name="connsiteX54" fmla="*/ 820368 w 1628775"/>
                <a:gd name="connsiteY54" fmla="*/ 29675 h 1819275"/>
                <a:gd name="connsiteX55" fmla="*/ 993723 w 1628775"/>
                <a:gd name="connsiteY55" fmla="*/ 198267 h 1819275"/>
                <a:gd name="connsiteX56" fmla="*/ 994675 w 1628775"/>
                <a:gd name="connsiteY56" fmla="*/ 460205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628775" h="1819275">
                  <a:moveTo>
                    <a:pt x="1629993" y="1447948"/>
                  </a:moveTo>
                  <a:cubicBezTo>
                    <a:pt x="1628088" y="1435565"/>
                    <a:pt x="1616658" y="1426992"/>
                    <a:pt x="1604275" y="1428898"/>
                  </a:cubicBezTo>
                  <a:cubicBezTo>
                    <a:pt x="1603323" y="1428898"/>
                    <a:pt x="1472830" y="1446995"/>
                    <a:pt x="1429968" y="1346982"/>
                  </a:cubicBezTo>
                  <a:cubicBezTo>
                    <a:pt x="1412823" y="1306977"/>
                    <a:pt x="1453780" y="1246970"/>
                    <a:pt x="1492833" y="1188867"/>
                  </a:cubicBezTo>
                  <a:cubicBezTo>
                    <a:pt x="1547125" y="1109810"/>
                    <a:pt x="1614753" y="1011702"/>
                    <a:pt x="1526170" y="939312"/>
                  </a:cubicBezTo>
                  <a:cubicBezTo>
                    <a:pt x="1489975" y="909785"/>
                    <a:pt x="1452828" y="899307"/>
                    <a:pt x="1417585" y="909785"/>
                  </a:cubicBezTo>
                  <a:cubicBezTo>
                    <a:pt x="1372818" y="922167"/>
                    <a:pt x="1341385" y="965982"/>
                    <a:pt x="1324240" y="998367"/>
                  </a:cubicBezTo>
                  <a:cubicBezTo>
                    <a:pt x="1317573" y="997415"/>
                    <a:pt x="1185175" y="941217"/>
                    <a:pt x="1151838" y="892640"/>
                  </a:cubicBezTo>
                  <a:cubicBezTo>
                    <a:pt x="1103260" y="822155"/>
                    <a:pt x="1080400" y="741192"/>
                    <a:pt x="1059445" y="659277"/>
                  </a:cubicBezTo>
                  <a:cubicBezTo>
                    <a:pt x="1046110" y="606890"/>
                    <a:pt x="1032775" y="553550"/>
                    <a:pt x="1026108" y="499257"/>
                  </a:cubicBezTo>
                  <a:cubicBezTo>
                    <a:pt x="1022298" y="490685"/>
                    <a:pt x="1026108" y="278277"/>
                    <a:pt x="1023250" y="192552"/>
                  </a:cubicBezTo>
                  <a:cubicBezTo>
                    <a:pt x="1013725" y="88730"/>
                    <a:pt x="950860" y="22055"/>
                    <a:pt x="846085" y="1100"/>
                  </a:cubicBezTo>
                  <a:cubicBezTo>
                    <a:pt x="828940" y="147"/>
                    <a:pt x="811795" y="-805"/>
                    <a:pt x="795603" y="1100"/>
                  </a:cubicBezTo>
                  <a:cubicBezTo>
                    <a:pt x="697495" y="15387"/>
                    <a:pt x="634630" y="84920"/>
                    <a:pt x="622248" y="178265"/>
                  </a:cubicBezTo>
                  <a:cubicBezTo>
                    <a:pt x="620343" y="256370"/>
                    <a:pt x="623200" y="475445"/>
                    <a:pt x="619390" y="495447"/>
                  </a:cubicBezTo>
                  <a:cubicBezTo>
                    <a:pt x="614628" y="525927"/>
                    <a:pt x="581290" y="711665"/>
                    <a:pt x="558430" y="771672"/>
                  </a:cubicBezTo>
                  <a:cubicBezTo>
                    <a:pt x="532713" y="842157"/>
                    <a:pt x="501280" y="909785"/>
                    <a:pt x="437463" y="955505"/>
                  </a:cubicBezTo>
                  <a:cubicBezTo>
                    <a:pt x="408888" y="975507"/>
                    <a:pt x="300303" y="1001225"/>
                    <a:pt x="291730" y="998367"/>
                  </a:cubicBezTo>
                  <a:cubicBezTo>
                    <a:pt x="290778" y="998367"/>
                    <a:pt x="289825" y="997415"/>
                    <a:pt x="288873" y="997415"/>
                  </a:cubicBezTo>
                  <a:cubicBezTo>
                    <a:pt x="270775" y="971697"/>
                    <a:pt x="245058" y="946932"/>
                    <a:pt x="212673" y="937407"/>
                  </a:cubicBezTo>
                  <a:cubicBezTo>
                    <a:pt x="177430" y="927882"/>
                    <a:pt x="141235" y="937407"/>
                    <a:pt x="104088" y="966935"/>
                  </a:cubicBezTo>
                  <a:cubicBezTo>
                    <a:pt x="16458" y="1038372"/>
                    <a:pt x="83133" y="1137432"/>
                    <a:pt x="137425" y="1216490"/>
                  </a:cubicBezTo>
                  <a:cubicBezTo>
                    <a:pt x="177430" y="1274592"/>
                    <a:pt x="218388" y="1333648"/>
                    <a:pt x="200290" y="1374605"/>
                  </a:cubicBezTo>
                  <a:cubicBezTo>
                    <a:pt x="157428" y="1473665"/>
                    <a:pt x="26935" y="1456520"/>
                    <a:pt x="25983" y="1456520"/>
                  </a:cubicBezTo>
                  <a:cubicBezTo>
                    <a:pt x="13600" y="1454615"/>
                    <a:pt x="2170" y="1463187"/>
                    <a:pt x="265" y="1475570"/>
                  </a:cubicBezTo>
                  <a:cubicBezTo>
                    <a:pt x="-1640" y="1487952"/>
                    <a:pt x="6933" y="1499382"/>
                    <a:pt x="19315" y="1501287"/>
                  </a:cubicBezTo>
                  <a:cubicBezTo>
                    <a:pt x="28840" y="1502240"/>
                    <a:pt x="39318" y="1503192"/>
                    <a:pt x="50748" y="1503192"/>
                  </a:cubicBezTo>
                  <a:cubicBezTo>
                    <a:pt x="112660" y="1503192"/>
                    <a:pt x="204100" y="1480332"/>
                    <a:pt x="242200" y="1392702"/>
                  </a:cubicBezTo>
                  <a:cubicBezTo>
                    <a:pt x="269823" y="1328885"/>
                    <a:pt x="221245" y="1258400"/>
                    <a:pt x="174573" y="1190773"/>
                  </a:cubicBezTo>
                  <a:cubicBezTo>
                    <a:pt x="113613" y="1102190"/>
                    <a:pt x="80275" y="1045040"/>
                    <a:pt x="131710" y="1003130"/>
                  </a:cubicBezTo>
                  <a:cubicBezTo>
                    <a:pt x="156475" y="983127"/>
                    <a:pt x="178383" y="976460"/>
                    <a:pt x="198385" y="982175"/>
                  </a:cubicBezTo>
                  <a:cubicBezTo>
                    <a:pt x="240295" y="993605"/>
                    <a:pt x="269823" y="1055517"/>
                    <a:pt x="278395" y="1078377"/>
                  </a:cubicBezTo>
                  <a:cubicBezTo>
                    <a:pt x="278395" y="1261257"/>
                    <a:pt x="277443" y="1466998"/>
                    <a:pt x="277443" y="1650830"/>
                  </a:cubicBezTo>
                  <a:cubicBezTo>
                    <a:pt x="283158" y="1659402"/>
                    <a:pt x="277443" y="1669880"/>
                    <a:pt x="281253" y="1678452"/>
                  </a:cubicBezTo>
                  <a:cubicBezTo>
                    <a:pt x="298398" y="1779417"/>
                    <a:pt x="386980" y="1825137"/>
                    <a:pt x="491755" y="1824185"/>
                  </a:cubicBezTo>
                  <a:cubicBezTo>
                    <a:pt x="707020" y="1821327"/>
                    <a:pt x="923238" y="1823232"/>
                    <a:pt x="1138503" y="1823232"/>
                  </a:cubicBezTo>
                  <a:cubicBezTo>
                    <a:pt x="1190890" y="1823232"/>
                    <a:pt x="1242325" y="1825137"/>
                    <a:pt x="1288045" y="1794657"/>
                  </a:cubicBezTo>
                  <a:cubicBezTo>
                    <a:pt x="1295665" y="1791800"/>
                    <a:pt x="1302333" y="1786085"/>
                    <a:pt x="1307095" y="1779417"/>
                  </a:cubicBezTo>
                  <a:cubicBezTo>
                    <a:pt x="1332813" y="1749890"/>
                    <a:pt x="1351863" y="1728935"/>
                    <a:pt x="1359483" y="1689882"/>
                  </a:cubicBezTo>
                  <a:cubicBezTo>
                    <a:pt x="1362340" y="1681310"/>
                    <a:pt x="1360435" y="1672737"/>
                    <a:pt x="1360435" y="1664165"/>
                  </a:cubicBezTo>
                  <a:cubicBezTo>
                    <a:pt x="1360435" y="1462235"/>
                    <a:pt x="1358530" y="1030752"/>
                    <a:pt x="1362340" y="1023132"/>
                  </a:cubicBezTo>
                  <a:cubicBezTo>
                    <a:pt x="1365198" y="1019322"/>
                    <a:pt x="1404250" y="960267"/>
                    <a:pt x="1427110" y="953600"/>
                  </a:cubicBezTo>
                  <a:cubicBezTo>
                    <a:pt x="1448065" y="947885"/>
                    <a:pt x="1469020" y="954552"/>
                    <a:pt x="1493785" y="974555"/>
                  </a:cubicBezTo>
                  <a:cubicBezTo>
                    <a:pt x="1545220" y="1016465"/>
                    <a:pt x="1511883" y="1073615"/>
                    <a:pt x="1450923" y="1162198"/>
                  </a:cubicBezTo>
                  <a:cubicBezTo>
                    <a:pt x="1404250" y="1229825"/>
                    <a:pt x="1355673" y="1300310"/>
                    <a:pt x="1383295" y="1364127"/>
                  </a:cubicBezTo>
                  <a:cubicBezTo>
                    <a:pt x="1421395" y="1452710"/>
                    <a:pt x="1511883" y="1474617"/>
                    <a:pt x="1574748" y="1474617"/>
                  </a:cubicBezTo>
                  <a:cubicBezTo>
                    <a:pt x="1586178" y="1474617"/>
                    <a:pt x="1597608" y="1473665"/>
                    <a:pt x="1606180" y="1472712"/>
                  </a:cubicBezTo>
                  <a:cubicBezTo>
                    <a:pt x="1623325" y="1471760"/>
                    <a:pt x="1631898" y="1460330"/>
                    <a:pt x="1629993" y="1447948"/>
                  </a:cubicBezTo>
                  <a:close/>
                  <a:moveTo>
                    <a:pt x="994675" y="460205"/>
                  </a:moveTo>
                  <a:cubicBezTo>
                    <a:pt x="994675" y="474492"/>
                    <a:pt x="988960" y="476397"/>
                    <a:pt x="977530" y="476397"/>
                  </a:cubicBezTo>
                  <a:cubicBezTo>
                    <a:pt x="926095" y="475445"/>
                    <a:pt x="873708" y="476397"/>
                    <a:pt x="822273" y="476397"/>
                  </a:cubicBezTo>
                  <a:cubicBezTo>
                    <a:pt x="771790" y="476397"/>
                    <a:pt x="722260" y="475445"/>
                    <a:pt x="671778" y="476397"/>
                  </a:cubicBezTo>
                  <a:cubicBezTo>
                    <a:pt x="654633" y="476397"/>
                    <a:pt x="651775" y="471635"/>
                    <a:pt x="651775" y="455442"/>
                  </a:cubicBezTo>
                  <a:cubicBezTo>
                    <a:pt x="652728" y="379242"/>
                    <a:pt x="651775" y="279230"/>
                    <a:pt x="651775" y="203030"/>
                  </a:cubicBezTo>
                  <a:cubicBezTo>
                    <a:pt x="651775" y="107780"/>
                    <a:pt x="727975" y="30627"/>
                    <a:pt x="820368" y="29675"/>
                  </a:cubicBezTo>
                  <a:cubicBezTo>
                    <a:pt x="913713" y="28722"/>
                    <a:pt x="991818" y="103017"/>
                    <a:pt x="993723" y="198267"/>
                  </a:cubicBezTo>
                  <a:cubicBezTo>
                    <a:pt x="995628" y="278277"/>
                    <a:pt x="993723" y="381147"/>
                    <a:pt x="994675" y="460205"/>
                  </a:cubicBezTo>
                  <a:close/>
                </a:path>
              </a:pathLst>
            </a:custGeom>
            <a:solidFill>
              <a:schemeClr val="accent2"/>
            </a:solidFill>
            <a:ln w="9525" cap="flat">
              <a:noFill/>
              <a:prstDash val="solid"/>
              <a:miter/>
            </a:ln>
          </p:spPr>
          <p:txBody>
            <a:bodyPr rtlCol="0" anchor="ctr"/>
            <a:lstStyle/>
            <a:p>
              <a:endParaRPr lang="en-US" dirty="0"/>
            </a:p>
          </p:txBody>
        </p:sp>
        <p:sp>
          <p:nvSpPr>
            <p:cNvPr id="6" name="Freeform: Shape 144">
              <a:extLst>
                <a:ext uri="{FF2B5EF4-FFF2-40B4-BE49-F238E27FC236}">
                  <a16:creationId xmlns:a16="http://schemas.microsoft.com/office/drawing/2014/main" xmlns="" id="{1F193E9D-EA1A-44A5-B54B-F96BEE5B62EE}"/>
                </a:ext>
              </a:extLst>
            </p:cNvPr>
            <p:cNvSpPr/>
            <p:nvPr/>
          </p:nvSpPr>
          <p:spPr>
            <a:xfrm>
              <a:off x="6662363" y="4215264"/>
              <a:ext cx="447675" cy="419100"/>
            </a:xfrm>
            <a:custGeom>
              <a:avLst/>
              <a:gdLst>
                <a:gd name="connsiteX0" fmla="*/ 227648 w 447675"/>
                <a:gd name="connsiteY0" fmla="*/ 390 h 419100"/>
                <a:gd name="connsiteX1" fmla="*/ 434340 w 447675"/>
                <a:gd name="connsiteY1" fmla="*/ 390 h 419100"/>
                <a:gd name="connsiteX2" fmla="*/ 453390 w 447675"/>
                <a:gd name="connsiteY2" fmla="*/ 12773 h 419100"/>
                <a:gd name="connsiteX3" fmla="*/ 450533 w 447675"/>
                <a:gd name="connsiteY3" fmla="*/ 284235 h 419100"/>
                <a:gd name="connsiteX4" fmla="*/ 300990 w 447675"/>
                <a:gd name="connsiteY4" fmla="*/ 420443 h 419100"/>
                <a:gd name="connsiteX5" fmla="*/ 175260 w 447675"/>
                <a:gd name="connsiteY5" fmla="*/ 420443 h 419100"/>
                <a:gd name="connsiteX6" fmla="*/ 953 w 447675"/>
                <a:gd name="connsiteY6" fmla="*/ 249945 h 419100"/>
                <a:gd name="connsiteX7" fmla="*/ 0 w 447675"/>
                <a:gd name="connsiteY7" fmla="*/ 17535 h 419100"/>
                <a:gd name="connsiteX8" fmla="*/ 19050 w 447675"/>
                <a:gd name="connsiteY8" fmla="*/ 390 h 419100"/>
                <a:gd name="connsiteX9" fmla="*/ 227648 w 447675"/>
                <a:gd name="connsiteY9" fmla="*/ 39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7675" h="419100">
                  <a:moveTo>
                    <a:pt x="227648" y="390"/>
                  </a:moveTo>
                  <a:cubicBezTo>
                    <a:pt x="296228" y="390"/>
                    <a:pt x="364808" y="390"/>
                    <a:pt x="434340" y="390"/>
                  </a:cubicBezTo>
                  <a:cubicBezTo>
                    <a:pt x="442913" y="390"/>
                    <a:pt x="453390" y="-3420"/>
                    <a:pt x="453390" y="12773"/>
                  </a:cubicBezTo>
                  <a:cubicBezTo>
                    <a:pt x="452438" y="103260"/>
                    <a:pt x="455295" y="193748"/>
                    <a:pt x="450533" y="284235"/>
                  </a:cubicBezTo>
                  <a:cubicBezTo>
                    <a:pt x="446723" y="361388"/>
                    <a:pt x="379095" y="419490"/>
                    <a:pt x="300990" y="420443"/>
                  </a:cubicBezTo>
                  <a:cubicBezTo>
                    <a:pt x="259080" y="420443"/>
                    <a:pt x="217170" y="420443"/>
                    <a:pt x="175260" y="420443"/>
                  </a:cubicBezTo>
                  <a:cubicBezTo>
                    <a:pt x="74295" y="420443"/>
                    <a:pt x="1905" y="349958"/>
                    <a:pt x="953" y="249945"/>
                  </a:cubicBezTo>
                  <a:cubicBezTo>
                    <a:pt x="0" y="172793"/>
                    <a:pt x="953" y="95640"/>
                    <a:pt x="0" y="17535"/>
                  </a:cubicBezTo>
                  <a:cubicBezTo>
                    <a:pt x="0" y="2295"/>
                    <a:pt x="4763" y="-562"/>
                    <a:pt x="19050" y="390"/>
                  </a:cubicBezTo>
                  <a:cubicBezTo>
                    <a:pt x="88583" y="1343"/>
                    <a:pt x="158115" y="390"/>
                    <a:pt x="227648" y="390"/>
                  </a:cubicBezTo>
                  <a:close/>
                </a:path>
              </a:pathLst>
            </a:custGeom>
            <a:solidFill>
              <a:srgbClr val="FEFEFE"/>
            </a:solidFill>
            <a:ln w="9525" cap="flat">
              <a:noFill/>
              <a:prstDash val="solid"/>
              <a:miter/>
            </a:ln>
          </p:spPr>
          <p:txBody>
            <a:bodyPr rtlCol="0" anchor="ctr"/>
            <a:lstStyle/>
            <a:p>
              <a:endParaRPr lang="en-US"/>
            </a:p>
          </p:txBody>
        </p:sp>
        <p:sp>
          <p:nvSpPr>
            <p:cNvPr id="7" name="Freeform: Shape 165">
              <a:extLst>
                <a:ext uri="{FF2B5EF4-FFF2-40B4-BE49-F238E27FC236}">
                  <a16:creationId xmlns:a16="http://schemas.microsoft.com/office/drawing/2014/main" xmlns="" id="{3EE2F3D5-7367-4401-95D6-7BE4A6A72C7A}"/>
                </a:ext>
              </a:extLst>
            </p:cNvPr>
            <p:cNvSpPr/>
            <p:nvPr/>
          </p:nvSpPr>
          <p:spPr>
            <a:xfrm>
              <a:off x="6687129" y="4236376"/>
              <a:ext cx="400050" cy="371475"/>
            </a:xfrm>
            <a:custGeom>
              <a:avLst/>
              <a:gdLst>
                <a:gd name="connsiteX0" fmla="*/ 235267 w 400050"/>
                <a:gd name="connsiteY0" fmla="*/ 376471 h 371475"/>
                <a:gd name="connsiteX1" fmla="*/ 225742 w 400050"/>
                <a:gd name="connsiteY1" fmla="*/ 366946 h 371475"/>
                <a:gd name="connsiteX2" fmla="*/ 235267 w 400050"/>
                <a:gd name="connsiteY2" fmla="*/ 357421 h 371475"/>
                <a:gd name="connsiteX3" fmla="*/ 264795 w 400050"/>
                <a:gd name="connsiteY3" fmla="*/ 357421 h 371475"/>
                <a:gd name="connsiteX4" fmla="*/ 273367 w 400050"/>
                <a:gd name="connsiteY4" fmla="*/ 357421 h 371475"/>
                <a:gd name="connsiteX5" fmla="*/ 283845 w 400050"/>
                <a:gd name="connsiteY5" fmla="*/ 365994 h 371475"/>
                <a:gd name="connsiteX6" fmla="*/ 275272 w 400050"/>
                <a:gd name="connsiteY6" fmla="*/ 376471 h 371475"/>
                <a:gd name="connsiteX7" fmla="*/ 265747 w 400050"/>
                <a:gd name="connsiteY7" fmla="*/ 376471 h 371475"/>
                <a:gd name="connsiteX8" fmla="*/ 235267 w 400050"/>
                <a:gd name="connsiteY8" fmla="*/ 376471 h 371475"/>
                <a:gd name="connsiteX9" fmla="*/ 235267 w 400050"/>
                <a:gd name="connsiteY9" fmla="*/ 376471 h 371475"/>
                <a:gd name="connsiteX10" fmla="*/ 197167 w 400050"/>
                <a:gd name="connsiteY10" fmla="*/ 376471 h 371475"/>
                <a:gd name="connsiteX11" fmla="*/ 197167 w 400050"/>
                <a:gd name="connsiteY11" fmla="*/ 376471 h 371475"/>
                <a:gd name="connsiteX12" fmla="*/ 159067 w 400050"/>
                <a:gd name="connsiteY12" fmla="*/ 376471 h 371475"/>
                <a:gd name="connsiteX13" fmla="*/ 149542 w 400050"/>
                <a:gd name="connsiteY13" fmla="*/ 366946 h 371475"/>
                <a:gd name="connsiteX14" fmla="*/ 159067 w 400050"/>
                <a:gd name="connsiteY14" fmla="*/ 357421 h 371475"/>
                <a:gd name="connsiteX15" fmla="*/ 159067 w 400050"/>
                <a:gd name="connsiteY15" fmla="*/ 357421 h 371475"/>
                <a:gd name="connsiteX16" fmla="*/ 197167 w 400050"/>
                <a:gd name="connsiteY16" fmla="*/ 357421 h 371475"/>
                <a:gd name="connsiteX17" fmla="*/ 206692 w 400050"/>
                <a:gd name="connsiteY17" fmla="*/ 366946 h 371475"/>
                <a:gd name="connsiteX18" fmla="*/ 197167 w 400050"/>
                <a:gd name="connsiteY18" fmla="*/ 376471 h 371475"/>
                <a:gd name="connsiteX19" fmla="*/ 121920 w 400050"/>
                <a:gd name="connsiteY19" fmla="*/ 372661 h 371475"/>
                <a:gd name="connsiteX20" fmla="*/ 120015 w 400050"/>
                <a:gd name="connsiteY20" fmla="*/ 372661 h 371475"/>
                <a:gd name="connsiteX21" fmla="*/ 81915 w 400050"/>
                <a:gd name="connsiteY21" fmla="*/ 359326 h 371475"/>
                <a:gd name="connsiteX22" fmla="*/ 78105 w 400050"/>
                <a:gd name="connsiteY22" fmla="*/ 346944 h 371475"/>
                <a:gd name="connsiteX23" fmla="*/ 90488 w 400050"/>
                <a:gd name="connsiteY23" fmla="*/ 343134 h 371475"/>
                <a:gd name="connsiteX24" fmla="*/ 123825 w 400050"/>
                <a:gd name="connsiteY24" fmla="*/ 355516 h 371475"/>
                <a:gd name="connsiteX25" fmla="*/ 131445 w 400050"/>
                <a:gd name="connsiteY25" fmla="*/ 366946 h 371475"/>
                <a:gd name="connsiteX26" fmla="*/ 121920 w 400050"/>
                <a:gd name="connsiteY26" fmla="*/ 372661 h 371475"/>
                <a:gd name="connsiteX27" fmla="*/ 310515 w 400050"/>
                <a:gd name="connsiteY27" fmla="*/ 367899 h 371475"/>
                <a:gd name="connsiteX28" fmla="*/ 301942 w 400050"/>
                <a:gd name="connsiteY28" fmla="*/ 361231 h 371475"/>
                <a:gd name="connsiteX29" fmla="*/ 307658 w 400050"/>
                <a:gd name="connsiteY29" fmla="*/ 348849 h 371475"/>
                <a:gd name="connsiteX30" fmla="*/ 338138 w 400050"/>
                <a:gd name="connsiteY30" fmla="*/ 331704 h 371475"/>
                <a:gd name="connsiteX31" fmla="*/ 351472 w 400050"/>
                <a:gd name="connsiteY31" fmla="*/ 333609 h 371475"/>
                <a:gd name="connsiteX32" fmla="*/ 349567 w 400050"/>
                <a:gd name="connsiteY32" fmla="*/ 346944 h 371475"/>
                <a:gd name="connsiteX33" fmla="*/ 314325 w 400050"/>
                <a:gd name="connsiteY33" fmla="*/ 366946 h 371475"/>
                <a:gd name="connsiteX34" fmla="*/ 310515 w 400050"/>
                <a:gd name="connsiteY34" fmla="*/ 367899 h 371475"/>
                <a:gd name="connsiteX35" fmla="*/ 54292 w 400050"/>
                <a:gd name="connsiteY35" fmla="*/ 338371 h 371475"/>
                <a:gd name="connsiteX36" fmla="*/ 47625 w 400050"/>
                <a:gd name="connsiteY36" fmla="*/ 335514 h 371475"/>
                <a:gd name="connsiteX37" fmla="*/ 21908 w 400050"/>
                <a:gd name="connsiteY37" fmla="*/ 304081 h 371475"/>
                <a:gd name="connsiteX38" fmla="*/ 24765 w 400050"/>
                <a:gd name="connsiteY38" fmla="*/ 290746 h 371475"/>
                <a:gd name="connsiteX39" fmla="*/ 38100 w 400050"/>
                <a:gd name="connsiteY39" fmla="*/ 293604 h 371475"/>
                <a:gd name="connsiteX40" fmla="*/ 60008 w 400050"/>
                <a:gd name="connsiteY40" fmla="*/ 321226 h 371475"/>
                <a:gd name="connsiteX41" fmla="*/ 60008 w 400050"/>
                <a:gd name="connsiteY41" fmla="*/ 334561 h 371475"/>
                <a:gd name="connsiteX42" fmla="*/ 54292 w 400050"/>
                <a:gd name="connsiteY42" fmla="*/ 338371 h 371475"/>
                <a:gd name="connsiteX43" fmla="*/ 370522 w 400050"/>
                <a:gd name="connsiteY43" fmla="*/ 322179 h 371475"/>
                <a:gd name="connsiteX44" fmla="*/ 364808 w 400050"/>
                <a:gd name="connsiteY44" fmla="*/ 320274 h 371475"/>
                <a:gd name="connsiteX45" fmla="*/ 362903 w 400050"/>
                <a:gd name="connsiteY45" fmla="*/ 306939 h 371475"/>
                <a:gd name="connsiteX46" fmla="*/ 378142 w 400050"/>
                <a:gd name="connsiteY46" fmla="*/ 275506 h 371475"/>
                <a:gd name="connsiteX47" fmla="*/ 389572 w 400050"/>
                <a:gd name="connsiteY47" fmla="*/ 268839 h 371475"/>
                <a:gd name="connsiteX48" fmla="*/ 396240 w 400050"/>
                <a:gd name="connsiteY48" fmla="*/ 280269 h 371475"/>
                <a:gd name="connsiteX49" fmla="*/ 378142 w 400050"/>
                <a:gd name="connsiteY49" fmla="*/ 317416 h 371475"/>
                <a:gd name="connsiteX50" fmla="*/ 370522 w 400050"/>
                <a:gd name="connsiteY50" fmla="*/ 322179 h 371475"/>
                <a:gd name="connsiteX51" fmla="*/ 16192 w 400050"/>
                <a:gd name="connsiteY51" fmla="*/ 273601 h 371475"/>
                <a:gd name="connsiteX52" fmla="*/ 6667 w 400050"/>
                <a:gd name="connsiteY52" fmla="*/ 266934 h 371475"/>
                <a:gd name="connsiteX53" fmla="*/ 953 w 400050"/>
                <a:gd name="connsiteY53" fmla="*/ 226929 h 371475"/>
                <a:gd name="connsiteX54" fmla="*/ 10478 w 400050"/>
                <a:gd name="connsiteY54" fmla="*/ 217404 h 371475"/>
                <a:gd name="connsiteX55" fmla="*/ 20003 w 400050"/>
                <a:gd name="connsiteY55" fmla="*/ 226929 h 371475"/>
                <a:gd name="connsiteX56" fmla="*/ 25717 w 400050"/>
                <a:gd name="connsiteY56" fmla="*/ 262171 h 371475"/>
                <a:gd name="connsiteX57" fmla="*/ 19050 w 400050"/>
                <a:gd name="connsiteY57" fmla="*/ 273601 h 371475"/>
                <a:gd name="connsiteX58" fmla="*/ 16192 w 400050"/>
                <a:gd name="connsiteY58" fmla="*/ 273601 h 371475"/>
                <a:gd name="connsiteX59" fmla="*/ 392430 w 400050"/>
                <a:gd name="connsiteY59" fmla="*/ 250741 h 371475"/>
                <a:gd name="connsiteX60" fmla="*/ 392430 w 400050"/>
                <a:gd name="connsiteY60" fmla="*/ 250741 h 371475"/>
                <a:gd name="connsiteX61" fmla="*/ 382905 w 400050"/>
                <a:gd name="connsiteY61" fmla="*/ 241216 h 371475"/>
                <a:gd name="connsiteX62" fmla="*/ 383858 w 400050"/>
                <a:gd name="connsiteY62" fmla="*/ 203116 h 371475"/>
                <a:gd name="connsiteX63" fmla="*/ 393383 w 400050"/>
                <a:gd name="connsiteY63" fmla="*/ 193591 h 371475"/>
                <a:gd name="connsiteX64" fmla="*/ 393383 w 400050"/>
                <a:gd name="connsiteY64" fmla="*/ 193591 h 371475"/>
                <a:gd name="connsiteX65" fmla="*/ 402908 w 400050"/>
                <a:gd name="connsiteY65" fmla="*/ 203116 h 371475"/>
                <a:gd name="connsiteX66" fmla="*/ 401955 w 400050"/>
                <a:gd name="connsiteY66" fmla="*/ 241216 h 371475"/>
                <a:gd name="connsiteX67" fmla="*/ 392430 w 400050"/>
                <a:gd name="connsiteY67" fmla="*/ 250741 h 371475"/>
                <a:gd name="connsiteX68" fmla="*/ 9525 w 400050"/>
                <a:gd name="connsiteY68" fmla="*/ 197401 h 371475"/>
                <a:gd name="connsiteX69" fmla="*/ 0 w 400050"/>
                <a:gd name="connsiteY69" fmla="*/ 187876 h 371475"/>
                <a:gd name="connsiteX70" fmla="*/ 0 w 400050"/>
                <a:gd name="connsiteY70" fmla="*/ 158349 h 371475"/>
                <a:gd name="connsiteX71" fmla="*/ 0 w 400050"/>
                <a:gd name="connsiteY71" fmla="*/ 149776 h 371475"/>
                <a:gd name="connsiteX72" fmla="*/ 9525 w 400050"/>
                <a:gd name="connsiteY72" fmla="*/ 140251 h 371475"/>
                <a:gd name="connsiteX73" fmla="*/ 19050 w 400050"/>
                <a:gd name="connsiteY73" fmla="*/ 149776 h 371475"/>
                <a:gd name="connsiteX74" fmla="*/ 19050 w 400050"/>
                <a:gd name="connsiteY74" fmla="*/ 158349 h 371475"/>
                <a:gd name="connsiteX75" fmla="*/ 19050 w 400050"/>
                <a:gd name="connsiteY75" fmla="*/ 187876 h 371475"/>
                <a:gd name="connsiteX76" fmla="*/ 9525 w 400050"/>
                <a:gd name="connsiteY76" fmla="*/ 197401 h 371475"/>
                <a:gd name="connsiteX77" fmla="*/ 9525 w 400050"/>
                <a:gd name="connsiteY77" fmla="*/ 197401 h 371475"/>
                <a:gd name="connsiteX78" fmla="*/ 394335 w 400050"/>
                <a:gd name="connsiteY78" fmla="*/ 174541 h 371475"/>
                <a:gd name="connsiteX79" fmla="*/ 394335 w 400050"/>
                <a:gd name="connsiteY79" fmla="*/ 174541 h 371475"/>
                <a:gd name="connsiteX80" fmla="*/ 384810 w 400050"/>
                <a:gd name="connsiteY80" fmla="*/ 165016 h 371475"/>
                <a:gd name="connsiteX81" fmla="*/ 384810 w 400050"/>
                <a:gd name="connsiteY81" fmla="*/ 131679 h 371475"/>
                <a:gd name="connsiteX82" fmla="*/ 384810 w 400050"/>
                <a:gd name="connsiteY82" fmla="*/ 126916 h 371475"/>
                <a:gd name="connsiteX83" fmla="*/ 394335 w 400050"/>
                <a:gd name="connsiteY83" fmla="*/ 117391 h 371475"/>
                <a:gd name="connsiteX84" fmla="*/ 403860 w 400050"/>
                <a:gd name="connsiteY84" fmla="*/ 126916 h 371475"/>
                <a:gd name="connsiteX85" fmla="*/ 403860 w 400050"/>
                <a:gd name="connsiteY85" fmla="*/ 131679 h 371475"/>
                <a:gd name="connsiteX86" fmla="*/ 403860 w 400050"/>
                <a:gd name="connsiteY86" fmla="*/ 165016 h 371475"/>
                <a:gd name="connsiteX87" fmla="*/ 394335 w 400050"/>
                <a:gd name="connsiteY87" fmla="*/ 174541 h 371475"/>
                <a:gd name="connsiteX88" fmla="*/ 9525 w 400050"/>
                <a:gd name="connsiteY88" fmla="*/ 121201 h 371475"/>
                <a:gd name="connsiteX89" fmla="*/ 9525 w 400050"/>
                <a:gd name="connsiteY89" fmla="*/ 121201 h 371475"/>
                <a:gd name="connsiteX90" fmla="*/ 0 w 400050"/>
                <a:gd name="connsiteY90" fmla="*/ 111676 h 371475"/>
                <a:gd name="connsiteX91" fmla="*/ 0 w 400050"/>
                <a:gd name="connsiteY91" fmla="*/ 73576 h 371475"/>
                <a:gd name="connsiteX92" fmla="*/ 9525 w 400050"/>
                <a:gd name="connsiteY92" fmla="*/ 64051 h 371475"/>
                <a:gd name="connsiteX93" fmla="*/ 19050 w 400050"/>
                <a:gd name="connsiteY93" fmla="*/ 73576 h 371475"/>
                <a:gd name="connsiteX94" fmla="*/ 19050 w 400050"/>
                <a:gd name="connsiteY94" fmla="*/ 111676 h 371475"/>
                <a:gd name="connsiteX95" fmla="*/ 9525 w 400050"/>
                <a:gd name="connsiteY95" fmla="*/ 121201 h 371475"/>
                <a:gd name="connsiteX96" fmla="*/ 394335 w 400050"/>
                <a:gd name="connsiteY96" fmla="*/ 98341 h 371475"/>
                <a:gd name="connsiteX97" fmla="*/ 384810 w 400050"/>
                <a:gd name="connsiteY97" fmla="*/ 88816 h 371475"/>
                <a:gd name="connsiteX98" fmla="*/ 384810 w 400050"/>
                <a:gd name="connsiteY98" fmla="*/ 65956 h 371475"/>
                <a:gd name="connsiteX99" fmla="*/ 384810 w 400050"/>
                <a:gd name="connsiteY99" fmla="*/ 50716 h 371475"/>
                <a:gd name="connsiteX100" fmla="*/ 394335 w 400050"/>
                <a:gd name="connsiteY100" fmla="*/ 41191 h 371475"/>
                <a:gd name="connsiteX101" fmla="*/ 394335 w 400050"/>
                <a:gd name="connsiteY101" fmla="*/ 41191 h 371475"/>
                <a:gd name="connsiteX102" fmla="*/ 403860 w 400050"/>
                <a:gd name="connsiteY102" fmla="*/ 50716 h 371475"/>
                <a:gd name="connsiteX103" fmla="*/ 403860 w 400050"/>
                <a:gd name="connsiteY103" fmla="*/ 65956 h 371475"/>
                <a:gd name="connsiteX104" fmla="*/ 403860 w 400050"/>
                <a:gd name="connsiteY104" fmla="*/ 88816 h 371475"/>
                <a:gd name="connsiteX105" fmla="*/ 394335 w 400050"/>
                <a:gd name="connsiteY105" fmla="*/ 98341 h 371475"/>
                <a:gd name="connsiteX106" fmla="*/ 394335 w 400050"/>
                <a:gd name="connsiteY106" fmla="*/ 98341 h 371475"/>
                <a:gd name="connsiteX107" fmla="*/ 9525 w 400050"/>
                <a:gd name="connsiteY107" fmla="*/ 45001 h 371475"/>
                <a:gd name="connsiteX108" fmla="*/ 0 w 400050"/>
                <a:gd name="connsiteY108" fmla="*/ 35476 h 371475"/>
                <a:gd name="connsiteX109" fmla="*/ 0 w 400050"/>
                <a:gd name="connsiteY109" fmla="*/ 24999 h 371475"/>
                <a:gd name="connsiteX110" fmla="*/ 24765 w 400050"/>
                <a:gd name="connsiteY110" fmla="*/ 234 h 371475"/>
                <a:gd name="connsiteX111" fmla="*/ 26670 w 400050"/>
                <a:gd name="connsiteY111" fmla="*/ 234 h 371475"/>
                <a:gd name="connsiteX112" fmla="*/ 36195 w 400050"/>
                <a:gd name="connsiteY112" fmla="*/ 9759 h 371475"/>
                <a:gd name="connsiteX113" fmla="*/ 26670 w 400050"/>
                <a:gd name="connsiteY113" fmla="*/ 19284 h 371475"/>
                <a:gd name="connsiteX114" fmla="*/ 25717 w 400050"/>
                <a:gd name="connsiteY114" fmla="*/ 19284 h 371475"/>
                <a:gd name="connsiteX115" fmla="*/ 20003 w 400050"/>
                <a:gd name="connsiteY115" fmla="*/ 19284 h 371475"/>
                <a:gd name="connsiteX116" fmla="*/ 20003 w 400050"/>
                <a:gd name="connsiteY116" fmla="*/ 24046 h 371475"/>
                <a:gd name="connsiteX117" fmla="*/ 20003 w 400050"/>
                <a:gd name="connsiteY117" fmla="*/ 35476 h 371475"/>
                <a:gd name="connsiteX118" fmla="*/ 9525 w 400050"/>
                <a:gd name="connsiteY118" fmla="*/ 45001 h 371475"/>
                <a:gd name="connsiteX119" fmla="*/ 9525 w 400050"/>
                <a:gd name="connsiteY119" fmla="*/ 45001 h 371475"/>
                <a:gd name="connsiteX120" fmla="*/ 392430 w 400050"/>
                <a:gd name="connsiteY120" fmla="*/ 22141 h 371475"/>
                <a:gd name="connsiteX121" fmla="*/ 385763 w 400050"/>
                <a:gd name="connsiteY121" fmla="*/ 19284 h 371475"/>
                <a:gd name="connsiteX122" fmla="*/ 382905 w 400050"/>
                <a:gd name="connsiteY122" fmla="*/ 19284 h 371475"/>
                <a:gd name="connsiteX123" fmla="*/ 379095 w 400050"/>
                <a:gd name="connsiteY123" fmla="*/ 19284 h 371475"/>
                <a:gd name="connsiteX124" fmla="*/ 356235 w 400050"/>
                <a:gd name="connsiteY124" fmla="*/ 19284 h 371475"/>
                <a:gd name="connsiteX125" fmla="*/ 346710 w 400050"/>
                <a:gd name="connsiteY125" fmla="*/ 9759 h 371475"/>
                <a:gd name="connsiteX126" fmla="*/ 356235 w 400050"/>
                <a:gd name="connsiteY126" fmla="*/ 234 h 371475"/>
                <a:gd name="connsiteX127" fmla="*/ 356235 w 400050"/>
                <a:gd name="connsiteY127" fmla="*/ 234 h 371475"/>
                <a:gd name="connsiteX128" fmla="*/ 379095 w 400050"/>
                <a:gd name="connsiteY128" fmla="*/ 234 h 371475"/>
                <a:gd name="connsiteX129" fmla="*/ 381953 w 400050"/>
                <a:gd name="connsiteY129" fmla="*/ 234 h 371475"/>
                <a:gd name="connsiteX130" fmla="*/ 401003 w 400050"/>
                <a:gd name="connsiteY130" fmla="*/ 6901 h 371475"/>
                <a:gd name="connsiteX131" fmla="*/ 398145 w 400050"/>
                <a:gd name="connsiteY131" fmla="*/ 20236 h 371475"/>
                <a:gd name="connsiteX132" fmla="*/ 392430 w 400050"/>
                <a:gd name="connsiteY132" fmla="*/ 22141 h 371475"/>
                <a:gd name="connsiteX133" fmla="*/ 102870 w 400050"/>
                <a:gd name="connsiteY133" fmla="*/ 20236 h 371475"/>
                <a:gd name="connsiteX134" fmla="*/ 102870 w 400050"/>
                <a:gd name="connsiteY134" fmla="*/ 20236 h 371475"/>
                <a:gd name="connsiteX135" fmla="*/ 64770 w 400050"/>
                <a:gd name="connsiteY135" fmla="*/ 20236 h 371475"/>
                <a:gd name="connsiteX136" fmla="*/ 55245 w 400050"/>
                <a:gd name="connsiteY136" fmla="*/ 10711 h 371475"/>
                <a:gd name="connsiteX137" fmla="*/ 64770 w 400050"/>
                <a:gd name="connsiteY137" fmla="*/ 1186 h 371475"/>
                <a:gd name="connsiteX138" fmla="*/ 64770 w 400050"/>
                <a:gd name="connsiteY138" fmla="*/ 1186 h 371475"/>
                <a:gd name="connsiteX139" fmla="*/ 102870 w 400050"/>
                <a:gd name="connsiteY139" fmla="*/ 1186 h 371475"/>
                <a:gd name="connsiteX140" fmla="*/ 112395 w 400050"/>
                <a:gd name="connsiteY140" fmla="*/ 10711 h 371475"/>
                <a:gd name="connsiteX141" fmla="*/ 102870 w 400050"/>
                <a:gd name="connsiteY141" fmla="*/ 20236 h 371475"/>
                <a:gd name="connsiteX142" fmla="*/ 140970 w 400050"/>
                <a:gd name="connsiteY142" fmla="*/ 20236 h 371475"/>
                <a:gd name="connsiteX143" fmla="*/ 131445 w 400050"/>
                <a:gd name="connsiteY143" fmla="*/ 10711 h 371475"/>
                <a:gd name="connsiteX144" fmla="*/ 140970 w 400050"/>
                <a:gd name="connsiteY144" fmla="*/ 1186 h 371475"/>
                <a:gd name="connsiteX145" fmla="*/ 179070 w 400050"/>
                <a:gd name="connsiteY145" fmla="*/ 1186 h 371475"/>
                <a:gd name="connsiteX146" fmla="*/ 179070 w 400050"/>
                <a:gd name="connsiteY146" fmla="*/ 1186 h 371475"/>
                <a:gd name="connsiteX147" fmla="*/ 188595 w 400050"/>
                <a:gd name="connsiteY147" fmla="*/ 10711 h 371475"/>
                <a:gd name="connsiteX148" fmla="*/ 179070 w 400050"/>
                <a:gd name="connsiteY148" fmla="*/ 20236 h 371475"/>
                <a:gd name="connsiteX149" fmla="*/ 140970 w 400050"/>
                <a:gd name="connsiteY149" fmla="*/ 20236 h 371475"/>
                <a:gd name="connsiteX150" fmla="*/ 140970 w 400050"/>
                <a:gd name="connsiteY150" fmla="*/ 20236 h 371475"/>
                <a:gd name="connsiteX151" fmla="*/ 202883 w 400050"/>
                <a:gd name="connsiteY151" fmla="*/ 20236 h 371475"/>
                <a:gd name="connsiteX152" fmla="*/ 193358 w 400050"/>
                <a:gd name="connsiteY152" fmla="*/ 10711 h 371475"/>
                <a:gd name="connsiteX153" fmla="*/ 202883 w 400050"/>
                <a:gd name="connsiteY153" fmla="*/ 1186 h 371475"/>
                <a:gd name="connsiteX154" fmla="*/ 240983 w 400050"/>
                <a:gd name="connsiteY154" fmla="*/ 1186 h 371475"/>
                <a:gd name="connsiteX155" fmla="*/ 240983 w 400050"/>
                <a:gd name="connsiteY155" fmla="*/ 1186 h 371475"/>
                <a:gd name="connsiteX156" fmla="*/ 250508 w 400050"/>
                <a:gd name="connsiteY156" fmla="*/ 10711 h 371475"/>
                <a:gd name="connsiteX157" fmla="*/ 240983 w 400050"/>
                <a:gd name="connsiteY157" fmla="*/ 20236 h 371475"/>
                <a:gd name="connsiteX158" fmla="*/ 202883 w 400050"/>
                <a:gd name="connsiteY158" fmla="*/ 20236 h 371475"/>
                <a:gd name="connsiteX159" fmla="*/ 317183 w 400050"/>
                <a:gd name="connsiteY159" fmla="*/ 20236 h 371475"/>
                <a:gd name="connsiteX160" fmla="*/ 279083 w 400050"/>
                <a:gd name="connsiteY160" fmla="*/ 20236 h 371475"/>
                <a:gd name="connsiteX161" fmla="*/ 269558 w 400050"/>
                <a:gd name="connsiteY161" fmla="*/ 10711 h 371475"/>
                <a:gd name="connsiteX162" fmla="*/ 279083 w 400050"/>
                <a:gd name="connsiteY162" fmla="*/ 1186 h 371475"/>
                <a:gd name="connsiteX163" fmla="*/ 317183 w 400050"/>
                <a:gd name="connsiteY163" fmla="*/ 1186 h 371475"/>
                <a:gd name="connsiteX164" fmla="*/ 326708 w 400050"/>
                <a:gd name="connsiteY164" fmla="*/ 10711 h 371475"/>
                <a:gd name="connsiteX165" fmla="*/ 317183 w 400050"/>
                <a:gd name="connsiteY165" fmla="*/ 20236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400050" h="371475">
                  <a:moveTo>
                    <a:pt x="235267" y="376471"/>
                  </a:moveTo>
                  <a:cubicBezTo>
                    <a:pt x="229553" y="376471"/>
                    <a:pt x="225742" y="372661"/>
                    <a:pt x="225742" y="366946"/>
                  </a:cubicBezTo>
                  <a:cubicBezTo>
                    <a:pt x="225742" y="361231"/>
                    <a:pt x="229553" y="357421"/>
                    <a:pt x="235267" y="357421"/>
                  </a:cubicBezTo>
                  <a:cubicBezTo>
                    <a:pt x="244792" y="357421"/>
                    <a:pt x="254317" y="357421"/>
                    <a:pt x="264795" y="357421"/>
                  </a:cubicBezTo>
                  <a:cubicBezTo>
                    <a:pt x="267653" y="357421"/>
                    <a:pt x="270510" y="357421"/>
                    <a:pt x="273367" y="357421"/>
                  </a:cubicBezTo>
                  <a:cubicBezTo>
                    <a:pt x="278130" y="357421"/>
                    <a:pt x="282892" y="361231"/>
                    <a:pt x="283845" y="365994"/>
                  </a:cubicBezTo>
                  <a:cubicBezTo>
                    <a:pt x="283845" y="371709"/>
                    <a:pt x="280035" y="375519"/>
                    <a:pt x="275272" y="376471"/>
                  </a:cubicBezTo>
                  <a:cubicBezTo>
                    <a:pt x="272415" y="376471"/>
                    <a:pt x="268605" y="376471"/>
                    <a:pt x="265747" y="376471"/>
                  </a:cubicBezTo>
                  <a:cubicBezTo>
                    <a:pt x="255270" y="376471"/>
                    <a:pt x="244792" y="376471"/>
                    <a:pt x="235267" y="376471"/>
                  </a:cubicBezTo>
                  <a:lnTo>
                    <a:pt x="235267" y="376471"/>
                  </a:lnTo>
                  <a:close/>
                  <a:moveTo>
                    <a:pt x="197167" y="376471"/>
                  </a:moveTo>
                  <a:lnTo>
                    <a:pt x="197167" y="376471"/>
                  </a:lnTo>
                  <a:lnTo>
                    <a:pt x="159067" y="376471"/>
                  </a:lnTo>
                  <a:cubicBezTo>
                    <a:pt x="153353" y="376471"/>
                    <a:pt x="149542" y="372661"/>
                    <a:pt x="149542" y="366946"/>
                  </a:cubicBezTo>
                  <a:cubicBezTo>
                    <a:pt x="149542" y="361231"/>
                    <a:pt x="153353" y="357421"/>
                    <a:pt x="159067" y="357421"/>
                  </a:cubicBezTo>
                  <a:cubicBezTo>
                    <a:pt x="159067" y="357421"/>
                    <a:pt x="159067" y="357421"/>
                    <a:pt x="159067" y="357421"/>
                  </a:cubicBezTo>
                  <a:lnTo>
                    <a:pt x="197167" y="357421"/>
                  </a:lnTo>
                  <a:cubicBezTo>
                    <a:pt x="202883" y="357421"/>
                    <a:pt x="206692" y="361231"/>
                    <a:pt x="206692" y="366946"/>
                  </a:cubicBezTo>
                  <a:cubicBezTo>
                    <a:pt x="206692" y="371709"/>
                    <a:pt x="202883" y="376471"/>
                    <a:pt x="197167" y="376471"/>
                  </a:cubicBezTo>
                  <a:close/>
                  <a:moveTo>
                    <a:pt x="121920" y="372661"/>
                  </a:moveTo>
                  <a:cubicBezTo>
                    <a:pt x="120967" y="372661"/>
                    <a:pt x="120967" y="372661"/>
                    <a:pt x="120015" y="372661"/>
                  </a:cubicBezTo>
                  <a:cubicBezTo>
                    <a:pt x="106680" y="369804"/>
                    <a:pt x="93345" y="365041"/>
                    <a:pt x="81915" y="359326"/>
                  </a:cubicBezTo>
                  <a:cubicBezTo>
                    <a:pt x="77153" y="356469"/>
                    <a:pt x="75247" y="350754"/>
                    <a:pt x="78105" y="346944"/>
                  </a:cubicBezTo>
                  <a:cubicBezTo>
                    <a:pt x="80963" y="342181"/>
                    <a:pt x="86678" y="340276"/>
                    <a:pt x="90488" y="343134"/>
                  </a:cubicBezTo>
                  <a:cubicBezTo>
                    <a:pt x="100965" y="348849"/>
                    <a:pt x="112395" y="352659"/>
                    <a:pt x="123825" y="355516"/>
                  </a:cubicBezTo>
                  <a:cubicBezTo>
                    <a:pt x="128588" y="356469"/>
                    <a:pt x="132397" y="362184"/>
                    <a:pt x="131445" y="366946"/>
                  </a:cubicBezTo>
                  <a:cubicBezTo>
                    <a:pt x="129540" y="369804"/>
                    <a:pt x="125730" y="372661"/>
                    <a:pt x="121920" y="372661"/>
                  </a:cubicBezTo>
                  <a:close/>
                  <a:moveTo>
                    <a:pt x="310515" y="367899"/>
                  </a:moveTo>
                  <a:cubicBezTo>
                    <a:pt x="306705" y="367899"/>
                    <a:pt x="302895" y="365994"/>
                    <a:pt x="301942" y="361231"/>
                  </a:cubicBezTo>
                  <a:cubicBezTo>
                    <a:pt x="300038" y="356469"/>
                    <a:pt x="302895" y="350754"/>
                    <a:pt x="307658" y="348849"/>
                  </a:cubicBezTo>
                  <a:cubicBezTo>
                    <a:pt x="319088" y="345039"/>
                    <a:pt x="329565" y="339324"/>
                    <a:pt x="338138" y="331704"/>
                  </a:cubicBezTo>
                  <a:cubicBezTo>
                    <a:pt x="341947" y="328846"/>
                    <a:pt x="348615" y="329799"/>
                    <a:pt x="351472" y="333609"/>
                  </a:cubicBezTo>
                  <a:cubicBezTo>
                    <a:pt x="354330" y="337419"/>
                    <a:pt x="353378" y="344086"/>
                    <a:pt x="349567" y="346944"/>
                  </a:cubicBezTo>
                  <a:cubicBezTo>
                    <a:pt x="339090" y="355516"/>
                    <a:pt x="326708" y="362184"/>
                    <a:pt x="314325" y="366946"/>
                  </a:cubicBezTo>
                  <a:cubicBezTo>
                    <a:pt x="313372" y="367899"/>
                    <a:pt x="311467" y="367899"/>
                    <a:pt x="310515" y="367899"/>
                  </a:cubicBezTo>
                  <a:close/>
                  <a:moveTo>
                    <a:pt x="54292" y="338371"/>
                  </a:moveTo>
                  <a:cubicBezTo>
                    <a:pt x="52388" y="338371"/>
                    <a:pt x="49530" y="337419"/>
                    <a:pt x="47625" y="335514"/>
                  </a:cubicBezTo>
                  <a:cubicBezTo>
                    <a:pt x="38100" y="325989"/>
                    <a:pt x="29528" y="315511"/>
                    <a:pt x="21908" y="304081"/>
                  </a:cubicBezTo>
                  <a:cubicBezTo>
                    <a:pt x="19050" y="299319"/>
                    <a:pt x="20955" y="293604"/>
                    <a:pt x="24765" y="290746"/>
                  </a:cubicBezTo>
                  <a:cubicBezTo>
                    <a:pt x="29528" y="287889"/>
                    <a:pt x="35242" y="289794"/>
                    <a:pt x="38100" y="293604"/>
                  </a:cubicBezTo>
                  <a:cubicBezTo>
                    <a:pt x="43815" y="304081"/>
                    <a:pt x="51435" y="312654"/>
                    <a:pt x="60008" y="321226"/>
                  </a:cubicBezTo>
                  <a:cubicBezTo>
                    <a:pt x="63817" y="325036"/>
                    <a:pt x="63817" y="330751"/>
                    <a:pt x="60008" y="334561"/>
                  </a:cubicBezTo>
                  <a:cubicBezTo>
                    <a:pt x="60008" y="337419"/>
                    <a:pt x="57150" y="338371"/>
                    <a:pt x="54292" y="338371"/>
                  </a:cubicBezTo>
                  <a:close/>
                  <a:moveTo>
                    <a:pt x="370522" y="322179"/>
                  </a:moveTo>
                  <a:cubicBezTo>
                    <a:pt x="368617" y="322179"/>
                    <a:pt x="366713" y="321226"/>
                    <a:pt x="364808" y="320274"/>
                  </a:cubicBezTo>
                  <a:cubicBezTo>
                    <a:pt x="360045" y="317416"/>
                    <a:pt x="359092" y="311701"/>
                    <a:pt x="362903" y="306939"/>
                  </a:cubicBezTo>
                  <a:cubicBezTo>
                    <a:pt x="369570" y="297414"/>
                    <a:pt x="375285" y="286936"/>
                    <a:pt x="378142" y="275506"/>
                  </a:cubicBezTo>
                  <a:cubicBezTo>
                    <a:pt x="380047" y="270744"/>
                    <a:pt x="384810" y="267886"/>
                    <a:pt x="389572" y="268839"/>
                  </a:cubicBezTo>
                  <a:cubicBezTo>
                    <a:pt x="394335" y="270744"/>
                    <a:pt x="397192" y="275506"/>
                    <a:pt x="396240" y="280269"/>
                  </a:cubicBezTo>
                  <a:cubicBezTo>
                    <a:pt x="392430" y="293604"/>
                    <a:pt x="386715" y="305986"/>
                    <a:pt x="378142" y="317416"/>
                  </a:cubicBezTo>
                  <a:cubicBezTo>
                    <a:pt x="376238" y="321226"/>
                    <a:pt x="373380" y="322179"/>
                    <a:pt x="370522" y="322179"/>
                  </a:cubicBezTo>
                  <a:close/>
                  <a:moveTo>
                    <a:pt x="16192" y="273601"/>
                  </a:moveTo>
                  <a:cubicBezTo>
                    <a:pt x="12383" y="273601"/>
                    <a:pt x="8572" y="270744"/>
                    <a:pt x="6667" y="266934"/>
                  </a:cubicBezTo>
                  <a:cubicBezTo>
                    <a:pt x="2858" y="254551"/>
                    <a:pt x="953" y="241216"/>
                    <a:pt x="953" y="226929"/>
                  </a:cubicBezTo>
                  <a:cubicBezTo>
                    <a:pt x="953" y="221214"/>
                    <a:pt x="4763" y="217404"/>
                    <a:pt x="10478" y="217404"/>
                  </a:cubicBezTo>
                  <a:cubicBezTo>
                    <a:pt x="15240" y="217404"/>
                    <a:pt x="20003" y="221214"/>
                    <a:pt x="20003" y="226929"/>
                  </a:cubicBezTo>
                  <a:cubicBezTo>
                    <a:pt x="20003" y="239311"/>
                    <a:pt x="21908" y="250741"/>
                    <a:pt x="25717" y="262171"/>
                  </a:cubicBezTo>
                  <a:cubicBezTo>
                    <a:pt x="26670" y="266934"/>
                    <a:pt x="23813" y="272649"/>
                    <a:pt x="19050" y="273601"/>
                  </a:cubicBezTo>
                  <a:cubicBezTo>
                    <a:pt x="17145" y="273601"/>
                    <a:pt x="17145" y="273601"/>
                    <a:pt x="16192" y="273601"/>
                  </a:cubicBezTo>
                  <a:close/>
                  <a:moveTo>
                    <a:pt x="392430" y="250741"/>
                  </a:moveTo>
                  <a:cubicBezTo>
                    <a:pt x="392430" y="250741"/>
                    <a:pt x="392430" y="250741"/>
                    <a:pt x="392430" y="250741"/>
                  </a:cubicBezTo>
                  <a:cubicBezTo>
                    <a:pt x="386715" y="250741"/>
                    <a:pt x="382905" y="245979"/>
                    <a:pt x="382905" y="241216"/>
                  </a:cubicBezTo>
                  <a:cubicBezTo>
                    <a:pt x="383858" y="228834"/>
                    <a:pt x="383858" y="215499"/>
                    <a:pt x="383858" y="203116"/>
                  </a:cubicBezTo>
                  <a:cubicBezTo>
                    <a:pt x="383858" y="198354"/>
                    <a:pt x="388620" y="193591"/>
                    <a:pt x="393383" y="193591"/>
                  </a:cubicBezTo>
                  <a:cubicBezTo>
                    <a:pt x="393383" y="193591"/>
                    <a:pt x="393383" y="193591"/>
                    <a:pt x="393383" y="193591"/>
                  </a:cubicBezTo>
                  <a:cubicBezTo>
                    <a:pt x="399097" y="193591"/>
                    <a:pt x="402908" y="198354"/>
                    <a:pt x="402908" y="203116"/>
                  </a:cubicBezTo>
                  <a:cubicBezTo>
                    <a:pt x="402908" y="215499"/>
                    <a:pt x="401955" y="228834"/>
                    <a:pt x="401955" y="241216"/>
                  </a:cubicBezTo>
                  <a:cubicBezTo>
                    <a:pt x="401955" y="246931"/>
                    <a:pt x="397192" y="250741"/>
                    <a:pt x="392430" y="250741"/>
                  </a:cubicBezTo>
                  <a:close/>
                  <a:moveTo>
                    <a:pt x="9525" y="197401"/>
                  </a:moveTo>
                  <a:cubicBezTo>
                    <a:pt x="4763" y="197401"/>
                    <a:pt x="0" y="193591"/>
                    <a:pt x="0" y="187876"/>
                  </a:cubicBezTo>
                  <a:cubicBezTo>
                    <a:pt x="0" y="178351"/>
                    <a:pt x="0" y="167874"/>
                    <a:pt x="0" y="158349"/>
                  </a:cubicBezTo>
                  <a:lnTo>
                    <a:pt x="0" y="149776"/>
                  </a:lnTo>
                  <a:cubicBezTo>
                    <a:pt x="0" y="144061"/>
                    <a:pt x="3810" y="140251"/>
                    <a:pt x="9525" y="140251"/>
                  </a:cubicBezTo>
                  <a:cubicBezTo>
                    <a:pt x="15240" y="140251"/>
                    <a:pt x="19050" y="144061"/>
                    <a:pt x="19050" y="149776"/>
                  </a:cubicBezTo>
                  <a:lnTo>
                    <a:pt x="19050" y="158349"/>
                  </a:lnTo>
                  <a:cubicBezTo>
                    <a:pt x="19050" y="167874"/>
                    <a:pt x="19050" y="178351"/>
                    <a:pt x="19050" y="187876"/>
                  </a:cubicBezTo>
                  <a:cubicBezTo>
                    <a:pt x="19050" y="193591"/>
                    <a:pt x="15240" y="197401"/>
                    <a:pt x="9525" y="197401"/>
                  </a:cubicBezTo>
                  <a:cubicBezTo>
                    <a:pt x="9525" y="197401"/>
                    <a:pt x="9525" y="197401"/>
                    <a:pt x="9525" y="197401"/>
                  </a:cubicBezTo>
                  <a:close/>
                  <a:moveTo>
                    <a:pt x="394335" y="174541"/>
                  </a:moveTo>
                  <a:cubicBezTo>
                    <a:pt x="394335" y="174541"/>
                    <a:pt x="393383" y="174541"/>
                    <a:pt x="394335" y="174541"/>
                  </a:cubicBezTo>
                  <a:cubicBezTo>
                    <a:pt x="388620" y="174541"/>
                    <a:pt x="384810" y="169779"/>
                    <a:pt x="384810" y="165016"/>
                  </a:cubicBezTo>
                  <a:cubicBezTo>
                    <a:pt x="384810" y="153586"/>
                    <a:pt x="384810" y="143109"/>
                    <a:pt x="384810" y="131679"/>
                  </a:cubicBezTo>
                  <a:lnTo>
                    <a:pt x="384810" y="126916"/>
                  </a:lnTo>
                  <a:cubicBezTo>
                    <a:pt x="384810" y="121201"/>
                    <a:pt x="388620" y="117391"/>
                    <a:pt x="394335" y="117391"/>
                  </a:cubicBezTo>
                  <a:cubicBezTo>
                    <a:pt x="400050" y="117391"/>
                    <a:pt x="403860" y="121201"/>
                    <a:pt x="403860" y="126916"/>
                  </a:cubicBezTo>
                  <a:lnTo>
                    <a:pt x="403860" y="131679"/>
                  </a:lnTo>
                  <a:cubicBezTo>
                    <a:pt x="403860" y="143109"/>
                    <a:pt x="403860" y="153586"/>
                    <a:pt x="403860" y="165016"/>
                  </a:cubicBezTo>
                  <a:cubicBezTo>
                    <a:pt x="402908" y="170731"/>
                    <a:pt x="399097" y="174541"/>
                    <a:pt x="394335" y="174541"/>
                  </a:cubicBezTo>
                  <a:close/>
                  <a:moveTo>
                    <a:pt x="9525" y="121201"/>
                  </a:moveTo>
                  <a:cubicBezTo>
                    <a:pt x="9525" y="121201"/>
                    <a:pt x="9525" y="121201"/>
                    <a:pt x="9525" y="121201"/>
                  </a:cubicBezTo>
                  <a:cubicBezTo>
                    <a:pt x="3810" y="121201"/>
                    <a:pt x="0" y="117391"/>
                    <a:pt x="0" y="111676"/>
                  </a:cubicBezTo>
                  <a:lnTo>
                    <a:pt x="0" y="73576"/>
                  </a:lnTo>
                  <a:cubicBezTo>
                    <a:pt x="0" y="67861"/>
                    <a:pt x="3810" y="64051"/>
                    <a:pt x="9525" y="64051"/>
                  </a:cubicBezTo>
                  <a:cubicBezTo>
                    <a:pt x="15240" y="64051"/>
                    <a:pt x="19050" y="67861"/>
                    <a:pt x="19050" y="73576"/>
                  </a:cubicBezTo>
                  <a:lnTo>
                    <a:pt x="19050" y="111676"/>
                  </a:lnTo>
                  <a:cubicBezTo>
                    <a:pt x="19050" y="117391"/>
                    <a:pt x="15240" y="121201"/>
                    <a:pt x="9525" y="121201"/>
                  </a:cubicBezTo>
                  <a:close/>
                  <a:moveTo>
                    <a:pt x="394335" y="98341"/>
                  </a:moveTo>
                  <a:cubicBezTo>
                    <a:pt x="388620" y="98341"/>
                    <a:pt x="384810" y="94531"/>
                    <a:pt x="384810" y="88816"/>
                  </a:cubicBezTo>
                  <a:lnTo>
                    <a:pt x="384810" y="65956"/>
                  </a:lnTo>
                  <a:lnTo>
                    <a:pt x="384810" y="50716"/>
                  </a:lnTo>
                  <a:cubicBezTo>
                    <a:pt x="384810" y="45001"/>
                    <a:pt x="388620" y="41191"/>
                    <a:pt x="394335" y="41191"/>
                  </a:cubicBezTo>
                  <a:cubicBezTo>
                    <a:pt x="394335" y="41191"/>
                    <a:pt x="394335" y="41191"/>
                    <a:pt x="394335" y="41191"/>
                  </a:cubicBezTo>
                  <a:cubicBezTo>
                    <a:pt x="400050" y="41191"/>
                    <a:pt x="403860" y="45001"/>
                    <a:pt x="403860" y="50716"/>
                  </a:cubicBezTo>
                  <a:lnTo>
                    <a:pt x="403860" y="65956"/>
                  </a:lnTo>
                  <a:lnTo>
                    <a:pt x="403860" y="88816"/>
                  </a:lnTo>
                  <a:cubicBezTo>
                    <a:pt x="403860" y="94531"/>
                    <a:pt x="399097" y="98341"/>
                    <a:pt x="394335" y="98341"/>
                  </a:cubicBezTo>
                  <a:cubicBezTo>
                    <a:pt x="394335" y="98341"/>
                    <a:pt x="394335" y="98341"/>
                    <a:pt x="394335" y="98341"/>
                  </a:cubicBezTo>
                  <a:close/>
                  <a:moveTo>
                    <a:pt x="9525" y="45001"/>
                  </a:moveTo>
                  <a:cubicBezTo>
                    <a:pt x="4763" y="45001"/>
                    <a:pt x="0" y="41191"/>
                    <a:pt x="0" y="35476"/>
                  </a:cubicBezTo>
                  <a:lnTo>
                    <a:pt x="0" y="24999"/>
                  </a:lnTo>
                  <a:cubicBezTo>
                    <a:pt x="0" y="3091"/>
                    <a:pt x="13335" y="234"/>
                    <a:pt x="24765" y="234"/>
                  </a:cubicBezTo>
                  <a:lnTo>
                    <a:pt x="26670" y="234"/>
                  </a:lnTo>
                  <a:cubicBezTo>
                    <a:pt x="32385" y="234"/>
                    <a:pt x="36195" y="4996"/>
                    <a:pt x="36195" y="9759"/>
                  </a:cubicBezTo>
                  <a:cubicBezTo>
                    <a:pt x="36195" y="15474"/>
                    <a:pt x="31433" y="19284"/>
                    <a:pt x="26670" y="19284"/>
                  </a:cubicBezTo>
                  <a:lnTo>
                    <a:pt x="25717" y="19284"/>
                  </a:lnTo>
                  <a:cubicBezTo>
                    <a:pt x="21908" y="19284"/>
                    <a:pt x="20003" y="19284"/>
                    <a:pt x="20003" y="19284"/>
                  </a:cubicBezTo>
                  <a:cubicBezTo>
                    <a:pt x="20003" y="19284"/>
                    <a:pt x="20003" y="21189"/>
                    <a:pt x="20003" y="24046"/>
                  </a:cubicBezTo>
                  <a:lnTo>
                    <a:pt x="20003" y="35476"/>
                  </a:lnTo>
                  <a:cubicBezTo>
                    <a:pt x="19050" y="41191"/>
                    <a:pt x="15240" y="45001"/>
                    <a:pt x="9525" y="45001"/>
                  </a:cubicBezTo>
                  <a:cubicBezTo>
                    <a:pt x="9525" y="45001"/>
                    <a:pt x="9525" y="45001"/>
                    <a:pt x="9525" y="45001"/>
                  </a:cubicBezTo>
                  <a:close/>
                  <a:moveTo>
                    <a:pt x="392430" y="22141"/>
                  </a:moveTo>
                  <a:cubicBezTo>
                    <a:pt x="389572" y="22141"/>
                    <a:pt x="387667" y="21189"/>
                    <a:pt x="385763" y="19284"/>
                  </a:cubicBezTo>
                  <a:cubicBezTo>
                    <a:pt x="384810" y="19284"/>
                    <a:pt x="383858" y="19284"/>
                    <a:pt x="382905" y="19284"/>
                  </a:cubicBezTo>
                  <a:cubicBezTo>
                    <a:pt x="381953" y="19284"/>
                    <a:pt x="380047" y="19284"/>
                    <a:pt x="379095" y="19284"/>
                  </a:cubicBezTo>
                  <a:lnTo>
                    <a:pt x="356235" y="19284"/>
                  </a:lnTo>
                  <a:cubicBezTo>
                    <a:pt x="350520" y="19284"/>
                    <a:pt x="346710" y="15474"/>
                    <a:pt x="346710" y="9759"/>
                  </a:cubicBezTo>
                  <a:cubicBezTo>
                    <a:pt x="346710" y="4044"/>
                    <a:pt x="350520" y="234"/>
                    <a:pt x="356235" y="234"/>
                  </a:cubicBezTo>
                  <a:lnTo>
                    <a:pt x="356235" y="234"/>
                  </a:lnTo>
                  <a:lnTo>
                    <a:pt x="379095" y="234"/>
                  </a:lnTo>
                  <a:cubicBezTo>
                    <a:pt x="380047" y="234"/>
                    <a:pt x="381000" y="234"/>
                    <a:pt x="381953" y="234"/>
                  </a:cubicBezTo>
                  <a:cubicBezTo>
                    <a:pt x="390525" y="-719"/>
                    <a:pt x="397192" y="1186"/>
                    <a:pt x="401003" y="6901"/>
                  </a:cubicBezTo>
                  <a:cubicBezTo>
                    <a:pt x="403860" y="11664"/>
                    <a:pt x="402908" y="17379"/>
                    <a:pt x="398145" y="20236"/>
                  </a:cubicBezTo>
                  <a:cubicBezTo>
                    <a:pt x="396240" y="22141"/>
                    <a:pt x="394335" y="22141"/>
                    <a:pt x="392430" y="22141"/>
                  </a:cubicBezTo>
                  <a:close/>
                  <a:moveTo>
                    <a:pt x="102870" y="20236"/>
                  </a:moveTo>
                  <a:cubicBezTo>
                    <a:pt x="102870" y="20236"/>
                    <a:pt x="102870" y="20236"/>
                    <a:pt x="102870" y="20236"/>
                  </a:cubicBezTo>
                  <a:cubicBezTo>
                    <a:pt x="90488" y="20236"/>
                    <a:pt x="77153" y="20236"/>
                    <a:pt x="64770" y="20236"/>
                  </a:cubicBezTo>
                  <a:cubicBezTo>
                    <a:pt x="59055" y="20236"/>
                    <a:pt x="55245" y="15474"/>
                    <a:pt x="55245" y="10711"/>
                  </a:cubicBezTo>
                  <a:cubicBezTo>
                    <a:pt x="55245" y="4996"/>
                    <a:pt x="59055" y="1186"/>
                    <a:pt x="64770" y="1186"/>
                  </a:cubicBezTo>
                  <a:cubicBezTo>
                    <a:pt x="64770" y="1186"/>
                    <a:pt x="64770" y="1186"/>
                    <a:pt x="64770" y="1186"/>
                  </a:cubicBezTo>
                  <a:cubicBezTo>
                    <a:pt x="77153" y="1186"/>
                    <a:pt x="90488" y="1186"/>
                    <a:pt x="102870" y="1186"/>
                  </a:cubicBezTo>
                  <a:cubicBezTo>
                    <a:pt x="108585" y="1186"/>
                    <a:pt x="112395" y="4996"/>
                    <a:pt x="112395" y="10711"/>
                  </a:cubicBezTo>
                  <a:cubicBezTo>
                    <a:pt x="112395" y="15474"/>
                    <a:pt x="107633" y="20236"/>
                    <a:pt x="102870" y="20236"/>
                  </a:cubicBezTo>
                  <a:close/>
                  <a:moveTo>
                    <a:pt x="140970" y="20236"/>
                  </a:moveTo>
                  <a:cubicBezTo>
                    <a:pt x="135255" y="20236"/>
                    <a:pt x="131445" y="16426"/>
                    <a:pt x="131445" y="10711"/>
                  </a:cubicBezTo>
                  <a:cubicBezTo>
                    <a:pt x="131445" y="4996"/>
                    <a:pt x="135255" y="1186"/>
                    <a:pt x="140970" y="1186"/>
                  </a:cubicBezTo>
                  <a:lnTo>
                    <a:pt x="179070" y="1186"/>
                  </a:lnTo>
                  <a:lnTo>
                    <a:pt x="179070" y="1186"/>
                  </a:lnTo>
                  <a:cubicBezTo>
                    <a:pt x="184785" y="1186"/>
                    <a:pt x="188595" y="4996"/>
                    <a:pt x="188595" y="10711"/>
                  </a:cubicBezTo>
                  <a:cubicBezTo>
                    <a:pt x="188595" y="16426"/>
                    <a:pt x="184785" y="20236"/>
                    <a:pt x="179070" y="20236"/>
                  </a:cubicBezTo>
                  <a:lnTo>
                    <a:pt x="140970" y="20236"/>
                  </a:lnTo>
                  <a:lnTo>
                    <a:pt x="140970" y="20236"/>
                  </a:lnTo>
                  <a:close/>
                  <a:moveTo>
                    <a:pt x="202883" y="20236"/>
                  </a:moveTo>
                  <a:cubicBezTo>
                    <a:pt x="197167" y="20236"/>
                    <a:pt x="193358" y="16426"/>
                    <a:pt x="193358" y="10711"/>
                  </a:cubicBezTo>
                  <a:cubicBezTo>
                    <a:pt x="193358" y="4996"/>
                    <a:pt x="197167" y="1186"/>
                    <a:pt x="202883" y="1186"/>
                  </a:cubicBezTo>
                  <a:lnTo>
                    <a:pt x="240983" y="1186"/>
                  </a:lnTo>
                  <a:lnTo>
                    <a:pt x="240983" y="1186"/>
                  </a:lnTo>
                  <a:cubicBezTo>
                    <a:pt x="246697" y="1186"/>
                    <a:pt x="250508" y="4996"/>
                    <a:pt x="250508" y="10711"/>
                  </a:cubicBezTo>
                  <a:cubicBezTo>
                    <a:pt x="250508" y="16426"/>
                    <a:pt x="246697" y="20236"/>
                    <a:pt x="240983" y="20236"/>
                  </a:cubicBezTo>
                  <a:lnTo>
                    <a:pt x="202883" y="20236"/>
                  </a:lnTo>
                  <a:close/>
                  <a:moveTo>
                    <a:pt x="317183" y="20236"/>
                  </a:moveTo>
                  <a:lnTo>
                    <a:pt x="279083" y="20236"/>
                  </a:lnTo>
                  <a:cubicBezTo>
                    <a:pt x="273367" y="20236"/>
                    <a:pt x="269558" y="16426"/>
                    <a:pt x="269558" y="10711"/>
                  </a:cubicBezTo>
                  <a:cubicBezTo>
                    <a:pt x="269558" y="4996"/>
                    <a:pt x="273367" y="1186"/>
                    <a:pt x="279083" y="1186"/>
                  </a:cubicBezTo>
                  <a:lnTo>
                    <a:pt x="317183" y="1186"/>
                  </a:lnTo>
                  <a:cubicBezTo>
                    <a:pt x="322897" y="1186"/>
                    <a:pt x="326708" y="4996"/>
                    <a:pt x="326708" y="10711"/>
                  </a:cubicBezTo>
                  <a:cubicBezTo>
                    <a:pt x="326708" y="16426"/>
                    <a:pt x="321945" y="20236"/>
                    <a:pt x="317183" y="20236"/>
                  </a:cubicBezTo>
                  <a:close/>
                </a:path>
              </a:pathLst>
            </a:custGeom>
            <a:solidFill>
              <a:schemeClr val="accent2"/>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5924356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Shape 45">
            <a:extLst>
              <a:ext uri="{FF2B5EF4-FFF2-40B4-BE49-F238E27FC236}">
                <a16:creationId xmlns:a16="http://schemas.microsoft.com/office/drawing/2014/main" xmlns="" id="{7D9EB815-83DA-4AE0-BF0A-573FDAC23FBC}"/>
              </a:ext>
            </a:extLst>
          </p:cNvPr>
          <p:cNvSpPr/>
          <p:nvPr/>
        </p:nvSpPr>
        <p:spPr>
          <a:xfrm rot="10800000">
            <a:off x="-13252" y="106401"/>
            <a:ext cx="12205252" cy="4554261"/>
          </a:xfrm>
          <a:custGeom>
            <a:avLst/>
            <a:gdLst>
              <a:gd name="connsiteX0" fmla="*/ 12205252 w 12205252"/>
              <a:gd name="connsiteY0" fmla="*/ 4554261 h 4554261"/>
              <a:gd name="connsiteX1" fmla="*/ 6108196 w 12205252"/>
              <a:gd name="connsiteY1" fmla="*/ 4554261 h 4554261"/>
              <a:gd name="connsiteX2" fmla="*/ 6097056 w 12205252"/>
              <a:gd name="connsiteY2" fmla="*/ 4554261 h 4554261"/>
              <a:gd name="connsiteX3" fmla="*/ 0 w 12205252"/>
              <a:gd name="connsiteY3" fmla="*/ 4554261 h 4554261"/>
              <a:gd name="connsiteX4" fmla="*/ 0 w 12205252"/>
              <a:gd name="connsiteY4" fmla="*/ 1970835 h 4554261"/>
              <a:gd name="connsiteX5" fmla="*/ 316931 w 12205252"/>
              <a:gd name="connsiteY5" fmla="*/ 1777770 h 4554261"/>
              <a:gd name="connsiteX6" fmla="*/ 5867395 w 12205252"/>
              <a:gd name="connsiteY6" fmla="*/ 6099 h 4554261"/>
              <a:gd name="connsiteX7" fmla="*/ 6097056 w 12205252"/>
              <a:gd name="connsiteY7" fmla="*/ 282 h 4554261"/>
              <a:gd name="connsiteX8" fmla="*/ 6097056 w 12205252"/>
              <a:gd name="connsiteY8" fmla="*/ 0 h 4554261"/>
              <a:gd name="connsiteX9" fmla="*/ 6102626 w 12205252"/>
              <a:gd name="connsiteY9" fmla="*/ 141 h 4554261"/>
              <a:gd name="connsiteX10" fmla="*/ 6108196 w 12205252"/>
              <a:gd name="connsiteY10" fmla="*/ 0 h 4554261"/>
              <a:gd name="connsiteX11" fmla="*/ 6108196 w 12205252"/>
              <a:gd name="connsiteY11" fmla="*/ 282 h 4554261"/>
              <a:gd name="connsiteX12" fmla="*/ 6337857 w 12205252"/>
              <a:gd name="connsiteY12" fmla="*/ 6099 h 4554261"/>
              <a:gd name="connsiteX13" fmla="*/ 11888321 w 12205252"/>
              <a:gd name="connsiteY13" fmla="*/ 1777770 h 4554261"/>
              <a:gd name="connsiteX14" fmla="*/ 12205252 w 12205252"/>
              <a:gd name="connsiteY14" fmla="*/ 1970835 h 455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05252" h="4554261">
                <a:moveTo>
                  <a:pt x="12205252" y="4554261"/>
                </a:moveTo>
                <a:lnTo>
                  <a:pt x="6108196" y="4554261"/>
                </a:lnTo>
                <a:lnTo>
                  <a:pt x="6097056" y="4554261"/>
                </a:lnTo>
                <a:lnTo>
                  <a:pt x="0" y="4554261"/>
                </a:lnTo>
                <a:lnTo>
                  <a:pt x="0" y="1970835"/>
                </a:lnTo>
                <a:lnTo>
                  <a:pt x="316931" y="1777770"/>
                </a:lnTo>
                <a:cubicBezTo>
                  <a:pt x="2052484" y="752156"/>
                  <a:pt x="3925622" y="91603"/>
                  <a:pt x="5867395" y="6099"/>
                </a:cubicBezTo>
                <a:lnTo>
                  <a:pt x="6097056" y="282"/>
                </a:lnTo>
                <a:lnTo>
                  <a:pt x="6097056" y="0"/>
                </a:lnTo>
                <a:lnTo>
                  <a:pt x="6102626" y="141"/>
                </a:lnTo>
                <a:lnTo>
                  <a:pt x="6108196" y="0"/>
                </a:lnTo>
                <a:lnTo>
                  <a:pt x="6108196" y="282"/>
                </a:lnTo>
                <a:lnTo>
                  <a:pt x="6337857" y="6099"/>
                </a:lnTo>
                <a:cubicBezTo>
                  <a:pt x="8279630" y="91603"/>
                  <a:pt x="10152768" y="752156"/>
                  <a:pt x="11888321" y="1777770"/>
                </a:cubicBezTo>
                <a:lnTo>
                  <a:pt x="12205252" y="197083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dirty="0"/>
          </a:p>
        </p:txBody>
      </p:sp>
      <p:sp>
        <p:nvSpPr>
          <p:cNvPr id="45" name="Freeform: Shape 44">
            <a:extLst>
              <a:ext uri="{FF2B5EF4-FFF2-40B4-BE49-F238E27FC236}">
                <a16:creationId xmlns:a16="http://schemas.microsoft.com/office/drawing/2014/main" xmlns="" id="{745FEFB7-4AFF-40EE-8D05-E1C8B2D900F5}"/>
              </a:ext>
            </a:extLst>
          </p:cNvPr>
          <p:cNvSpPr/>
          <p:nvPr/>
        </p:nvSpPr>
        <p:spPr>
          <a:xfrm rot="10800000">
            <a:off x="-13253" y="-14343"/>
            <a:ext cx="12205253" cy="4260743"/>
          </a:xfrm>
          <a:custGeom>
            <a:avLst/>
            <a:gdLst>
              <a:gd name="connsiteX0" fmla="*/ 12205253 w 12205253"/>
              <a:gd name="connsiteY0" fmla="*/ 4260743 h 4260743"/>
              <a:gd name="connsiteX1" fmla="*/ 6108197 w 12205253"/>
              <a:gd name="connsiteY1" fmla="*/ 4260743 h 4260743"/>
              <a:gd name="connsiteX2" fmla="*/ 6097056 w 12205253"/>
              <a:gd name="connsiteY2" fmla="*/ 4260743 h 4260743"/>
              <a:gd name="connsiteX3" fmla="*/ 0 w 12205253"/>
              <a:gd name="connsiteY3" fmla="*/ 4260743 h 4260743"/>
              <a:gd name="connsiteX4" fmla="*/ 0 w 12205253"/>
              <a:gd name="connsiteY4" fmla="*/ 2092572 h 4260743"/>
              <a:gd name="connsiteX5" fmla="*/ 5853776 w 12205253"/>
              <a:gd name="connsiteY5" fmla="*/ 6463 h 4260743"/>
              <a:gd name="connsiteX6" fmla="*/ 6097056 w 12205253"/>
              <a:gd name="connsiteY6" fmla="*/ 283 h 4260743"/>
              <a:gd name="connsiteX7" fmla="*/ 6097056 w 12205253"/>
              <a:gd name="connsiteY7" fmla="*/ 0 h 4260743"/>
              <a:gd name="connsiteX8" fmla="*/ 6102627 w 12205253"/>
              <a:gd name="connsiteY8" fmla="*/ 142 h 4260743"/>
              <a:gd name="connsiteX9" fmla="*/ 6108197 w 12205253"/>
              <a:gd name="connsiteY9" fmla="*/ 0 h 4260743"/>
              <a:gd name="connsiteX10" fmla="*/ 6108197 w 12205253"/>
              <a:gd name="connsiteY10" fmla="*/ 283 h 4260743"/>
              <a:gd name="connsiteX11" fmla="*/ 6351477 w 12205253"/>
              <a:gd name="connsiteY11" fmla="*/ 6463 h 4260743"/>
              <a:gd name="connsiteX12" fmla="*/ 12205253 w 12205253"/>
              <a:gd name="connsiteY12" fmla="*/ 2092572 h 426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05253" h="4260743">
                <a:moveTo>
                  <a:pt x="12205253" y="4260743"/>
                </a:moveTo>
                <a:lnTo>
                  <a:pt x="6108197" y="4260743"/>
                </a:lnTo>
                <a:lnTo>
                  <a:pt x="6097056" y="4260743"/>
                </a:lnTo>
                <a:lnTo>
                  <a:pt x="0" y="4260743"/>
                </a:lnTo>
                <a:lnTo>
                  <a:pt x="0" y="2092572"/>
                </a:lnTo>
                <a:cubicBezTo>
                  <a:pt x="1804410" y="894751"/>
                  <a:pt x="3787342" y="102922"/>
                  <a:pt x="5853776" y="6463"/>
                </a:cubicBezTo>
                <a:lnTo>
                  <a:pt x="6097056" y="283"/>
                </a:lnTo>
                <a:lnTo>
                  <a:pt x="6097056" y="0"/>
                </a:lnTo>
                <a:lnTo>
                  <a:pt x="6102627" y="142"/>
                </a:lnTo>
                <a:lnTo>
                  <a:pt x="6108197" y="0"/>
                </a:lnTo>
                <a:lnTo>
                  <a:pt x="6108197" y="283"/>
                </a:lnTo>
                <a:lnTo>
                  <a:pt x="6351477" y="6463"/>
                </a:lnTo>
                <a:cubicBezTo>
                  <a:pt x="8417911" y="102922"/>
                  <a:pt x="10400843" y="894751"/>
                  <a:pt x="12205253" y="20925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dirty="0"/>
          </a:p>
        </p:txBody>
      </p:sp>
      <p:grpSp>
        <p:nvGrpSpPr>
          <p:cNvPr id="29" name="Group 28">
            <a:extLst>
              <a:ext uri="{FF2B5EF4-FFF2-40B4-BE49-F238E27FC236}">
                <a16:creationId xmlns:a16="http://schemas.microsoft.com/office/drawing/2014/main" xmlns="" id="{415A3D75-2C0F-4C1E-88CC-2A43A4703501}"/>
              </a:ext>
            </a:extLst>
          </p:cNvPr>
          <p:cNvGrpSpPr/>
          <p:nvPr/>
        </p:nvGrpSpPr>
        <p:grpSpPr>
          <a:xfrm>
            <a:off x="4484074" y="775337"/>
            <a:ext cx="3203975" cy="2734590"/>
            <a:chOff x="3703721" y="1693521"/>
            <a:chExt cx="4784558" cy="4083617"/>
          </a:xfrm>
        </p:grpSpPr>
        <p:sp>
          <p:nvSpPr>
            <p:cNvPr id="20" name="Freeform: Shape 19">
              <a:extLst>
                <a:ext uri="{FF2B5EF4-FFF2-40B4-BE49-F238E27FC236}">
                  <a16:creationId xmlns:a16="http://schemas.microsoft.com/office/drawing/2014/main" xmlns="" id="{7970A889-7801-4FEB-8D02-DBD8C766D65B}"/>
                </a:ext>
              </a:extLst>
            </p:cNvPr>
            <p:cNvSpPr/>
            <p:nvPr/>
          </p:nvSpPr>
          <p:spPr>
            <a:xfrm rot="10800000">
              <a:off x="5245982" y="3779082"/>
              <a:ext cx="318709" cy="1998054"/>
            </a:xfrm>
            <a:custGeom>
              <a:avLst/>
              <a:gdLst>
                <a:gd name="connsiteX0" fmla="*/ 247650 w 247650"/>
                <a:gd name="connsiteY0" fmla="*/ 1469035 h 1552575"/>
                <a:gd name="connsiteX1" fmla="*/ 230505 w 247650"/>
                <a:gd name="connsiteY1" fmla="*/ 614642 h 1552575"/>
                <a:gd name="connsiteX2" fmla="*/ 219075 w 247650"/>
                <a:gd name="connsiteY2" fmla="*/ 285077 h 1552575"/>
                <a:gd name="connsiteX3" fmla="*/ 104775 w 247650"/>
                <a:gd name="connsiteY3" fmla="*/ 31712 h 1552575"/>
                <a:gd name="connsiteX4" fmla="*/ 67627 w 247650"/>
                <a:gd name="connsiteY4" fmla="*/ 4090 h 1552575"/>
                <a:gd name="connsiteX5" fmla="*/ 0 w 247650"/>
                <a:gd name="connsiteY5" fmla="*/ 867055 h 1552575"/>
                <a:gd name="connsiteX6" fmla="*/ 89535 w 247650"/>
                <a:gd name="connsiteY6" fmla="*/ 982307 h 1552575"/>
                <a:gd name="connsiteX7" fmla="*/ 151448 w 247650"/>
                <a:gd name="connsiteY7" fmla="*/ 1058507 h 1552575"/>
                <a:gd name="connsiteX8" fmla="*/ 137160 w 247650"/>
                <a:gd name="connsiteY8" fmla="*/ 1173760 h 1552575"/>
                <a:gd name="connsiteX9" fmla="*/ 133350 w 247650"/>
                <a:gd name="connsiteY9" fmla="*/ 1442365 h 1552575"/>
                <a:gd name="connsiteX10" fmla="*/ 108585 w 247650"/>
                <a:gd name="connsiteY10" fmla="*/ 1493800 h 1552575"/>
                <a:gd name="connsiteX11" fmla="*/ 175260 w 247650"/>
                <a:gd name="connsiteY11" fmla="*/ 1560475 h 1552575"/>
                <a:gd name="connsiteX12" fmla="*/ 196215 w 247650"/>
                <a:gd name="connsiteY12" fmla="*/ 1556665 h 1552575"/>
                <a:gd name="connsiteX13" fmla="*/ 239077 w 247650"/>
                <a:gd name="connsiteY13" fmla="*/ 1527137 h 1552575"/>
                <a:gd name="connsiteX14" fmla="*/ 240983 w 247650"/>
                <a:gd name="connsiteY14" fmla="*/ 1524280 h 1552575"/>
                <a:gd name="connsiteX15" fmla="*/ 247650 w 247650"/>
                <a:gd name="connsiteY15" fmla="*/ 1469035 h 1552575"/>
                <a:gd name="connsiteX16" fmla="*/ 205740 w 247650"/>
                <a:gd name="connsiteY16" fmla="*/ 1431887 h 1552575"/>
                <a:gd name="connsiteX17" fmla="*/ 175260 w 247650"/>
                <a:gd name="connsiteY17" fmla="*/ 1429030 h 1552575"/>
                <a:gd name="connsiteX18" fmla="*/ 178117 w 247650"/>
                <a:gd name="connsiteY18" fmla="*/ 1398550 h 1552575"/>
                <a:gd name="connsiteX19" fmla="*/ 208598 w 247650"/>
                <a:gd name="connsiteY19" fmla="*/ 1401407 h 1552575"/>
                <a:gd name="connsiteX20" fmla="*/ 205740 w 247650"/>
                <a:gd name="connsiteY20" fmla="*/ 1431887 h 1552575"/>
                <a:gd name="connsiteX21" fmla="*/ 205740 w 247650"/>
                <a:gd name="connsiteY21" fmla="*/ 1269962 h 1552575"/>
                <a:gd name="connsiteX22" fmla="*/ 175260 w 247650"/>
                <a:gd name="connsiteY22" fmla="*/ 1267105 h 1552575"/>
                <a:gd name="connsiteX23" fmla="*/ 178117 w 247650"/>
                <a:gd name="connsiteY23" fmla="*/ 1236625 h 1552575"/>
                <a:gd name="connsiteX24" fmla="*/ 208598 w 247650"/>
                <a:gd name="connsiteY24" fmla="*/ 1239482 h 1552575"/>
                <a:gd name="connsiteX25" fmla="*/ 205740 w 247650"/>
                <a:gd name="connsiteY25" fmla="*/ 1269962 h 1552575"/>
                <a:gd name="connsiteX26" fmla="*/ 205740 w 247650"/>
                <a:gd name="connsiteY26" fmla="*/ 1108037 h 1552575"/>
                <a:gd name="connsiteX27" fmla="*/ 175260 w 247650"/>
                <a:gd name="connsiteY27" fmla="*/ 1105180 h 1552575"/>
                <a:gd name="connsiteX28" fmla="*/ 178117 w 247650"/>
                <a:gd name="connsiteY28" fmla="*/ 1074700 h 1552575"/>
                <a:gd name="connsiteX29" fmla="*/ 208598 w 247650"/>
                <a:gd name="connsiteY29" fmla="*/ 1077557 h 1552575"/>
                <a:gd name="connsiteX30" fmla="*/ 205740 w 247650"/>
                <a:gd name="connsiteY30" fmla="*/ 1108037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650" h="1552575">
                  <a:moveTo>
                    <a:pt x="247650" y="1469035"/>
                  </a:moveTo>
                  <a:cubicBezTo>
                    <a:pt x="241935" y="1179475"/>
                    <a:pt x="234315" y="905155"/>
                    <a:pt x="230505" y="614642"/>
                  </a:cubicBezTo>
                  <a:cubicBezTo>
                    <a:pt x="228600" y="504152"/>
                    <a:pt x="231458" y="394615"/>
                    <a:pt x="219075" y="285077"/>
                  </a:cubicBezTo>
                  <a:cubicBezTo>
                    <a:pt x="215265" y="186970"/>
                    <a:pt x="170498" y="103150"/>
                    <a:pt x="104775" y="31712"/>
                  </a:cubicBezTo>
                  <a:cubicBezTo>
                    <a:pt x="94298" y="20282"/>
                    <a:pt x="72390" y="-11150"/>
                    <a:pt x="67627" y="4090"/>
                  </a:cubicBezTo>
                  <a:cubicBezTo>
                    <a:pt x="36195" y="104102"/>
                    <a:pt x="0" y="592735"/>
                    <a:pt x="0" y="867055"/>
                  </a:cubicBezTo>
                  <a:cubicBezTo>
                    <a:pt x="0" y="959447"/>
                    <a:pt x="0" y="961352"/>
                    <a:pt x="89535" y="982307"/>
                  </a:cubicBezTo>
                  <a:cubicBezTo>
                    <a:pt x="133350" y="992785"/>
                    <a:pt x="160020" y="1014692"/>
                    <a:pt x="151448" y="1058507"/>
                  </a:cubicBezTo>
                  <a:cubicBezTo>
                    <a:pt x="144780" y="1096607"/>
                    <a:pt x="141923" y="1135660"/>
                    <a:pt x="137160" y="1173760"/>
                  </a:cubicBezTo>
                  <a:cubicBezTo>
                    <a:pt x="124777" y="1269010"/>
                    <a:pt x="138113" y="1348067"/>
                    <a:pt x="133350" y="1442365"/>
                  </a:cubicBezTo>
                  <a:cubicBezTo>
                    <a:pt x="118110" y="1454747"/>
                    <a:pt x="108585" y="1472845"/>
                    <a:pt x="108585" y="1493800"/>
                  </a:cubicBezTo>
                  <a:cubicBezTo>
                    <a:pt x="108585" y="1530947"/>
                    <a:pt x="138113" y="1560475"/>
                    <a:pt x="175260" y="1560475"/>
                  </a:cubicBezTo>
                  <a:cubicBezTo>
                    <a:pt x="182880" y="1560475"/>
                    <a:pt x="189548" y="1559522"/>
                    <a:pt x="196215" y="1556665"/>
                  </a:cubicBezTo>
                  <a:cubicBezTo>
                    <a:pt x="212408" y="1551902"/>
                    <a:pt x="227648" y="1542377"/>
                    <a:pt x="239077" y="1527137"/>
                  </a:cubicBezTo>
                  <a:cubicBezTo>
                    <a:pt x="240030" y="1526185"/>
                    <a:pt x="240983" y="1525232"/>
                    <a:pt x="240983" y="1524280"/>
                  </a:cubicBezTo>
                  <a:cubicBezTo>
                    <a:pt x="251460" y="1507135"/>
                    <a:pt x="247650" y="1488085"/>
                    <a:pt x="247650" y="1469035"/>
                  </a:cubicBezTo>
                  <a:close/>
                  <a:moveTo>
                    <a:pt x="205740" y="1431887"/>
                  </a:moveTo>
                  <a:cubicBezTo>
                    <a:pt x="196215" y="1439507"/>
                    <a:pt x="182880" y="1438555"/>
                    <a:pt x="175260" y="1429030"/>
                  </a:cubicBezTo>
                  <a:cubicBezTo>
                    <a:pt x="167640" y="1419505"/>
                    <a:pt x="168592" y="1406170"/>
                    <a:pt x="178117" y="1398550"/>
                  </a:cubicBezTo>
                  <a:cubicBezTo>
                    <a:pt x="187642" y="1390930"/>
                    <a:pt x="200977" y="1391882"/>
                    <a:pt x="208598" y="1401407"/>
                  </a:cubicBezTo>
                  <a:cubicBezTo>
                    <a:pt x="216217" y="1409980"/>
                    <a:pt x="215265" y="1424267"/>
                    <a:pt x="205740" y="1431887"/>
                  </a:cubicBezTo>
                  <a:close/>
                  <a:moveTo>
                    <a:pt x="205740" y="1269962"/>
                  </a:moveTo>
                  <a:cubicBezTo>
                    <a:pt x="196215" y="1277582"/>
                    <a:pt x="182880" y="1276630"/>
                    <a:pt x="175260" y="1267105"/>
                  </a:cubicBezTo>
                  <a:cubicBezTo>
                    <a:pt x="167640" y="1257580"/>
                    <a:pt x="168592" y="1244245"/>
                    <a:pt x="178117" y="1236625"/>
                  </a:cubicBezTo>
                  <a:cubicBezTo>
                    <a:pt x="187642" y="1229005"/>
                    <a:pt x="200977" y="1229957"/>
                    <a:pt x="208598" y="1239482"/>
                  </a:cubicBezTo>
                  <a:cubicBezTo>
                    <a:pt x="216217" y="1248055"/>
                    <a:pt x="215265" y="1262342"/>
                    <a:pt x="205740" y="1269962"/>
                  </a:cubicBezTo>
                  <a:close/>
                  <a:moveTo>
                    <a:pt x="205740" y="1108037"/>
                  </a:moveTo>
                  <a:cubicBezTo>
                    <a:pt x="196215" y="1115657"/>
                    <a:pt x="182880" y="1114705"/>
                    <a:pt x="175260" y="1105180"/>
                  </a:cubicBezTo>
                  <a:cubicBezTo>
                    <a:pt x="167640" y="1095655"/>
                    <a:pt x="168592" y="1082320"/>
                    <a:pt x="178117" y="1074700"/>
                  </a:cubicBezTo>
                  <a:cubicBezTo>
                    <a:pt x="187642" y="1067080"/>
                    <a:pt x="200977" y="1068032"/>
                    <a:pt x="208598" y="1077557"/>
                  </a:cubicBezTo>
                  <a:cubicBezTo>
                    <a:pt x="216217" y="1086130"/>
                    <a:pt x="215265" y="1100417"/>
                    <a:pt x="205740" y="1108037"/>
                  </a:cubicBezTo>
                  <a:close/>
                </a:path>
              </a:pathLst>
            </a:custGeom>
            <a:solidFill>
              <a:schemeClr val="accent2"/>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5FDA6190-1AF3-4A5D-A3FC-085532ED2AF3}"/>
                </a:ext>
              </a:extLst>
            </p:cNvPr>
            <p:cNvSpPr/>
            <p:nvPr/>
          </p:nvSpPr>
          <p:spPr>
            <a:xfrm rot="10800000">
              <a:off x="5745093" y="3765944"/>
              <a:ext cx="728346" cy="2011194"/>
            </a:xfrm>
            <a:custGeom>
              <a:avLst/>
              <a:gdLst>
                <a:gd name="connsiteX0" fmla="*/ 144874 w 728345"/>
                <a:gd name="connsiteY0" fmla="*/ 806768 h 2011193"/>
                <a:gd name="connsiteX1" fmla="*/ 173449 w 728345"/>
                <a:gd name="connsiteY1" fmla="*/ 782955 h 2011193"/>
                <a:gd name="connsiteX2" fmla="*/ 173449 w 728345"/>
                <a:gd name="connsiteY2" fmla="*/ 165735 h 2011193"/>
                <a:gd name="connsiteX3" fmla="*/ 144874 w 728345"/>
                <a:gd name="connsiteY3" fmla="*/ 141923 h 2011193"/>
                <a:gd name="connsiteX4" fmla="*/ 116299 w 728345"/>
                <a:gd name="connsiteY4" fmla="*/ 165735 h 2011193"/>
                <a:gd name="connsiteX5" fmla="*/ 116299 w 728345"/>
                <a:gd name="connsiteY5" fmla="*/ 782955 h 2011193"/>
                <a:gd name="connsiteX6" fmla="*/ 144874 w 728345"/>
                <a:gd name="connsiteY6" fmla="*/ 806768 h 2011193"/>
                <a:gd name="connsiteX7" fmla="*/ 256316 w 728345"/>
                <a:gd name="connsiteY7" fmla="*/ 806768 h 2011193"/>
                <a:gd name="connsiteX8" fmla="*/ 284891 w 728345"/>
                <a:gd name="connsiteY8" fmla="*/ 782955 h 2011193"/>
                <a:gd name="connsiteX9" fmla="*/ 284891 w 728345"/>
                <a:gd name="connsiteY9" fmla="*/ 165735 h 2011193"/>
                <a:gd name="connsiteX10" fmla="*/ 256316 w 728345"/>
                <a:gd name="connsiteY10" fmla="*/ 141923 h 2011193"/>
                <a:gd name="connsiteX11" fmla="*/ 227741 w 728345"/>
                <a:gd name="connsiteY11" fmla="*/ 165735 h 2011193"/>
                <a:gd name="connsiteX12" fmla="*/ 227741 w 728345"/>
                <a:gd name="connsiteY12" fmla="*/ 782955 h 2011193"/>
                <a:gd name="connsiteX13" fmla="*/ 256316 w 728345"/>
                <a:gd name="connsiteY13" fmla="*/ 806768 h 2011193"/>
                <a:gd name="connsiteX14" fmla="*/ 367759 w 728345"/>
                <a:gd name="connsiteY14" fmla="*/ 806768 h 2011193"/>
                <a:gd name="connsiteX15" fmla="*/ 396334 w 728345"/>
                <a:gd name="connsiteY15" fmla="*/ 782955 h 2011193"/>
                <a:gd name="connsiteX16" fmla="*/ 396334 w 728345"/>
                <a:gd name="connsiteY16" fmla="*/ 165735 h 2011193"/>
                <a:gd name="connsiteX17" fmla="*/ 367759 w 728345"/>
                <a:gd name="connsiteY17" fmla="*/ 141923 h 2011193"/>
                <a:gd name="connsiteX18" fmla="*/ 339184 w 728345"/>
                <a:gd name="connsiteY18" fmla="*/ 165735 h 2011193"/>
                <a:gd name="connsiteX19" fmla="*/ 339184 w 728345"/>
                <a:gd name="connsiteY19" fmla="*/ 782955 h 2011193"/>
                <a:gd name="connsiteX20" fmla="*/ 367759 w 728345"/>
                <a:gd name="connsiteY20" fmla="*/ 806768 h 2011193"/>
                <a:gd name="connsiteX21" fmla="*/ 479202 w 728345"/>
                <a:gd name="connsiteY21" fmla="*/ 806768 h 2011193"/>
                <a:gd name="connsiteX22" fmla="*/ 507777 w 728345"/>
                <a:gd name="connsiteY22" fmla="*/ 782955 h 2011193"/>
                <a:gd name="connsiteX23" fmla="*/ 507777 w 728345"/>
                <a:gd name="connsiteY23" fmla="*/ 165735 h 2011193"/>
                <a:gd name="connsiteX24" fmla="*/ 479202 w 728345"/>
                <a:gd name="connsiteY24" fmla="*/ 141923 h 2011193"/>
                <a:gd name="connsiteX25" fmla="*/ 450627 w 728345"/>
                <a:gd name="connsiteY25" fmla="*/ 165735 h 2011193"/>
                <a:gd name="connsiteX26" fmla="*/ 450627 w 728345"/>
                <a:gd name="connsiteY26" fmla="*/ 782955 h 2011193"/>
                <a:gd name="connsiteX27" fmla="*/ 479202 w 728345"/>
                <a:gd name="connsiteY27" fmla="*/ 806768 h 2011193"/>
                <a:gd name="connsiteX28" fmla="*/ 590644 w 728345"/>
                <a:gd name="connsiteY28" fmla="*/ 806768 h 2011193"/>
                <a:gd name="connsiteX29" fmla="*/ 619219 w 728345"/>
                <a:gd name="connsiteY29" fmla="*/ 782955 h 2011193"/>
                <a:gd name="connsiteX30" fmla="*/ 619219 w 728345"/>
                <a:gd name="connsiteY30" fmla="*/ 165735 h 2011193"/>
                <a:gd name="connsiteX31" fmla="*/ 590644 w 728345"/>
                <a:gd name="connsiteY31" fmla="*/ 141923 h 2011193"/>
                <a:gd name="connsiteX32" fmla="*/ 562069 w 728345"/>
                <a:gd name="connsiteY32" fmla="*/ 165735 h 2011193"/>
                <a:gd name="connsiteX33" fmla="*/ 562069 w 728345"/>
                <a:gd name="connsiteY33" fmla="*/ 782955 h 2011193"/>
                <a:gd name="connsiteX34" fmla="*/ 590644 w 728345"/>
                <a:gd name="connsiteY34" fmla="*/ 806768 h 2011193"/>
                <a:gd name="connsiteX35" fmla="*/ 466876 w 728345"/>
                <a:gd name="connsiteY35" fmla="*/ 2011193 h 2011193"/>
                <a:gd name="connsiteX36" fmla="*/ 278033 w 728345"/>
                <a:gd name="connsiteY36" fmla="*/ 2011193 h 2011193"/>
                <a:gd name="connsiteX37" fmla="*/ 278033 w 728345"/>
                <a:gd name="connsiteY37" fmla="*/ 1370582 h 2011193"/>
                <a:gd name="connsiteX38" fmla="*/ 322039 w 728345"/>
                <a:gd name="connsiteY38" fmla="*/ 1370582 h 2011193"/>
                <a:gd name="connsiteX39" fmla="*/ 322039 w 728345"/>
                <a:gd name="connsiteY39" fmla="*/ 888683 h 2011193"/>
                <a:gd name="connsiteX40" fmla="*/ 143922 w 728345"/>
                <a:gd name="connsiteY40" fmla="*/ 888683 h 2011193"/>
                <a:gd name="connsiteX41" fmla="*/ 39147 w 728345"/>
                <a:gd name="connsiteY41" fmla="*/ 783908 h 2011193"/>
                <a:gd name="connsiteX42" fmla="*/ 1047 w 728345"/>
                <a:gd name="connsiteY42" fmla="*/ 228600 h 2011193"/>
                <a:gd name="connsiteX43" fmla="*/ 229647 w 728345"/>
                <a:gd name="connsiteY43" fmla="*/ 0 h 2011193"/>
                <a:gd name="connsiteX44" fmla="*/ 499204 w 728345"/>
                <a:gd name="connsiteY44" fmla="*/ 0 h 2011193"/>
                <a:gd name="connsiteX45" fmla="*/ 726852 w 728345"/>
                <a:gd name="connsiteY45" fmla="*/ 228600 h 2011193"/>
                <a:gd name="connsiteX46" fmla="*/ 688752 w 728345"/>
                <a:gd name="connsiteY46" fmla="*/ 783908 h 2011193"/>
                <a:gd name="connsiteX47" fmla="*/ 583977 w 728345"/>
                <a:gd name="connsiteY47" fmla="*/ 888683 h 2011193"/>
                <a:gd name="connsiteX48" fmla="*/ 412527 w 728345"/>
                <a:gd name="connsiteY48" fmla="*/ 888683 h 2011193"/>
                <a:gd name="connsiteX49" fmla="*/ 412527 w 728345"/>
                <a:gd name="connsiteY49" fmla="*/ 1370582 h 2011193"/>
                <a:gd name="connsiteX50" fmla="*/ 466876 w 728345"/>
                <a:gd name="connsiteY50" fmla="*/ 1370582 h 201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28345" h="2011193">
                  <a:moveTo>
                    <a:pt x="144874" y="806768"/>
                  </a:moveTo>
                  <a:cubicBezTo>
                    <a:pt x="160114" y="806768"/>
                    <a:pt x="173449" y="796290"/>
                    <a:pt x="173449" y="782955"/>
                  </a:cubicBezTo>
                  <a:lnTo>
                    <a:pt x="173449" y="165735"/>
                  </a:lnTo>
                  <a:cubicBezTo>
                    <a:pt x="173449" y="152400"/>
                    <a:pt x="161066" y="141923"/>
                    <a:pt x="144874" y="141923"/>
                  </a:cubicBezTo>
                  <a:cubicBezTo>
                    <a:pt x="129634" y="141923"/>
                    <a:pt x="116299" y="152400"/>
                    <a:pt x="116299" y="165735"/>
                  </a:cubicBezTo>
                  <a:lnTo>
                    <a:pt x="116299" y="782955"/>
                  </a:lnTo>
                  <a:cubicBezTo>
                    <a:pt x="116299" y="796290"/>
                    <a:pt x="128681" y="806768"/>
                    <a:pt x="144874" y="806768"/>
                  </a:cubicBezTo>
                  <a:close/>
                  <a:moveTo>
                    <a:pt x="256316" y="806768"/>
                  </a:moveTo>
                  <a:cubicBezTo>
                    <a:pt x="271556" y="806768"/>
                    <a:pt x="284891" y="796290"/>
                    <a:pt x="284891" y="782955"/>
                  </a:cubicBezTo>
                  <a:lnTo>
                    <a:pt x="284891" y="165735"/>
                  </a:lnTo>
                  <a:cubicBezTo>
                    <a:pt x="284891" y="152400"/>
                    <a:pt x="272509" y="141923"/>
                    <a:pt x="256316" y="141923"/>
                  </a:cubicBezTo>
                  <a:cubicBezTo>
                    <a:pt x="241077" y="141923"/>
                    <a:pt x="227741" y="152400"/>
                    <a:pt x="227741" y="165735"/>
                  </a:cubicBezTo>
                  <a:lnTo>
                    <a:pt x="227741" y="782955"/>
                  </a:lnTo>
                  <a:cubicBezTo>
                    <a:pt x="227741" y="796290"/>
                    <a:pt x="240124" y="806768"/>
                    <a:pt x="256316" y="806768"/>
                  </a:cubicBezTo>
                  <a:close/>
                  <a:moveTo>
                    <a:pt x="367759" y="806768"/>
                  </a:moveTo>
                  <a:cubicBezTo>
                    <a:pt x="382999" y="806768"/>
                    <a:pt x="396334" y="796290"/>
                    <a:pt x="396334" y="782955"/>
                  </a:cubicBezTo>
                  <a:lnTo>
                    <a:pt x="396334" y="165735"/>
                  </a:lnTo>
                  <a:cubicBezTo>
                    <a:pt x="396334" y="152400"/>
                    <a:pt x="383952" y="141923"/>
                    <a:pt x="367759" y="141923"/>
                  </a:cubicBezTo>
                  <a:cubicBezTo>
                    <a:pt x="352519" y="141923"/>
                    <a:pt x="339184" y="152400"/>
                    <a:pt x="339184" y="165735"/>
                  </a:cubicBezTo>
                  <a:lnTo>
                    <a:pt x="339184" y="782955"/>
                  </a:lnTo>
                  <a:cubicBezTo>
                    <a:pt x="339184" y="796290"/>
                    <a:pt x="351566" y="806768"/>
                    <a:pt x="367759" y="806768"/>
                  </a:cubicBezTo>
                  <a:close/>
                  <a:moveTo>
                    <a:pt x="479202" y="806768"/>
                  </a:moveTo>
                  <a:cubicBezTo>
                    <a:pt x="494441" y="806768"/>
                    <a:pt x="507777" y="796290"/>
                    <a:pt x="507777" y="782955"/>
                  </a:cubicBezTo>
                  <a:lnTo>
                    <a:pt x="507777" y="165735"/>
                  </a:lnTo>
                  <a:cubicBezTo>
                    <a:pt x="507777" y="152400"/>
                    <a:pt x="495394" y="141923"/>
                    <a:pt x="479202" y="141923"/>
                  </a:cubicBezTo>
                  <a:cubicBezTo>
                    <a:pt x="463961" y="141923"/>
                    <a:pt x="450627" y="152400"/>
                    <a:pt x="450627" y="165735"/>
                  </a:cubicBezTo>
                  <a:lnTo>
                    <a:pt x="450627" y="782955"/>
                  </a:lnTo>
                  <a:cubicBezTo>
                    <a:pt x="450627" y="796290"/>
                    <a:pt x="463009" y="806768"/>
                    <a:pt x="479202" y="806768"/>
                  </a:cubicBezTo>
                  <a:close/>
                  <a:moveTo>
                    <a:pt x="590644" y="806768"/>
                  </a:moveTo>
                  <a:cubicBezTo>
                    <a:pt x="605884" y="806768"/>
                    <a:pt x="619219" y="796290"/>
                    <a:pt x="619219" y="782955"/>
                  </a:cubicBezTo>
                  <a:lnTo>
                    <a:pt x="619219" y="165735"/>
                  </a:lnTo>
                  <a:cubicBezTo>
                    <a:pt x="619219" y="152400"/>
                    <a:pt x="606836" y="141923"/>
                    <a:pt x="590644" y="141923"/>
                  </a:cubicBezTo>
                  <a:cubicBezTo>
                    <a:pt x="575404" y="141923"/>
                    <a:pt x="562069" y="152400"/>
                    <a:pt x="562069" y="165735"/>
                  </a:cubicBezTo>
                  <a:lnTo>
                    <a:pt x="562069" y="782955"/>
                  </a:lnTo>
                  <a:cubicBezTo>
                    <a:pt x="562069" y="796290"/>
                    <a:pt x="574452" y="806768"/>
                    <a:pt x="590644" y="806768"/>
                  </a:cubicBezTo>
                  <a:close/>
                  <a:moveTo>
                    <a:pt x="466876" y="2011193"/>
                  </a:moveTo>
                  <a:lnTo>
                    <a:pt x="278033" y="2011193"/>
                  </a:lnTo>
                  <a:lnTo>
                    <a:pt x="278033" y="1370582"/>
                  </a:lnTo>
                  <a:lnTo>
                    <a:pt x="322039" y="1370582"/>
                  </a:lnTo>
                  <a:lnTo>
                    <a:pt x="322039" y="888683"/>
                  </a:lnTo>
                  <a:lnTo>
                    <a:pt x="143922" y="888683"/>
                  </a:lnTo>
                  <a:cubicBezTo>
                    <a:pt x="86772" y="888683"/>
                    <a:pt x="39147" y="842010"/>
                    <a:pt x="39147" y="783908"/>
                  </a:cubicBezTo>
                  <a:lnTo>
                    <a:pt x="1047" y="228600"/>
                  </a:lnTo>
                  <a:cubicBezTo>
                    <a:pt x="-12289" y="34290"/>
                    <a:pt x="103916" y="0"/>
                    <a:pt x="229647" y="0"/>
                  </a:cubicBezTo>
                  <a:lnTo>
                    <a:pt x="499204" y="0"/>
                  </a:lnTo>
                  <a:cubicBezTo>
                    <a:pt x="624934" y="0"/>
                    <a:pt x="743044" y="36195"/>
                    <a:pt x="726852" y="228600"/>
                  </a:cubicBezTo>
                  <a:lnTo>
                    <a:pt x="688752" y="783908"/>
                  </a:lnTo>
                  <a:cubicBezTo>
                    <a:pt x="688752" y="841058"/>
                    <a:pt x="642079" y="888683"/>
                    <a:pt x="583977" y="888683"/>
                  </a:cubicBezTo>
                  <a:lnTo>
                    <a:pt x="412527" y="888683"/>
                  </a:lnTo>
                  <a:lnTo>
                    <a:pt x="412527" y="1370582"/>
                  </a:lnTo>
                  <a:lnTo>
                    <a:pt x="466876" y="1370582"/>
                  </a:lnTo>
                  <a:close/>
                </a:path>
              </a:pathLst>
            </a:custGeom>
            <a:solidFill>
              <a:schemeClr val="accent2"/>
            </a:solidFill>
            <a:ln w="9525" cap="flat">
              <a:noFill/>
              <a:prstDash val="solid"/>
              <a:miter/>
            </a:ln>
          </p:spPr>
          <p:txBody>
            <a:bodyPr wrap="square" rtlCol="0" anchor="ctr">
              <a:noAutofit/>
            </a:bodyPr>
            <a:lstStyle/>
            <a:p>
              <a:endParaRPr lang="en-US"/>
            </a:p>
          </p:txBody>
        </p:sp>
        <p:sp>
          <p:nvSpPr>
            <p:cNvPr id="25" name="Freeform: Shape 24">
              <a:extLst>
                <a:ext uri="{FF2B5EF4-FFF2-40B4-BE49-F238E27FC236}">
                  <a16:creationId xmlns:a16="http://schemas.microsoft.com/office/drawing/2014/main" xmlns="" id="{32BDA214-DAF7-4847-80B3-D6473AF331B3}"/>
                </a:ext>
              </a:extLst>
            </p:cNvPr>
            <p:cNvSpPr/>
            <p:nvPr/>
          </p:nvSpPr>
          <p:spPr>
            <a:xfrm rot="10800000">
              <a:off x="6653842" y="3765946"/>
              <a:ext cx="513143" cy="2011192"/>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accent2"/>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A20E65B0-1805-48E9-ACD3-7DF7F95E11BA}"/>
                </a:ext>
              </a:extLst>
            </p:cNvPr>
            <p:cNvSpPr/>
            <p:nvPr/>
          </p:nvSpPr>
          <p:spPr>
            <a:xfrm>
              <a:off x="4994315" y="1693521"/>
              <a:ext cx="2203369" cy="1806039"/>
            </a:xfrm>
            <a:custGeom>
              <a:avLst/>
              <a:gdLst>
                <a:gd name="connsiteX0" fmla="*/ 1169670 w 1162050"/>
                <a:gd name="connsiteY0" fmla="*/ 316230 h 952500"/>
                <a:gd name="connsiteX1" fmla="*/ 853440 w 1162050"/>
                <a:gd name="connsiteY1" fmla="*/ 0 h 952500"/>
                <a:gd name="connsiteX2" fmla="*/ 687705 w 1162050"/>
                <a:gd name="connsiteY2" fmla="*/ 46672 h 952500"/>
                <a:gd name="connsiteX3" fmla="*/ 537210 w 1162050"/>
                <a:gd name="connsiteY3" fmla="*/ 0 h 952500"/>
                <a:gd name="connsiteX4" fmla="*/ 312420 w 1162050"/>
                <a:gd name="connsiteY4" fmla="*/ 124777 h 952500"/>
                <a:gd name="connsiteX5" fmla="*/ 229552 w 1162050"/>
                <a:gd name="connsiteY5" fmla="*/ 109538 h 952500"/>
                <a:gd name="connsiteX6" fmla="*/ 0 w 1162050"/>
                <a:gd name="connsiteY6" fmla="*/ 339090 h 952500"/>
                <a:gd name="connsiteX7" fmla="*/ 229552 w 1162050"/>
                <a:gd name="connsiteY7" fmla="*/ 568643 h 952500"/>
                <a:gd name="connsiteX8" fmla="*/ 242888 w 1162050"/>
                <a:gd name="connsiteY8" fmla="*/ 568643 h 952500"/>
                <a:gd name="connsiteX9" fmla="*/ 220980 w 1162050"/>
                <a:gd name="connsiteY9" fmla="*/ 911543 h 952500"/>
                <a:gd name="connsiteX10" fmla="*/ 270510 w 1162050"/>
                <a:gd name="connsiteY10" fmla="*/ 958215 h 952500"/>
                <a:gd name="connsiteX11" fmla="*/ 699135 w 1162050"/>
                <a:gd name="connsiteY11" fmla="*/ 934403 h 952500"/>
                <a:gd name="connsiteX12" fmla="*/ 741997 w 1162050"/>
                <a:gd name="connsiteY12" fmla="*/ 937260 h 952500"/>
                <a:gd name="connsiteX13" fmla="*/ 765810 w 1162050"/>
                <a:gd name="connsiteY13" fmla="*/ 943928 h 952500"/>
                <a:gd name="connsiteX14" fmla="*/ 771525 w 1162050"/>
                <a:gd name="connsiteY14" fmla="*/ 943928 h 952500"/>
                <a:gd name="connsiteX15" fmla="*/ 849630 w 1162050"/>
                <a:gd name="connsiteY15" fmla="*/ 959168 h 952500"/>
                <a:gd name="connsiteX16" fmla="*/ 898207 w 1162050"/>
                <a:gd name="connsiteY16" fmla="*/ 911543 h 952500"/>
                <a:gd name="connsiteX17" fmla="*/ 878205 w 1162050"/>
                <a:gd name="connsiteY17" fmla="*/ 632460 h 952500"/>
                <a:gd name="connsiteX18" fmla="*/ 1169670 w 1162050"/>
                <a:gd name="connsiteY18" fmla="*/ 31623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2050" h="952500">
                  <a:moveTo>
                    <a:pt x="1169670" y="316230"/>
                  </a:moveTo>
                  <a:cubicBezTo>
                    <a:pt x="1169670" y="141922"/>
                    <a:pt x="1027747" y="0"/>
                    <a:pt x="853440" y="0"/>
                  </a:cubicBezTo>
                  <a:cubicBezTo>
                    <a:pt x="792480" y="0"/>
                    <a:pt x="736282" y="17145"/>
                    <a:pt x="687705" y="46672"/>
                  </a:cubicBezTo>
                  <a:cubicBezTo>
                    <a:pt x="644843" y="17145"/>
                    <a:pt x="593407" y="0"/>
                    <a:pt x="537210" y="0"/>
                  </a:cubicBezTo>
                  <a:cubicBezTo>
                    <a:pt x="442913" y="0"/>
                    <a:pt x="360045" y="49530"/>
                    <a:pt x="312420" y="124777"/>
                  </a:cubicBezTo>
                  <a:cubicBezTo>
                    <a:pt x="286702" y="114300"/>
                    <a:pt x="258127" y="109538"/>
                    <a:pt x="229552" y="109538"/>
                  </a:cubicBezTo>
                  <a:cubicBezTo>
                    <a:pt x="102870" y="109538"/>
                    <a:pt x="0" y="212408"/>
                    <a:pt x="0" y="339090"/>
                  </a:cubicBezTo>
                  <a:cubicBezTo>
                    <a:pt x="0" y="465773"/>
                    <a:pt x="102870" y="568643"/>
                    <a:pt x="229552" y="568643"/>
                  </a:cubicBezTo>
                  <a:cubicBezTo>
                    <a:pt x="234315" y="568643"/>
                    <a:pt x="238125" y="568643"/>
                    <a:pt x="242888" y="568643"/>
                  </a:cubicBezTo>
                  <a:cubicBezTo>
                    <a:pt x="234315" y="682943"/>
                    <a:pt x="227647" y="797243"/>
                    <a:pt x="220980" y="911543"/>
                  </a:cubicBezTo>
                  <a:cubicBezTo>
                    <a:pt x="218122" y="958215"/>
                    <a:pt x="226695" y="965835"/>
                    <a:pt x="270510" y="958215"/>
                  </a:cubicBezTo>
                  <a:cubicBezTo>
                    <a:pt x="412432" y="933450"/>
                    <a:pt x="555307" y="915353"/>
                    <a:pt x="699135" y="934403"/>
                  </a:cubicBezTo>
                  <a:cubicBezTo>
                    <a:pt x="713422" y="933450"/>
                    <a:pt x="727710" y="934403"/>
                    <a:pt x="741997" y="937260"/>
                  </a:cubicBezTo>
                  <a:cubicBezTo>
                    <a:pt x="750570" y="939165"/>
                    <a:pt x="759142" y="941070"/>
                    <a:pt x="765810" y="943928"/>
                  </a:cubicBezTo>
                  <a:cubicBezTo>
                    <a:pt x="767715" y="943928"/>
                    <a:pt x="769620" y="943928"/>
                    <a:pt x="771525" y="943928"/>
                  </a:cubicBezTo>
                  <a:cubicBezTo>
                    <a:pt x="797242" y="950595"/>
                    <a:pt x="822960" y="957262"/>
                    <a:pt x="849630" y="959168"/>
                  </a:cubicBezTo>
                  <a:cubicBezTo>
                    <a:pt x="893445" y="962025"/>
                    <a:pt x="901065" y="958215"/>
                    <a:pt x="898207" y="911543"/>
                  </a:cubicBezTo>
                  <a:cubicBezTo>
                    <a:pt x="891540" y="818198"/>
                    <a:pt x="885825" y="725805"/>
                    <a:pt x="878205" y="632460"/>
                  </a:cubicBezTo>
                  <a:cubicBezTo>
                    <a:pt x="1041082" y="618173"/>
                    <a:pt x="1169670" y="481965"/>
                    <a:pt x="1169670" y="316230"/>
                  </a:cubicBezTo>
                  <a:close/>
                </a:path>
              </a:pathLst>
            </a:custGeom>
            <a:solidFill>
              <a:schemeClr val="accent2"/>
            </a:solidFill>
            <a:ln w="9525"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2658A4B6-6577-43A0-843C-AD6C25F1B39D}"/>
                </a:ext>
              </a:extLst>
            </p:cNvPr>
            <p:cNvSpPr/>
            <p:nvPr/>
          </p:nvSpPr>
          <p:spPr>
            <a:xfrm flipH="1">
              <a:off x="3703721" y="3286765"/>
              <a:ext cx="4784558" cy="622090"/>
            </a:xfrm>
            <a:custGeom>
              <a:avLst/>
              <a:gdLst>
                <a:gd name="connsiteX0" fmla="*/ 6792279 w 8822004"/>
                <a:gd name="connsiteY0" fmla="*/ 0 h 1147040"/>
                <a:gd name="connsiteX1" fmla="*/ 4411002 w 8822004"/>
                <a:gd name="connsiteY1" fmla="*/ 0 h 1147040"/>
                <a:gd name="connsiteX2" fmla="*/ 2029725 w 8822004"/>
                <a:gd name="connsiteY2" fmla="*/ 0 h 1147040"/>
                <a:gd name="connsiteX3" fmla="*/ 1709050 w 8822004"/>
                <a:gd name="connsiteY3" fmla="*/ 262370 h 1147040"/>
                <a:gd name="connsiteX4" fmla="*/ 1670181 w 8822004"/>
                <a:gd name="connsiteY4" fmla="*/ 325531 h 1147040"/>
                <a:gd name="connsiteX5" fmla="*/ 1077419 w 8822004"/>
                <a:gd name="connsiteY5" fmla="*/ 325531 h 1147040"/>
                <a:gd name="connsiteX6" fmla="*/ 134830 w 8822004"/>
                <a:gd name="connsiteY6" fmla="*/ 320675 h 1147040"/>
                <a:gd name="connsiteX7" fmla="*/ 18221 w 8822004"/>
                <a:gd name="connsiteY7" fmla="*/ 412993 h 1147040"/>
                <a:gd name="connsiteX8" fmla="*/ 0 w 8822004"/>
                <a:gd name="connsiteY8" fmla="*/ 529599 h 1147040"/>
                <a:gd name="connsiteX9" fmla="*/ 1372 w 8822004"/>
                <a:gd name="connsiteY9" fmla="*/ 573520 h 1147040"/>
                <a:gd name="connsiteX10" fmla="*/ 0 w 8822004"/>
                <a:gd name="connsiteY10" fmla="*/ 617441 h 1147040"/>
                <a:gd name="connsiteX11" fmla="*/ 18221 w 8822004"/>
                <a:gd name="connsiteY11" fmla="*/ 734047 h 1147040"/>
                <a:gd name="connsiteX12" fmla="*/ 134830 w 8822004"/>
                <a:gd name="connsiteY12" fmla="*/ 826365 h 1147040"/>
                <a:gd name="connsiteX13" fmla="*/ 1077419 w 8822004"/>
                <a:gd name="connsiteY13" fmla="*/ 821509 h 1147040"/>
                <a:gd name="connsiteX14" fmla="*/ 1670181 w 8822004"/>
                <a:gd name="connsiteY14" fmla="*/ 821509 h 1147040"/>
                <a:gd name="connsiteX15" fmla="*/ 1709050 w 8822004"/>
                <a:gd name="connsiteY15" fmla="*/ 884670 h 1147040"/>
                <a:gd name="connsiteX16" fmla="*/ 2029725 w 8822004"/>
                <a:gd name="connsiteY16" fmla="*/ 1147040 h 1147040"/>
                <a:gd name="connsiteX17" fmla="*/ 4411002 w 8822004"/>
                <a:gd name="connsiteY17" fmla="*/ 1147040 h 1147040"/>
                <a:gd name="connsiteX18" fmla="*/ 6792279 w 8822004"/>
                <a:gd name="connsiteY18" fmla="*/ 1147040 h 1147040"/>
                <a:gd name="connsiteX19" fmla="*/ 7112954 w 8822004"/>
                <a:gd name="connsiteY19" fmla="*/ 884670 h 1147040"/>
                <a:gd name="connsiteX20" fmla="*/ 7151823 w 8822004"/>
                <a:gd name="connsiteY20" fmla="*/ 821509 h 1147040"/>
                <a:gd name="connsiteX21" fmla="*/ 7744585 w 8822004"/>
                <a:gd name="connsiteY21" fmla="*/ 821509 h 1147040"/>
                <a:gd name="connsiteX22" fmla="*/ 8687174 w 8822004"/>
                <a:gd name="connsiteY22" fmla="*/ 826365 h 1147040"/>
                <a:gd name="connsiteX23" fmla="*/ 8803783 w 8822004"/>
                <a:gd name="connsiteY23" fmla="*/ 734047 h 1147040"/>
                <a:gd name="connsiteX24" fmla="*/ 8822004 w 8822004"/>
                <a:gd name="connsiteY24" fmla="*/ 617441 h 1147040"/>
                <a:gd name="connsiteX25" fmla="*/ 8820632 w 8822004"/>
                <a:gd name="connsiteY25" fmla="*/ 573520 h 1147040"/>
                <a:gd name="connsiteX26" fmla="*/ 8822004 w 8822004"/>
                <a:gd name="connsiteY26" fmla="*/ 529599 h 1147040"/>
                <a:gd name="connsiteX27" fmla="*/ 8803783 w 8822004"/>
                <a:gd name="connsiteY27" fmla="*/ 412993 h 1147040"/>
                <a:gd name="connsiteX28" fmla="*/ 8687174 w 8822004"/>
                <a:gd name="connsiteY28" fmla="*/ 320675 h 1147040"/>
                <a:gd name="connsiteX29" fmla="*/ 7744585 w 8822004"/>
                <a:gd name="connsiteY29" fmla="*/ 325531 h 1147040"/>
                <a:gd name="connsiteX30" fmla="*/ 7151823 w 8822004"/>
                <a:gd name="connsiteY30" fmla="*/ 325531 h 1147040"/>
                <a:gd name="connsiteX31" fmla="*/ 7112954 w 8822004"/>
                <a:gd name="connsiteY31" fmla="*/ 262370 h 1147040"/>
                <a:gd name="connsiteX32" fmla="*/ 6792279 w 8822004"/>
                <a:gd name="connsiteY32" fmla="*/ 0 h 114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822004" h="1147040">
                  <a:moveTo>
                    <a:pt x="6792279" y="0"/>
                  </a:moveTo>
                  <a:lnTo>
                    <a:pt x="4411002" y="0"/>
                  </a:lnTo>
                  <a:lnTo>
                    <a:pt x="2029725" y="0"/>
                  </a:lnTo>
                  <a:cubicBezTo>
                    <a:pt x="1835376" y="0"/>
                    <a:pt x="1747920" y="72883"/>
                    <a:pt x="1709050" y="262370"/>
                  </a:cubicBezTo>
                  <a:cubicBezTo>
                    <a:pt x="1704189" y="291522"/>
                    <a:pt x="1694471" y="315819"/>
                    <a:pt x="1670181" y="325531"/>
                  </a:cubicBezTo>
                  <a:cubicBezTo>
                    <a:pt x="1470971" y="383840"/>
                    <a:pt x="1276623" y="408131"/>
                    <a:pt x="1077419" y="325531"/>
                  </a:cubicBezTo>
                  <a:cubicBezTo>
                    <a:pt x="781035" y="306096"/>
                    <a:pt x="431208" y="310957"/>
                    <a:pt x="134830" y="320675"/>
                  </a:cubicBezTo>
                  <a:cubicBezTo>
                    <a:pt x="86243" y="335253"/>
                    <a:pt x="32795" y="359544"/>
                    <a:pt x="18221" y="412993"/>
                  </a:cubicBezTo>
                  <a:cubicBezTo>
                    <a:pt x="3645" y="451863"/>
                    <a:pt x="0" y="490731"/>
                    <a:pt x="0" y="529599"/>
                  </a:cubicBezTo>
                  <a:lnTo>
                    <a:pt x="1372" y="573520"/>
                  </a:lnTo>
                  <a:lnTo>
                    <a:pt x="0" y="617441"/>
                  </a:lnTo>
                  <a:cubicBezTo>
                    <a:pt x="0" y="656309"/>
                    <a:pt x="3645" y="695177"/>
                    <a:pt x="18221" y="734047"/>
                  </a:cubicBezTo>
                  <a:cubicBezTo>
                    <a:pt x="32795" y="787496"/>
                    <a:pt x="86243" y="811787"/>
                    <a:pt x="134830" y="826365"/>
                  </a:cubicBezTo>
                  <a:cubicBezTo>
                    <a:pt x="431208" y="836083"/>
                    <a:pt x="781035" y="840944"/>
                    <a:pt x="1077419" y="821509"/>
                  </a:cubicBezTo>
                  <a:cubicBezTo>
                    <a:pt x="1276623" y="738909"/>
                    <a:pt x="1470971" y="763200"/>
                    <a:pt x="1670181" y="821509"/>
                  </a:cubicBezTo>
                  <a:cubicBezTo>
                    <a:pt x="1694471" y="831221"/>
                    <a:pt x="1704189" y="855518"/>
                    <a:pt x="1709050" y="884670"/>
                  </a:cubicBezTo>
                  <a:cubicBezTo>
                    <a:pt x="1747920" y="1074157"/>
                    <a:pt x="1835376" y="1147040"/>
                    <a:pt x="2029725" y="1147040"/>
                  </a:cubicBezTo>
                  <a:lnTo>
                    <a:pt x="4411002" y="1147040"/>
                  </a:lnTo>
                  <a:lnTo>
                    <a:pt x="6792279" y="1147040"/>
                  </a:lnTo>
                  <a:cubicBezTo>
                    <a:pt x="6986628" y="1147040"/>
                    <a:pt x="7074084" y="1074157"/>
                    <a:pt x="7112954" y="884670"/>
                  </a:cubicBezTo>
                  <a:cubicBezTo>
                    <a:pt x="7117815" y="855518"/>
                    <a:pt x="7127533" y="831221"/>
                    <a:pt x="7151823" y="821509"/>
                  </a:cubicBezTo>
                  <a:cubicBezTo>
                    <a:pt x="7351033" y="763200"/>
                    <a:pt x="7545381" y="738909"/>
                    <a:pt x="7744585" y="821509"/>
                  </a:cubicBezTo>
                  <a:cubicBezTo>
                    <a:pt x="8040969" y="840944"/>
                    <a:pt x="8390796" y="836083"/>
                    <a:pt x="8687174" y="826365"/>
                  </a:cubicBezTo>
                  <a:cubicBezTo>
                    <a:pt x="8735761" y="811787"/>
                    <a:pt x="8789209" y="787496"/>
                    <a:pt x="8803783" y="734047"/>
                  </a:cubicBezTo>
                  <a:cubicBezTo>
                    <a:pt x="8818359" y="695177"/>
                    <a:pt x="8822004" y="656309"/>
                    <a:pt x="8822004" y="617441"/>
                  </a:cubicBezTo>
                  <a:lnTo>
                    <a:pt x="8820632" y="573520"/>
                  </a:lnTo>
                  <a:lnTo>
                    <a:pt x="8822004" y="529599"/>
                  </a:lnTo>
                  <a:cubicBezTo>
                    <a:pt x="8822004" y="490731"/>
                    <a:pt x="8818359" y="451863"/>
                    <a:pt x="8803783" y="412993"/>
                  </a:cubicBezTo>
                  <a:cubicBezTo>
                    <a:pt x="8789209" y="359544"/>
                    <a:pt x="8735761" y="335253"/>
                    <a:pt x="8687174" y="320675"/>
                  </a:cubicBezTo>
                  <a:cubicBezTo>
                    <a:pt x="8390796" y="310957"/>
                    <a:pt x="8040969" y="306096"/>
                    <a:pt x="7744585" y="325531"/>
                  </a:cubicBezTo>
                  <a:cubicBezTo>
                    <a:pt x="7545381" y="408131"/>
                    <a:pt x="7351033" y="383840"/>
                    <a:pt x="7151823" y="325531"/>
                  </a:cubicBezTo>
                  <a:cubicBezTo>
                    <a:pt x="7127533" y="315819"/>
                    <a:pt x="7117815" y="291522"/>
                    <a:pt x="7112954" y="262370"/>
                  </a:cubicBezTo>
                  <a:cubicBezTo>
                    <a:pt x="7074084" y="72883"/>
                    <a:pt x="6986628" y="0"/>
                    <a:pt x="6792279" y="0"/>
                  </a:cubicBezTo>
                  <a:close/>
                </a:path>
              </a:pathLst>
            </a:custGeom>
            <a:solidFill>
              <a:schemeClr val="accent4"/>
            </a:solidFill>
            <a:ln w="38100" cap="flat">
              <a:solidFill>
                <a:schemeClr val="accent2"/>
              </a:solidFill>
              <a:prstDash val="solid"/>
              <a:miter/>
            </a:ln>
          </p:spPr>
          <p:txBody>
            <a:bodyPr rtlCol="0" anchor="ctr"/>
            <a:lstStyle/>
            <a:p>
              <a:endParaRPr lang="en-US" dirty="0"/>
            </a:p>
          </p:txBody>
        </p:sp>
      </p:grpSp>
      <p:sp>
        <p:nvSpPr>
          <p:cNvPr id="18" name="Text Placeholder 1">
            <a:extLst>
              <a:ext uri="{FF2B5EF4-FFF2-40B4-BE49-F238E27FC236}">
                <a16:creationId xmlns:a16="http://schemas.microsoft.com/office/drawing/2014/main" xmlns="" id="{D862F04F-821A-4867-8E37-B0550813FBD1}"/>
              </a:ext>
            </a:extLst>
          </p:cNvPr>
          <p:cNvSpPr txBox="1">
            <a:spLocks/>
          </p:cNvSpPr>
          <p:nvPr/>
        </p:nvSpPr>
        <p:spPr>
          <a:xfrm>
            <a:off x="-9938" y="5036524"/>
            <a:ext cx="12192000" cy="857296"/>
          </a:xfrm>
          <a:prstGeom prst="rect">
            <a:avLst/>
          </a:prstGeom>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dirty="0"/>
              <a:t>Thank you</a:t>
            </a:r>
          </a:p>
        </p:txBody>
      </p:sp>
      <p:sp>
        <p:nvSpPr>
          <p:cNvPr id="19" name="Text Placeholder 2">
            <a:extLst>
              <a:ext uri="{FF2B5EF4-FFF2-40B4-BE49-F238E27FC236}">
                <a16:creationId xmlns:a16="http://schemas.microsoft.com/office/drawing/2014/main" xmlns="" id="{A8D1AAF6-CE25-4081-9A69-D1C95715CF55}"/>
              </a:ext>
            </a:extLst>
          </p:cNvPr>
          <p:cNvSpPr txBox="1">
            <a:spLocks/>
          </p:cNvSpPr>
          <p:nvPr/>
        </p:nvSpPr>
        <p:spPr>
          <a:xfrm>
            <a:off x="4517334" y="5968157"/>
            <a:ext cx="3157332" cy="301523"/>
          </a:xfrm>
          <a:prstGeom prst="roundRect">
            <a:avLst>
              <a:gd name="adj" fmla="val 29852"/>
            </a:avLst>
          </a:prstGeom>
          <a:solidFill>
            <a:schemeClr val="accent2"/>
          </a:solidFill>
        </p:spPr>
        <p:txBody>
          <a:bodyPr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ko-KR" sz="1800" dirty="0">
                <a:solidFill>
                  <a:schemeClr val="bg1"/>
                </a:solidFill>
              </a:rPr>
              <a:t>Insert your subtitle here</a:t>
            </a:r>
          </a:p>
        </p:txBody>
      </p:sp>
      <p:sp>
        <p:nvSpPr>
          <p:cNvPr id="30" name="Rectangle 29">
            <a:extLst>
              <a:ext uri="{FF2B5EF4-FFF2-40B4-BE49-F238E27FC236}">
                <a16:creationId xmlns:a16="http://schemas.microsoft.com/office/drawing/2014/main" xmlns="" id="{1B00C34F-E34C-4FDC-9A3C-F33B42C0E94A}"/>
              </a:ext>
            </a:extLst>
          </p:cNvPr>
          <p:cNvSpPr/>
          <p:nvPr/>
        </p:nvSpPr>
        <p:spPr>
          <a:xfrm>
            <a:off x="5145226" y="1862439"/>
            <a:ext cx="1881669" cy="369332"/>
          </a:xfrm>
          <a:prstGeom prst="rect">
            <a:avLst/>
          </a:prstGeom>
        </p:spPr>
        <p:txBody>
          <a:bodyPr wrap="none">
            <a:spAutoFit/>
          </a:bodyPr>
          <a:lstStyle/>
          <a:p>
            <a:pPr algn="ctr"/>
            <a:r>
              <a:rPr lang="en-US" dirty="0">
                <a:solidFill>
                  <a:schemeClr val="accent2"/>
                </a:solidFill>
              </a:rPr>
              <a:t>SPECIAL FOOD</a:t>
            </a:r>
          </a:p>
        </p:txBody>
      </p:sp>
    </p:spTree>
    <p:extLst>
      <p:ext uri="{BB962C8B-B14F-4D97-AF65-F5344CB8AC3E}">
        <p14:creationId xmlns:p14="http://schemas.microsoft.com/office/powerpoint/2010/main" val="39539196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Placeholder 42">
            <a:extLst>
              <a:ext uri="{FF2B5EF4-FFF2-40B4-BE49-F238E27FC236}">
                <a16:creationId xmlns:a16="http://schemas.microsoft.com/office/drawing/2014/main" xmlns="" id="{CDBDAD4A-5200-468A-9C96-64EF59D383C4}"/>
              </a:ext>
            </a:extLst>
          </p:cNvPr>
          <p:cNvSpPr>
            <a:spLocks noGrp="1"/>
          </p:cNvSpPr>
          <p:nvPr>
            <p:ph type="body" sz="quarter" idx="10"/>
          </p:nvPr>
        </p:nvSpPr>
        <p:spPr/>
        <p:txBody>
          <a:bodyPr/>
          <a:lstStyle/>
          <a:p>
            <a:r>
              <a:rPr lang="en-US" sz="4000" b="1" dirty="0">
                <a:latin typeface="Comic Sans MS" panose="030F0702030302020204" pitchFamily="66" charset="0"/>
                <a:ea typeface="Calibri"/>
                <a:cs typeface="Times New Roman"/>
              </a:rPr>
              <a:t>Kitchen Hygiene</a:t>
            </a:r>
            <a:endParaRPr lang="en-US" sz="4000" b="1" dirty="0">
              <a:solidFill>
                <a:schemeClr val="tx1">
                  <a:lumMod val="95000"/>
                  <a:lumOff val="5000"/>
                </a:schemeClr>
              </a:solidFill>
              <a:latin typeface="Comic Sans MS" panose="030F0702030302020204" pitchFamily="66" charset="0"/>
            </a:endParaRPr>
          </a:p>
        </p:txBody>
      </p:sp>
      <p:sp>
        <p:nvSpPr>
          <p:cNvPr id="44" name="Text Placeholder 43">
            <a:extLst>
              <a:ext uri="{FF2B5EF4-FFF2-40B4-BE49-F238E27FC236}">
                <a16:creationId xmlns:a16="http://schemas.microsoft.com/office/drawing/2014/main" xmlns="" id="{D45563B6-64AC-48C3-ACBF-9E645CC74719}"/>
              </a:ext>
            </a:extLst>
          </p:cNvPr>
          <p:cNvSpPr>
            <a:spLocks noGrp="1"/>
          </p:cNvSpPr>
          <p:nvPr>
            <p:ph type="body" sz="quarter" idx="11"/>
          </p:nvPr>
        </p:nvSpPr>
        <p:spPr>
          <a:xfrm>
            <a:off x="6540299" y="6251687"/>
            <a:ext cx="5083626" cy="288032"/>
          </a:xfrm>
        </p:spPr>
        <p:txBody>
          <a:bodyPr/>
          <a:lstStyle/>
          <a:p>
            <a:pPr lvl="0" algn="r"/>
            <a:r>
              <a:rPr lang="id-ID" altLang="ko-KR" sz="2000" i="1" dirty="0">
                <a:solidFill>
                  <a:schemeClr val="tx1">
                    <a:lumMod val="85000"/>
                    <a:lumOff val="15000"/>
                  </a:schemeClr>
                </a:solidFill>
                <a:latin typeface="Candara" panose="020E0502030303020204" pitchFamily="34" charset="0"/>
                <a:cs typeface="+mn-cs"/>
              </a:rPr>
              <a:t>Hygiene Sanitation and </a:t>
            </a:r>
            <a:r>
              <a:rPr lang="id-ID" altLang="ko-KR" sz="2000" i="1" dirty="0" smtClean="0">
                <a:solidFill>
                  <a:schemeClr val="tx1">
                    <a:lumMod val="85000"/>
                    <a:lumOff val="15000"/>
                  </a:schemeClr>
                </a:solidFill>
                <a:latin typeface="Candara" panose="020E0502030303020204" pitchFamily="34" charset="0"/>
                <a:cs typeface="+mn-cs"/>
              </a:rPr>
              <a:t>Safety</a:t>
            </a:r>
            <a:endParaRPr lang="ko-KR" altLang="en-US" sz="2000" i="1" dirty="0">
              <a:solidFill>
                <a:schemeClr val="tx1">
                  <a:lumMod val="85000"/>
                  <a:lumOff val="15000"/>
                </a:schemeClr>
              </a:solidFill>
              <a:latin typeface="Candara" panose="020E0502030303020204" pitchFamily="34" charset="0"/>
              <a:cs typeface="+mn-cs"/>
            </a:endParaRPr>
          </a:p>
        </p:txBody>
      </p:sp>
    </p:spTree>
    <p:extLst>
      <p:ext uri="{BB962C8B-B14F-4D97-AF65-F5344CB8AC3E}">
        <p14:creationId xmlns:p14="http://schemas.microsoft.com/office/powerpoint/2010/main" val="30467471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13760" y="780288"/>
            <a:ext cx="8217408" cy="646331"/>
          </a:xfrm>
          <a:prstGeom prst="rect">
            <a:avLst/>
          </a:prstGeom>
          <a:noFill/>
        </p:spPr>
        <p:txBody>
          <a:bodyPr wrap="square" rtlCol="0">
            <a:spAutoFit/>
          </a:bodyPr>
          <a:lstStyle/>
          <a:p>
            <a:pPr algn="ctr"/>
            <a:r>
              <a:rPr lang="id-ID" sz="3600" dirty="0" smtClean="0">
                <a:solidFill>
                  <a:schemeClr val="accent6">
                    <a:lumMod val="60000"/>
                    <a:lumOff val="40000"/>
                  </a:schemeClr>
                </a:solidFill>
                <a:latin typeface="Comic Sans MS" panose="030F0702030302020204" pitchFamily="66" charset="0"/>
              </a:rPr>
              <a:t>Introduction</a:t>
            </a:r>
            <a:endParaRPr lang="id-ID" sz="3600" dirty="0">
              <a:solidFill>
                <a:schemeClr val="accent6">
                  <a:lumMod val="60000"/>
                  <a:lumOff val="40000"/>
                </a:schemeClr>
              </a:solidFill>
              <a:latin typeface="Comic Sans MS" panose="030F0702030302020204" pitchFamily="66" charset="0"/>
            </a:endParaRPr>
          </a:p>
        </p:txBody>
      </p:sp>
      <p:sp>
        <p:nvSpPr>
          <p:cNvPr id="4" name="TextBox 3"/>
          <p:cNvSpPr txBox="1"/>
          <p:nvPr/>
        </p:nvSpPr>
        <p:spPr>
          <a:xfrm>
            <a:off x="4072128" y="1597152"/>
            <a:ext cx="7754112" cy="3477875"/>
          </a:xfrm>
          <a:prstGeom prst="rect">
            <a:avLst/>
          </a:prstGeom>
          <a:noFill/>
        </p:spPr>
        <p:txBody>
          <a:bodyPr wrap="square" rtlCol="0">
            <a:spAutoFit/>
          </a:bodyPr>
          <a:lstStyle/>
          <a:p>
            <a:pPr marL="342900" indent="-342900" algn="just">
              <a:buFont typeface="Arial" panose="020B0604020202020204" pitchFamily="34" charset="0"/>
              <a:buChar char="•"/>
            </a:pPr>
            <a:r>
              <a:rPr lang="id-ID" sz="2200" dirty="0" smtClean="0">
                <a:solidFill>
                  <a:schemeClr val="accent6">
                    <a:lumMod val="60000"/>
                    <a:lumOff val="40000"/>
                  </a:schemeClr>
                </a:solidFill>
                <a:latin typeface="Comic Sans MS" panose="030F0702030302020204" pitchFamily="66" charset="0"/>
              </a:rPr>
              <a:t>Area </a:t>
            </a:r>
            <a:r>
              <a:rPr lang="id-ID" sz="2200" b="1" dirty="0" smtClean="0">
                <a:solidFill>
                  <a:schemeClr val="accent6">
                    <a:lumMod val="60000"/>
                    <a:lumOff val="40000"/>
                  </a:schemeClr>
                </a:solidFill>
                <a:latin typeface="Comic Sans MS" panose="030F0702030302020204" pitchFamily="66" charset="0"/>
              </a:rPr>
              <a:t>Kitchen</a:t>
            </a:r>
            <a:r>
              <a:rPr lang="id-ID" sz="2200" dirty="0" smtClean="0">
                <a:solidFill>
                  <a:schemeClr val="accent6">
                    <a:lumMod val="60000"/>
                    <a:lumOff val="40000"/>
                  </a:schemeClr>
                </a:solidFill>
                <a:latin typeface="Comic Sans MS" panose="030F0702030302020204" pitchFamily="66" charset="0"/>
              </a:rPr>
              <a:t> merupakan </a:t>
            </a:r>
            <a:r>
              <a:rPr lang="id-ID" sz="2200" dirty="0">
                <a:solidFill>
                  <a:schemeClr val="accent6">
                    <a:lumMod val="60000"/>
                    <a:lumOff val="40000"/>
                  </a:schemeClr>
                </a:solidFill>
                <a:latin typeface="Comic Sans MS" panose="030F0702030302020204" pitchFamily="66" charset="0"/>
              </a:rPr>
              <a:t>tempat di </a:t>
            </a:r>
            <a:r>
              <a:rPr lang="id-ID" sz="2200" dirty="0" smtClean="0">
                <a:solidFill>
                  <a:schemeClr val="accent6">
                    <a:lumMod val="60000"/>
                    <a:lumOff val="40000"/>
                  </a:schemeClr>
                </a:solidFill>
                <a:latin typeface="Comic Sans MS" panose="030F0702030302020204" pitchFamily="66" charset="0"/>
              </a:rPr>
              <a:t>mana kemungkinan </a:t>
            </a:r>
            <a:r>
              <a:rPr lang="id-ID" sz="2200" dirty="0">
                <a:solidFill>
                  <a:schemeClr val="accent6">
                    <a:lumMod val="60000"/>
                    <a:lumOff val="40000"/>
                  </a:schemeClr>
                </a:solidFill>
                <a:latin typeface="Comic Sans MS" panose="030F0702030302020204" pitchFamily="66" charset="0"/>
              </a:rPr>
              <a:t>besar </a:t>
            </a:r>
            <a:r>
              <a:rPr lang="id-ID" sz="2200" dirty="0" smtClean="0">
                <a:solidFill>
                  <a:schemeClr val="accent6">
                    <a:lumMod val="60000"/>
                    <a:lumOff val="40000"/>
                  </a:schemeClr>
                </a:solidFill>
                <a:latin typeface="Comic Sans MS" panose="030F0702030302020204" pitchFamily="66" charset="0"/>
              </a:rPr>
              <a:t>kuman (microorganisme)  ditemukan </a:t>
            </a:r>
            <a:r>
              <a:rPr lang="id-ID" sz="2200" dirty="0">
                <a:solidFill>
                  <a:schemeClr val="accent6">
                    <a:lumMod val="60000"/>
                    <a:lumOff val="40000"/>
                  </a:schemeClr>
                </a:solidFill>
                <a:latin typeface="Comic Sans MS" panose="030F0702030302020204" pitchFamily="66" charset="0"/>
              </a:rPr>
              <a:t>dan juga tempat di </a:t>
            </a:r>
            <a:r>
              <a:rPr lang="id-ID" sz="2200" dirty="0" smtClean="0">
                <a:solidFill>
                  <a:schemeClr val="accent6">
                    <a:lumMod val="60000"/>
                    <a:lumOff val="40000"/>
                  </a:schemeClr>
                </a:solidFill>
                <a:latin typeface="Comic Sans MS" panose="030F0702030302020204" pitchFamily="66" charset="0"/>
              </a:rPr>
              <a:t>mana kuman tersebut tidak dibiarkan berkembang biak.</a:t>
            </a:r>
            <a:endParaRPr lang="id-ID" sz="2200" dirty="0">
              <a:solidFill>
                <a:schemeClr val="accent6">
                  <a:lumMod val="60000"/>
                  <a:lumOff val="40000"/>
                </a:schemeClr>
              </a:solidFill>
              <a:latin typeface="Comic Sans MS" panose="030F0702030302020204" pitchFamily="66" charset="0"/>
            </a:endParaRPr>
          </a:p>
          <a:p>
            <a:pPr marL="342900" indent="-342900" algn="just">
              <a:buFont typeface="Arial" panose="020B0604020202020204" pitchFamily="34" charset="0"/>
              <a:buChar char="•"/>
            </a:pPr>
            <a:r>
              <a:rPr lang="id-ID" sz="2200" dirty="0" smtClean="0">
                <a:solidFill>
                  <a:schemeClr val="accent6">
                    <a:lumMod val="60000"/>
                    <a:lumOff val="40000"/>
                  </a:schemeClr>
                </a:solidFill>
                <a:latin typeface="Comic Sans MS" panose="030F0702030302020204" pitchFamily="66" charset="0"/>
              </a:rPr>
              <a:t>Aktivitas-aktivitasi </a:t>
            </a:r>
            <a:r>
              <a:rPr lang="id-ID" sz="2200" dirty="0">
                <a:solidFill>
                  <a:schemeClr val="accent6">
                    <a:lumMod val="60000"/>
                    <a:lumOff val="40000"/>
                  </a:schemeClr>
                </a:solidFill>
                <a:latin typeface="Comic Sans MS" panose="030F0702030302020204" pitchFamily="66" charset="0"/>
              </a:rPr>
              <a:t>penting seperti </a:t>
            </a:r>
            <a:r>
              <a:rPr lang="id-ID" sz="2200" dirty="0" smtClean="0">
                <a:solidFill>
                  <a:schemeClr val="accent6">
                    <a:lumMod val="60000"/>
                    <a:lumOff val="40000"/>
                  </a:schemeClr>
                </a:solidFill>
                <a:latin typeface="Comic Sans MS" panose="030F0702030302020204" pitchFamily="66" charset="0"/>
              </a:rPr>
              <a:t>memasak terjadi di sana dan akibat ketidaktahuan </a:t>
            </a:r>
            <a:r>
              <a:rPr lang="id-ID" sz="2200" dirty="0">
                <a:solidFill>
                  <a:schemeClr val="accent6">
                    <a:lumMod val="60000"/>
                    <a:lumOff val="40000"/>
                  </a:schemeClr>
                </a:solidFill>
                <a:latin typeface="Comic Sans MS" panose="030F0702030302020204" pitchFamily="66" charset="0"/>
              </a:rPr>
              <a:t>bisa membuat </a:t>
            </a:r>
            <a:r>
              <a:rPr lang="id-ID" sz="2200" dirty="0" smtClean="0">
                <a:solidFill>
                  <a:schemeClr val="accent6">
                    <a:lumMod val="60000"/>
                    <a:lumOff val="40000"/>
                  </a:schemeClr>
                </a:solidFill>
                <a:latin typeface="Comic Sans MS" panose="030F0702030302020204" pitchFamily="66" charset="0"/>
              </a:rPr>
              <a:t>makanan sumber </a:t>
            </a:r>
            <a:r>
              <a:rPr lang="id-ID" sz="2200" dirty="0">
                <a:solidFill>
                  <a:schemeClr val="accent6">
                    <a:lumMod val="60000"/>
                    <a:lumOff val="40000"/>
                  </a:schemeClr>
                </a:solidFill>
                <a:latin typeface="Comic Sans MS" panose="030F0702030302020204" pitchFamily="66" charset="0"/>
              </a:rPr>
              <a:t>penyebaran </a:t>
            </a:r>
            <a:r>
              <a:rPr lang="id-ID" sz="2200" dirty="0" smtClean="0">
                <a:solidFill>
                  <a:schemeClr val="accent6">
                    <a:lumMod val="60000"/>
                    <a:lumOff val="40000"/>
                  </a:schemeClr>
                </a:solidFill>
                <a:latin typeface="Comic Sans MS" panose="030F0702030302020204" pitchFamily="66" charset="0"/>
              </a:rPr>
              <a:t>kuman penyakit </a:t>
            </a:r>
            <a:r>
              <a:rPr lang="id-ID" sz="2200" dirty="0">
                <a:solidFill>
                  <a:schemeClr val="accent6">
                    <a:lumMod val="60000"/>
                    <a:lumOff val="40000"/>
                  </a:schemeClr>
                </a:solidFill>
                <a:latin typeface="Comic Sans MS" panose="030F0702030302020204" pitchFamily="66" charset="0"/>
              </a:rPr>
              <a:t>dan penyakit. </a:t>
            </a:r>
            <a:endParaRPr lang="id-ID" sz="2200" dirty="0" smtClean="0">
              <a:solidFill>
                <a:schemeClr val="accent6">
                  <a:lumMod val="60000"/>
                  <a:lumOff val="40000"/>
                </a:schemeClr>
              </a:solidFill>
              <a:latin typeface="Comic Sans MS" panose="030F0702030302020204" pitchFamily="66" charset="0"/>
            </a:endParaRPr>
          </a:p>
          <a:p>
            <a:pPr marL="342900" indent="-342900" algn="just">
              <a:buFont typeface="Arial" panose="020B0604020202020204" pitchFamily="34" charset="0"/>
              <a:buChar char="•"/>
            </a:pPr>
            <a:r>
              <a:rPr lang="id-ID" sz="2200" dirty="0" smtClean="0">
                <a:solidFill>
                  <a:schemeClr val="accent6">
                    <a:lumMod val="60000"/>
                    <a:lumOff val="40000"/>
                  </a:schemeClr>
                </a:solidFill>
                <a:latin typeface="Comic Sans MS" panose="030F0702030302020204" pitchFamily="66" charset="0"/>
              </a:rPr>
              <a:t>Alat dan produk </a:t>
            </a:r>
            <a:r>
              <a:rPr lang="id-ID" sz="2200" dirty="0">
                <a:solidFill>
                  <a:schemeClr val="accent6">
                    <a:lumMod val="60000"/>
                    <a:lumOff val="40000"/>
                  </a:schemeClr>
                </a:solidFill>
                <a:latin typeface="Comic Sans MS" panose="030F0702030302020204" pitchFamily="66" charset="0"/>
              </a:rPr>
              <a:t>pembersih dapur </a:t>
            </a:r>
            <a:r>
              <a:rPr lang="id-ID" sz="2200" dirty="0" smtClean="0">
                <a:solidFill>
                  <a:schemeClr val="accent6">
                    <a:lumMod val="60000"/>
                    <a:lumOff val="40000"/>
                  </a:schemeClr>
                </a:solidFill>
                <a:latin typeface="Comic Sans MS" panose="030F0702030302020204" pitchFamily="66" charset="0"/>
              </a:rPr>
              <a:t>yang tepat bisa membantu </a:t>
            </a:r>
            <a:r>
              <a:rPr lang="id-ID" sz="2200" dirty="0">
                <a:solidFill>
                  <a:schemeClr val="accent6">
                    <a:lumMod val="60000"/>
                    <a:lumOff val="40000"/>
                  </a:schemeClr>
                </a:solidFill>
                <a:latin typeface="Comic Sans MS" panose="030F0702030302020204" pitchFamily="66" charset="0"/>
              </a:rPr>
              <a:t>Anda memastikan memasak dengan </a:t>
            </a:r>
            <a:r>
              <a:rPr lang="id-ID" sz="2200" dirty="0" smtClean="0">
                <a:solidFill>
                  <a:schemeClr val="accent6">
                    <a:lumMod val="60000"/>
                    <a:lumOff val="40000"/>
                  </a:schemeClr>
                </a:solidFill>
                <a:latin typeface="Comic Sans MS" panose="030F0702030302020204" pitchFamily="66" charset="0"/>
              </a:rPr>
              <a:t>aman dan </a:t>
            </a:r>
            <a:r>
              <a:rPr lang="id-ID" sz="2200" dirty="0">
                <a:solidFill>
                  <a:schemeClr val="accent6">
                    <a:lumMod val="60000"/>
                    <a:lumOff val="40000"/>
                  </a:schemeClr>
                </a:solidFill>
                <a:latin typeface="Comic Sans MS" panose="030F0702030302020204" pitchFamily="66" charset="0"/>
              </a:rPr>
              <a:t>dapur yang higienis</a:t>
            </a:r>
          </a:p>
        </p:txBody>
      </p:sp>
    </p:spTree>
    <p:extLst>
      <p:ext uri="{BB962C8B-B14F-4D97-AF65-F5344CB8AC3E}">
        <p14:creationId xmlns:p14="http://schemas.microsoft.com/office/powerpoint/2010/main" val="2309951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t="4797" b="4797"/>
          <a:stretch>
            <a:fillRect/>
          </a:stretch>
        </p:blipFill>
        <p:spPr bwMode="auto">
          <a:xfrm>
            <a:off x="6412103" y="669989"/>
            <a:ext cx="4357688"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56032" y="792480"/>
            <a:ext cx="6022848" cy="1107996"/>
          </a:xfrm>
          <a:prstGeom prst="rect">
            <a:avLst/>
          </a:prstGeom>
          <a:noFill/>
        </p:spPr>
        <p:txBody>
          <a:bodyPr wrap="square" rtlCol="0">
            <a:spAutoFit/>
          </a:bodyPr>
          <a:lstStyle/>
          <a:p>
            <a:r>
              <a:rPr lang="en-US" altLang="id-ID" sz="2200" b="1" kern="0" dirty="0" smtClean="0">
                <a:solidFill>
                  <a:schemeClr val="accent2"/>
                </a:solidFill>
                <a:latin typeface="Comic Sans MS" panose="030F0702030302020204" pitchFamily="66" charset="0"/>
                <a:ea typeface="+mj-ea"/>
                <a:cs typeface="+mj-cs"/>
              </a:rPr>
              <a:t>A Special Dress Code Is Required For EVERYONE Who Enters A Food-handling Area</a:t>
            </a:r>
            <a:endParaRPr lang="id-ID" sz="2200" b="1" dirty="0">
              <a:solidFill>
                <a:schemeClr val="accent2"/>
              </a:solidFill>
              <a:latin typeface="Comic Sans MS" panose="030F0702030302020204" pitchFamily="66" charset="0"/>
            </a:endParaRPr>
          </a:p>
        </p:txBody>
      </p:sp>
      <p:sp>
        <p:nvSpPr>
          <p:cNvPr id="5" name="Text Box 4"/>
          <p:cNvSpPr txBox="1">
            <a:spLocks noChangeArrowheads="1"/>
          </p:cNvSpPr>
          <p:nvPr/>
        </p:nvSpPr>
        <p:spPr bwMode="auto">
          <a:xfrm>
            <a:off x="8043672" y="964954"/>
            <a:ext cx="1254125" cy="369332"/>
          </a:xfrm>
          <a:prstGeom prst="rect">
            <a:avLst/>
          </a:prstGeom>
          <a:solidFill>
            <a:srgbClr val="FFFFFF"/>
          </a:solidFill>
          <a:ln w="3175">
            <a:solidFill>
              <a:schemeClr val="tx2">
                <a:lumMod val="50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en-US" altLang="id-ID" sz="1800" b="0" i="0" u="none" strike="noStrike" kern="0" cap="none" spc="0" normalizeH="0" baseline="0" noProof="0" dirty="0" smtClean="0">
                <a:ln>
                  <a:noFill/>
                </a:ln>
                <a:solidFill>
                  <a:srgbClr val="000000"/>
                </a:solidFill>
                <a:effectLst/>
                <a:uLnTx/>
                <a:uFillTx/>
                <a:latin typeface="Candara" panose="020E0502030303020204" pitchFamily="34" charset="0"/>
              </a:rPr>
              <a:t>cover hair</a:t>
            </a:r>
          </a:p>
        </p:txBody>
      </p:sp>
      <p:sp>
        <p:nvSpPr>
          <p:cNvPr id="6" name="Text Box 5"/>
          <p:cNvSpPr txBox="1">
            <a:spLocks noChangeArrowheads="1"/>
          </p:cNvSpPr>
          <p:nvPr/>
        </p:nvSpPr>
        <p:spPr bwMode="auto">
          <a:xfrm>
            <a:off x="9163685" y="3018013"/>
            <a:ext cx="1402081" cy="338554"/>
          </a:xfrm>
          <a:prstGeom prst="rect">
            <a:avLst/>
          </a:prstGeom>
          <a:solidFill>
            <a:srgbClr val="FFFFFF"/>
          </a:solidFill>
          <a:ln w="3175">
            <a:solidFill>
              <a:schemeClr val="tx2">
                <a:lumMod val="50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600" b="0" i="0" u="none" strike="noStrike" kern="0" cap="none" spc="0" normalizeH="0" baseline="0" noProof="0" dirty="0" smtClean="0">
                <a:ln>
                  <a:noFill/>
                </a:ln>
                <a:solidFill>
                  <a:srgbClr val="000000"/>
                </a:solidFill>
                <a:effectLst/>
                <a:uLnTx/>
                <a:uFillTx/>
                <a:latin typeface="Candara" panose="020E0502030303020204" pitchFamily="34" charset="0"/>
              </a:rPr>
              <a:t>cover beards</a:t>
            </a:r>
          </a:p>
        </p:txBody>
      </p:sp>
      <p:sp>
        <p:nvSpPr>
          <p:cNvPr id="7" name="Text Box 6"/>
          <p:cNvSpPr txBox="1">
            <a:spLocks noChangeArrowheads="1"/>
          </p:cNvSpPr>
          <p:nvPr/>
        </p:nvSpPr>
        <p:spPr bwMode="auto">
          <a:xfrm>
            <a:off x="9070149" y="3915043"/>
            <a:ext cx="1254125" cy="338554"/>
          </a:xfrm>
          <a:prstGeom prst="rect">
            <a:avLst/>
          </a:prstGeom>
          <a:solidFill>
            <a:srgbClr val="FFFFFF"/>
          </a:solidFill>
          <a:ln w="3175">
            <a:solidFill>
              <a:schemeClr val="tx2">
                <a:lumMod val="50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600" b="0" i="0" u="none" strike="noStrike" kern="0" cap="none" spc="0" normalizeH="0" baseline="0" noProof="0" dirty="0" smtClean="0">
                <a:ln>
                  <a:noFill/>
                </a:ln>
                <a:solidFill>
                  <a:srgbClr val="000000"/>
                </a:solidFill>
                <a:effectLst/>
                <a:uLnTx/>
                <a:uFillTx/>
                <a:latin typeface="Candara" panose="020E0502030303020204" pitchFamily="34" charset="0"/>
              </a:rPr>
              <a:t>no jewelry</a:t>
            </a:r>
          </a:p>
        </p:txBody>
      </p:sp>
      <p:sp>
        <p:nvSpPr>
          <p:cNvPr id="8" name="Text Box 7"/>
          <p:cNvSpPr txBox="1">
            <a:spLocks noChangeArrowheads="1"/>
          </p:cNvSpPr>
          <p:nvPr/>
        </p:nvSpPr>
        <p:spPr bwMode="auto">
          <a:xfrm>
            <a:off x="6700075" y="5266690"/>
            <a:ext cx="2502408" cy="338554"/>
          </a:xfrm>
          <a:prstGeom prst="rect">
            <a:avLst/>
          </a:prstGeom>
          <a:solidFill>
            <a:srgbClr val="FFFFFF"/>
          </a:solidFill>
          <a:ln w="3175">
            <a:solidFill>
              <a:schemeClr val="tx2">
                <a:lumMod val="50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600" b="0" i="0" u="none" strike="noStrike" kern="0" cap="none" spc="0" normalizeH="0" baseline="0" noProof="0" dirty="0" smtClean="0">
                <a:ln>
                  <a:noFill/>
                </a:ln>
                <a:solidFill>
                  <a:srgbClr val="000000"/>
                </a:solidFill>
                <a:effectLst/>
                <a:uLnTx/>
                <a:uFillTx/>
                <a:latin typeface="Candara" panose="020E0502030303020204" pitchFamily="34" charset="0"/>
              </a:rPr>
              <a:t>clean protective clothing</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1551" y="4610036"/>
            <a:ext cx="1313307" cy="1313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 Box 10"/>
          <p:cNvSpPr txBox="1">
            <a:spLocks noChangeArrowheads="1"/>
          </p:cNvSpPr>
          <p:nvPr/>
        </p:nvSpPr>
        <p:spPr bwMode="auto">
          <a:xfrm>
            <a:off x="10668001" y="5922518"/>
            <a:ext cx="1194816" cy="338554"/>
          </a:xfrm>
          <a:prstGeom prst="rect">
            <a:avLst/>
          </a:prstGeom>
          <a:solidFill>
            <a:srgbClr val="FFFFFF"/>
          </a:solidFill>
          <a:ln w="3175">
            <a:solidFill>
              <a:schemeClr val="tx2">
                <a:lumMod val="50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600" b="0" i="0" u="none" strike="noStrike" kern="0" cap="none" spc="0" normalizeH="0" baseline="0" noProof="0" dirty="0" smtClean="0">
                <a:ln>
                  <a:noFill/>
                </a:ln>
                <a:solidFill>
                  <a:srgbClr val="000000"/>
                </a:solidFill>
                <a:effectLst/>
                <a:uLnTx/>
                <a:uFillTx/>
                <a:latin typeface="Candara" panose="020E0502030303020204" pitchFamily="34" charset="0"/>
              </a:rPr>
              <a:t>clean shoes</a:t>
            </a:r>
          </a:p>
        </p:txBody>
      </p:sp>
      <p:sp>
        <p:nvSpPr>
          <p:cNvPr id="4" name="TextBox 3"/>
          <p:cNvSpPr txBox="1"/>
          <p:nvPr/>
        </p:nvSpPr>
        <p:spPr>
          <a:xfrm>
            <a:off x="438912" y="2231136"/>
            <a:ext cx="4791456" cy="3231654"/>
          </a:xfrm>
          <a:prstGeom prst="rect">
            <a:avLst/>
          </a:prstGeom>
          <a:noFill/>
        </p:spPr>
        <p:txBody>
          <a:bodyPr wrap="square" rtlCol="0">
            <a:spAutoFit/>
          </a:bodyPr>
          <a:lstStyle/>
          <a:p>
            <a:pPr lvl="0" fontAlgn="base">
              <a:spcBef>
                <a:spcPct val="50000"/>
              </a:spcBef>
              <a:spcAft>
                <a:spcPct val="0"/>
              </a:spcAft>
            </a:pPr>
            <a:r>
              <a:rPr lang="en-US" altLang="id-ID" sz="2400" b="1" dirty="0">
                <a:solidFill>
                  <a:schemeClr val="bg1"/>
                </a:solidFill>
                <a:latin typeface="Comic Sans MS" panose="030F0702030302020204" pitchFamily="66" charset="0"/>
              </a:rPr>
              <a:t>EVERYONE:</a:t>
            </a:r>
          </a:p>
          <a:p>
            <a:pPr lvl="0" fontAlgn="base">
              <a:spcBef>
                <a:spcPct val="50000"/>
              </a:spcBef>
              <a:spcAft>
                <a:spcPct val="0"/>
              </a:spcAft>
              <a:buFont typeface="Wingdings" pitchFamily="2" charset="2"/>
              <a:buChar char="ü"/>
            </a:pPr>
            <a:r>
              <a:rPr lang="en-US" altLang="id-ID" sz="2400" dirty="0" smtClean="0">
                <a:solidFill>
                  <a:schemeClr val="accent2"/>
                </a:solidFill>
                <a:latin typeface="Comic Sans MS" panose="030F0702030302020204" pitchFamily="66" charset="0"/>
              </a:rPr>
              <a:t>Food Handlers</a:t>
            </a:r>
          </a:p>
          <a:p>
            <a:pPr lvl="0" fontAlgn="base">
              <a:spcBef>
                <a:spcPct val="50000"/>
              </a:spcBef>
              <a:spcAft>
                <a:spcPct val="0"/>
              </a:spcAft>
              <a:buFont typeface="Wingdings" pitchFamily="2" charset="2"/>
              <a:buChar char="ü"/>
            </a:pPr>
            <a:r>
              <a:rPr lang="en-US" altLang="id-ID" sz="2400" dirty="0" smtClean="0">
                <a:solidFill>
                  <a:schemeClr val="accent2"/>
                </a:solidFill>
                <a:latin typeface="Comic Sans MS" panose="030F0702030302020204" pitchFamily="66" charset="0"/>
              </a:rPr>
              <a:t>Visitors</a:t>
            </a:r>
          </a:p>
          <a:p>
            <a:pPr lvl="0" fontAlgn="base">
              <a:spcBef>
                <a:spcPct val="50000"/>
              </a:spcBef>
              <a:spcAft>
                <a:spcPct val="0"/>
              </a:spcAft>
              <a:buFont typeface="Wingdings" pitchFamily="2" charset="2"/>
              <a:buChar char="ü"/>
            </a:pPr>
            <a:r>
              <a:rPr lang="en-US" altLang="id-ID" sz="2400" dirty="0" smtClean="0">
                <a:solidFill>
                  <a:schemeClr val="accent2"/>
                </a:solidFill>
                <a:latin typeface="Comic Sans MS" panose="030F0702030302020204" pitchFamily="66" charset="0"/>
              </a:rPr>
              <a:t>Management</a:t>
            </a:r>
          </a:p>
          <a:p>
            <a:pPr lvl="0" fontAlgn="base">
              <a:spcBef>
                <a:spcPct val="50000"/>
              </a:spcBef>
              <a:spcAft>
                <a:spcPct val="0"/>
              </a:spcAft>
              <a:buFont typeface="Wingdings" pitchFamily="2" charset="2"/>
              <a:buChar char="ü"/>
            </a:pPr>
            <a:r>
              <a:rPr lang="en-US" altLang="id-ID" sz="2400" dirty="0" smtClean="0">
                <a:solidFill>
                  <a:schemeClr val="accent2"/>
                </a:solidFill>
                <a:latin typeface="Comic Sans MS" panose="030F0702030302020204" pitchFamily="66" charset="0"/>
              </a:rPr>
              <a:t>Contractors</a:t>
            </a:r>
          </a:p>
          <a:p>
            <a:pPr lvl="0" fontAlgn="base">
              <a:spcBef>
                <a:spcPct val="50000"/>
              </a:spcBef>
              <a:spcAft>
                <a:spcPct val="0"/>
              </a:spcAft>
              <a:buFont typeface="Wingdings" pitchFamily="2" charset="2"/>
              <a:buChar char="ü"/>
            </a:pPr>
            <a:r>
              <a:rPr lang="en-US" altLang="id-ID" sz="2400" dirty="0" smtClean="0">
                <a:solidFill>
                  <a:schemeClr val="accent2"/>
                </a:solidFill>
                <a:latin typeface="Comic Sans MS" panose="030F0702030302020204" pitchFamily="66" charset="0"/>
              </a:rPr>
              <a:t>Auditors</a:t>
            </a:r>
            <a:endParaRPr lang="en-US" altLang="id-ID" sz="2400" dirty="0">
              <a:solidFill>
                <a:schemeClr val="accent2"/>
              </a:solidFill>
              <a:latin typeface="Comic Sans MS" panose="030F0702030302020204" pitchFamily="66" charset="0"/>
            </a:endParaRPr>
          </a:p>
        </p:txBody>
      </p:sp>
      <p:sp>
        <p:nvSpPr>
          <p:cNvPr id="12" name="Graphic 1">
            <a:extLst>
              <a:ext uri="{FF2B5EF4-FFF2-40B4-BE49-F238E27FC236}">
                <a16:creationId xmlns:a16="http://schemas.microsoft.com/office/drawing/2014/main" xmlns="" id="{B799D6AB-981B-4720-9791-8BC2E7A371CD}"/>
              </a:ext>
            </a:extLst>
          </p:cNvPr>
          <p:cNvSpPr/>
          <p:nvPr/>
        </p:nvSpPr>
        <p:spPr>
          <a:xfrm>
            <a:off x="3267456" y="4147562"/>
            <a:ext cx="2381846" cy="2303585"/>
          </a:xfrm>
          <a:custGeom>
            <a:avLst/>
            <a:gdLst>
              <a:gd name="connsiteX0" fmla="*/ 2885485 w 2971219"/>
              <a:gd name="connsiteY0" fmla="*/ 602211 h 2873593"/>
              <a:gd name="connsiteX1" fmla="*/ 2333687 w 2971219"/>
              <a:gd name="connsiteY1" fmla="*/ 267312 h 2873593"/>
              <a:gd name="connsiteX2" fmla="*/ 2077313 w 2971219"/>
              <a:gd name="connsiteY2" fmla="*/ 338621 h 2873593"/>
              <a:gd name="connsiteX3" fmla="*/ 2048026 w 2971219"/>
              <a:gd name="connsiteY3" fmla="*/ 354326 h 2873593"/>
              <a:gd name="connsiteX4" fmla="*/ 2015767 w 2971219"/>
              <a:gd name="connsiteY4" fmla="*/ 384463 h 2873593"/>
              <a:gd name="connsiteX5" fmla="*/ 2042083 w 2971219"/>
              <a:gd name="connsiteY5" fmla="*/ 384463 h 2873593"/>
              <a:gd name="connsiteX6" fmla="*/ 2440651 w 2971219"/>
              <a:gd name="connsiteY6" fmla="*/ 552549 h 2873593"/>
              <a:gd name="connsiteX7" fmla="*/ 2448291 w 2971219"/>
              <a:gd name="connsiteY7" fmla="*/ 628952 h 2873593"/>
              <a:gd name="connsiteX8" fmla="*/ 2342601 w 2971219"/>
              <a:gd name="connsiteY8" fmla="*/ 698139 h 2873593"/>
              <a:gd name="connsiteX9" fmla="*/ 2234788 w 2971219"/>
              <a:gd name="connsiteY9" fmla="*/ 684132 h 2873593"/>
              <a:gd name="connsiteX10" fmla="*/ 1970350 w 2971219"/>
              <a:gd name="connsiteY10" fmla="*/ 539815 h 2873593"/>
              <a:gd name="connsiteX11" fmla="*/ 1708033 w 2971219"/>
              <a:gd name="connsiteY11" fmla="*/ 350082 h 2873593"/>
              <a:gd name="connsiteX12" fmla="*/ 1280178 w 2971219"/>
              <a:gd name="connsiteY12" fmla="*/ 101773 h 2873593"/>
              <a:gd name="connsiteX13" fmla="*/ 844258 w 2971219"/>
              <a:gd name="connsiteY13" fmla="*/ 327 h 2873593"/>
              <a:gd name="connsiteX14" fmla="*/ 489834 w 2971219"/>
              <a:gd name="connsiteY14" fmla="*/ 63996 h 2873593"/>
              <a:gd name="connsiteX15" fmla="*/ 59431 w 2971219"/>
              <a:gd name="connsiteY15" fmla="*/ 514772 h 2873593"/>
              <a:gd name="connsiteX16" fmla="*/ 33539 w 2971219"/>
              <a:gd name="connsiteY16" fmla="*/ 999505 h 2873593"/>
              <a:gd name="connsiteX17" fmla="*/ 528035 w 2971219"/>
              <a:gd name="connsiteY17" fmla="*/ 1489757 h 2873593"/>
              <a:gd name="connsiteX18" fmla="*/ 820912 w 2971219"/>
              <a:gd name="connsiteY18" fmla="*/ 1535598 h 2873593"/>
              <a:gd name="connsiteX19" fmla="*/ 833222 w 2971219"/>
              <a:gd name="connsiteY19" fmla="*/ 1544087 h 2873593"/>
              <a:gd name="connsiteX20" fmla="*/ 828977 w 2971219"/>
              <a:gd name="connsiteY20" fmla="*/ 1720663 h 2873593"/>
              <a:gd name="connsiteX21" fmla="*/ 828977 w 2971219"/>
              <a:gd name="connsiteY21" fmla="*/ 1843332 h 2873593"/>
              <a:gd name="connsiteX22" fmla="*/ 832373 w 2971219"/>
              <a:gd name="connsiteY22" fmla="*/ 1842483 h 2873593"/>
              <a:gd name="connsiteX23" fmla="*/ 1172789 w 2971219"/>
              <a:gd name="connsiteY23" fmla="*/ 1740188 h 2873593"/>
              <a:gd name="connsiteX24" fmla="*/ 1456329 w 2971219"/>
              <a:gd name="connsiteY24" fmla="*/ 1731274 h 2873593"/>
              <a:gd name="connsiteX25" fmla="*/ 1744961 w 2971219"/>
              <a:gd name="connsiteY25" fmla="*/ 1778814 h 2873593"/>
              <a:gd name="connsiteX26" fmla="*/ 2103630 w 2971219"/>
              <a:gd name="connsiteY26" fmla="*/ 1831022 h 2873593"/>
              <a:gd name="connsiteX27" fmla="*/ 2123155 w 2971219"/>
              <a:gd name="connsiteY27" fmla="*/ 1849699 h 2873593"/>
              <a:gd name="connsiteX28" fmla="*/ 2057788 w 2971219"/>
              <a:gd name="connsiteY28" fmla="*/ 2387914 h 2873593"/>
              <a:gd name="connsiteX29" fmla="*/ 2042508 w 2971219"/>
              <a:gd name="connsiteY29" fmla="*/ 2393007 h 2873593"/>
              <a:gd name="connsiteX30" fmla="*/ 1887155 w 2971219"/>
              <a:gd name="connsiteY30" fmla="*/ 2266518 h 2873593"/>
              <a:gd name="connsiteX31" fmla="*/ 1681292 w 2971219"/>
              <a:gd name="connsiteY31" fmla="*/ 2241900 h 2873593"/>
              <a:gd name="connsiteX32" fmla="*/ 1544192 w 2971219"/>
              <a:gd name="connsiteY32" fmla="*/ 2345468 h 2873593"/>
              <a:gd name="connsiteX33" fmla="*/ 1448688 w 2971219"/>
              <a:gd name="connsiteY33" fmla="*/ 2256331 h 2873593"/>
              <a:gd name="connsiteX34" fmla="*/ 1212689 w 2971219"/>
              <a:gd name="connsiteY34" fmla="*/ 2257605 h 2873593"/>
              <a:gd name="connsiteX35" fmla="*/ 1008524 w 2971219"/>
              <a:gd name="connsiteY35" fmla="*/ 2416353 h 2873593"/>
              <a:gd name="connsiteX36" fmla="*/ 987725 w 2971219"/>
              <a:gd name="connsiteY36" fmla="*/ 2431633 h 2873593"/>
              <a:gd name="connsiteX37" fmla="*/ 788229 w 2971219"/>
              <a:gd name="connsiteY37" fmla="*/ 2255058 h 2873593"/>
              <a:gd name="connsiteX38" fmla="*/ 610380 w 2971219"/>
              <a:gd name="connsiteY38" fmla="*/ 2334007 h 2873593"/>
              <a:gd name="connsiteX39" fmla="*/ 492805 w 2971219"/>
              <a:gd name="connsiteY39" fmla="*/ 2486813 h 2873593"/>
              <a:gd name="connsiteX40" fmla="*/ 534402 w 2971219"/>
              <a:gd name="connsiteY40" fmla="*/ 2685885 h 2873593"/>
              <a:gd name="connsiteX41" fmla="*/ 700790 w 2971219"/>
              <a:gd name="connsiteY41" fmla="*/ 2731726 h 2873593"/>
              <a:gd name="connsiteX42" fmla="*/ 851049 w 2971219"/>
              <a:gd name="connsiteY42" fmla="*/ 2678244 h 2873593"/>
              <a:gd name="connsiteX43" fmla="*/ 953344 w 2971219"/>
              <a:gd name="connsiteY43" fmla="*/ 2631978 h 2873593"/>
              <a:gd name="connsiteX44" fmla="*/ 1047574 w 2971219"/>
              <a:gd name="connsiteY44" fmla="*/ 2660417 h 2873593"/>
              <a:gd name="connsiteX45" fmla="*/ 1179156 w 2971219"/>
              <a:gd name="connsiteY45" fmla="*/ 2784359 h 2873593"/>
              <a:gd name="connsiteX46" fmla="*/ 1665163 w 2971219"/>
              <a:gd name="connsiteY46" fmla="*/ 2856093 h 2873593"/>
              <a:gd name="connsiteX47" fmla="*/ 2038688 w 2971219"/>
              <a:gd name="connsiteY47" fmla="*/ 2630280 h 2873593"/>
              <a:gd name="connsiteX48" fmla="*/ 2097688 w 2971219"/>
              <a:gd name="connsiteY48" fmla="*/ 2616698 h 2873593"/>
              <a:gd name="connsiteX49" fmla="*/ 2139285 w 2971219"/>
              <a:gd name="connsiteY49" fmla="*/ 2647259 h 2873593"/>
              <a:gd name="connsiteX50" fmla="*/ 2235637 w 2971219"/>
              <a:gd name="connsiteY50" fmla="*/ 2702439 h 2873593"/>
              <a:gd name="connsiteX51" fmla="*/ 2432586 w 2971219"/>
              <a:gd name="connsiteY51" fmla="*/ 2741489 h 2873593"/>
              <a:gd name="connsiteX52" fmla="*/ 2603219 w 2971219"/>
              <a:gd name="connsiteY52" fmla="*/ 2615424 h 2873593"/>
              <a:gd name="connsiteX53" fmla="*/ 2522148 w 2971219"/>
              <a:gd name="connsiteY53" fmla="*/ 2373907 h 2873593"/>
              <a:gd name="connsiteX54" fmla="*/ 2230544 w 2971219"/>
              <a:gd name="connsiteY54" fmla="*/ 2332734 h 2873593"/>
              <a:gd name="connsiteX55" fmla="*/ 2386320 w 2971219"/>
              <a:gd name="connsiteY55" fmla="*/ 2363720 h 2873593"/>
              <a:gd name="connsiteX56" fmla="*/ 2472486 w 2971219"/>
              <a:gd name="connsiteY56" fmla="*/ 2430360 h 2873593"/>
              <a:gd name="connsiteX57" fmla="*/ 2505593 w 2971219"/>
              <a:gd name="connsiteY57" fmla="*/ 2547935 h 2873593"/>
              <a:gd name="connsiteX58" fmla="*/ 2438529 w 2971219"/>
              <a:gd name="connsiteY58" fmla="*/ 2607784 h 2873593"/>
              <a:gd name="connsiteX59" fmla="*/ 2392263 w 2971219"/>
              <a:gd name="connsiteY59" fmla="*/ 2605662 h 2873593"/>
              <a:gd name="connsiteX60" fmla="*/ 2133342 w 2971219"/>
              <a:gd name="connsiteY60" fmla="*/ 2457525 h 2873593"/>
              <a:gd name="connsiteX61" fmla="*/ 2129947 w 2971219"/>
              <a:gd name="connsiteY61" fmla="*/ 2440122 h 2873593"/>
              <a:gd name="connsiteX62" fmla="*/ 2196587 w 2971219"/>
              <a:gd name="connsiteY62" fmla="*/ 2033065 h 2873593"/>
              <a:gd name="connsiteX63" fmla="*/ 2205500 w 2971219"/>
              <a:gd name="connsiteY63" fmla="*/ 1867950 h 2873593"/>
              <a:gd name="connsiteX64" fmla="*/ 2284450 w 2971219"/>
              <a:gd name="connsiteY64" fmla="*/ 1738490 h 2873593"/>
              <a:gd name="connsiteX65" fmla="*/ 2328169 w 2971219"/>
              <a:gd name="connsiteY65" fmla="*/ 1645109 h 2873593"/>
              <a:gd name="connsiteX66" fmla="*/ 2272141 w 2971219"/>
              <a:gd name="connsiteY66" fmla="*/ 1575073 h 2873593"/>
              <a:gd name="connsiteX67" fmla="*/ 2157536 w 2971219"/>
              <a:gd name="connsiteY67" fmla="*/ 1663361 h 2873593"/>
              <a:gd name="connsiteX68" fmla="*/ 2081983 w 2971219"/>
              <a:gd name="connsiteY68" fmla="*/ 1765656 h 2873593"/>
              <a:gd name="connsiteX69" fmla="*/ 1975019 w 2971219"/>
              <a:gd name="connsiteY69" fmla="*/ 1766504 h 2873593"/>
              <a:gd name="connsiteX70" fmla="*/ 1752177 w 2971219"/>
              <a:gd name="connsiteY70" fmla="*/ 1705382 h 2873593"/>
              <a:gd name="connsiteX71" fmla="*/ 1302250 w 2971219"/>
              <a:gd name="connsiteY71" fmla="*/ 1617519 h 2873593"/>
              <a:gd name="connsiteX72" fmla="*/ 970322 w 2971219"/>
              <a:gd name="connsiteY72" fmla="*/ 1671850 h 2873593"/>
              <a:gd name="connsiteX73" fmla="*/ 950373 w 2971219"/>
              <a:gd name="connsiteY73" fmla="*/ 1664210 h 2873593"/>
              <a:gd name="connsiteX74" fmla="*/ 947826 w 2971219"/>
              <a:gd name="connsiteY74" fmla="*/ 1585685 h 2873593"/>
              <a:gd name="connsiteX75" fmla="*/ 992394 w 2971219"/>
              <a:gd name="connsiteY75" fmla="*/ 1488908 h 2873593"/>
              <a:gd name="connsiteX76" fmla="*/ 1223725 w 2971219"/>
              <a:gd name="connsiteY76" fmla="*/ 1374728 h 2873593"/>
              <a:gd name="connsiteX77" fmla="*/ 1207171 w 2971219"/>
              <a:gd name="connsiteY77" fmla="*/ 1359447 h 2873593"/>
              <a:gd name="connsiteX78" fmla="*/ 980934 w 2971219"/>
              <a:gd name="connsiteY78" fmla="*/ 1439670 h 2873593"/>
              <a:gd name="connsiteX79" fmla="*/ 935941 w 2971219"/>
              <a:gd name="connsiteY79" fmla="*/ 1411656 h 2873593"/>
              <a:gd name="connsiteX80" fmla="*/ 881610 w 2971219"/>
              <a:gd name="connsiteY80" fmla="*/ 1016059 h 2873593"/>
              <a:gd name="connsiteX81" fmla="*/ 889250 w 2971219"/>
              <a:gd name="connsiteY81" fmla="*/ 1004599 h 2873593"/>
              <a:gd name="connsiteX82" fmla="*/ 1030595 w 2971219"/>
              <a:gd name="connsiteY82" fmla="*/ 982103 h 2873593"/>
              <a:gd name="connsiteX83" fmla="*/ 1670681 w 2971219"/>
              <a:gd name="connsiteY83" fmla="*/ 1216829 h 2873593"/>
              <a:gd name="connsiteX84" fmla="*/ 2008127 w 2971219"/>
              <a:gd name="connsiteY84" fmla="*/ 1354778 h 2873593"/>
              <a:gd name="connsiteX85" fmla="*/ 2478004 w 2971219"/>
              <a:gd name="connsiteY85" fmla="*/ 1456649 h 2873593"/>
              <a:gd name="connsiteX86" fmla="*/ 2755600 w 2971219"/>
              <a:gd name="connsiteY86" fmla="*/ 1364541 h 2873593"/>
              <a:gd name="connsiteX87" fmla="*/ 2885485 w 2971219"/>
              <a:gd name="connsiteY87" fmla="*/ 602211 h 2873593"/>
              <a:gd name="connsiteX88" fmla="*/ 899013 w 2971219"/>
              <a:gd name="connsiteY88" fmla="*/ 2515252 h 2873593"/>
              <a:gd name="connsiteX89" fmla="*/ 834071 w 2971219"/>
              <a:gd name="connsiteY89" fmla="*/ 2575950 h 2873593"/>
              <a:gd name="connsiteX90" fmla="*/ 739416 w 2971219"/>
              <a:gd name="connsiteY90" fmla="*/ 2623914 h 2873593"/>
              <a:gd name="connsiteX91" fmla="*/ 655373 w 2971219"/>
              <a:gd name="connsiteY91" fmla="*/ 2643014 h 2873593"/>
              <a:gd name="connsiteX92" fmla="*/ 581092 w 2971219"/>
              <a:gd name="connsiteY92" fmla="*/ 2510583 h 2873593"/>
              <a:gd name="connsiteX93" fmla="*/ 647308 w 2971219"/>
              <a:gd name="connsiteY93" fmla="*/ 2407439 h 2873593"/>
              <a:gd name="connsiteX94" fmla="*/ 780589 w 2971219"/>
              <a:gd name="connsiteY94" fmla="*/ 2339525 h 2873593"/>
              <a:gd name="connsiteX95" fmla="*/ 865905 w 2971219"/>
              <a:gd name="connsiteY95" fmla="*/ 2349712 h 2873593"/>
              <a:gd name="connsiteX96" fmla="*/ 918538 w 2971219"/>
              <a:gd name="connsiteY96" fmla="*/ 2458374 h 2873593"/>
              <a:gd name="connsiteX97" fmla="*/ 899013 w 2971219"/>
              <a:gd name="connsiteY97" fmla="*/ 2515252 h 2873593"/>
              <a:gd name="connsiteX98" fmla="*/ 1958040 w 2971219"/>
              <a:gd name="connsiteY98" fmla="*/ 2570431 h 2873593"/>
              <a:gd name="connsiteX99" fmla="*/ 1940637 w 2971219"/>
              <a:gd name="connsiteY99" fmla="*/ 2600568 h 2873593"/>
              <a:gd name="connsiteX100" fmla="*/ 1627810 w 2971219"/>
              <a:gd name="connsiteY100" fmla="*/ 2761014 h 2873593"/>
              <a:gd name="connsiteX101" fmla="*/ 1154113 w 2971219"/>
              <a:gd name="connsiteY101" fmla="*/ 2652777 h 2873593"/>
              <a:gd name="connsiteX102" fmla="*/ 1092991 w 2971219"/>
              <a:gd name="connsiteY102" fmla="*/ 2598446 h 2873593"/>
              <a:gd name="connsiteX103" fmla="*/ 1090869 w 2971219"/>
              <a:gd name="connsiteY103" fmla="*/ 2564913 h 2873593"/>
              <a:gd name="connsiteX104" fmla="*/ 1115487 w 2971219"/>
              <a:gd name="connsiteY104" fmla="*/ 2544964 h 2873593"/>
              <a:gd name="connsiteX105" fmla="*/ 1460573 w 2971219"/>
              <a:gd name="connsiteY105" fmla="*/ 2416777 h 2873593"/>
              <a:gd name="connsiteX106" fmla="*/ 1501322 w 2971219"/>
              <a:gd name="connsiteY106" fmla="*/ 2414230 h 2873593"/>
              <a:gd name="connsiteX107" fmla="*/ 1542494 w 2971219"/>
              <a:gd name="connsiteY107" fmla="*/ 2414230 h 2873593"/>
              <a:gd name="connsiteX108" fmla="*/ 1942760 w 2971219"/>
              <a:gd name="connsiteY108" fmla="*/ 2533928 h 2873593"/>
              <a:gd name="connsiteX109" fmla="*/ 1958040 w 2971219"/>
              <a:gd name="connsiteY109" fmla="*/ 2570431 h 2873593"/>
              <a:gd name="connsiteX110" fmla="*/ 2487766 w 2971219"/>
              <a:gd name="connsiteY110" fmla="*/ 1322944 h 2873593"/>
              <a:gd name="connsiteX111" fmla="*/ 2202105 w 2971219"/>
              <a:gd name="connsiteY111" fmla="*/ 1286440 h 2873593"/>
              <a:gd name="connsiteX112" fmla="*/ 1796745 w 2971219"/>
              <a:gd name="connsiteY112" fmla="*/ 1154009 h 2873593"/>
              <a:gd name="connsiteX113" fmla="*/ 1114214 w 2971219"/>
              <a:gd name="connsiteY113" fmla="*/ 935412 h 2873593"/>
              <a:gd name="connsiteX114" fmla="*/ 921509 w 2971219"/>
              <a:gd name="connsiteY114" fmla="*/ 919707 h 2873593"/>
              <a:gd name="connsiteX115" fmla="*/ 764884 w 2971219"/>
              <a:gd name="connsiteY115" fmla="*/ 817412 h 2873593"/>
              <a:gd name="connsiteX116" fmla="*/ 669805 w 2971219"/>
              <a:gd name="connsiteY116" fmla="*/ 780060 h 2873593"/>
              <a:gd name="connsiteX117" fmla="*/ 595100 w 2971219"/>
              <a:gd name="connsiteY117" fmla="*/ 842880 h 2873593"/>
              <a:gd name="connsiteX118" fmla="*/ 701215 w 2971219"/>
              <a:gd name="connsiteY118" fmla="*/ 962577 h 2873593"/>
              <a:gd name="connsiteX119" fmla="*/ 766157 w 2971219"/>
              <a:gd name="connsiteY119" fmla="*/ 986772 h 2873593"/>
              <a:gd name="connsiteX120" fmla="*/ 809876 w 2971219"/>
              <a:gd name="connsiteY120" fmla="*/ 1087369 h 2873593"/>
              <a:gd name="connsiteX121" fmla="*/ 833222 w 2971219"/>
              <a:gd name="connsiteY121" fmla="*/ 1455800 h 2873593"/>
              <a:gd name="connsiteX122" fmla="*/ 817092 w 2971219"/>
              <a:gd name="connsiteY122" fmla="*/ 1471929 h 2873593"/>
              <a:gd name="connsiteX123" fmla="*/ 426165 w 2971219"/>
              <a:gd name="connsiteY123" fmla="*/ 1302994 h 2873593"/>
              <a:gd name="connsiteX124" fmla="*/ 195683 w 2971219"/>
              <a:gd name="connsiteY124" fmla="*/ 953239 h 2873593"/>
              <a:gd name="connsiteX125" fmla="*/ 251287 w 2971219"/>
              <a:gd name="connsiteY125" fmla="*/ 521564 h 2873593"/>
              <a:gd name="connsiteX126" fmla="*/ 684236 w 2971219"/>
              <a:gd name="connsiteY126" fmla="*/ 165866 h 2873593"/>
              <a:gd name="connsiteX127" fmla="*/ 983905 w 2971219"/>
              <a:gd name="connsiteY127" fmla="*/ 156953 h 2873593"/>
              <a:gd name="connsiteX128" fmla="*/ 1495379 w 2971219"/>
              <a:gd name="connsiteY128" fmla="*/ 359844 h 2873593"/>
              <a:gd name="connsiteX129" fmla="*/ 1873573 w 2971219"/>
              <a:gd name="connsiteY129" fmla="*/ 582686 h 2873593"/>
              <a:gd name="connsiteX130" fmla="*/ 2137587 w 2971219"/>
              <a:gd name="connsiteY130" fmla="*/ 729973 h 2873593"/>
              <a:gd name="connsiteX131" fmla="*/ 2337083 w 2971219"/>
              <a:gd name="connsiteY131" fmla="*/ 763930 h 2873593"/>
              <a:gd name="connsiteX132" fmla="*/ 2481399 w 2971219"/>
              <a:gd name="connsiteY132" fmla="*/ 700261 h 2873593"/>
              <a:gd name="connsiteX133" fmla="*/ 2479277 w 2971219"/>
              <a:gd name="connsiteY133" fmla="*/ 502887 h 2873593"/>
              <a:gd name="connsiteX134" fmla="*/ 2175788 w 2971219"/>
              <a:gd name="connsiteY134" fmla="*/ 350506 h 2873593"/>
              <a:gd name="connsiteX135" fmla="*/ 2177062 w 2971219"/>
              <a:gd name="connsiteY135" fmla="*/ 342017 h 2873593"/>
              <a:gd name="connsiteX136" fmla="*/ 2655428 w 2971219"/>
              <a:gd name="connsiteY136" fmla="*/ 445585 h 2873593"/>
              <a:gd name="connsiteX137" fmla="*/ 2861291 w 2971219"/>
              <a:gd name="connsiteY137" fmla="*/ 774542 h 2873593"/>
              <a:gd name="connsiteX138" fmla="*/ 2487766 w 2971219"/>
              <a:gd name="connsiteY138" fmla="*/ 1322944 h 2873593"/>
              <a:gd name="connsiteX139" fmla="*/ 758092 w 2971219"/>
              <a:gd name="connsiteY139" fmla="*/ 919283 h 2873593"/>
              <a:gd name="connsiteX140" fmla="*/ 674898 w 2971219"/>
              <a:gd name="connsiteY140" fmla="*/ 891693 h 2873593"/>
              <a:gd name="connsiteX141" fmla="*/ 660042 w 2971219"/>
              <a:gd name="connsiteY141" fmla="*/ 856462 h 2873593"/>
              <a:gd name="connsiteX142" fmla="*/ 682538 w 2971219"/>
              <a:gd name="connsiteY142" fmla="*/ 839060 h 2873593"/>
              <a:gd name="connsiteX143" fmla="*/ 758092 w 2971219"/>
              <a:gd name="connsiteY143" fmla="*/ 919283 h 287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2971219" h="2873593">
                <a:moveTo>
                  <a:pt x="2885485" y="602211"/>
                </a:moveTo>
                <a:cubicBezTo>
                  <a:pt x="2765363" y="381492"/>
                  <a:pt x="2543795" y="252456"/>
                  <a:pt x="2333687" y="267312"/>
                </a:cubicBezTo>
                <a:cubicBezTo>
                  <a:pt x="2230968" y="274528"/>
                  <a:pt x="2175788" y="291082"/>
                  <a:pt x="2077313" y="338621"/>
                </a:cubicBezTo>
                <a:cubicBezTo>
                  <a:pt x="2067126" y="343290"/>
                  <a:pt x="2056515" y="346686"/>
                  <a:pt x="2048026" y="354326"/>
                </a:cubicBezTo>
                <a:cubicBezTo>
                  <a:pt x="2037414" y="363664"/>
                  <a:pt x="2012371" y="370880"/>
                  <a:pt x="2015767" y="384463"/>
                </a:cubicBezTo>
                <a:cubicBezTo>
                  <a:pt x="2019163" y="398470"/>
                  <a:pt x="2028076" y="386161"/>
                  <a:pt x="2042083" y="384463"/>
                </a:cubicBezTo>
                <a:cubicBezTo>
                  <a:pt x="2294637" y="355175"/>
                  <a:pt x="2417730" y="507556"/>
                  <a:pt x="2440651" y="552549"/>
                </a:cubicBezTo>
                <a:cubicBezTo>
                  <a:pt x="2454658" y="580139"/>
                  <a:pt x="2452112" y="605182"/>
                  <a:pt x="2448291" y="628952"/>
                </a:cubicBezTo>
                <a:cubicBezTo>
                  <a:pt x="2441076" y="671398"/>
                  <a:pt x="2388443" y="691772"/>
                  <a:pt x="2342601" y="698139"/>
                </a:cubicBezTo>
                <a:cubicBezTo>
                  <a:pt x="2305248" y="703657"/>
                  <a:pt x="2269594" y="695592"/>
                  <a:pt x="2234788" y="684132"/>
                </a:cubicBezTo>
                <a:cubicBezTo>
                  <a:pt x="2138011" y="652297"/>
                  <a:pt x="2052270" y="599240"/>
                  <a:pt x="1970350" y="539815"/>
                </a:cubicBezTo>
                <a:cubicBezTo>
                  <a:pt x="1880364" y="474449"/>
                  <a:pt x="1796321" y="417995"/>
                  <a:pt x="1708033" y="350082"/>
                </a:cubicBezTo>
                <a:cubicBezTo>
                  <a:pt x="1573904" y="247362"/>
                  <a:pt x="1434681" y="168837"/>
                  <a:pt x="1280178" y="101773"/>
                </a:cubicBezTo>
                <a:cubicBezTo>
                  <a:pt x="1140955" y="41075"/>
                  <a:pt x="996214" y="4147"/>
                  <a:pt x="844258" y="327"/>
                </a:cubicBezTo>
                <a:cubicBezTo>
                  <a:pt x="722013" y="-2644"/>
                  <a:pt x="602740" y="14334"/>
                  <a:pt x="489834" y="63996"/>
                </a:cubicBezTo>
                <a:cubicBezTo>
                  <a:pt x="293309" y="149737"/>
                  <a:pt x="140928" y="318247"/>
                  <a:pt x="59431" y="514772"/>
                </a:cubicBezTo>
                <a:cubicBezTo>
                  <a:pt x="-6360" y="672671"/>
                  <a:pt x="-21216" y="836088"/>
                  <a:pt x="33539" y="999505"/>
                </a:cubicBezTo>
                <a:cubicBezTo>
                  <a:pt x="112913" y="1236354"/>
                  <a:pt x="295006" y="1407411"/>
                  <a:pt x="528035" y="1489757"/>
                </a:cubicBezTo>
                <a:cubicBezTo>
                  <a:pt x="622690" y="1523289"/>
                  <a:pt x="721164" y="1549605"/>
                  <a:pt x="820912" y="1535598"/>
                </a:cubicBezTo>
                <a:cubicBezTo>
                  <a:pt x="827704" y="1534749"/>
                  <a:pt x="833646" y="1532203"/>
                  <a:pt x="833222" y="1544087"/>
                </a:cubicBezTo>
                <a:cubicBezTo>
                  <a:pt x="831524" y="1608605"/>
                  <a:pt x="829826" y="1656145"/>
                  <a:pt x="828977" y="1720663"/>
                </a:cubicBezTo>
                <a:cubicBezTo>
                  <a:pt x="828553" y="1761411"/>
                  <a:pt x="828977" y="1802159"/>
                  <a:pt x="828977" y="1843332"/>
                </a:cubicBezTo>
                <a:cubicBezTo>
                  <a:pt x="829826" y="1842907"/>
                  <a:pt x="831099" y="1842907"/>
                  <a:pt x="832373" y="1842483"/>
                </a:cubicBezTo>
                <a:cubicBezTo>
                  <a:pt x="941034" y="1791972"/>
                  <a:pt x="1054365" y="1758015"/>
                  <a:pt x="1172789" y="1740188"/>
                </a:cubicBezTo>
                <a:cubicBezTo>
                  <a:pt x="1267020" y="1726181"/>
                  <a:pt x="1361250" y="1722785"/>
                  <a:pt x="1456329" y="1731274"/>
                </a:cubicBezTo>
                <a:cubicBezTo>
                  <a:pt x="1553530" y="1739763"/>
                  <a:pt x="1649458" y="1758864"/>
                  <a:pt x="1744961" y="1778814"/>
                </a:cubicBezTo>
                <a:cubicBezTo>
                  <a:pt x="1863386" y="1803008"/>
                  <a:pt x="1981810" y="1828051"/>
                  <a:pt x="2103630" y="1831022"/>
                </a:cubicBezTo>
                <a:cubicBezTo>
                  <a:pt x="2117637" y="1831447"/>
                  <a:pt x="2122306" y="1835691"/>
                  <a:pt x="2123155" y="1849699"/>
                </a:cubicBezTo>
                <a:cubicBezTo>
                  <a:pt x="2137162" y="2033490"/>
                  <a:pt x="2116364" y="2213036"/>
                  <a:pt x="2057788" y="2387914"/>
                </a:cubicBezTo>
                <a:cubicBezTo>
                  <a:pt x="2053968" y="2398950"/>
                  <a:pt x="2050997" y="2398525"/>
                  <a:pt x="2042508" y="2393007"/>
                </a:cubicBezTo>
                <a:cubicBezTo>
                  <a:pt x="1992421" y="2362022"/>
                  <a:pt x="1941911" y="2289439"/>
                  <a:pt x="1887155" y="2266518"/>
                </a:cubicBezTo>
                <a:cubicBezTo>
                  <a:pt x="1820940" y="2238928"/>
                  <a:pt x="1752602" y="2226619"/>
                  <a:pt x="1681292" y="2241900"/>
                </a:cubicBezTo>
                <a:cubicBezTo>
                  <a:pt x="1625688" y="2254209"/>
                  <a:pt x="1578573" y="2297079"/>
                  <a:pt x="1544192" y="2345468"/>
                </a:cubicBezTo>
                <a:cubicBezTo>
                  <a:pt x="1518300" y="2311936"/>
                  <a:pt x="1486890" y="2271187"/>
                  <a:pt x="1448688" y="2256331"/>
                </a:cubicBezTo>
                <a:cubicBezTo>
                  <a:pt x="1369739" y="2225770"/>
                  <a:pt x="1291214" y="2229166"/>
                  <a:pt x="1212689" y="2257605"/>
                </a:cubicBezTo>
                <a:cubicBezTo>
                  <a:pt x="1137984" y="2284346"/>
                  <a:pt x="1072617" y="2370511"/>
                  <a:pt x="1008524" y="2416353"/>
                </a:cubicBezTo>
                <a:cubicBezTo>
                  <a:pt x="997912" y="2423993"/>
                  <a:pt x="998761" y="2423568"/>
                  <a:pt x="987725" y="2431633"/>
                </a:cubicBezTo>
                <a:cubicBezTo>
                  <a:pt x="947826" y="2264820"/>
                  <a:pt x="883732" y="2246993"/>
                  <a:pt x="788229" y="2255058"/>
                </a:cubicBezTo>
                <a:cubicBezTo>
                  <a:pt x="720315" y="2260576"/>
                  <a:pt x="662589" y="2291986"/>
                  <a:pt x="610380" y="2334007"/>
                </a:cubicBezTo>
                <a:cubicBezTo>
                  <a:pt x="566661" y="2369238"/>
                  <a:pt x="509359" y="2432058"/>
                  <a:pt x="492805" y="2486813"/>
                </a:cubicBezTo>
                <a:cubicBezTo>
                  <a:pt x="470308" y="2560245"/>
                  <a:pt x="477100" y="2629856"/>
                  <a:pt x="534402" y="2685885"/>
                </a:cubicBezTo>
                <a:cubicBezTo>
                  <a:pt x="580668" y="2731302"/>
                  <a:pt x="639243" y="2738518"/>
                  <a:pt x="700790" y="2731726"/>
                </a:cubicBezTo>
                <a:cubicBezTo>
                  <a:pt x="754697" y="2725359"/>
                  <a:pt x="804358" y="2706259"/>
                  <a:pt x="851049" y="2678244"/>
                </a:cubicBezTo>
                <a:cubicBezTo>
                  <a:pt x="883308" y="2659144"/>
                  <a:pt x="916416" y="2641316"/>
                  <a:pt x="953344" y="2631978"/>
                </a:cubicBezTo>
                <a:cubicBezTo>
                  <a:pt x="990272" y="2622640"/>
                  <a:pt x="1022531" y="2627309"/>
                  <a:pt x="1047574" y="2660417"/>
                </a:cubicBezTo>
                <a:cubicBezTo>
                  <a:pt x="1084077" y="2709230"/>
                  <a:pt x="1128646" y="2750403"/>
                  <a:pt x="1179156" y="2784359"/>
                </a:cubicBezTo>
                <a:cubicBezTo>
                  <a:pt x="1327717" y="2884107"/>
                  <a:pt x="1489437" y="2896417"/>
                  <a:pt x="1665163" y="2856093"/>
                </a:cubicBezTo>
                <a:cubicBezTo>
                  <a:pt x="1821364" y="2820438"/>
                  <a:pt x="1946155" y="2761014"/>
                  <a:pt x="2038688" y="2630280"/>
                </a:cubicBezTo>
                <a:cubicBezTo>
                  <a:pt x="2055242" y="2606511"/>
                  <a:pt x="2073069" y="2600568"/>
                  <a:pt x="2097688" y="2616698"/>
                </a:cubicBezTo>
                <a:cubicBezTo>
                  <a:pt x="2110421" y="2625187"/>
                  <a:pt x="2126126" y="2639619"/>
                  <a:pt x="2139285" y="2647259"/>
                </a:cubicBezTo>
                <a:cubicBezTo>
                  <a:pt x="2171119" y="2666360"/>
                  <a:pt x="2202529" y="2685460"/>
                  <a:pt x="2235637" y="2702439"/>
                </a:cubicBezTo>
                <a:cubicBezTo>
                  <a:pt x="2292515" y="2731302"/>
                  <a:pt x="2367220" y="2738942"/>
                  <a:pt x="2432586" y="2741489"/>
                </a:cubicBezTo>
                <a:cubicBezTo>
                  <a:pt x="2513658" y="2744460"/>
                  <a:pt x="2578601" y="2692676"/>
                  <a:pt x="2603219" y="2615424"/>
                </a:cubicBezTo>
                <a:cubicBezTo>
                  <a:pt x="2631658" y="2527137"/>
                  <a:pt x="2594306" y="2434180"/>
                  <a:pt x="2522148" y="2373907"/>
                </a:cubicBezTo>
                <a:cubicBezTo>
                  <a:pt x="2439802" y="2305144"/>
                  <a:pt x="2358730" y="2284770"/>
                  <a:pt x="2230544" y="2332734"/>
                </a:cubicBezTo>
                <a:cubicBezTo>
                  <a:pt x="2319680" y="2329763"/>
                  <a:pt x="2340903" y="2338252"/>
                  <a:pt x="2386320" y="2363720"/>
                </a:cubicBezTo>
                <a:cubicBezTo>
                  <a:pt x="2417730" y="2381547"/>
                  <a:pt x="2447442" y="2403619"/>
                  <a:pt x="2472486" y="2430360"/>
                </a:cubicBezTo>
                <a:cubicBezTo>
                  <a:pt x="2511960" y="2471957"/>
                  <a:pt x="2510263" y="2505489"/>
                  <a:pt x="2505593" y="2547935"/>
                </a:cubicBezTo>
                <a:cubicBezTo>
                  <a:pt x="2501774" y="2584439"/>
                  <a:pt x="2471212" y="2602691"/>
                  <a:pt x="2438529" y="2607784"/>
                </a:cubicBezTo>
                <a:cubicBezTo>
                  <a:pt x="2422824" y="2610331"/>
                  <a:pt x="2407543" y="2609057"/>
                  <a:pt x="2392263" y="2605662"/>
                </a:cubicBezTo>
                <a:cubicBezTo>
                  <a:pt x="2294213" y="2581043"/>
                  <a:pt x="2208472" y="2525014"/>
                  <a:pt x="2133342" y="2457525"/>
                </a:cubicBezTo>
                <a:cubicBezTo>
                  <a:pt x="2126551" y="2451583"/>
                  <a:pt x="2127400" y="2446914"/>
                  <a:pt x="2129947" y="2440122"/>
                </a:cubicBezTo>
                <a:cubicBezTo>
                  <a:pt x="2177486" y="2312784"/>
                  <a:pt x="2199133" y="2168892"/>
                  <a:pt x="2196587" y="2033065"/>
                </a:cubicBezTo>
                <a:cubicBezTo>
                  <a:pt x="2195738" y="1977885"/>
                  <a:pt x="2194889" y="1922706"/>
                  <a:pt x="2205500" y="1867950"/>
                </a:cubicBezTo>
                <a:cubicBezTo>
                  <a:pt x="2216112" y="1815317"/>
                  <a:pt x="2236061" y="1767353"/>
                  <a:pt x="2284450" y="1738490"/>
                </a:cubicBezTo>
                <a:cubicBezTo>
                  <a:pt x="2320529" y="1716843"/>
                  <a:pt x="2331990" y="1684584"/>
                  <a:pt x="2328169" y="1645109"/>
                </a:cubicBezTo>
                <a:cubicBezTo>
                  <a:pt x="2324774" y="1611152"/>
                  <a:pt x="2301428" y="1583138"/>
                  <a:pt x="2272141" y="1575073"/>
                </a:cubicBezTo>
                <a:cubicBezTo>
                  <a:pt x="2217810" y="1560641"/>
                  <a:pt x="2157536" y="1606483"/>
                  <a:pt x="2157536" y="1663361"/>
                </a:cubicBezTo>
                <a:cubicBezTo>
                  <a:pt x="2157536" y="1713871"/>
                  <a:pt x="2130371" y="1750375"/>
                  <a:pt x="2081983" y="1765656"/>
                </a:cubicBezTo>
                <a:cubicBezTo>
                  <a:pt x="2046328" y="1776692"/>
                  <a:pt x="2010673" y="1774994"/>
                  <a:pt x="1975019" y="1766504"/>
                </a:cubicBezTo>
                <a:cubicBezTo>
                  <a:pt x="1899889" y="1749102"/>
                  <a:pt x="1826458" y="1725756"/>
                  <a:pt x="1752177" y="1705382"/>
                </a:cubicBezTo>
                <a:cubicBezTo>
                  <a:pt x="1604465" y="1664634"/>
                  <a:pt x="1456329" y="1625584"/>
                  <a:pt x="1302250" y="1617519"/>
                </a:cubicBezTo>
                <a:cubicBezTo>
                  <a:pt x="1191466" y="1611577"/>
                  <a:pt x="1074315" y="1631526"/>
                  <a:pt x="970322" y="1671850"/>
                </a:cubicBezTo>
                <a:cubicBezTo>
                  <a:pt x="959286" y="1676094"/>
                  <a:pt x="951221" y="1674821"/>
                  <a:pt x="950373" y="1664210"/>
                </a:cubicBezTo>
                <a:cubicBezTo>
                  <a:pt x="948250" y="1634922"/>
                  <a:pt x="950373" y="1616246"/>
                  <a:pt x="947826" y="1585685"/>
                </a:cubicBezTo>
                <a:cubicBezTo>
                  <a:pt x="942308" y="1524562"/>
                  <a:pt x="930423" y="1507584"/>
                  <a:pt x="992394" y="1488908"/>
                </a:cubicBezTo>
                <a:cubicBezTo>
                  <a:pt x="1011919" y="1482965"/>
                  <a:pt x="1218631" y="1400196"/>
                  <a:pt x="1223725" y="1374728"/>
                </a:cubicBezTo>
                <a:cubicBezTo>
                  <a:pt x="1226696" y="1358599"/>
                  <a:pt x="1222451" y="1355627"/>
                  <a:pt x="1207171" y="1359447"/>
                </a:cubicBezTo>
                <a:cubicBezTo>
                  <a:pt x="1148595" y="1374728"/>
                  <a:pt x="1039509" y="1427785"/>
                  <a:pt x="980934" y="1439670"/>
                </a:cubicBezTo>
                <a:cubicBezTo>
                  <a:pt x="932121" y="1449433"/>
                  <a:pt x="941034" y="1438821"/>
                  <a:pt x="935941" y="1411656"/>
                </a:cubicBezTo>
                <a:cubicBezTo>
                  <a:pt x="917689" y="1312332"/>
                  <a:pt x="899862" y="1115383"/>
                  <a:pt x="881610" y="1016059"/>
                </a:cubicBezTo>
                <a:cubicBezTo>
                  <a:pt x="879912" y="1007995"/>
                  <a:pt x="882459" y="1006297"/>
                  <a:pt x="889250" y="1004599"/>
                </a:cubicBezTo>
                <a:cubicBezTo>
                  <a:pt x="935516" y="991865"/>
                  <a:pt x="982631" y="979131"/>
                  <a:pt x="1030595" y="982103"/>
                </a:cubicBezTo>
                <a:cubicBezTo>
                  <a:pt x="1293761" y="998232"/>
                  <a:pt x="1555228" y="1165469"/>
                  <a:pt x="1670681" y="1216829"/>
                </a:cubicBezTo>
                <a:cubicBezTo>
                  <a:pt x="1782314" y="1266491"/>
                  <a:pt x="1893098" y="1312757"/>
                  <a:pt x="2008127" y="1354778"/>
                </a:cubicBezTo>
                <a:cubicBezTo>
                  <a:pt x="2159234" y="1409958"/>
                  <a:pt x="2315860" y="1475749"/>
                  <a:pt x="2478004" y="1456649"/>
                </a:cubicBezTo>
                <a:cubicBezTo>
                  <a:pt x="2580299" y="1444764"/>
                  <a:pt x="2671133" y="1425663"/>
                  <a:pt x="2755600" y="1364541"/>
                </a:cubicBezTo>
                <a:cubicBezTo>
                  <a:pt x="2950852" y="1223196"/>
                  <a:pt x="3058665" y="920131"/>
                  <a:pt x="2885485" y="602211"/>
                </a:cubicBezTo>
                <a:close/>
                <a:moveTo>
                  <a:pt x="899013" y="2515252"/>
                </a:moveTo>
                <a:cubicBezTo>
                  <a:pt x="890099" y="2525014"/>
                  <a:pt x="861236" y="2553453"/>
                  <a:pt x="834071" y="2575950"/>
                </a:cubicBezTo>
                <a:cubicBezTo>
                  <a:pt x="797991" y="2605662"/>
                  <a:pt x="782286" y="2604388"/>
                  <a:pt x="739416" y="2623914"/>
                </a:cubicBezTo>
                <a:cubicBezTo>
                  <a:pt x="719891" y="2632827"/>
                  <a:pt x="677445" y="2643439"/>
                  <a:pt x="655373" y="2643014"/>
                </a:cubicBezTo>
                <a:cubicBezTo>
                  <a:pt x="609107" y="2643014"/>
                  <a:pt x="566661" y="2599295"/>
                  <a:pt x="581092" y="2510583"/>
                </a:cubicBezTo>
                <a:cubicBezTo>
                  <a:pt x="587035" y="2474079"/>
                  <a:pt x="620143" y="2430360"/>
                  <a:pt x="647308" y="2407439"/>
                </a:cubicBezTo>
                <a:cubicBezTo>
                  <a:pt x="681265" y="2379000"/>
                  <a:pt x="740265" y="2356928"/>
                  <a:pt x="780589" y="2339525"/>
                </a:cubicBezTo>
                <a:cubicBezTo>
                  <a:pt x="796294" y="2332734"/>
                  <a:pt x="844258" y="2325943"/>
                  <a:pt x="865905" y="2349712"/>
                </a:cubicBezTo>
                <a:cubicBezTo>
                  <a:pt x="896466" y="2383669"/>
                  <a:pt x="916416" y="2435878"/>
                  <a:pt x="918538" y="2458374"/>
                </a:cubicBezTo>
                <a:cubicBezTo>
                  <a:pt x="921085" y="2476626"/>
                  <a:pt x="913445" y="2499122"/>
                  <a:pt x="899013" y="2515252"/>
                </a:cubicBezTo>
                <a:close/>
                <a:moveTo>
                  <a:pt x="1958040" y="2570431"/>
                </a:moveTo>
                <a:cubicBezTo>
                  <a:pt x="1954645" y="2581892"/>
                  <a:pt x="1947853" y="2591654"/>
                  <a:pt x="1940637" y="2600568"/>
                </a:cubicBezTo>
                <a:cubicBezTo>
                  <a:pt x="1859566" y="2701165"/>
                  <a:pt x="1753875" y="2739367"/>
                  <a:pt x="1627810" y="2761014"/>
                </a:cubicBezTo>
                <a:cubicBezTo>
                  <a:pt x="1450386" y="2791575"/>
                  <a:pt x="1294610" y="2759741"/>
                  <a:pt x="1154113" y="2652777"/>
                </a:cubicBezTo>
                <a:cubicBezTo>
                  <a:pt x="1132466" y="2636223"/>
                  <a:pt x="1112092" y="2617971"/>
                  <a:pt x="1092991" y="2598446"/>
                </a:cubicBezTo>
                <a:cubicBezTo>
                  <a:pt x="1081531" y="2586561"/>
                  <a:pt x="1081106" y="2578072"/>
                  <a:pt x="1090869" y="2564913"/>
                </a:cubicBezTo>
                <a:cubicBezTo>
                  <a:pt x="1097660" y="2556424"/>
                  <a:pt x="1106149" y="2550057"/>
                  <a:pt x="1115487" y="2544964"/>
                </a:cubicBezTo>
                <a:cubicBezTo>
                  <a:pt x="1223300" y="2486813"/>
                  <a:pt x="1338329" y="2426964"/>
                  <a:pt x="1460573" y="2416777"/>
                </a:cubicBezTo>
                <a:cubicBezTo>
                  <a:pt x="1474156" y="2415504"/>
                  <a:pt x="1487739" y="2414655"/>
                  <a:pt x="1501322" y="2414230"/>
                </a:cubicBezTo>
                <a:cubicBezTo>
                  <a:pt x="1514904" y="2413806"/>
                  <a:pt x="1528487" y="2414230"/>
                  <a:pt x="1542494" y="2414230"/>
                </a:cubicBezTo>
                <a:cubicBezTo>
                  <a:pt x="1683415" y="2413806"/>
                  <a:pt x="1817120" y="2469410"/>
                  <a:pt x="1942760" y="2533928"/>
                </a:cubicBezTo>
                <a:cubicBezTo>
                  <a:pt x="1960163" y="2542417"/>
                  <a:pt x="1963983" y="2551331"/>
                  <a:pt x="1958040" y="2570431"/>
                </a:cubicBezTo>
                <a:close/>
                <a:moveTo>
                  <a:pt x="2487766" y="1322944"/>
                </a:moveTo>
                <a:cubicBezTo>
                  <a:pt x="2382925" y="1334829"/>
                  <a:pt x="2303975" y="1309361"/>
                  <a:pt x="2202105" y="1286440"/>
                </a:cubicBezTo>
                <a:cubicBezTo>
                  <a:pt x="2063731" y="1255455"/>
                  <a:pt x="1929601" y="1201548"/>
                  <a:pt x="1796745" y="1154009"/>
                </a:cubicBezTo>
                <a:cubicBezTo>
                  <a:pt x="1681717" y="1112836"/>
                  <a:pt x="1255984" y="947297"/>
                  <a:pt x="1114214" y="935412"/>
                </a:cubicBezTo>
                <a:cubicBezTo>
                  <a:pt x="1056063" y="930743"/>
                  <a:pt x="979660" y="931592"/>
                  <a:pt x="921509" y="919707"/>
                </a:cubicBezTo>
                <a:cubicBezTo>
                  <a:pt x="855718" y="906549"/>
                  <a:pt x="801387" y="876837"/>
                  <a:pt x="764884" y="817412"/>
                </a:cubicBezTo>
                <a:cubicBezTo>
                  <a:pt x="743661" y="782606"/>
                  <a:pt x="708006" y="774542"/>
                  <a:pt x="669805" y="780060"/>
                </a:cubicBezTo>
                <a:cubicBezTo>
                  <a:pt x="632877" y="785578"/>
                  <a:pt x="605287" y="804678"/>
                  <a:pt x="595100" y="842880"/>
                </a:cubicBezTo>
                <a:cubicBezTo>
                  <a:pt x="578970" y="903577"/>
                  <a:pt x="639668" y="972764"/>
                  <a:pt x="701215" y="962577"/>
                </a:cubicBezTo>
                <a:cubicBezTo>
                  <a:pt x="728804" y="957908"/>
                  <a:pt x="749179" y="967246"/>
                  <a:pt x="766157" y="986772"/>
                </a:cubicBezTo>
                <a:cubicBezTo>
                  <a:pt x="791625" y="1015635"/>
                  <a:pt x="802236" y="1050865"/>
                  <a:pt x="809876" y="1087369"/>
                </a:cubicBezTo>
                <a:cubicBezTo>
                  <a:pt x="827704" y="1176930"/>
                  <a:pt x="835344" y="1364541"/>
                  <a:pt x="833222" y="1455800"/>
                </a:cubicBezTo>
                <a:cubicBezTo>
                  <a:pt x="832797" y="1467685"/>
                  <a:pt x="830675" y="1472354"/>
                  <a:pt x="817092" y="1471929"/>
                </a:cubicBezTo>
                <a:cubicBezTo>
                  <a:pt x="668956" y="1467260"/>
                  <a:pt x="539495" y="1397224"/>
                  <a:pt x="426165" y="1302994"/>
                </a:cubicBezTo>
                <a:cubicBezTo>
                  <a:pt x="320050" y="1214707"/>
                  <a:pt x="228791" y="1087793"/>
                  <a:pt x="195683" y="953239"/>
                </a:cubicBezTo>
                <a:cubicBezTo>
                  <a:pt x="158755" y="802556"/>
                  <a:pt x="181251" y="658240"/>
                  <a:pt x="251287" y="521564"/>
                </a:cubicBezTo>
                <a:cubicBezTo>
                  <a:pt x="339999" y="348808"/>
                  <a:pt x="493229" y="212132"/>
                  <a:pt x="684236" y="165866"/>
                </a:cubicBezTo>
                <a:cubicBezTo>
                  <a:pt x="783560" y="142096"/>
                  <a:pt x="883308" y="142096"/>
                  <a:pt x="983905" y="156953"/>
                </a:cubicBezTo>
                <a:cubicBezTo>
                  <a:pt x="1170243" y="184967"/>
                  <a:pt x="1336207" y="263067"/>
                  <a:pt x="1495379" y="359844"/>
                </a:cubicBezTo>
                <a:cubicBezTo>
                  <a:pt x="1625264" y="438794"/>
                  <a:pt x="1747508" y="498643"/>
                  <a:pt x="1873573" y="582686"/>
                </a:cubicBezTo>
                <a:cubicBezTo>
                  <a:pt x="1957191" y="638290"/>
                  <a:pt x="2043781" y="691772"/>
                  <a:pt x="2137587" y="729973"/>
                </a:cubicBezTo>
                <a:cubicBezTo>
                  <a:pt x="2199133" y="755016"/>
                  <a:pt x="2270018" y="766901"/>
                  <a:pt x="2337083" y="763930"/>
                </a:cubicBezTo>
                <a:cubicBezTo>
                  <a:pt x="2387169" y="761383"/>
                  <a:pt x="2446594" y="737614"/>
                  <a:pt x="2481399" y="700261"/>
                </a:cubicBezTo>
                <a:cubicBezTo>
                  <a:pt x="2537428" y="640412"/>
                  <a:pt x="2522148" y="553823"/>
                  <a:pt x="2479277" y="502887"/>
                </a:cubicBezTo>
                <a:cubicBezTo>
                  <a:pt x="2448716" y="466808"/>
                  <a:pt x="2383349" y="364938"/>
                  <a:pt x="2175788" y="350506"/>
                </a:cubicBezTo>
                <a:cubicBezTo>
                  <a:pt x="2171119" y="350082"/>
                  <a:pt x="2172817" y="343715"/>
                  <a:pt x="2177062" y="342017"/>
                </a:cubicBezTo>
                <a:cubicBezTo>
                  <a:pt x="2356184" y="277924"/>
                  <a:pt x="2559924" y="360693"/>
                  <a:pt x="2655428" y="445585"/>
                </a:cubicBezTo>
                <a:cubicBezTo>
                  <a:pt x="2738197" y="519017"/>
                  <a:pt x="2845161" y="663758"/>
                  <a:pt x="2861291" y="774542"/>
                </a:cubicBezTo>
                <a:cubicBezTo>
                  <a:pt x="2897370" y="1023275"/>
                  <a:pt x="2810356" y="1286440"/>
                  <a:pt x="2487766" y="1322944"/>
                </a:cubicBezTo>
                <a:close/>
                <a:moveTo>
                  <a:pt x="758092" y="919283"/>
                </a:moveTo>
                <a:cubicBezTo>
                  <a:pt x="725409" y="922254"/>
                  <a:pt x="697819" y="912916"/>
                  <a:pt x="674898" y="891693"/>
                </a:cubicBezTo>
                <a:cubicBezTo>
                  <a:pt x="664711" y="882354"/>
                  <a:pt x="659193" y="870470"/>
                  <a:pt x="660042" y="856462"/>
                </a:cubicBezTo>
                <a:cubicBezTo>
                  <a:pt x="660466" y="842880"/>
                  <a:pt x="668956" y="836513"/>
                  <a:pt x="682538" y="839060"/>
                </a:cubicBezTo>
                <a:cubicBezTo>
                  <a:pt x="716071" y="845851"/>
                  <a:pt x="751725" y="883628"/>
                  <a:pt x="758092" y="919283"/>
                </a:cubicBezTo>
                <a:close/>
              </a:path>
            </a:pathLst>
          </a:custGeom>
          <a:solidFill>
            <a:schemeClr val="accent4"/>
          </a:solidFill>
          <a:ln w="4232" cap="flat">
            <a:noFill/>
            <a:prstDash val="solid"/>
            <a:miter/>
          </a:ln>
        </p:spPr>
        <p:txBody>
          <a:bodyPr rtlCol="0" anchor="ctr"/>
          <a:lstStyle/>
          <a:p>
            <a:endParaRPr lang="en-US" dirty="0"/>
          </a:p>
        </p:txBody>
      </p:sp>
    </p:spTree>
    <p:extLst>
      <p:ext uri="{BB962C8B-B14F-4D97-AF65-F5344CB8AC3E}">
        <p14:creationId xmlns:p14="http://schemas.microsoft.com/office/powerpoint/2010/main" val="144085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16224" y="963168"/>
            <a:ext cx="8193024" cy="3908762"/>
          </a:xfrm>
          <a:prstGeom prst="rect">
            <a:avLst/>
          </a:prstGeom>
          <a:noFill/>
        </p:spPr>
        <p:txBody>
          <a:bodyPr wrap="square" rtlCol="0">
            <a:spAutoFit/>
          </a:bodyPr>
          <a:lstStyle/>
          <a:p>
            <a:r>
              <a:rPr lang="en-US" sz="2400"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Important Rules For Kitchen Hygiene:</a:t>
            </a:r>
            <a:endParaRPr lang="id-ID" sz="2400" b="1" dirty="0" smtClean="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endParaRPr>
          </a:p>
          <a:p>
            <a:endParaRPr lang="id-ID" sz="2000" dirty="0">
              <a:latin typeface="Comic Sans MS" panose="030F0702030302020204" pitchFamily="66" charset="0"/>
            </a:endParaRPr>
          </a:p>
          <a:p>
            <a:r>
              <a:rPr lang="id-ID" sz="2200" b="1" dirty="0" smtClean="0">
                <a:solidFill>
                  <a:schemeClr val="accent6">
                    <a:lumMod val="75000"/>
                  </a:schemeClr>
                </a:solidFill>
                <a:latin typeface="Candara" panose="020E0502030303020204" pitchFamily="34" charset="0"/>
              </a:rPr>
              <a:t>Hindari Kontaminasi Silang (Cross-contamination)</a:t>
            </a:r>
          </a:p>
          <a:p>
            <a:r>
              <a:rPr lang="id-ID" sz="2000" dirty="0" smtClean="0">
                <a:solidFill>
                  <a:schemeClr val="accent1">
                    <a:lumMod val="20000"/>
                    <a:lumOff val="80000"/>
                  </a:schemeClr>
                </a:solidFill>
                <a:latin typeface="Comic Sans MS" panose="030F0702030302020204" pitchFamily="66" charset="0"/>
              </a:rPr>
              <a:t>Kontaminasi </a:t>
            </a:r>
            <a:r>
              <a:rPr lang="id-ID" sz="2000" dirty="0">
                <a:solidFill>
                  <a:schemeClr val="accent1">
                    <a:lumMod val="20000"/>
                    <a:lumOff val="80000"/>
                  </a:schemeClr>
                </a:solidFill>
                <a:latin typeface="Comic Sans MS" panose="030F0702030302020204" pitchFamily="66" charset="0"/>
              </a:rPr>
              <a:t>silang mengacu pada transfer kuman dari satu makanan ke makanan lain. Ini dapat terjadi melalui kontak langsung (mis. Daging mentah menyentuh makanan lain yang tidak dipanaskan sesudahnya) atau kontak tidak langsung, misalnya transfer dari tangan, permukaan kerja, pisau atau peralatan dapur lainnya.</a:t>
            </a:r>
          </a:p>
          <a:p>
            <a:endParaRPr lang="id-ID" sz="2000" dirty="0">
              <a:solidFill>
                <a:schemeClr val="accent1">
                  <a:lumMod val="20000"/>
                  <a:lumOff val="80000"/>
                </a:schemeClr>
              </a:solidFill>
              <a:latin typeface="Comic Sans MS" panose="030F0702030302020204" pitchFamily="66" charset="0"/>
            </a:endParaRPr>
          </a:p>
          <a:p>
            <a:r>
              <a:rPr lang="en-US" sz="2200" b="1" dirty="0" smtClean="0">
                <a:solidFill>
                  <a:schemeClr val="accent6">
                    <a:lumMod val="75000"/>
                  </a:schemeClr>
                </a:solidFill>
                <a:latin typeface="Candara" panose="020E0502030303020204" pitchFamily="34" charset="0"/>
              </a:rPr>
              <a:t>Kill Off Bacteria By Heating Foods</a:t>
            </a:r>
            <a:r>
              <a:rPr lang="id-ID" sz="2200" b="1" dirty="0" smtClean="0">
                <a:solidFill>
                  <a:schemeClr val="accent6">
                    <a:lumMod val="75000"/>
                  </a:schemeClr>
                </a:solidFill>
                <a:latin typeface="Candara" panose="020E0502030303020204" pitchFamily="34" charset="0"/>
              </a:rPr>
              <a:t> Throughly</a:t>
            </a:r>
          </a:p>
          <a:p>
            <a:r>
              <a:rPr lang="id-ID" sz="2000" dirty="0" smtClean="0">
                <a:solidFill>
                  <a:schemeClr val="accent1">
                    <a:lumMod val="20000"/>
                    <a:lumOff val="80000"/>
                  </a:schemeClr>
                </a:solidFill>
                <a:latin typeface="Comic Sans MS" panose="030F0702030302020204" pitchFamily="66" charset="0"/>
              </a:rPr>
              <a:t>Sebagian </a:t>
            </a:r>
            <a:r>
              <a:rPr lang="id-ID" sz="2000" dirty="0">
                <a:solidFill>
                  <a:schemeClr val="accent1">
                    <a:lumMod val="20000"/>
                    <a:lumOff val="80000"/>
                  </a:schemeClr>
                </a:solidFill>
                <a:latin typeface="Comic Sans MS" panose="030F0702030302020204" pitchFamily="66" charset="0"/>
              </a:rPr>
              <a:t>besar bakteri dalam makanan mati ketika dipanaskan dengan baik dengan suhu </a:t>
            </a:r>
            <a:r>
              <a:rPr lang="id-ID" sz="2000" dirty="0" smtClean="0">
                <a:solidFill>
                  <a:schemeClr val="accent1">
                    <a:lumMod val="20000"/>
                    <a:lumOff val="80000"/>
                  </a:schemeClr>
                </a:solidFill>
                <a:latin typeface="Comic Sans MS" panose="030F0702030302020204" pitchFamily="66" charset="0"/>
              </a:rPr>
              <a:t>70 </a:t>
            </a:r>
            <a:r>
              <a:rPr lang="id-ID" sz="2000" dirty="0">
                <a:solidFill>
                  <a:schemeClr val="accent1">
                    <a:lumMod val="20000"/>
                    <a:lumOff val="80000"/>
                  </a:schemeClr>
                </a:solidFill>
                <a:latin typeface="Comic Sans MS" panose="030F0702030302020204" pitchFamily="66" charset="0"/>
              </a:rPr>
              <a:t>° C selama dua menit.</a:t>
            </a:r>
          </a:p>
        </p:txBody>
      </p:sp>
    </p:spTree>
    <p:extLst>
      <p:ext uri="{BB962C8B-B14F-4D97-AF65-F5344CB8AC3E}">
        <p14:creationId xmlns:p14="http://schemas.microsoft.com/office/powerpoint/2010/main" val="8912436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2336" y="865632"/>
            <a:ext cx="5718048" cy="830997"/>
          </a:xfrm>
          <a:prstGeom prst="rect">
            <a:avLst/>
          </a:prstGeom>
          <a:noFill/>
        </p:spPr>
        <p:txBody>
          <a:bodyPr wrap="square" rtlCol="0">
            <a:spAutoFit/>
          </a:bodyPr>
          <a:lstStyle/>
          <a:p>
            <a:r>
              <a:rPr lang="en-US" sz="2400" b="1" dirty="0" smtClean="0">
                <a:solidFill>
                  <a:schemeClr val="accent5">
                    <a:lumMod val="60000"/>
                    <a:lumOff val="40000"/>
                  </a:schemeClr>
                </a:solidFill>
                <a:latin typeface="Candara" panose="020E0502030303020204" pitchFamily="34" charset="0"/>
              </a:rPr>
              <a:t>Both Direct And Indirect Routes Of Contamination Exist</a:t>
            </a:r>
            <a:endParaRPr lang="id-ID" sz="2400" b="1" dirty="0">
              <a:solidFill>
                <a:schemeClr val="accent5">
                  <a:lumMod val="60000"/>
                  <a:lumOff val="40000"/>
                </a:schemeClr>
              </a:solidFill>
              <a:latin typeface="Candara" panose="020E0502030303020204" pitchFamily="34" charset="0"/>
            </a:endParaRPr>
          </a:p>
        </p:txBody>
      </p:sp>
      <p:pic>
        <p:nvPicPr>
          <p:cNvPr id="6" name="Picture 4" descr="00262693"/>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l="14141" r="14141"/>
          <a:stretch>
            <a:fillRect/>
          </a:stretch>
        </p:blipFill>
        <p:spPr bwMode="auto">
          <a:xfrm>
            <a:off x="7741920" y="2121408"/>
            <a:ext cx="3193979" cy="3243072"/>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p:cNvPicPr>
            <a:picLocks noGrp="1" noChangeAspect="1" noChangeArrowheads="1"/>
          </p:cNvPicPr>
          <p:nvPr>
            <p:ph type="pic" sz="quarter" idx="15"/>
          </p:nvPr>
        </p:nvPicPr>
        <p:blipFill>
          <a:blip r:embed="rId3">
            <a:extLst>
              <a:ext uri="{28A0092B-C50C-407E-A947-70E740481C1C}">
                <a14:useLocalDpi xmlns:a14="http://schemas.microsoft.com/office/drawing/2010/main" val="0"/>
              </a:ext>
            </a:extLst>
          </a:blip>
          <a:srcRect t="3418" b="3418"/>
          <a:stretch>
            <a:fillRect/>
          </a:stretch>
        </p:blipFill>
        <p:spPr bwMode="auto">
          <a:xfrm>
            <a:off x="1194118" y="2883218"/>
            <a:ext cx="4926266" cy="218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987296" y="4867054"/>
            <a:ext cx="1993392" cy="461665"/>
          </a:xfrm>
          <a:prstGeom prst="rect">
            <a:avLst/>
          </a:prstGeom>
          <a:noFill/>
        </p:spPr>
        <p:txBody>
          <a:bodyPr wrap="square" rtlCol="0">
            <a:spAutoFit/>
          </a:bodyPr>
          <a:lstStyle/>
          <a:p>
            <a:pPr lvl="0" fontAlgn="base">
              <a:spcBef>
                <a:spcPct val="0"/>
              </a:spcBef>
              <a:spcAft>
                <a:spcPct val="0"/>
              </a:spcAft>
            </a:pPr>
            <a:r>
              <a:rPr lang="en-US" altLang="id-ID" sz="2400" b="1" dirty="0">
                <a:solidFill>
                  <a:schemeClr val="accent2">
                    <a:lumMod val="75000"/>
                  </a:schemeClr>
                </a:solidFill>
                <a:latin typeface="Comic Sans MS" panose="030F0702030302020204" pitchFamily="66" charset="0"/>
              </a:rPr>
              <a:t>Indirect</a:t>
            </a:r>
            <a:endParaRPr lang="en-GB" altLang="id-ID" sz="2400" b="1" dirty="0">
              <a:solidFill>
                <a:schemeClr val="accent2">
                  <a:lumMod val="75000"/>
                </a:schemeClr>
              </a:solidFill>
              <a:latin typeface="Comic Sans MS" panose="030F0702030302020204" pitchFamily="66" charset="0"/>
            </a:endParaRPr>
          </a:p>
        </p:txBody>
      </p:sp>
      <p:sp>
        <p:nvSpPr>
          <p:cNvPr id="11" name="TextBox 10"/>
          <p:cNvSpPr txBox="1"/>
          <p:nvPr/>
        </p:nvSpPr>
        <p:spPr>
          <a:xfrm>
            <a:off x="9089136" y="1465796"/>
            <a:ext cx="1993392" cy="461665"/>
          </a:xfrm>
          <a:prstGeom prst="rect">
            <a:avLst/>
          </a:prstGeom>
          <a:noFill/>
        </p:spPr>
        <p:txBody>
          <a:bodyPr wrap="square" rtlCol="0">
            <a:spAutoFit/>
          </a:bodyPr>
          <a:lstStyle/>
          <a:p>
            <a:pPr lvl="0" fontAlgn="base">
              <a:spcBef>
                <a:spcPct val="0"/>
              </a:spcBef>
              <a:spcAft>
                <a:spcPct val="0"/>
              </a:spcAft>
            </a:pPr>
            <a:r>
              <a:rPr lang="id-ID" altLang="id-ID" sz="2400" b="1" dirty="0" smtClean="0">
                <a:solidFill>
                  <a:schemeClr val="accent2">
                    <a:lumMod val="75000"/>
                  </a:schemeClr>
                </a:solidFill>
                <a:latin typeface="Comic Sans MS" panose="030F0702030302020204" pitchFamily="66" charset="0"/>
              </a:rPr>
              <a:t>Direct</a:t>
            </a:r>
            <a:endParaRPr lang="en-GB" altLang="id-ID" sz="2400" b="1" dirty="0">
              <a:solidFill>
                <a:schemeClr val="accent2">
                  <a:lumMod val="75000"/>
                </a:schemeClr>
              </a:solidFill>
              <a:latin typeface="Comic Sans MS" panose="030F0702030302020204" pitchFamily="66" charset="0"/>
            </a:endParaRPr>
          </a:p>
        </p:txBody>
      </p:sp>
    </p:spTree>
    <p:extLst>
      <p:ext uri="{BB962C8B-B14F-4D97-AF65-F5344CB8AC3E}">
        <p14:creationId xmlns:p14="http://schemas.microsoft.com/office/powerpoint/2010/main" val="12028056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gn="l"/>
            <a:r>
              <a:rPr lang="en-US" sz="3200" b="1" dirty="0" smtClean="0">
                <a:solidFill>
                  <a:schemeClr val="accent5">
                    <a:lumMod val="60000"/>
                    <a:lumOff val="40000"/>
                  </a:schemeClr>
                </a:solidFill>
                <a:latin typeface="Candara" panose="020E0502030303020204" pitchFamily="34" charset="0"/>
              </a:rPr>
              <a:t>Level Of </a:t>
            </a:r>
            <a:r>
              <a:rPr lang="id-ID" sz="3200" b="1" dirty="0" smtClean="0">
                <a:solidFill>
                  <a:schemeClr val="accent5">
                    <a:lumMod val="60000"/>
                    <a:lumOff val="40000"/>
                  </a:schemeClr>
                </a:solidFill>
                <a:latin typeface="Candara" panose="020E0502030303020204" pitchFamily="34" charset="0"/>
              </a:rPr>
              <a:t>Risk Contamination</a:t>
            </a:r>
            <a:r>
              <a:rPr lang="en-US" sz="3200" b="1" dirty="0" smtClean="0">
                <a:solidFill>
                  <a:schemeClr val="accent5">
                    <a:lumMod val="60000"/>
                    <a:lumOff val="40000"/>
                  </a:schemeClr>
                </a:solidFill>
                <a:latin typeface="Candara" panose="020E0502030303020204" pitchFamily="34" charset="0"/>
              </a:rPr>
              <a:t> In The Kitchen Area</a:t>
            </a:r>
            <a:endParaRPr lang="id-ID" sz="3200" b="1" dirty="0">
              <a:solidFill>
                <a:schemeClr val="accent5">
                  <a:lumMod val="60000"/>
                  <a:lumOff val="40000"/>
                </a:schemeClr>
              </a:solidFill>
              <a:latin typeface="Candara" panose="020E050203030302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984" y="1182688"/>
            <a:ext cx="8619744" cy="538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9150096" y="1676400"/>
            <a:ext cx="658368" cy="256032"/>
          </a:xfrm>
          <a:prstGeom prst="rect">
            <a:avLst/>
          </a:prstGeom>
          <a:solidFill>
            <a:srgbClr val="FFC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p:cNvSpPr/>
          <p:nvPr/>
        </p:nvSpPr>
        <p:spPr>
          <a:xfrm>
            <a:off x="9150096" y="2020532"/>
            <a:ext cx="658368" cy="256032"/>
          </a:xfrm>
          <a:prstGeom prst="rect">
            <a:avLst/>
          </a:prstGeom>
          <a:solidFill>
            <a:schemeClr val="tx2">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Rectangle 5"/>
          <p:cNvSpPr/>
          <p:nvPr/>
        </p:nvSpPr>
        <p:spPr>
          <a:xfrm>
            <a:off x="9150096" y="2359152"/>
            <a:ext cx="658368" cy="256032"/>
          </a:xfrm>
          <a:prstGeom prst="rect">
            <a:avLst/>
          </a:prstGeom>
          <a:solidFill>
            <a:srgbClr val="47C3FB"/>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extBox 3"/>
          <p:cNvSpPr txBox="1"/>
          <p:nvPr/>
        </p:nvSpPr>
        <p:spPr>
          <a:xfrm>
            <a:off x="9912096" y="1548384"/>
            <a:ext cx="1853184" cy="1200329"/>
          </a:xfrm>
          <a:prstGeom prst="rect">
            <a:avLst/>
          </a:prstGeom>
          <a:noFill/>
        </p:spPr>
        <p:txBody>
          <a:bodyPr wrap="square" rtlCol="0">
            <a:spAutoFit/>
          </a:bodyPr>
          <a:lstStyle/>
          <a:p>
            <a:pPr>
              <a:lnSpc>
                <a:spcPct val="150000"/>
              </a:lnSpc>
            </a:pPr>
            <a:r>
              <a:rPr lang="id-ID" sz="1600" b="1" dirty="0" smtClean="0">
                <a:solidFill>
                  <a:schemeClr val="accent2">
                    <a:lumMod val="75000"/>
                  </a:schemeClr>
                </a:solidFill>
                <a:latin typeface="Candara" panose="020E0502030303020204" pitchFamily="34" charset="0"/>
              </a:rPr>
              <a:t>Low Risk Area</a:t>
            </a:r>
          </a:p>
          <a:p>
            <a:pPr>
              <a:lnSpc>
                <a:spcPct val="150000"/>
              </a:lnSpc>
            </a:pPr>
            <a:r>
              <a:rPr lang="id-ID" sz="1600" b="1" dirty="0" smtClean="0">
                <a:solidFill>
                  <a:schemeClr val="accent2">
                    <a:lumMod val="75000"/>
                  </a:schemeClr>
                </a:solidFill>
                <a:latin typeface="Candara" panose="020E0502030303020204" pitchFamily="34" charset="0"/>
              </a:rPr>
              <a:t>Medium Risk Area</a:t>
            </a:r>
          </a:p>
          <a:p>
            <a:pPr>
              <a:lnSpc>
                <a:spcPct val="150000"/>
              </a:lnSpc>
            </a:pPr>
            <a:r>
              <a:rPr lang="id-ID" sz="1600" b="1" dirty="0" smtClean="0">
                <a:solidFill>
                  <a:schemeClr val="accent2">
                    <a:lumMod val="75000"/>
                  </a:schemeClr>
                </a:solidFill>
                <a:latin typeface="Candara" panose="020E0502030303020204" pitchFamily="34" charset="0"/>
              </a:rPr>
              <a:t>High Risk Area</a:t>
            </a:r>
            <a:endParaRPr lang="id-ID" sz="1600" b="1" dirty="0">
              <a:solidFill>
                <a:schemeClr val="accent2">
                  <a:lumMod val="75000"/>
                </a:schemeClr>
              </a:solidFill>
              <a:latin typeface="Candara" panose="020E0502030303020204" pitchFamily="34" charset="0"/>
            </a:endParaRPr>
          </a:p>
        </p:txBody>
      </p:sp>
    </p:spTree>
    <p:extLst>
      <p:ext uri="{BB962C8B-B14F-4D97-AF65-F5344CB8AC3E}">
        <p14:creationId xmlns:p14="http://schemas.microsoft.com/office/powerpoint/2010/main" val="20194468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7856" y="451104"/>
            <a:ext cx="8961120" cy="523220"/>
          </a:xfrm>
          <a:prstGeom prst="rect">
            <a:avLst/>
          </a:prstGeom>
          <a:noFill/>
        </p:spPr>
        <p:txBody>
          <a:bodyPr wrap="square" rtlCol="0">
            <a:spAutoFit/>
          </a:bodyPr>
          <a:lstStyle/>
          <a:p>
            <a:r>
              <a:rPr lang="id-ID" sz="2800" dirty="0" smtClean="0">
                <a:solidFill>
                  <a:schemeClr val="accent2">
                    <a:lumMod val="75000"/>
                  </a:schemeClr>
                </a:solidFill>
                <a:latin typeface="Comic Sans MS" panose="030F0702030302020204" pitchFamily="66" charset="0"/>
              </a:rPr>
              <a:t>PRODUCTION  AREA  DESIGN</a:t>
            </a:r>
            <a:endParaRPr lang="id-ID" sz="2800" dirty="0">
              <a:solidFill>
                <a:schemeClr val="accent2">
                  <a:lumMod val="75000"/>
                </a:schemeClr>
              </a:solidFill>
              <a:latin typeface="Comic Sans MS" panose="030F0702030302020204" pitchFamily="66" charset="0"/>
            </a:endParaRPr>
          </a:p>
        </p:txBody>
      </p:sp>
      <p:sp>
        <p:nvSpPr>
          <p:cNvPr id="3" name="TextBox 2"/>
          <p:cNvSpPr txBox="1"/>
          <p:nvPr/>
        </p:nvSpPr>
        <p:spPr>
          <a:xfrm>
            <a:off x="3243072" y="1316736"/>
            <a:ext cx="8375904" cy="3831818"/>
          </a:xfrm>
          <a:prstGeom prst="rect">
            <a:avLst/>
          </a:prstGeom>
          <a:noFill/>
        </p:spPr>
        <p:txBody>
          <a:bodyPr wrap="square" rtlCol="0">
            <a:spAutoFit/>
          </a:bodyPr>
          <a:lstStyle/>
          <a:p>
            <a:pPr>
              <a:lnSpc>
                <a:spcPct val="150000"/>
              </a:lnSpc>
            </a:pPr>
            <a:r>
              <a:rPr lang="id-ID" dirty="0" smtClean="0">
                <a:solidFill>
                  <a:schemeClr val="accent5">
                    <a:lumMod val="40000"/>
                    <a:lumOff val="60000"/>
                  </a:schemeClr>
                </a:solidFill>
                <a:latin typeface="Comic Sans MS" panose="030F0702030302020204" pitchFamily="66" charset="0"/>
              </a:rPr>
              <a:t>Desain yang baik dan pemeliharaan area produksi (kitchen) yang baik dan teratur sangat penting untuk menghindari bahaya seperti kontaminasi makanan dan multiplikasi bakteri. Area produksi ini harus :</a:t>
            </a:r>
          </a:p>
          <a:p>
            <a:pPr marL="285750" indent="-285750">
              <a:lnSpc>
                <a:spcPct val="150000"/>
              </a:lnSpc>
              <a:buFont typeface="Wingdings" panose="05000000000000000000" pitchFamily="2" charset="2"/>
              <a:buChar char="ü"/>
            </a:pPr>
            <a:r>
              <a:rPr lang="id-ID" dirty="0" smtClean="0">
                <a:solidFill>
                  <a:schemeClr val="accent5">
                    <a:lumMod val="40000"/>
                    <a:lumOff val="60000"/>
                  </a:schemeClr>
                </a:solidFill>
                <a:latin typeface="Comic Sans MS" panose="030F0702030302020204" pitchFamily="66" charset="0"/>
              </a:rPr>
              <a:t>Cukup Luas Untuk Mengakomodasi Semua Peralatan Penting</a:t>
            </a:r>
          </a:p>
          <a:p>
            <a:pPr marL="285750" indent="-285750">
              <a:lnSpc>
                <a:spcPct val="150000"/>
              </a:lnSpc>
              <a:buFont typeface="Wingdings" panose="05000000000000000000" pitchFamily="2" charset="2"/>
              <a:buChar char="ü"/>
            </a:pPr>
            <a:r>
              <a:rPr lang="id-ID" dirty="0" smtClean="0">
                <a:solidFill>
                  <a:schemeClr val="accent5">
                    <a:lumMod val="40000"/>
                    <a:lumOff val="60000"/>
                  </a:schemeClr>
                </a:solidFill>
                <a:latin typeface="Comic Sans MS" panose="030F0702030302020204" pitchFamily="66" charset="0"/>
              </a:rPr>
              <a:t>Memiliki area terpisah untuk penyimpanan dan persiapan makanan mentah (</a:t>
            </a:r>
            <a:r>
              <a:rPr lang="id-ID" dirty="0" smtClean="0">
                <a:solidFill>
                  <a:schemeClr val="accent2">
                    <a:lumMod val="75000"/>
                  </a:schemeClr>
                </a:solidFill>
                <a:latin typeface="Comic Sans MS" panose="030F0702030302020204" pitchFamily="66" charset="0"/>
              </a:rPr>
              <a:t>raw foods</a:t>
            </a:r>
            <a:r>
              <a:rPr lang="id-ID" dirty="0" smtClean="0">
                <a:solidFill>
                  <a:schemeClr val="accent5">
                    <a:lumMod val="40000"/>
                    <a:lumOff val="60000"/>
                  </a:schemeClr>
                </a:solidFill>
                <a:latin typeface="Comic Sans MS" panose="030F0702030302020204" pitchFamily="66" charset="0"/>
              </a:rPr>
              <a:t>) dan kontrol waktu / suhu untuk makanan yang aman</a:t>
            </a:r>
          </a:p>
          <a:p>
            <a:pPr marL="285750" indent="-285750">
              <a:lnSpc>
                <a:spcPct val="150000"/>
              </a:lnSpc>
              <a:buFont typeface="Wingdings" panose="05000000000000000000" pitchFamily="2" charset="2"/>
              <a:buChar char="ü"/>
            </a:pPr>
            <a:r>
              <a:rPr lang="id-ID" dirty="0" smtClean="0">
                <a:solidFill>
                  <a:schemeClr val="accent5">
                    <a:lumMod val="40000"/>
                    <a:lumOff val="60000"/>
                  </a:schemeClr>
                </a:solidFill>
                <a:latin typeface="Comic Sans MS" panose="030F0702030302020204" pitchFamily="66" charset="0"/>
              </a:rPr>
              <a:t>Memastikan alur kerja (</a:t>
            </a:r>
            <a:r>
              <a:rPr lang="id-ID" dirty="0" smtClean="0">
                <a:solidFill>
                  <a:schemeClr val="accent2">
                    <a:lumMod val="75000"/>
                  </a:schemeClr>
                </a:solidFill>
                <a:latin typeface="Comic Sans MS" panose="030F0702030302020204" pitchFamily="66" charset="0"/>
              </a:rPr>
              <a:t>Workflow</a:t>
            </a:r>
            <a:r>
              <a:rPr lang="id-ID" dirty="0" smtClean="0">
                <a:solidFill>
                  <a:schemeClr val="accent5">
                    <a:lumMod val="40000"/>
                    <a:lumOff val="60000"/>
                  </a:schemeClr>
                </a:solidFill>
                <a:latin typeface="Comic Sans MS" panose="030F0702030302020204" pitchFamily="66" charset="0"/>
              </a:rPr>
              <a:t>) yang berkelanjutan dari pengiriman (</a:t>
            </a:r>
            <a:r>
              <a:rPr lang="id-ID" dirty="0" smtClean="0">
                <a:solidFill>
                  <a:schemeClr val="accent2">
                    <a:lumMod val="75000"/>
                  </a:schemeClr>
                </a:solidFill>
                <a:latin typeface="Comic Sans MS" panose="030F0702030302020204" pitchFamily="66" charset="0"/>
              </a:rPr>
              <a:t>Delivery</a:t>
            </a:r>
            <a:r>
              <a:rPr lang="id-ID" dirty="0" smtClean="0">
                <a:solidFill>
                  <a:schemeClr val="accent5">
                    <a:lumMod val="40000"/>
                    <a:lumOff val="60000"/>
                  </a:schemeClr>
                </a:solidFill>
                <a:latin typeface="Comic Sans MS" panose="030F0702030302020204" pitchFamily="66" charset="0"/>
              </a:rPr>
              <a:t>) ke layanan (</a:t>
            </a:r>
            <a:r>
              <a:rPr lang="id-ID" dirty="0" smtClean="0">
                <a:solidFill>
                  <a:schemeClr val="accent2">
                    <a:lumMod val="75000"/>
                  </a:schemeClr>
                </a:solidFill>
                <a:latin typeface="Comic Sans MS" panose="030F0702030302020204" pitchFamily="66" charset="0"/>
              </a:rPr>
              <a:t>Service</a:t>
            </a:r>
            <a:r>
              <a:rPr lang="id-ID" dirty="0" smtClean="0">
                <a:solidFill>
                  <a:schemeClr val="accent5">
                    <a:lumMod val="40000"/>
                    <a:lumOff val="60000"/>
                  </a:schemeClr>
                </a:solidFill>
                <a:latin typeface="Comic Sans MS" panose="030F0702030302020204" pitchFamily="66" charset="0"/>
              </a:rPr>
              <a:t>)</a:t>
            </a:r>
          </a:p>
          <a:p>
            <a:pPr marL="285750" indent="-285750">
              <a:lnSpc>
                <a:spcPct val="150000"/>
              </a:lnSpc>
              <a:buFont typeface="Wingdings" panose="05000000000000000000" pitchFamily="2" charset="2"/>
              <a:buChar char="ü"/>
            </a:pPr>
            <a:r>
              <a:rPr lang="id-ID" dirty="0" smtClean="0">
                <a:solidFill>
                  <a:schemeClr val="accent5">
                    <a:lumMod val="40000"/>
                    <a:lumOff val="60000"/>
                  </a:schemeClr>
                </a:solidFill>
                <a:latin typeface="Comic Sans MS" panose="030F0702030302020204" pitchFamily="66" charset="0"/>
              </a:rPr>
              <a:t>M</a:t>
            </a:r>
            <a:r>
              <a:rPr lang="fi-FI" dirty="0" smtClean="0">
                <a:solidFill>
                  <a:schemeClr val="accent5">
                    <a:lumMod val="40000"/>
                    <a:lumOff val="60000"/>
                  </a:schemeClr>
                </a:solidFill>
                <a:latin typeface="Comic Sans MS" panose="030F0702030302020204" pitchFamily="66" charset="0"/>
              </a:rPr>
              <a:t>emastikan </a:t>
            </a:r>
            <a:r>
              <a:rPr lang="fi-FI" dirty="0">
                <a:solidFill>
                  <a:schemeClr val="accent5">
                    <a:lumMod val="40000"/>
                    <a:lumOff val="60000"/>
                  </a:schemeClr>
                </a:solidFill>
                <a:latin typeface="Comic Sans MS" panose="030F0702030302020204" pitchFamily="66" charset="0"/>
              </a:rPr>
              <a:t>pemisahan </a:t>
            </a:r>
            <a:r>
              <a:rPr lang="id-ID" dirty="0" smtClean="0">
                <a:solidFill>
                  <a:schemeClr val="accent5">
                    <a:lumMod val="40000"/>
                    <a:lumOff val="60000"/>
                  </a:schemeClr>
                </a:solidFill>
                <a:latin typeface="Comic Sans MS" panose="030F0702030302020204" pitchFamily="66" charset="0"/>
              </a:rPr>
              <a:t>antara </a:t>
            </a:r>
            <a:r>
              <a:rPr lang="fi-FI" dirty="0" smtClean="0">
                <a:solidFill>
                  <a:schemeClr val="accent5">
                    <a:lumMod val="40000"/>
                    <a:lumOff val="60000"/>
                  </a:schemeClr>
                </a:solidFill>
                <a:latin typeface="Comic Sans MS" panose="030F0702030302020204" pitchFamily="66" charset="0"/>
              </a:rPr>
              <a:t>makanan </a:t>
            </a:r>
            <a:r>
              <a:rPr lang="fi-FI" dirty="0">
                <a:solidFill>
                  <a:schemeClr val="accent5">
                    <a:lumMod val="40000"/>
                    <a:lumOff val="60000"/>
                  </a:schemeClr>
                </a:solidFill>
                <a:latin typeface="Comic Sans MS" panose="030F0702030302020204" pitchFamily="66" charset="0"/>
              </a:rPr>
              <a:t>dan </a:t>
            </a:r>
            <a:r>
              <a:rPr lang="fi-FI" dirty="0" smtClean="0">
                <a:solidFill>
                  <a:schemeClr val="accent5">
                    <a:lumMod val="40000"/>
                    <a:lumOff val="60000"/>
                  </a:schemeClr>
                </a:solidFill>
                <a:latin typeface="Comic Sans MS" panose="030F0702030302020204" pitchFamily="66" charset="0"/>
              </a:rPr>
              <a:t>limbah </a:t>
            </a:r>
            <a:r>
              <a:rPr lang="id-ID" dirty="0" smtClean="0">
                <a:solidFill>
                  <a:schemeClr val="accent5">
                    <a:lumMod val="40000"/>
                    <a:lumOff val="60000"/>
                  </a:schemeClr>
                </a:solidFill>
                <a:latin typeface="Comic Sans MS" panose="030F0702030302020204" pitchFamily="66" charset="0"/>
              </a:rPr>
              <a:t>sampah</a:t>
            </a:r>
            <a:endParaRPr lang="id-ID" dirty="0">
              <a:solidFill>
                <a:schemeClr val="accent5">
                  <a:lumMod val="40000"/>
                  <a:lumOff val="60000"/>
                </a:schemeClr>
              </a:solidFill>
              <a:latin typeface="Comic Sans MS" panose="030F0702030302020204" pitchFamily="66" charset="0"/>
            </a:endParaRPr>
          </a:p>
        </p:txBody>
      </p:sp>
    </p:spTree>
    <p:extLst>
      <p:ext uri="{BB962C8B-B14F-4D97-AF65-F5344CB8AC3E}">
        <p14:creationId xmlns:p14="http://schemas.microsoft.com/office/powerpoint/2010/main" val="21211896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algn="l"/>
            <a:r>
              <a:rPr lang="en-GB" altLang="id-ID" sz="3200" kern="0" dirty="0" smtClean="0">
                <a:solidFill>
                  <a:schemeClr val="accent2">
                    <a:lumMod val="75000"/>
                  </a:schemeClr>
                </a:solidFill>
                <a:latin typeface="Comic Sans MS" panose="030F0702030302020204" pitchFamily="66" charset="0"/>
                <a:ea typeface="+mj-ea"/>
                <a:cs typeface="+mj-cs"/>
              </a:rPr>
              <a:t>Changing Rooms, Toilets And Hand</a:t>
            </a:r>
            <a:r>
              <a:rPr lang="en-US" altLang="id-ID" sz="3200" kern="0" dirty="0" smtClean="0">
                <a:solidFill>
                  <a:schemeClr val="accent2">
                    <a:lumMod val="75000"/>
                  </a:schemeClr>
                </a:solidFill>
                <a:latin typeface="Comic Sans MS" panose="030F0702030302020204" pitchFamily="66" charset="0"/>
                <a:ea typeface="+mj-ea"/>
                <a:cs typeface="+mj-cs"/>
              </a:rPr>
              <a:t>-washing Facilities</a:t>
            </a:r>
            <a:endParaRPr lang="id-ID" sz="1600" dirty="0">
              <a:solidFill>
                <a:schemeClr val="accent2">
                  <a:lumMod val="75000"/>
                </a:schemeClr>
              </a:solidFill>
              <a:latin typeface="Comic Sans MS" panose="030F0702030302020204" pitchFamily="66" charset="0"/>
            </a:endParaRPr>
          </a:p>
        </p:txBody>
      </p:sp>
      <p:grpSp>
        <p:nvGrpSpPr>
          <p:cNvPr id="7" name="Group 37"/>
          <p:cNvGrpSpPr>
            <a:grpSpLocks/>
          </p:cNvGrpSpPr>
          <p:nvPr/>
        </p:nvGrpSpPr>
        <p:grpSpPr bwMode="auto">
          <a:xfrm>
            <a:off x="545642" y="1199981"/>
            <a:ext cx="9189158" cy="5268913"/>
            <a:chOff x="1565" y="935"/>
            <a:chExt cx="3843" cy="2722"/>
          </a:xfrm>
        </p:grpSpPr>
        <p:sp>
          <p:nvSpPr>
            <p:cNvPr id="8" name="Rectangle 38"/>
            <p:cNvSpPr>
              <a:spLocks noChangeArrowheads="1"/>
            </p:cNvSpPr>
            <p:nvPr/>
          </p:nvSpPr>
          <p:spPr bwMode="auto">
            <a:xfrm>
              <a:off x="1623" y="1477"/>
              <a:ext cx="586" cy="2087"/>
            </a:xfrm>
            <a:prstGeom prst="rect">
              <a:avLst/>
            </a:prstGeom>
            <a:solidFill>
              <a:srgbClr val="CC9900">
                <a:alpha val="74001"/>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 name="Rectangle 39"/>
            <p:cNvSpPr>
              <a:spLocks noChangeArrowheads="1"/>
            </p:cNvSpPr>
            <p:nvPr/>
          </p:nvSpPr>
          <p:spPr bwMode="auto">
            <a:xfrm rot="5400000">
              <a:off x="2679" y="2263"/>
              <a:ext cx="856" cy="1758"/>
            </a:xfrm>
            <a:prstGeom prst="rect">
              <a:avLst/>
            </a:prstGeom>
            <a:solidFill>
              <a:srgbClr val="CC9900">
                <a:alpha val="74001"/>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 name="Rectangle 40"/>
            <p:cNvSpPr>
              <a:spLocks noChangeArrowheads="1"/>
            </p:cNvSpPr>
            <p:nvPr/>
          </p:nvSpPr>
          <p:spPr bwMode="auto">
            <a:xfrm>
              <a:off x="3985" y="1473"/>
              <a:ext cx="1360" cy="2098"/>
            </a:xfrm>
            <a:prstGeom prst="rect">
              <a:avLst/>
            </a:prstGeom>
            <a:solidFill>
              <a:srgbClr val="CC9900">
                <a:alpha val="74001"/>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 name="Rectangle 41"/>
            <p:cNvSpPr>
              <a:spLocks noChangeArrowheads="1"/>
            </p:cNvSpPr>
            <p:nvPr/>
          </p:nvSpPr>
          <p:spPr bwMode="auto">
            <a:xfrm>
              <a:off x="2257" y="1481"/>
              <a:ext cx="1032" cy="1194"/>
            </a:xfrm>
            <a:prstGeom prst="rect">
              <a:avLst/>
            </a:prstGeom>
            <a:solidFill>
              <a:srgbClr val="BBE0E3">
                <a:alpha val="66000"/>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 name="Rectangle 42"/>
            <p:cNvSpPr>
              <a:spLocks noChangeArrowheads="1"/>
            </p:cNvSpPr>
            <p:nvPr/>
          </p:nvSpPr>
          <p:spPr bwMode="auto">
            <a:xfrm>
              <a:off x="3321" y="2089"/>
              <a:ext cx="632" cy="602"/>
            </a:xfrm>
            <a:prstGeom prst="rect">
              <a:avLst/>
            </a:prstGeom>
            <a:solidFill>
              <a:srgbClr val="009999">
                <a:alpha val="62000"/>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 name="Rectangle 43"/>
            <p:cNvSpPr>
              <a:spLocks noChangeArrowheads="1"/>
            </p:cNvSpPr>
            <p:nvPr/>
          </p:nvSpPr>
          <p:spPr bwMode="auto">
            <a:xfrm>
              <a:off x="3288" y="1481"/>
              <a:ext cx="664" cy="594"/>
            </a:xfrm>
            <a:prstGeom prst="rect">
              <a:avLst/>
            </a:prstGeom>
            <a:solidFill>
              <a:srgbClr val="BBE0E3">
                <a:alpha val="66000"/>
              </a:srgbClr>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pic>
          <p:nvPicPr>
            <p:cNvPr id="14" name="Picture 44" descr="MC90034539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9" y="3375"/>
              <a:ext cx="273" cy="19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45"/>
            <p:cNvSpPr>
              <a:spLocks noChangeArrowheads="1"/>
            </p:cNvSpPr>
            <p:nvPr/>
          </p:nvSpPr>
          <p:spPr bwMode="auto">
            <a:xfrm>
              <a:off x="3551" y="1481"/>
              <a:ext cx="153" cy="12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 name="Rectangle 46"/>
            <p:cNvSpPr>
              <a:spLocks noChangeArrowheads="1"/>
            </p:cNvSpPr>
            <p:nvPr/>
          </p:nvSpPr>
          <p:spPr bwMode="auto">
            <a:xfrm>
              <a:off x="3551" y="1481"/>
              <a:ext cx="153" cy="12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 name="Freeform 47"/>
            <p:cNvSpPr>
              <a:spLocks/>
            </p:cNvSpPr>
            <p:nvPr/>
          </p:nvSpPr>
          <p:spPr bwMode="auto">
            <a:xfrm>
              <a:off x="3559" y="1488"/>
              <a:ext cx="136" cy="107"/>
            </a:xfrm>
            <a:custGeom>
              <a:avLst/>
              <a:gdLst>
                <a:gd name="T0" fmla="*/ 11 w 136"/>
                <a:gd name="T1" fmla="*/ 0 h 107"/>
                <a:gd name="T2" fmla="*/ 126 w 136"/>
                <a:gd name="T3" fmla="*/ 0 h 107"/>
                <a:gd name="T4" fmla="*/ 128 w 136"/>
                <a:gd name="T5" fmla="*/ 0 h 107"/>
                <a:gd name="T6" fmla="*/ 130 w 136"/>
                <a:gd name="T7" fmla="*/ 0 h 107"/>
                <a:gd name="T8" fmla="*/ 132 w 136"/>
                <a:gd name="T9" fmla="*/ 1 h 107"/>
                <a:gd name="T10" fmla="*/ 133 w 136"/>
                <a:gd name="T11" fmla="*/ 2 h 107"/>
                <a:gd name="T12" fmla="*/ 134 w 136"/>
                <a:gd name="T13" fmla="*/ 3 h 107"/>
                <a:gd name="T14" fmla="*/ 135 w 136"/>
                <a:gd name="T15" fmla="*/ 5 h 107"/>
                <a:gd name="T16" fmla="*/ 136 w 136"/>
                <a:gd name="T17" fmla="*/ 7 h 107"/>
                <a:gd name="T18" fmla="*/ 136 w 136"/>
                <a:gd name="T19" fmla="*/ 9 h 107"/>
                <a:gd name="T20" fmla="*/ 136 w 136"/>
                <a:gd name="T21" fmla="*/ 98 h 107"/>
                <a:gd name="T22" fmla="*/ 136 w 136"/>
                <a:gd name="T23" fmla="*/ 100 h 107"/>
                <a:gd name="T24" fmla="*/ 135 w 136"/>
                <a:gd name="T25" fmla="*/ 102 h 107"/>
                <a:gd name="T26" fmla="*/ 134 w 136"/>
                <a:gd name="T27" fmla="*/ 103 h 107"/>
                <a:gd name="T28" fmla="*/ 133 w 136"/>
                <a:gd name="T29" fmla="*/ 105 h 107"/>
                <a:gd name="T30" fmla="*/ 132 w 136"/>
                <a:gd name="T31" fmla="*/ 106 h 107"/>
                <a:gd name="T32" fmla="*/ 130 w 136"/>
                <a:gd name="T33" fmla="*/ 106 h 107"/>
                <a:gd name="T34" fmla="*/ 128 w 136"/>
                <a:gd name="T35" fmla="*/ 107 h 107"/>
                <a:gd name="T36" fmla="*/ 126 w 136"/>
                <a:gd name="T37" fmla="*/ 107 h 107"/>
                <a:gd name="T38" fmla="*/ 11 w 136"/>
                <a:gd name="T39" fmla="*/ 107 h 107"/>
                <a:gd name="T40" fmla="*/ 8 w 136"/>
                <a:gd name="T41" fmla="*/ 107 h 107"/>
                <a:gd name="T42" fmla="*/ 6 w 136"/>
                <a:gd name="T43" fmla="*/ 106 h 107"/>
                <a:gd name="T44" fmla="*/ 4 w 136"/>
                <a:gd name="T45" fmla="*/ 106 h 107"/>
                <a:gd name="T46" fmla="*/ 3 w 136"/>
                <a:gd name="T47" fmla="*/ 105 h 107"/>
                <a:gd name="T48" fmla="*/ 2 w 136"/>
                <a:gd name="T49" fmla="*/ 103 h 107"/>
                <a:gd name="T50" fmla="*/ 1 w 136"/>
                <a:gd name="T51" fmla="*/ 102 h 107"/>
                <a:gd name="T52" fmla="*/ 0 w 136"/>
                <a:gd name="T53" fmla="*/ 100 h 107"/>
                <a:gd name="T54" fmla="*/ 0 w 136"/>
                <a:gd name="T55" fmla="*/ 98 h 107"/>
                <a:gd name="T56" fmla="*/ 0 w 136"/>
                <a:gd name="T57" fmla="*/ 9 h 107"/>
                <a:gd name="T58" fmla="*/ 0 w 136"/>
                <a:gd name="T59" fmla="*/ 7 h 107"/>
                <a:gd name="T60" fmla="*/ 1 w 136"/>
                <a:gd name="T61" fmla="*/ 5 h 107"/>
                <a:gd name="T62" fmla="*/ 2 w 136"/>
                <a:gd name="T63" fmla="*/ 3 h 107"/>
                <a:gd name="T64" fmla="*/ 3 w 136"/>
                <a:gd name="T65" fmla="*/ 2 h 107"/>
                <a:gd name="T66" fmla="*/ 4 w 136"/>
                <a:gd name="T67" fmla="*/ 1 h 107"/>
                <a:gd name="T68" fmla="*/ 6 w 136"/>
                <a:gd name="T69" fmla="*/ 0 h 107"/>
                <a:gd name="T70" fmla="*/ 8 w 136"/>
                <a:gd name="T71" fmla="*/ 0 h 107"/>
                <a:gd name="T72" fmla="*/ 11 w 136"/>
                <a:gd name="T7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07">
                  <a:moveTo>
                    <a:pt x="11" y="0"/>
                  </a:moveTo>
                  <a:lnTo>
                    <a:pt x="126" y="0"/>
                  </a:lnTo>
                  <a:lnTo>
                    <a:pt x="128" y="0"/>
                  </a:lnTo>
                  <a:lnTo>
                    <a:pt x="130" y="0"/>
                  </a:lnTo>
                  <a:lnTo>
                    <a:pt x="132" y="1"/>
                  </a:lnTo>
                  <a:lnTo>
                    <a:pt x="133" y="2"/>
                  </a:lnTo>
                  <a:lnTo>
                    <a:pt x="134" y="3"/>
                  </a:lnTo>
                  <a:lnTo>
                    <a:pt x="135" y="5"/>
                  </a:lnTo>
                  <a:lnTo>
                    <a:pt x="136" y="7"/>
                  </a:lnTo>
                  <a:lnTo>
                    <a:pt x="136" y="9"/>
                  </a:lnTo>
                  <a:lnTo>
                    <a:pt x="136" y="98"/>
                  </a:lnTo>
                  <a:lnTo>
                    <a:pt x="136" y="100"/>
                  </a:lnTo>
                  <a:lnTo>
                    <a:pt x="135" y="102"/>
                  </a:lnTo>
                  <a:lnTo>
                    <a:pt x="134" y="103"/>
                  </a:lnTo>
                  <a:lnTo>
                    <a:pt x="133" y="105"/>
                  </a:lnTo>
                  <a:lnTo>
                    <a:pt x="132" y="106"/>
                  </a:lnTo>
                  <a:lnTo>
                    <a:pt x="130" y="106"/>
                  </a:lnTo>
                  <a:lnTo>
                    <a:pt x="128" y="107"/>
                  </a:lnTo>
                  <a:lnTo>
                    <a:pt x="126" y="107"/>
                  </a:lnTo>
                  <a:lnTo>
                    <a:pt x="11" y="107"/>
                  </a:lnTo>
                  <a:lnTo>
                    <a:pt x="8" y="107"/>
                  </a:lnTo>
                  <a:lnTo>
                    <a:pt x="6" y="106"/>
                  </a:lnTo>
                  <a:lnTo>
                    <a:pt x="4" y="106"/>
                  </a:lnTo>
                  <a:lnTo>
                    <a:pt x="3" y="105"/>
                  </a:lnTo>
                  <a:lnTo>
                    <a:pt x="2" y="103"/>
                  </a:lnTo>
                  <a:lnTo>
                    <a:pt x="1" y="102"/>
                  </a:lnTo>
                  <a:lnTo>
                    <a:pt x="0" y="100"/>
                  </a:lnTo>
                  <a:lnTo>
                    <a:pt x="0" y="98"/>
                  </a:lnTo>
                  <a:lnTo>
                    <a:pt x="0" y="9"/>
                  </a:lnTo>
                  <a:lnTo>
                    <a:pt x="0" y="7"/>
                  </a:lnTo>
                  <a:lnTo>
                    <a:pt x="1" y="5"/>
                  </a:lnTo>
                  <a:lnTo>
                    <a:pt x="2" y="3"/>
                  </a:lnTo>
                  <a:lnTo>
                    <a:pt x="3" y="2"/>
                  </a:lnTo>
                  <a:lnTo>
                    <a:pt x="4" y="1"/>
                  </a:lnTo>
                  <a:lnTo>
                    <a:pt x="6" y="0"/>
                  </a:lnTo>
                  <a:lnTo>
                    <a:pt x="8" y="0"/>
                  </a:lnTo>
                  <a:lnTo>
                    <a:pt x="11"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 name="Freeform 48"/>
            <p:cNvSpPr>
              <a:spLocks/>
            </p:cNvSpPr>
            <p:nvPr/>
          </p:nvSpPr>
          <p:spPr bwMode="auto">
            <a:xfrm>
              <a:off x="3559" y="1488"/>
              <a:ext cx="136" cy="107"/>
            </a:xfrm>
            <a:custGeom>
              <a:avLst/>
              <a:gdLst>
                <a:gd name="T0" fmla="*/ 11 w 136"/>
                <a:gd name="T1" fmla="*/ 0 h 107"/>
                <a:gd name="T2" fmla="*/ 126 w 136"/>
                <a:gd name="T3" fmla="*/ 0 h 107"/>
                <a:gd name="T4" fmla="*/ 128 w 136"/>
                <a:gd name="T5" fmla="*/ 0 h 107"/>
                <a:gd name="T6" fmla="*/ 130 w 136"/>
                <a:gd name="T7" fmla="*/ 0 h 107"/>
                <a:gd name="T8" fmla="*/ 132 w 136"/>
                <a:gd name="T9" fmla="*/ 1 h 107"/>
                <a:gd name="T10" fmla="*/ 133 w 136"/>
                <a:gd name="T11" fmla="*/ 2 h 107"/>
                <a:gd name="T12" fmla="*/ 134 w 136"/>
                <a:gd name="T13" fmla="*/ 3 h 107"/>
                <a:gd name="T14" fmla="*/ 135 w 136"/>
                <a:gd name="T15" fmla="*/ 5 h 107"/>
                <a:gd name="T16" fmla="*/ 136 w 136"/>
                <a:gd name="T17" fmla="*/ 7 h 107"/>
                <a:gd name="T18" fmla="*/ 136 w 136"/>
                <a:gd name="T19" fmla="*/ 9 h 107"/>
                <a:gd name="T20" fmla="*/ 136 w 136"/>
                <a:gd name="T21" fmla="*/ 98 h 107"/>
                <a:gd name="T22" fmla="*/ 136 w 136"/>
                <a:gd name="T23" fmla="*/ 100 h 107"/>
                <a:gd name="T24" fmla="*/ 135 w 136"/>
                <a:gd name="T25" fmla="*/ 102 h 107"/>
                <a:gd name="T26" fmla="*/ 134 w 136"/>
                <a:gd name="T27" fmla="*/ 103 h 107"/>
                <a:gd name="T28" fmla="*/ 133 w 136"/>
                <a:gd name="T29" fmla="*/ 105 h 107"/>
                <a:gd name="T30" fmla="*/ 132 w 136"/>
                <a:gd name="T31" fmla="*/ 106 h 107"/>
                <a:gd name="T32" fmla="*/ 130 w 136"/>
                <a:gd name="T33" fmla="*/ 106 h 107"/>
                <a:gd name="T34" fmla="*/ 128 w 136"/>
                <a:gd name="T35" fmla="*/ 107 h 107"/>
                <a:gd name="T36" fmla="*/ 126 w 136"/>
                <a:gd name="T37" fmla="*/ 107 h 107"/>
                <a:gd name="T38" fmla="*/ 11 w 136"/>
                <a:gd name="T39" fmla="*/ 107 h 107"/>
                <a:gd name="T40" fmla="*/ 8 w 136"/>
                <a:gd name="T41" fmla="*/ 107 h 107"/>
                <a:gd name="T42" fmla="*/ 6 w 136"/>
                <a:gd name="T43" fmla="*/ 106 h 107"/>
                <a:gd name="T44" fmla="*/ 4 w 136"/>
                <a:gd name="T45" fmla="*/ 106 h 107"/>
                <a:gd name="T46" fmla="*/ 3 w 136"/>
                <a:gd name="T47" fmla="*/ 105 h 107"/>
                <a:gd name="T48" fmla="*/ 2 w 136"/>
                <a:gd name="T49" fmla="*/ 103 h 107"/>
                <a:gd name="T50" fmla="*/ 1 w 136"/>
                <a:gd name="T51" fmla="*/ 102 h 107"/>
                <a:gd name="T52" fmla="*/ 0 w 136"/>
                <a:gd name="T53" fmla="*/ 100 h 107"/>
                <a:gd name="T54" fmla="*/ 0 w 136"/>
                <a:gd name="T55" fmla="*/ 98 h 107"/>
                <a:gd name="T56" fmla="*/ 0 w 136"/>
                <a:gd name="T57" fmla="*/ 9 h 107"/>
                <a:gd name="T58" fmla="*/ 0 w 136"/>
                <a:gd name="T59" fmla="*/ 7 h 107"/>
                <a:gd name="T60" fmla="*/ 1 w 136"/>
                <a:gd name="T61" fmla="*/ 5 h 107"/>
                <a:gd name="T62" fmla="*/ 2 w 136"/>
                <a:gd name="T63" fmla="*/ 3 h 107"/>
                <a:gd name="T64" fmla="*/ 3 w 136"/>
                <a:gd name="T65" fmla="*/ 2 h 107"/>
                <a:gd name="T66" fmla="*/ 4 w 136"/>
                <a:gd name="T67" fmla="*/ 1 h 107"/>
                <a:gd name="T68" fmla="*/ 6 w 136"/>
                <a:gd name="T69" fmla="*/ 0 h 107"/>
                <a:gd name="T70" fmla="*/ 8 w 136"/>
                <a:gd name="T71" fmla="*/ 0 h 107"/>
                <a:gd name="T72" fmla="*/ 11 w 136"/>
                <a:gd name="T73"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 h="107">
                  <a:moveTo>
                    <a:pt x="11" y="0"/>
                  </a:moveTo>
                  <a:lnTo>
                    <a:pt x="126" y="0"/>
                  </a:lnTo>
                  <a:lnTo>
                    <a:pt x="128" y="0"/>
                  </a:lnTo>
                  <a:lnTo>
                    <a:pt x="130" y="0"/>
                  </a:lnTo>
                  <a:lnTo>
                    <a:pt x="132" y="1"/>
                  </a:lnTo>
                  <a:lnTo>
                    <a:pt x="133" y="2"/>
                  </a:lnTo>
                  <a:lnTo>
                    <a:pt x="134" y="3"/>
                  </a:lnTo>
                  <a:lnTo>
                    <a:pt x="135" y="5"/>
                  </a:lnTo>
                  <a:lnTo>
                    <a:pt x="136" y="7"/>
                  </a:lnTo>
                  <a:lnTo>
                    <a:pt x="136" y="9"/>
                  </a:lnTo>
                  <a:lnTo>
                    <a:pt x="136" y="98"/>
                  </a:lnTo>
                  <a:lnTo>
                    <a:pt x="136" y="100"/>
                  </a:lnTo>
                  <a:lnTo>
                    <a:pt x="135" y="102"/>
                  </a:lnTo>
                  <a:lnTo>
                    <a:pt x="134" y="103"/>
                  </a:lnTo>
                  <a:lnTo>
                    <a:pt x="133" y="105"/>
                  </a:lnTo>
                  <a:lnTo>
                    <a:pt x="132" y="106"/>
                  </a:lnTo>
                  <a:lnTo>
                    <a:pt x="130" y="106"/>
                  </a:lnTo>
                  <a:lnTo>
                    <a:pt x="128" y="107"/>
                  </a:lnTo>
                  <a:lnTo>
                    <a:pt x="126" y="107"/>
                  </a:lnTo>
                  <a:lnTo>
                    <a:pt x="11" y="107"/>
                  </a:lnTo>
                  <a:lnTo>
                    <a:pt x="8" y="107"/>
                  </a:lnTo>
                  <a:lnTo>
                    <a:pt x="6" y="106"/>
                  </a:lnTo>
                  <a:lnTo>
                    <a:pt x="4" y="106"/>
                  </a:lnTo>
                  <a:lnTo>
                    <a:pt x="3" y="105"/>
                  </a:lnTo>
                  <a:lnTo>
                    <a:pt x="2" y="103"/>
                  </a:lnTo>
                  <a:lnTo>
                    <a:pt x="1" y="102"/>
                  </a:lnTo>
                  <a:lnTo>
                    <a:pt x="0" y="100"/>
                  </a:lnTo>
                  <a:lnTo>
                    <a:pt x="0" y="98"/>
                  </a:lnTo>
                  <a:lnTo>
                    <a:pt x="0" y="9"/>
                  </a:lnTo>
                  <a:lnTo>
                    <a:pt x="0" y="7"/>
                  </a:lnTo>
                  <a:lnTo>
                    <a:pt x="1" y="5"/>
                  </a:lnTo>
                  <a:lnTo>
                    <a:pt x="2" y="3"/>
                  </a:lnTo>
                  <a:lnTo>
                    <a:pt x="3" y="2"/>
                  </a:lnTo>
                  <a:lnTo>
                    <a:pt x="4" y="1"/>
                  </a:lnTo>
                  <a:lnTo>
                    <a:pt x="6" y="0"/>
                  </a:lnTo>
                  <a:lnTo>
                    <a:pt x="8" y="0"/>
                  </a:lnTo>
                  <a:lnTo>
                    <a:pt x="11"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 name="Freeform 49"/>
            <p:cNvSpPr>
              <a:spLocks/>
            </p:cNvSpPr>
            <p:nvPr/>
          </p:nvSpPr>
          <p:spPr bwMode="auto">
            <a:xfrm>
              <a:off x="3567" y="1520"/>
              <a:ext cx="122" cy="71"/>
            </a:xfrm>
            <a:custGeom>
              <a:avLst/>
              <a:gdLst>
                <a:gd name="T0" fmla="*/ 6 w 122"/>
                <a:gd name="T1" fmla="*/ 0 h 71"/>
                <a:gd name="T2" fmla="*/ 115 w 122"/>
                <a:gd name="T3" fmla="*/ 0 h 71"/>
                <a:gd name="T4" fmla="*/ 116 w 122"/>
                <a:gd name="T5" fmla="*/ 0 h 71"/>
                <a:gd name="T6" fmla="*/ 118 w 122"/>
                <a:gd name="T7" fmla="*/ 0 h 71"/>
                <a:gd name="T8" fmla="*/ 119 w 122"/>
                <a:gd name="T9" fmla="*/ 1 h 71"/>
                <a:gd name="T10" fmla="*/ 120 w 122"/>
                <a:gd name="T11" fmla="*/ 1 h 71"/>
                <a:gd name="T12" fmla="*/ 121 w 122"/>
                <a:gd name="T13" fmla="*/ 2 h 71"/>
                <a:gd name="T14" fmla="*/ 122 w 122"/>
                <a:gd name="T15" fmla="*/ 3 h 71"/>
                <a:gd name="T16" fmla="*/ 122 w 122"/>
                <a:gd name="T17" fmla="*/ 4 h 71"/>
                <a:gd name="T18" fmla="*/ 122 w 122"/>
                <a:gd name="T19" fmla="*/ 6 h 71"/>
                <a:gd name="T20" fmla="*/ 122 w 122"/>
                <a:gd name="T21" fmla="*/ 64 h 71"/>
                <a:gd name="T22" fmla="*/ 122 w 122"/>
                <a:gd name="T23" fmla="*/ 66 h 71"/>
                <a:gd name="T24" fmla="*/ 122 w 122"/>
                <a:gd name="T25" fmla="*/ 67 h 71"/>
                <a:gd name="T26" fmla="*/ 121 w 122"/>
                <a:gd name="T27" fmla="*/ 68 h 71"/>
                <a:gd name="T28" fmla="*/ 120 w 122"/>
                <a:gd name="T29" fmla="*/ 68 h 71"/>
                <a:gd name="T30" fmla="*/ 119 w 122"/>
                <a:gd name="T31" fmla="*/ 70 h 71"/>
                <a:gd name="T32" fmla="*/ 118 w 122"/>
                <a:gd name="T33" fmla="*/ 70 h 71"/>
                <a:gd name="T34" fmla="*/ 116 w 122"/>
                <a:gd name="T35" fmla="*/ 70 h 71"/>
                <a:gd name="T36" fmla="*/ 115 w 122"/>
                <a:gd name="T37" fmla="*/ 71 h 71"/>
                <a:gd name="T38" fmla="*/ 6 w 122"/>
                <a:gd name="T39" fmla="*/ 71 h 71"/>
                <a:gd name="T40" fmla="*/ 5 w 122"/>
                <a:gd name="T41" fmla="*/ 70 h 71"/>
                <a:gd name="T42" fmla="*/ 4 w 122"/>
                <a:gd name="T43" fmla="*/ 70 h 71"/>
                <a:gd name="T44" fmla="*/ 3 w 122"/>
                <a:gd name="T45" fmla="*/ 70 h 71"/>
                <a:gd name="T46" fmla="*/ 1 w 122"/>
                <a:gd name="T47" fmla="*/ 68 h 71"/>
                <a:gd name="T48" fmla="*/ 0 w 122"/>
                <a:gd name="T49" fmla="*/ 68 h 71"/>
                <a:gd name="T50" fmla="*/ 0 w 122"/>
                <a:gd name="T51" fmla="*/ 67 h 71"/>
                <a:gd name="T52" fmla="*/ 0 w 122"/>
                <a:gd name="T53" fmla="*/ 66 h 71"/>
                <a:gd name="T54" fmla="*/ 0 w 122"/>
                <a:gd name="T55" fmla="*/ 64 h 71"/>
                <a:gd name="T56" fmla="*/ 0 w 122"/>
                <a:gd name="T57" fmla="*/ 6 h 71"/>
                <a:gd name="T58" fmla="*/ 0 w 122"/>
                <a:gd name="T59" fmla="*/ 4 h 71"/>
                <a:gd name="T60" fmla="*/ 0 w 122"/>
                <a:gd name="T61" fmla="*/ 3 h 71"/>
                <a:gd name="T62" fmla="*/ 0 w 122"/>
                <a:gd name="T63" fmla="*/ 2 h 71"/>
                <a:gd name="T64" fmla="*/ 1 w 122"/>
                <a:gd name="T65" fmla="*/ 1 h 71"/>
                <a:gd name="T66" fmla="*/ 3 w 122"/>
                <a:gd name="T67" fmla="*/ 1 h 71"/>
                <a:gd name="T68" fmla="*/ 4 w 122"/>
                <a:gd name="T69" fmla="*/ 0 h 71"/>
                <a:gd name="T70" fmla="*/ 5 w 122"/>
                <a:gd name="T71" fmla="*/ 0 h 71"/>
                <a:gd name="T72" fmla="*/ 6 w 122"/>
                <a:gd name="T7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 h="71">
                  <a:moveTo>
                    <a:pt x="6" y="0"/>
                  </a:moveTo>
                  <a:lnTo>
                    <a:pt x="115" y="0"/>
                  </a:lnTo>
                  <a:lnTo>
                    <a:pt x="116" y="0"/>
                  </a:lnTo>
                  <a:lnTo>
                    <a:pt x="118" y="0"/>
                  </a:lnTo>
                  <a:lnTo>
                    <a:pt x="119" y="1"/>
                  </a:lnTo>
                  <a:lnTo>
                    <a:pt x="120" y="1"/>
                  </a:lnTo>
                  <a:lnTo>
                    <a:pt x="121" y="2"/>
                  </a:lnTo>
                  <a:lnTo>
                    <a:pt x="122" y="3"/>
                  </a:lnTo>
                  <a:lnTo>
                    <a:pt x="122" y="4"/>
                  </a:lnTo>
                  <a:lnTo>
                    <a:pt x="122" y="6"/>
                  </a:lnTo>
                  <a:lnTo>
                    <a:pt x="122" y="64"/>
                  </a:lnTo>
                  <a:lnTo>
                    <a:pt x="122" y="66"/>
                  </a:lnTo>
                  <a:lnTo>
                    <a:pt x="122" y="67"/>
                  </a:lnTo>
                  <a:lnTo>
                    <a:pt x="121" y="68"/>
                  </a:lnTo>
                  <a:lnTo>
                    <a:pt x="120" y="68"/>
                  </a:lnTo>
                  <a:lnTo>
                    <a:pt x="119" y="70"/>
                  </a:lnTo>
                  <a:lnTo>
                    <a:pt x="118" y="70"/>
                  </a:lnTo>
                  <a:lnTo>
                    <a:pt x="116" y="70"/>
                  </a:lnTo>
                  <a:lnTo>
                    <a:pt x="115" y="71"/>
                  </a:lnTo>
                  <a:lnTo>
                    <a:pt x="6" y="71"/>
                  </a:lnTo>
                  <a:lnTo>
                    <a:pt x="5" y="70"/>
                  </a:lnTo>
                  <a:lnTo>
                    <a:pt x="4" y="70"/>
                  </a:lnTo>
                  <a:lnTo>
                    <a:pt x="3" y="70"/>
                  </a:lnTo>
                  <a:lnTo>
                    <a:pt x="1" y="68"/>
                  </a:lnTo>
                  <a:lnTo>
                    <a:pt x="0" y="68"/>
                  </a:lnTo>
                  <a:lnTo>
                    <a:pt x="0" y="67"/>
                  </a:lnTo>
                  <a:lnTo>
                    <a:pt x="0" y="66"/>
                  </a:lnTo>
                  <a:lnTo>
                    <a:pt x="0" y="64"/>
                  </a:lnTo>
                  <a:lnTo>
                    <a:pt x="0" y="6"/>
                  </a:lnTo>
                  <a:lnTo>
                    <a:pt x="0" y="4"/>
                  </a:lnTo>
                  <a:lnTo>
                    <a:pt x="0" y="3"/>
                  </a:lnTo>
                  <a:lnTo>
                    <a:pt x="0" y="2"/>
                  </a:lnTo>
                  <a:lnTo>
                    <a:pt x="1" y="1"/>
                  </a:lnTo>
                  <a:lnTo>
                    <a:pt x="3" y="1"/>
                  </a:lnTo>
                  <a:lnTo>
                    <a:pt x="4" y="0"/>
                  </a:lnTo>
                  <a:lnTo>
                    <a:pt x="5" y="0"/>
                  </a:lnTo>
                  <a:lnTo>
                    <a:pt x="6"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 name="Freeform 50"/>
            <p:cNvSpPr>
              <a:spLocks/>
            </p:cNvSpPr>
            <p:nvPr/>
          </p:nvSpPr>
          <p:spPr bwMode="auto">
            <a:xfrm>
              <a:off x="3567" y="1520"/>
              <a:ext cx="122" cy="71"/>
            </a:xfrm>
            <a:custGeom>
              <a:avLst/>
              <a:gdLst>
                <a:gd name="T0" fmla="*/ 6 w 122"/>
                <a:gd name="T1" fmla="*/ 0 h 71"/>
                <a:gd name="T2" fmla="*/ 115 w 122"/>
                <a:gd name="T3" fmla="*/ 0 h 71"/>
                <a:gd name="T4" fmla="*/ 116 w 122"/>
                <a:gd name="T5" fmla="*/ 0 h 71"/>
                <a:gd name="T6" fmla="*/ 118 w 122"/>
                <a:gd name="T7" fmla="*/ 0 h 71"/>
                <a:gd name="T8" fmla="*/ 119 w 122"/>
                <a:gd name="T9" fmla="*/ 1 h 71"/>
                <a:gd name="T10" fmla="*/ 120 w 122"/>
                <a:gd name="T11" fmla="*/ 1 h 71"/>
                <a:gd name="T12" fmla="*/ 121 w 122"/>
                <a:gd name="T13" fmla="*/ 2 h 71"/>
                <a:gd name="T14" fmla="*/ 122 w 122"/>
                <a:gd name="T15" fmla="*/ 3 h 71"/>
                <a:gd name="T16" fmla="*/ 122 w 122"/>
                <a:gd name="T17" fmla="*/ 4 h 71"/>
                <a:gd name="T18" fmla="*/ 122 w 122"/>
                <a:gd name="T19" fmla="*/ 6 h 71"/>
                <a:gd name="T20" fmla="*/ 122 w 122"/>
                <a:gd name="T21" fmla="*/ 64 h 71"/>
                <a:gd name="T22" fmla="*/ 122 w 122"/>
                <a:gd name="T23" fmla="*/ 66 h 71"/>
                <a:gd name="T24" fmla="*/ 122 w 122"/>
                <a:gd name="T25" fmla="*/ 67 h 71"/>
                <a:gd name="T26" fmla="*/ 121 w 122"/>
                <a:gd name="T27" fmla="*/ 68 h 71"/>
                <a:gd name="T28" fmla="*/ 120 w 122"/>
                <a:gd name="T29" fmla="*/ 68 h 71"/>
                <a:gd name="T30" fmla="*/ 119 w 122"/>
                <a:gd name="T31" fmla="*/ 70 h 71"/>
                <a:gd name="T32" fmla="*/ 118 w 122"/>
                <a:gd name="T33" fmla="*/ 70 h 71"/>
                <a:gd name="T34" fmla="*/ 116 w 122"/>
                <a:gd name="T35" fmla="*/ 70 h 71"/>
                <a:gd name="T36" fmla="*/ 115 w 122"/>
                <a:gd name="T37" fmla="*/ 71 h 71"/>
                <a:gd name="T38" fmla="*/ 6 w 122"/>
                <a:gd name="T39" fmla="*/ 71 h 71"/>
                <a:gd name="T40" fmla="*/ 5 w 122"/>
                <a:gd name="T41" fmla="*/ 70 h 71"/>
                <a:gd name="T42" fmla="*/ 4 w 122"/>
                <a:gd name="T43" fmla="*/ 70 h 71"/>
                <a:gd name="T44" fmla="*/ 3 w 122"/>
                <a:gd name="T45" fmla="*/ 70 h 71"/>
                <a:gd name="T46" fmla="*/ 1 w 122"/>
                <a:gd name="T47" fmla="*/ 68 h 71"/>
                <a:gd name="T48" fmla="*/ 0 w 122"/>
                <a:gd name="T49" fmla="*/ 68 h 71"/>
                <a:gd name="T50" fmla="*/ 0 w 122"/>
                <a:gd name="T51" fmla="*/ 67 h 71"/>
                <a:gd name="T52" fmla="*/ 0 w 122"/>
                <a:gd name="T53" fmla="*/ 66 h 71"/>
                <a:gd name="T54" fmla="*/ 0 w 122"/>
                <a:gd name="T55" fmla="*/ 64 h 71"/>
                <a:gd name="T56" fmla="*/ 0 w 122"/>
                <a:gd name="T57" fmla="*/ 6 h 71"/>
                <a:gd name="T58" fmla="*/ 0 w 122"/>
                <a:gd name="T59" fmla="*/ 4 h 71"/>
                <a:gd name="T60" fmla="*/ 0 w 122"/>
                <a:gd name="T61" fmla="*/ 3 h 71"/>
                <a:gd name="T62" fmla="*/ 0 w 122"/>
                <a:gd name="T63" fmla="*/ 2 h 71"/>
                <a:gd name="T64" fmla="*/ 1 w 122"/>
                <a:gd name="T65" fmla="*/ 1 h 71"/>
                <a:gd name="T66" fmla="*/ 3 w 122"/>
                <a:gd name="T67" fmla="*/ 1 h 71"/>
                <a:gd name="T68" fmla="*/ 4 w 122"/>
                <a:gd name="T69" fmla="*/ 0 h 71"/>
                <a:gd name="T70" fmla="*/ 5 w 122"/>
                <a:gd name="T71" fmla="*/ 0 h 71"/>
                <a:gd name="T72" fmla="*/ 6 w 122"/>
                <a:gd name="T7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2" h="71">
                  <a:moveTo>
                    <a:pt x="6" y="0"/>
                  </a:moveTo>
                  <a:lnTo>
                    <a:pt x="115" y="0"/>
                  </a:lnTo>
                  <a:lnTo>
                    <a:pt x="116" y="0"/>
                  </a:lnTo>
                  <a:lnTo>
                    <a:pt x="118" y="0"/>
                  </a:lnTo>
                  <a:lnTo>
                    <a:pt x="119" y="1"/>
                  </a:lnTo>
                  <a:lnTo>
                    <a:pt x="120" y="1"/>
                  </a:lnTo>
                  <a:lnTo>
                    <a:pt x="121" y="2"/>
                  </a:lnTo>
                  <a:lnTo>
                    <a:pt x="122" y="3"/>
                  </a:lnTo>
                  <a:lnTo>
                    <a:pt x="122" y="4"/>
                  </a:lnTo>
                  <a:lnTo>
                    <a:pt x="122" y="6"/>
                  </a:lnTo>
                  <a:lnTo>
                    <a:pt x="122" y="64"/>
                  </a:lnTo>
                  <a:lnTo>
                    <a:pt x="122" y="66"/>
                  </a:lnTo>
                  <a:lnTo>
                    <a:pt x="122" y="67"/>
                  </a:lnTo>
                  <a:lnTo>
                    <a:pt x="121" y="68"/>
                  </a:lnTo>
                  <a:lnTo>
                    <a:pt x="120" y="68"/>
                  </a:lnTo>
                  <a:lnTo>
                    <a:pt x="119" y="70"/>
                  </a:lnTo>
                  <a:lnTo>
                    <a:pt x="118" y="70"/>
                  </a:lnTo>
                  <a:lnTo>
                    <a:pt x="116" y="70"/>
                  </a:lnTo>
                  <a:lnTo>
                    <a:pt x="115" y="71"/>
                  </a:lnTo>
                  <a:lnTo>
                    <a:pt x="6" y="71"/>
                  </a:lnTo>
                  <a:lnTo>
                    <a:pt x="5" y="70"/>
                  </a:lnTo>
                  <a:lnTo>
                    <a:pt x="4" y="70"/>
                  </a:lnTo>
                  <a:lnTo>
                    <a:pt x="3" y="70"/>
                  </a:lnTo>
                  <a:lnTo>
                    <a:pt x="1" y="68"/>
                  </a:lnTo>
                  <a:lnTo>
                    <a:pt x="0" y="68"/>
                  </a:lnTo>
                  <a:lnTo>
                    <a:pt x="0" y="67"/>
                  </a:lnTo>
                  <a:lnTo>
                    <a:pt x="0" y="66"/>
                  </a:lnTo>
                  <a:lnTo>
                    <a:pt x="0" y="64"/>
                  </a:lnTo>
                  <a:lnTo>
                    <a:pt x="0" y="6"/>
                  </a:lnTo>
                  <a:lnTo>
                    <a:pt x="0" y="4"/>
                  </a:lnTo>
                  <a:lnTo>
                    <a:pt x="0" y="3"/>
                  </a:lnTo>
                  <a:lnTo>
                    <a:pt x="0" y="2"/>
                  </a:lnTo>
                  <a:lnTo>
                    <a:pt x="1" y="1"/>
                  </a:lnTo>
                  <a:lnTo>
                    <a:pt x="3" y="1"/>
                  </a:lnTo>
                  <a:lnTo>
                    <a:pt x="4" y="0"/>
                  </a:lnTo>
                  <a:lnTo>
                    <a:pt x="5" y="0"/>
                  </a:lnTo>
                  <a:lnTo>
                    <a:pt x="6" y="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 name="Rectangle 51"/>
            <p:cNvSpPr>
              <a:spLocks noChangeArrowheads="1"/>
            </p:cNvSpPr>
            <p:nvPr/>
          </p:nvSpPr>
          <p:spPr bwMode="auto">
            <a:xfrm>
              <a:off x="3620" y="1500"/>
              <a:ext cx="14" cy="32"/>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 name="Rectangle 52"/>
            <p:cNvSpPr>
              <a:spLocks noChangeArrowheads="1"/>
            </p:cNvSpPr>
            <p:nvPr/>
          </p:nvSpPr>
          <p:spPr bwMode="auto">
            <a:xfrm>
              <a:off x="3620" y="1500"/>
              <a:ext cx="14" cy="3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 name="Oval 53"/>
            <p:cNvSpPr>
              <a:spLocks noChangeArrowheads="1"/>
            </p:cNvSpPr>
            <p:nvPr/>
          </p:nvSpPr>
          <p:spPr bwMode="auto">
            <a:xfrm>
              <a:off x="3579" y="1497"/>
              <a:ext cx="17" cy="17"/>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 name="Oval 54"/>
            <p:cNvSpPr>
              <a:spLocks noChangeArrowheads="1"/>
            </p:cNvSpPr>
            <p:nvPr/>
          </p:nvSpPr>
          <p:spPr bwMode="auto">
            <a:xfrm>
              <a:off x="3579" y="1497"/>
              <a:ext cx="17" cy="17"/>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 name="Oval 55"/>
            <p:cNvSpPr>
              <a:spLocks noChangeArrowheads="1"/>
            </p:cNvSpPr>
            <p:nvPr/>
          </p:nvSpPr>
          <p:spPr bwMode="auto">
            <a:xfrm>
              <a:off x="3660" y="1497"/>
              <a:ext cx="18" cy="17"/>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 name="Oval 56"/>
            <p:cNvSpPr>
              <a:spLocks noChangeArrowheads="1"/>
            </p:cNvSpPr>
            <p:nvPr/>
          </p:nvSpPr>
          <p:spPr bwMode="auto">
            <a:xfrm>
              <a:off x="3660" y="1497"/>
              <a:ext cx="18" cy="17"/>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7" name="Oval 57"/>
            <p:cNvSpPr>
              <a:spLocks noChangeArrowheads="1"/>
            </p:cNvSpPr>
            <p:nvPr/>
          </p:nvSpPr>
          <p:spPr bwMode="auto">
            <a:xfrm>
              <a:off x="3622" y="1553"/>
              <a:ext cx="11" cy="10"/>
            </a:xfrm>
            <a:prstGeom prst="ellipse">
              <a:avLst/>
            </a:prstGeom>
            <a:solidFill>
              <a:srgbClr val="F2F2F2"/>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 name="Oval 58"/>
            <p:cNvSpPr>
              <a:spLocks noChangeArrowheads="1"/>
            </p:cNvSpPr>
            <p:nvPr/>
          </p:nvSpPr>
          <p:spPr bwMode="auto">
            <a:xfrm>
              <a:off x="3622" y="1553"/>
              <a:ext cx="11" cy="10"/>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 name="Rectangle 59"/>
            <p:cNvSpPr>
              <a:spLocks noChangeArrowheads="1"/>
            </p:cNvSpPr>
            <p:nvPr/>
          </p:nvSpPr>
          <p:spPr bwMode="auto">
            <a:xfrm>
              <a:off x="3835" y="2502"/>
              <a:ext cx="123" cy="152"/>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 name="Rectangle 60"/>
            <p:cNvSpPr>
              <a:spLocks noChangeArrowheads="1"/>
            </p:cNvSpPr>
            <p:nvPr/>
          </p:nvSpPr>
          <p:spPr bwMode="auto">
            <a:xfrm>
              <a:off x="3835" y="2502"/>
              <a:ext cx="123" cy="15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 name="Freeform 61"/>
            <p:cNvSpPr>
              <a:spLocks/>
            </p:cNvSpPr>
            <p:nvPr/>
          </p:nvSpPr>
          <p:spPr bwMode="auto">
            <a:xfrm>
              <a:off x="3843" y="2510"/>
              <a:ext cx="108" cy="135"/>
            </a:xfrm>
            <a:custGeom>
              <a:avLst/>
              <a:gdLst>
                <a:gd name="T0" fmla="*/ 108 w 108"/>
                <a:gd name="T1" fmla="*/ 10 h 135"/>
                <a:gd name="T2" fmla="*/ 108 w 108"/>
                <a:gd name="T3" fmla="*/ 125 h 135"/>
                <a:gd name="T4" fmla="*/ 108 w 108"/>
                <a:gd name="T5" fmla="*/ 127 h 135"/>
                <a:gd name="T6" fmla="*/ 107 w 108"/>
                <a:gd name="T7" fmla="*/ 129 h 135"/>
                <a:gd name="T8" fmla="*/ 106 w 108"/>
                <a:gd name="T9" fmla="*/ 131 h 135"/>
                <a:gd name="T10" fmla="*/ 105 w 108"/>
                <a:gd name="T11" fmla="*/ 132 h 135"/>
                <a:gd name="T12" fmla="*/ 104 w 108"/>
                <a:gd name="T13" fmla="*/ 133 h 135"/>
                <a:gd name="T14" fmla="*/ 102 w 108"/>
                <a:gd name="T15" fmla="*/ 134 h 135"/>
                <a:gd name="T16" fmla="*/ 101 w 108"/>
                <a:gd name="T17" fmla="*/ 135 h 135"/>
                <a:gd name="T18" fmla="*/ 99 w 108"/>
                <a:gd name="T19" fmla="*/ 135 h 135"/>
                <a:gd name="T20" fmla="*/ 9 w 108"/>
                <a:gd name="T21" fmla="*/ 135 h 135"/>
                <a:gd name="T22" fmla="*/ 7 w 108"/>
                <a:gd name="T23" fmla="*/ 135 h 135"/>
                <a:gd name="T24" fmla="*/ 5 w 108"/>
                <a:gd name="T25" fmla="*/ 134 h 135"/>
                <a:gd name="T26" fmla="*/ 4 w 108"/>
                <a:gd name="T27" fmla="*/ 133 h 135"/>
                <a:gd name="T28" fmla="*/ 2 w 108"/>
                <a:gd name="T29" fmla="*/ 132 h 135"/>
                <a:gd name="T30" fmla="*/ 1 w 108"/>
                <a:gd name="T31" fmla="*/ 131 h 135"/>
                <a:gd name="T32" fmla="*/ 1 w 108"/>
                <a:gd name="T33" fmla="*/ 129 h 135"/>
                <a:gd name="T34" fmla="*/ 0 w 108"/>
                <a:gd name="T35" fmla="*/ 127 h 135"/>
                <a:gd name="T36" fmla="*/ 0 w 108"/>
                <a:gd name="T37" fmla="*/ 125 h 135"/>
                <a:gd name="T38" fmla="*/ 0 w 108"/>
                <a:gd name="T39" fmla="*/ 10 h 135"/>
                <a:gd name="T40" fmla="*/ 0 w 108"/>
                <a:gd name="T41" fmla="*/ 8 h 135"/>
                <a:gd name="T42" fmla="*/ 1 w 108"/>
                <a:gd name="T43" fmla="*/ 6 h 135"/>
                <a:gd name="T44" fmla="*/ 1 w 108"/>
                <a:gd name="T45" fmla="*/ 4 h 135"/>
                <a:gd name="T46" fmla="*/ 2 w 108"/>
                <a:gd name="T47" fmla="*/ 3 h 135"/>
                <a:gd name="T48" fmla="*/ 4 w 108"/>
                <a:gd name="T49" fmla="*/ 1 h 135"/>
                <a:gd name="T50" fmla="*/ 5 w 108"/>
                <a:gd name="T51" fmla="*/ 0 h 135"/>
                <a:gd name="T52" fmla="*/ 7 w 108"/>
                <a:gd name="T53" fmla="*/ 0 h 135"/>
                <a:gd name="T54" fmla="*/ 9 w 108"/>
                <a:gd name="T55" fmla="*/ 0 h 135"/>
                <a:gd name="T56" fmla="*/ 99 w 108"/>
                <a:gd name="T57" fmla="*/ 0 h 135"/>
                <a:gd name="T58" fmla="*/ 101 w 108"/>
                <a:gd name="T59" fmla="*/ 0 h 135"/>
                <a:gd name="T60" fmla="*/ 102 w 108"/>
                <a:gd name="T61" fmla="*/ 0 h 135"/>
                <a:gd name="T62" fmla="*/ 104 w 108"/>
                <a:gd name="T63" fmla="*/ 1 h 135"/>
                <a:gd name="T64" fmla="*/ 105 w 108"/>
                <a:gd name="T65" fmla="*/ 3 h 135"/>
                <a:gd name="T66" fmla="*/ 106 w 108"/>
                <a:gd name="T67" fmla="*/ 4 h 135"/>
                <a:gd name="T68" fmla="*/ 107 w 108"/>
                <a:gd name="T69" fmla="*/ 6 h 135"/>
                <a:gd name="T70" fmla="*/ 108 w 108"/>
                <a:gd name="T71" fmla="*/ 8 h 135"/>
                <a:gd name="T72" fmla="*/ 108 w 108"/>
                <a:gd name="T73" fmla="*/ 1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35">
                  <a:moveTo>
                    <a:pt x="108" y="10"/>
                  </a:moveTo>
                  <a:lnTo>
                    <a:pt x="108" y="125"/>
                  </a:lnTo>
                  <a:lnTo>
                    <a:pt x="108" y="127"/>
                  </a:lnTo>
                  <a:lnTo>
                    <a:pt x="107" y="129"/>
                  </a:lnTo>
                  <a:lnTo>
                    <a:pt x="106" y="131"/>
                  </a:lnTo>
                  <a:lnTo>
                    <a:pt x="105" y="132"/>
                  </a:lnTo>
                  <a:lnTo>
                    <a:pt x="104" y="133"/>
                  </a:lnTo>
                  <a:lnTo>
                    <a:pt x="102" y="134"/>
                  </a:lnTo>
                  <a:lnTo>
                    <a:pt x="101" y="135"/>
                  </a:lnTo>
                  <a:lnTo>
                    <a:pt x="99" y="135"/>
                  </a:lnTo>
                  <a:lnTo>
                    <a:pt x="9" y="135"/>
                  </a:lnTo>
                  <a:lnTo>
                    <a:pt x="7" y="135"/>
                  </a:lnTo>
                  <a:lnTo>
                    <a:pt x="5" y="134"/>
                  </a:lnTo>
                  <a:lnTo>
                    <a:pt x="4" y="133"/>
                  </a:lnTo>
                  <a:lnTo>
                    <a:pt x="2" y="132"/>
                  </a:lnTo>
                  <a:lnTo>
                    <a:pt x="1" y="131"/>
                  </a:lnTo>
                  <a:lnTo>
                    <a:pt x="1" y="129"/>
                  </a:lnTo>
                  <a:lnTo>
                    <a:pt x="0" y="127"/>
                  </a:lnTo>
                  <a:lnTo>
                    <a:pt x="0" y="125"/>
                  </a:lnTo>
                  <a:lnTo>
                    <a:pt x="0" y="10"/>
                  </a:lnTo>
                  <a:lnTo>
                    <a:pt x="0" y="8"/>
                  </a:lnTo>
                  <a:lnTo>
                    <a:pt x="1" y="6"/>
                  </a:lnTo>
                  <a:lnTo>
                    <a:pt x="1" y="4"/>
                  </a:lnTo>
                  <a:lnTo>
                    <a:pt x="2" y="3"/>
                  </a:lnTo>
                  <a:lnTo>
                    <a:pt x="4" y="1"/>
                  </a:lnTo>
                  <a:lnTo>
                    <a:pt x="5" y="0"/>
                  </a:lnTo>
                  <a:lnTo>
                    <a:pt x="7" y="0"/>
                  </a:lnTo>
                  <a:lnTo>
                    <a:pt x="9" y="0"/>
                  </a:lnTo>
                  <a:lnTo>
                    <a:pt x="99" y="0"/>
                  </a:lnTo>
                  <a:lnTo>
                    <a:pt x="101" y="0"/>
                  </a:lnTo>
                  <a:lnTo>
                    <a:pt x="102" y="0"/>
                  </a:lnTo>
                  <a:lnTo>
                    <a:pt x="104" y="1"/>
                  </a:lnTo>
                  <a:lnTo>
                    <a:pt x="105" y="3"/>
                  </a:lnTo>
                  <a:lnTo>
                    <a:pt x="106" y="4"/>
                  </a:lnTo>
                  <a:lnTo>
                    <a:pt x="107" y="6"/>
                  </a:lnTo>
                  <a:lnTo>
                    <a:pt x="108" y="8"/>
                  </a:lnTo>
                  <a:lnTo>
                    <a:pt x="108" y="1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 name="Freeform 62"/>
            <p:cNvSpPr>
              <a:spLocks/>
            </p:cNvSpPr>
            <p:nvPr/>
          </p:nvSpPr>
          <p:spPr bwMode="auto">
            <a:xfrm>
              <a:off x="3843" y="2510"/>
              <a:ext cx="108" cy="135"/>
            </a:xfrm>
            <a:custGeom>
              <a:avLst/>
              <a:gdLst>
                <a:gd name="T0" fmla="*/ 108 w 108"/>
                <a:gd name="T1" fmla="*/ 10 h 135"/>
                <a:gd name="T2" fmla="*/ 108 w 108"/>
                <a:gd name="T3" fmla="*/ 125 h 135"/>
                <a:gd name="T4" fmla="*/ 108 w 108"/>
                <a:gd name="T5" fmla="*/ 127 h 135"/>
                <a:gd name="T6" fmla="*/ 107 w 108"/>
                <a:gd name="T7" fmla="*/ 129 h 135"/>
                <a:gd name="T8" fmla="*/ 106 w 108"/>
                <a:gd name="T9" fmla="*/ 131 h 135"/>
                <a:gd name="T10" fmla="*/ 105 w 108"/>
                <a:gd name="T11" fmla="*/ 132 h 135"/>
                <a:gd name="T12" fmla="*/ 104 w 108"/>
                <a:gd name="T13" fmla="*/ 133 h 135"/>
                <a:gd name="T14" fmla="*/ 102 w 108"/>
                <a:gd name="T15" fmla="*/ 134 h 135"/>
                <a:gd name="T16" fmla="*/ 101 w 108"/>
                <a:gd name="T17" fmla="*/ 135 h 135"/>
                <a:gd name="T18" fmla="*/ 99 w 108"/>
                <a:gd name="T19" fmla="*/ 135 h 135"/>
                <a:gd name="T20" fmla="*/ 9 w 108"/>
                <a:gd name="T21" fmla="*/ 135 h 135"/>
                <a:gd name="T22" fmla="*/ 7 w 108"/>
                <a:gd name="T23" fmla="*/ 135 h 135"/>
                <a:gd name="T24" fmla="*/ 5 w 108"/>
                <a:gd name="T25" fmla="*/ 134 h 135"/>
                <a:gd name="T26" fmla="*/ 4 w 108"/>
                <a:gd name="T27" fmla="*/ 133 h 135"/>
                <a:gd name="T28" fmla="*/ 2 w 108"/>
                <a:gd name="T29" fmla="*/ 132 h 135"/>
                <a:gd name="T30" fmla="*/ 1 w 108"/>
                <a:gd name="T31" fmla="*/ 131 h 135"/>
                <a:gd name="T32" fmla="*/ 1 w 108"/>
                <a:gd name="T33" fmla="*/ 129 h 135"/>
                <a:gd name="T34" fmla="*/ 0 w 108"/>
                <a:gd name="T35" fmla="*/ 127 h 135"/>
                <a:gd name="T36" fmla="*/ 0 w 108"/>
                <a:gd name="T37" fmla="*/ 125 h 135"/>
                <a:gd name="T38" fmla="*/ 0 w 108"/>
                <a:gd name="T39" fmla="*/ 10 h 135"/>
                <a:gd name="T40" fmla="*/ 0 w 108"/>
                <a:gd name="T41" fmla="*/ 8 h 135"/>
                <a:gd name="T42" fmla="*/ 1 w 108"/>
                <a:gd name="T43" fmla="*/ 6 h 135"/>
                <a:gd name="T44" fmla="*/ 1 w 108"/>
                <a:gd name="T45" fmla="*/ 4 h 135"/>
                <a:gd name="T46" fmla="*/ 2 w 108"/>
                <a:gd name="T47" fmla="*/ 3 h 135"/>
                <a:gd name="T48" fmla="*/ 4 w 108"/>
                <a:gd name="T49" fmla="*/ 1 h 135"/>
                <a:gd name="T50" fmla="*/ 5 w 108"/>
                <a:gd name="T51" fmla="*/ 0 h 135"/>
                <a:gd name="T52" fmla="*/ 7 w 108"/>
                <a:gd name="T53" fmla="*/ 0 h 135"/>
                <a:gd name="T54" fmla="*/ 9 w 108"/>
                <a:gd name="T55" fmla="*/ 0 h 135"/>
                <a:gd name="T56" fmla="*/ 99 w 108"/>
                <a:gd name="T57" fmla="*/ 0 h 135"/>
                <a:gd name="T58" fmla="*/ 101 w 108"/>
                <a:gd name="T59" fmla="*/ 0 h 135"/>
                <a:gd name="T60" fmla="*/ 102 w 108"/>
                <a:gd name="T61" fmla="*/ 0 h 135"/>
                <a:gd name="T62" fmla="*/ 104 w 108"/>
                <a:gd name="T63" fmla="*/ 1 h 135"/>
                <a:gd name="T64" fmla="*/ 105 w 108"/>
                <a:gd name="T65" fmla="*/ 3 h 135"/>
                <a:gd name="T66" fmla="*/ 106 w 108"/>
                <a:gd name="T67" fmla="*/ 4 h 135"/>
                <a:gd name="T68" fmla="*/ 107 w 108"/>
                <a:gd name="T69" fmla="*/ 6 h 135"/>
                <a:gd name="T70" fmla="*/ 108 w 108"/>
                <a:gd name="T71" fmla="*/ 8 h 135"/>
                <a:gd name="T72" fmla="*/ 108 w 108"/>
                <a:gd name="T73" fmla="*/ 1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135">
                  <a:moveTo>
                    <a:pt x="108" y="10"/>
                  </a:moveTo>
                  <a:lnTo>
                    <a:pt x="108" y="125"/>
                  </a:lnTo>
                  <a:lnTo>
                    <a:pt x="108" y="127"/>
                  </a:lnTo>
                  <a:lnTo>
                    <a:pt x="107" y="129"/>
                  </a:lnTo>
                  <a:lnTo>
                    <a:pt x="106" y="131"/>
                  </a:lnTo>
                  <a:lnTo>
                    <a:pt x="105" y="132"/>
                  </a:lnTo>
                  <a:lnTo>
                    <a:pt x="104" y="133"/>
                  </a:lnTo>
                  <a:lnTo>
                    <a:pt x="102" y="134"/>
                  </a:lnTo>
                  <a:lnTo>
                    <a:pt x="101" y="135"/>
                  </a:lnTo>
                  <a:lnTo>
                    <a:pt x="99" y="135"/>
                  </a:lnTo>
                  <a:lnTo>
                    <a:pt x="9" y="135"/>
                  </a:lnTo>
                  <a:lnTo>
                    <a:pt x="7" y="135"/>
                  </a:lnTo>
                  <a:lnTo>
                    <a:pt x="5" y="134"/>
                  </a:lnTo>
                  <a:lnTo>
                    <a:pt x="4" y="133"/>
                  </a:lnTo>
                  <a:lnTo>
                    <a:pt x="2" y="132"/>
                  </a:lnTo>
                  <a:lnTo>
                    <a:pt x="1" y="131"/>
                  </a:lnTo>
                  <a:lnTo>
                    <a:pt x="1" y="129"/>
                  </a:lnTo>
                  <a:lnTo>
                    <a:pt x="0" y="127"/>
                  </a:lnTo>
                  <a:lnTo>
                    <a:pt x="0" y="125"/>
                  </a:lnTo>
                  <a:lnTo>
                    <a:pt x="0" y="10"/>
                  </a:lnTo>
                  <a:lnTo>
                    <a:pt x="0" y="8"/>
                  </a:lnTo>
                  <a:lnTo>
                    <a:pt x="1" y="6"/>
                  </a:lnTo>
                  <a:lnTo>
                    <a:pt x="1" y="4"/>
                  </a:lnTo>
                  <a:lnTo>
                    <a:pt x="2" y="3"/>
                  </a:lnTo>
                  <a:lnTo>
                    <a:pt x="4" y="1"/>
                  </a:lnTo>
                  <a:lnTo>
                    <a:pt x="5" y="0"/>
                  </a:lnTo>
                  <a:lnTo>
                    <a:pt x="7" y="0"/>
                  </a:lnTo>
                  <a:lnTo>
                    <a:pt x="9" y="0"/>
                  </a:lnTo>
                  <a:lnTo>
                    <a:pt x="99" y="0"/>
                  </a:lnTo>
                  <a:lnTo>
                    <a:pt x="101" y="0"/>
                  </a:lnTo>
                  <a:lnTo>
                    <a:pt x="102" y="0"/>
                  </a:lnTo>
                  <a:lnTo>
                    <a:pt x="104" y="1"/>
                  </a:lnTo>
                  <a:lnTo>
                    <a:pt x="105" y="3"/>
                  </a:lnTo>
                  <a:lnTo>
                    <a:pt x="106" y="4"/>
                  </a:lnTo>
                  <a:lnTo>
                    <a:pt x="107" y="6"/>
                  </a:lnTo>
                  <a:lnTo>
                    <a:pt x="108" y="8"/>
                  </a:lnTo>
                  <a:lnTo>
                    <a:pt x="108" y="10"/>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 name="Freeform 63"/>
            <p:cNvSpPr>
              <a:spLocks/>
            </p:cNvSpPr>
            <p:nvPr/>
          </p:nvSpPr>
          <p:spPr bwMode="auto">
            <a:xfrm>
              <a:off x="3847" y="2517"/>
              <a:ext cx="71" cy="122"/>
            </a:xfrm>
            <a:custGeom>
              <a:avLst/>
              <a:gdLst>
                <a:gd name="T0" fmla="*/ 71 w 71"/>
                <a:gd name="T1" fmla="*/ 7 h 122"/>
                <a:gd name="T2" fmla="*/ 71 w 71"/>
                <a:gd name="T3" fmla="*/ 115 h 122"/>
                <a:gd name="T4" fmla="*/ 71 w 71"/>
                <a:gd name="T5" fmla="*/ 116 h 122"/>
                <a:gd name="T6" fmla="*/ 71 w 71"/>
                <a:gd name="T7" fmla="*/ 118 h 122"/>
                <a:gd name="T8" fmla="*/ 71 w 71"/>
                <a:gd name="T9" fmla="*/ 119 h 122"/>
                <a:gd name="T10" fmla="*/ 70 w 71"/>
                <a:gd name="T11" fmla="*/ 120 h 122"/>
                <a:gd name="T12" fmla="*/ 69 w 71"/>
                <a:gd name="T13" fmla="*/ 121 h 122"/>
                <a:gd name="T14" fmla="*/ 68 w 71"/>
                <a:gd name="T15" fmla="*/ 122 h 122"/>
                <a:gd name="T16" fmla="*/ 67 w 71"/>
                <a:gd name="T17" fmla="*/ 122 h 122"/>
                <a:gd name="T18" fmla="*/ 66 w 71"/>
                <a:gd name="T19" fmla="*/ 122 h 122"/>
                <a:gd name="T20" fmla="*/ 7 w 71"/>
                <a:gd name="T21" fmla="*/ 122 h 122"/>
                <a:gd name="T22" fmla="*/ 5 w 71"/>
                <a:gd name="T23" fmla="*/ 122 h 122"/>
                <a:gd name="T24" fmla="*/ 4 w 71"/>
                <a:gd name="T25" fmla="*/ 122 h 122"/>
                <a:gd name="T26" fmla="*/ 3 w 71"/>
                <a:gd name="T27" fmla="*/ 121 h 122"/>
                <a:gd name="T28" fmla="*/ 3 w 71"/>
                <a:gd name="T29" fmla="*/ 120 h 122"/>
                <a:gd name="T30" fmla="*/ 1 w 71"/>
                <a:gd name="T31" fmla="*/ 119 h 122"/>
                <a:gd name="T32" fmla="*/ 1 w 71"/>
                <a:gd name="T33" fmla="*/ 118 h 122"/>
                <a:gd name="T34" fmla="*/ 1 w 71"/>
                <a:gd name="T35" fmla="*/ 116 h 122"/>
                <a:gd name="T36" fmla="*/ 0 w 71"/>
                <a:gd name="T37" fmla="*/ 115 h 122"/>
                <a:gd name="T38" fmla="*/ 0 w 71"/>
                <a:gd name="T39" fmla="*/ 7 h 122"/>
                <a:gd name="T40" fmla="*/ 1 w 71"/>
                <a:gd name="T41" fmla="*/ 5 h 122"/>
                <a:gd name="T42" fmla="*/ 1 w 71"/>
                <a:gd name="T43" fmla="*/ 4 h 122"/>
                <a:gd name="T44" fmla="*/ 1 w 71"/>
                <a:gd name="T45" fmla="*/ 3 h 122"/>
                <a:gd name="T46" fmla="*/ 3 w 71"/>
                <a:gd name="T47" fmla="*/ 2 h 122"/>
                <a:gd name="T48" fmla="*/ 3 w 71"/>
                <a:gd name="T49" fmla="*/ 1 h 122"/>
                <a:gd name="T50" fmla="*/ 4 w 71"/>
                <a:gd name="T51" fmla="*/ 0 h 122"/>
                <a:gd name="T52" fmla="*/ 5 w 71"/>
                <a:gd name="T53" fmla="*/ 0 h 122"/>
                <a:gd name="T54" fmla="*/ 7 w 71"/>
                <a:gd name="T55" fmla="*/ 0 h 122"/>
                <a:gd name="T56" fmla="*/ 66 w 71"/>
                <a:gd name="T57" fmla="*/ 0 h 122"/>
                <a:gd name="T58" fmla="*/ 67 w 71"/>
                <a:gd name="T59" fmla="*/ 0 h 122"/>
                <a:gd name="T60" fmla="*/ 68 w 71"/>
                <a:gd name="T61" fmla="*/ 0 h 122"/>
                <a:gd name="T62" fmla="*/ 69 w 71"/>
                <a:gd name="T63" fmla="*/ 1 h 122"/>
                <a:gd name="T64" fmla="*/ 70 w 71"/>
                <a:gd name="T65" fmla="*/ 2 h 122"/>
                <a:gd name="T66" fmla="*/ 71 w 71"/>
                <a:gd name="T67" fmla="*/ 3 h 122"/>
                <a:gd name="T68" fmla="*/ 71 w 71"/>
                <a:gd name="T69" fmla="*/ 4 h 122"/>
                <a:gd name="T70" fmla="*/ 71 w 71"/>
                <a:gd name="T71" fmla="*/ 5 h 122"/>
                <a:gd name="T72" fmla="*/ 71 w 71"/>
                <a:gd name="T73" fmla="*/ 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122">
                  <a:moveTo>
                    <a:pt x="71" y="7"/>
                  </a:moveTo>
                  <a:lnTo>
                    <a:pt x="71" y="115"/>
                  </a:lnTo>
                  <a:lnTo>
                    <a:pt x="71" y="116"/>
                  </a:lnTo>
                  <a:lnTo>
                    <a:pt x="71" y="118"/>
                  </a:lnTo>
                  <a:lnTo>
                    <a:pt x="71" y="119"/>
                  </a:lnTo>
                  <a:lnTo>
                    <a:pt x="70" y="120"/>
                  </a:lnTo>
                  <a:lnTo>
                    <a:pt x="69" y="121"/>
                  </a:lnTo>
                  <a:lnTo>
                    <a:pt x="68" y="122"/>
                  </a:lnTo>
                  <a:lnTo>
                    <a:pt x="67" y="122"/>
                  </a:lnTo>
                  <a:lnTo>
                    <a:pt x="66" y="122"/>
                  </a:lnTo>
                  <a:lnTo>
                    <a:pt x="7" y="122"/>
                  </a:lnTo>
                  <a:lnTo>
                    <a:pt x="5" y="122"/>
                  </a:lnTo>
                  <a:lnTo>
                    <a:pt x="4" y="122"/>
                  </a:lnTo>
                  <a:lnTo>
                    <a:pt x="3" y="121"/>
                  </a:lnTo>
                  <a:lnTo>
                    <a:pt x="3" y="120"/>
                  </a:lnTo>
                  <a:lnTo>
                    <a:pt x="1" y="119"/>
                  </a:lnTo>
                  <a:lnTo>
                    <a:pt x="1" y="118"/>
                  </a:lnTo>
                  <a:lnTo>
                    <a:pt x="1" y="116"/>
                  </a:lnTo>
                  <a:lnTo>
                    <a:pt x="0" y="115"/>
                  </a:lnTo>
                  <a:lnTo>
                    <a:pt x="0" y="7"/>
                  </a:lnTo>
                  <a:lnTo>
                    <a:pt x="1" y="5"/>
                  </a:lnTo>
                  <a:lnTo>
                    <a:pt x="1" y="4"/>
                  </a:lnTo>
                  <a:lnTo>
                    <a:pt x="1" y="3"/>
                  </a:lnTo>
                  <a:lnTo>
                    <a:pt x="3" y="2"/>
                  </a:lnTo>
                  <a:lnTo>
                    <a:pt x="3" y="1"/>
                  </a:lnTo>
                  <a:lnTo>
                    <a:pt x="4" y="0"/>
                  </a:lnTo>
                  <a:lnTo>
                    <a:pt x="5" y="0"/>
                  </a:lnTo>
                  <a:lnTo>
                    <a:pt x="7" y="0"/>
                  </a:lnTo>
                  <a:lnTo>
                    <a:pt x="66" y="0"/>
                  </a:lnTo>
                  <a:lnTo>
                    <a:pt x="67" y="0"/>
                  </a:lnTo>
                  <a:lnTo>
                    <a:pt x="68" y="0"/>
                  </a:lnTo>
                  <a:lnTo>
                    <a:pt x="69" y="1"/>
                  </a:lnTo>
                  <a:lnTo>
                    <a:pt x="70" y="2"/>
                  </a:lnTo>
                  <a:lnTo>
                    <a:pt x="71" y="3"/>
                  </a:lnTo>
                  <a:lnTo>
                    <a:pt x="71" y="4"/>
                  </a:lnTo>
                  <a:lnTo>
                    <a:pt x="71" y="5"/>
                  </a:lnTo>
                  <a:lnTo>
                    <a:pt x="71" y="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 name="Freeform 64"/>
            <p:cNvSpPr>
              <a:spLocks/>
            </p:cNvSpPr>
            <p:nvPr/>
          </p:nvSpPr>
          <p:spPr bwMode="auto">
            <a:xfrm>
              <a:off x="3847" y="2517"/>
              <a:ext cx="71" cy="122"/>
            </a:xfrm>
            <a:custGeom>
              <a:avLst/>
              <a:gdLst>
                <a:gd name="T0" fmla="*/ 71 w 71"/>
                <a:gd name="T1" fmla="*/ 7 h 122"/>
                <a:gd name="T2" fmla="*/ 71 w 71"/>
                <a:gd name="T3" fmla="*/ 115 h 122"/>
                <a:gd name="T4" fmla="*/ 71 w 71"/>
                <a:gd name="T5" fmla="*/ 116 h 122"/>
                <a:gd name="T6" fmla="*/ 71 w 71"/>
                <a:gd name="T7" fmla="*/ 118 h 122"/>
                <a:gd name="T8" fmla="*/ 71 w 71"/>
                <a:gd name="T9" fmla="*/ 119 h 122"/>
                <a:gd name="T10" fmla="*/ 70 w 71"/>
                <a:gd name="T11" fmla="*/ 120 h 122"/>
                <a:gd name="T12" fmla="*/ 69 w 71"/>
                <a:gd name="T13" fmla="*/ 121 h 122"/>
                <a:gd name="T14" fmla="*/ 68 w 71"/>
                <a:gd name="T15" fmla="*/ 122 h 122"/>
                <a:gd name="T16" fmla="*/ 67 w 71"/>
                <a:gd name="T17" fmla="*/ 122 h 122"/>
                <a:gd name="T18" fmla="*/ 66 w 71"/>
                <a:gd name="T19" fmla="*/ 122 h 122"/>
                <a:gd name="T20" fmla="*/ 7 w 71"/>
                <a:gd name="T21" fmla="*/ 122 h 122"/>
                <a:gd name="T22" fmla="*/ 5 w 71"/>
                <a:gd name="T23" fmla="*/ 122 h 122"/>
                <a:gd name="T24" fmla="*/ 4 w 71"/>
                <a:gd name="T25" fmla="*/ 122 h 122"/>
                <a:gd name="T26" fmla="*/ 3 w 71"/>
                <a:gd name="T27" fmla="*/ 121 h 122"/>
                <a:gd name="T28" fmla="*/ 3 w 71"/>
                <a:gd name="T29" fmla="*/ 120 h 122"/>
                <a:gd name="T30" fmla="*/ 1 w 71"/>
                <a:gd name="T31" fmla="*/ 119 h 122"/>
                <a:gd name="T32" fmla="*/ 1 w 71"/>
                <a:gd name="T33" fmla="*/ 118 h 122"/>
                <a:gd name="T34" fmla="*/ 1 w 71"/>
                <a:gd name="T35" fmla="*/ 116 h 122"/>
                <a:gd name="T36" fmla="*/ 0 w 71"/>
                <a:gd name="T37" fmla="*/ 115 h 122"/>
                <a:gd name="T38" fmla="*/ 0 w 71"/>
                <a:gd name="T39" fmla="*/ 7 h 122"/>
                <a:gd name="T40" fmla="*/ 1 w 71"/>
                <a:gd name="T41" fmla="*/ 5 h 122"/>
                <a:gd name="T42" fmla="*/ 1 w 71"/>
                <a:gd name="T43" fmla="*/ 4 h 122"/>
                <a:gd name="T44" fmla="*/ 1 w 71"/>
                <a:gd name="T45" fmla="*/ 3 h 122"/>
                <a:gd name="T46" fmla="*/ 3 w 71"/>
                <a:gd name="T47" fmla="*/ 2 h 122"/>
                <a:gd name="T48" fmla="*/ 3 w 71"/>
                <a:gd name="T49" fmla="*/ 1 h 122"/>
                <a:gd name="T50" fmla="*/ 4 w 71"/>
                <a:gd name="T51" fmla="*/ 0 h 122"/>
                <a:gd name="T52" fmla="*/ 5 w 71"/>
                <a:gd name="T53" fmla="*/ 0 h 122"/>
                <a:gd name="T54" fmla="*/ 7 w 71"/>
                <a:gd name="T55" fmla="*/ 0 h 122"/>
                <a:gd name="T56" fmla="*/ 66 w 71"/>
                <a:gd name="T57" fmla="*/ 0 h 122"/>
                <a:gd name="T58" fmla="*/ 67 w 71"/>
                <a:gd name="T59" fmla="*/ 0 h 122"/>
                <a:gd name="T60" fmla="*/ 68 w 71"/>
                <a:gd name="T61" fmla="*/ 0 h 122"/>
                <a:gd name="T62" fmla="*/ 69 w 71"/>
                <a:gd name="T63" fmla="*/ 1 h 122"/>
                <a:gd name="T64" fmla="*/ 70 w 71"/>
                <a:gd name="T65" fmla="*/ 2 h 122"/>
                <a:gd name="T66" fmla="*/ 71 w 71"/>
                <a:gd name="T67" fmla="*/ 3 h 122"/>
                <a:gd name="T68" fmla="*/ 71 w 71"/>
                <a:gd name="T69" fmla="*/ 4 h 122"/>
                <a:gd name="T70" fmla="*/ 71 w 71"/>
                <a:gd name="T71" fmla="*/ 5 h 122"/>
                <a:gd name="T72" fmla="*/ 71 w 71"/>
                <a:gd name="T73" fmla="*/ 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1" h="122">
                  <a:moveTo>
                    <a:pt x="71" y="7"/>
                  </a:moveTo>
                  <a:lnTo>
                    <a:pt x="71" y="115"/>
                  </a:lnTo>
                  <a:lnTo>
                    <a:pt x="71" y="116"/>
                  </a:lnTo>
                  <a:lnTo>
                    <a:pt x="71" y="118"/>
                  </a:lnTo>
                  <a:lnTo>
                    <a:pt x="71" y="119"/>
                  </a:lnTo>
                  <a:lnTo>
                    <a:pt x="70" y="120"/>
                  </a:lnTo>
                  <a:lnTo>
                    <a:pt x="69" y="121"/>
                  </a:lnTo>
                  <a:lnTo>
                    <a:pt x="68" y="122"/>
                  </a:lnTo>
                  <a:lnTo>
                    <a:pt x="67" y="122"/>
                  </a:lnTo>
                  <a:lnTo>
                    <a:pt x="66" y="122"/>
                  </a:lnTo>
                  <a:lnTo>
                    <a:pt x="7" y="122"/>
                  </a:lnTo>
                  <a:lnTo>
                    <a:pt x="5" y="122"/>
                  </a:lnTo>
                  <a:lnTo>
                    <a:pt x="4" y="122"/>
                  </a:lnTo>
                  <a:lnTo>
                    <a:pt x="3" y="121"/>
                  </a:lnTo>
                  <a:lnTo>
                    <a:pt x="3" y="120"/>
                  </a:lnTo>
                  <a:lnTo>
                    <a:pt x="1" y="119"/>
                  </a:lnTo>
                  <a:lnTo>
                    <a:pt x="1" y="118"/>
                  </a:lnTo>
                  <a:lnTo>
                    <a:pt x="1" y="116"/>
                  </a:lnTo>
                  <a:lnTo>
                    <a:pt x="0" y="115"/>
                  </a:lnTo>
                  <a:lnTo>
                    <a:pt x="0" y="7"/>
                  </a:lnTo>
                  <a:lnTo>
                    <a:pt x="1" y="5"/>
                  </a:lnTo>
                  <a:lnTo>
                    <a:pt x="1" y="4"/>
                  </a:lnTo>
                  <a:lnTo>
                    <a:pt x="1" y="3"/>
                  </a:lnTo>
                  <a:lnTo>
                    <a:pt x="3" y="2"/>
                  </a:lnTo>
                  <a:lnTo>
                    <a:pt x="3" y="1"/>
                  </a:lnTo>
                  <a:lnTo>
                    <a:pt x="4" y="0"/>
                  </a:lnTo>
                  <a:lnTo>
                    <a:pt x="5" y="0"/>
                  </a:lnTo>
                  <a:lnTo>
                    <a:pt x="7" y="0"/>
                  </a:lnTo>
                  <a:lnTo>
                    <a:pt x="66" y="0"/>
                  </a:lnTo>
                  <a:lnTo>
                    <a:pt x="67" y="0"/>
                  </a:lnTo>
                  <a:lnTo>
                    <a:pt x="68" y="0"/>
                  </a:lnTo>
                  <a:lnTo>
                    <a:pt x="69" y="1"/>
                  </a:lnTo>
                  <a:lnTo>
                    <a:pt x="70" y="2"/>
                  </a:lnTo>
                  <a:lnTo>
                    <a:pt x="71" y="3"/>
                  </a:lnTo>
                  <a:lnTo>
                    <a:pt x="71" y="4"/>
                  </a:lnTo>
                  <a:lnTo>
                    <a:pt x="71" y="5"/>
                  </a:lnTo>
                  <a:lnTo>
                    <a:pt x="71" y="7"/>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 name="Rectangle 65"/>
            <p:cNvSpPr>
              <a:spLocks noChangeArrowheads="1"/>
            </p:cNvSpPr>
            <p:nvPr/>
          </p:nvSpPr>
          <p:spPr bwMode="auto">
            <a:xfrm>
              <a:off x="3906" y="2571"/>
              <a:ext cx="33" cy="1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 name="Rectangle 66"/>
            <p:cNvSpPr>
              <a:spLocks noChangeArrowheads="1"/>
            </p:cNvSpPr>
            <p:nvPr/>
          </p:nvSpPr>
          <p:spPr bwMode="auto">
            <a:xfrm>
              <a:off x="3906" y="2571"/>
              <a:ext cx="33" cy="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 name="Oval 67"/>
            <p:cNvSpPr>
              <a:spLocks noChangeArrowheads="1"/>
            </p:cNvSpPr>
            <p:nvPr/>
          </p:nvSpPr>
          <p:spPr bwMode="auto">
            <a:xfrm>
              <a:off x="3924" y="2529"/>
              <a:ext cx="17" cy="17"/>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 name="Oval 68"/>
            <p:cNvSpPr>
              <a:spLocks noChangeArrowheads="1"/>
            </p:cNvSpPr>
            <p:nvPr/>
          </p:nvSpPr>
          <p:spPr bwMode="auto">
            <a:xfrm>
              <a:off x="3924" y="2529"/>
              <a:ext cx="17" cy="17"/>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 name="Oval 69"/>
            <p:cNvSpPr>
              <a:spLocks noChangeArrowheads="1"/>
            </p:cNvSpPr>
            <p:nvPr/>
          </p:nvSpPr>
          <p:spPr bwMode="auto">
            <a:xfrm>
              <a:off x="3924" y="2611"/>
              <a:ext cx="17" cy="17"/>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 name="Oval 70"/>
            <p:cNvSpPr>
              <a:spLocks noChangeArrowheads="1"/>
            </p:cNvSpPr>
            <p:nvPr/>
          </p:nvSpPr>
          <p:spPr bwMode="auto">
            <a:xfrm>
              <a:off x="3924" y="2611"/>
              <a:ext cx="17" cy="17"/>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 name="Oval 71"/>
            <p:cNvSpPr>
              <a:spLocks noChangeArrowheads="1"/>
            </p:cNvSpPr>
            <p:nvPr/>
          </p:nvSpPr>
          <p:spPr bwMode="auto">
            <a:xfrm>
              <a:off x="3875" y="2572"/>
              <a:ext cx="11" cy="11"/>
            </a:xfrm>
            <a:prstGeom prst="ellipse">
              <a:avLst/>
            </a:prstGeom>
            <a:solidFill>
              <a:srgbClr val="F2F2F2"/>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2" name="Oval 72"/>
            <p:cNvSpPr>
              <a:spLocks noChangeArrowheads="1"/>
            </p:cNvSpPr>
            <p:nvPr/>
          </p:nvSpPr>
          <p:spPr bwMode="auto">
            <a:xfrm>
              <a:off x="3875" y="2572"/>
              <a:ext cx="11" cy="11"/>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3" name="Rectangle 73"/>
            <p:cNvSpPr>
              <a:spLocks noChangeArrowheads="1"/>
            </p:cNvSpPr>
            <p:nvPr/>
          </p:nvSpPr>
          <p:spPr bwMode="auto">
            <a:xfrm>
              <a:off x="2652" y="2571"/>
              <a:ext cx="152" cy="12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4" name="Rectangle 74"/>
            <p:cNvSpPr>
              <a:spLocks noChangeArrowheads="1"/>
            </p:cNvSpPr>
            <p:nvPr/>
          </p:nvSpPr>
          <p:spPr bwMode="auto">
            <a:xfrm>
              <a:off x="2652" y="2571"/>
              <a:ext cx="152" cy="12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5" name="Freeform 75"/>
            <p:cNvSpPr>
              <a:spLocks/>
            </p:cNvSpPr>
            <p:nvPr/>
          </p:nvSpPr>
          <p:spPr bwMode="auto">
            <a:xfrm>
              <a:off x="2661" y="2579"/>
              <a:ext cx="135" cy="108"/>
            </a:xfrm>
            <a:custGeom>
              <a:avLst/>
              <a:gdLst>
                <a:gd name="T0" fmla="*/ 125 w 135"/>
                <a:gd name="T1" fmla="*/ 108 h 108"/>
                <a:gd name="T2" fmla="*/ 9 w 135"/>
                <a:gd name="T3" fmla="*/ 108 h 108"/>
                <a:gd name="T4" fmla="*/ 7 w 135"/>
                <a:gd name="T5" fmla="*/ 108 h 108"/>
                <a:gd name="T6" fmla="*/ 5 w 135"/>
                <a:gd name="T7" fmla="*/ 107 h 108"/>
                <a:gd name="T8" fmla="*/ 4 w 135"/>
                <a:gd name="T9" fmla="*/ 106 h 108"/>
                <a:gd name="T10" fmla="*/ 3 w 135"/>
                <a:gd name="T11" fmla="*/ 106 h 108"/>
                <a:gd name="T12" fmla="*/ 1 w 135"/>
                <a:gd name="T13" fmla="*/ 104 h 108"/>
                <a:gd name="T14" fmla="*/ 0 w 135"/>
                <a:gd name="T15" fmla="*/ 102 h 108"/>
                <a:gd name="T16" fmla="*/ 0 w 135"/>
                <a:gd name="T17" fmla="*/ 101 h 108"/>
                <a:gd name="T18" fmla="*/ 0 w 135"/>
                <a:gd name="T19" fmla="*/ 99 h 108"/>
                <a:gd name="T20" fmla="*/ 0 w 135"/>
                <a:gd name="T21" fmla="*/ 9 h 108"/>
                <a:gd name="T22" fmla="*/ 0 w 135"/>
                <a:gd name="T23" fmla="*/ 8 h 108"/>
                <a:gd name="T24" fmla="*/ 0 w 135"/>
                <a:gd name="T25" fmla="*/ 6 h 108"/>
                <a:gd name="T26" fmla="*/ 1 w 135"/>
                <a:gd name="T27" fmla="*/ 4 h 108"/>
                <a:gd name="T28" fmla="*/ 3 w 135"/>
                <a:gd name="T29" fmla="*/ 3 h 108"/>
                <a:gd name="T30" fmla="*/ 4 w 135"/>
                <a:gd name="T31" fmla="*/ 2 h 108"/>
                <a:gd name="T32" fmla="*/ 5 w 135"/>
                <a:gd name="T33" fmla="*/ 1 h 108"/>
                <a:gd name="T34" fmla="*/ 7 w 135"/>
                <a:gd name="T35" fmla="*/ 1 h 108"/>
                <a:gd name="T36" fmla="*/ 9 w 135"/>
                <a:gd name="T37" fmla="*/ 0 h 108"/>
                <a:gd name="T38" fmla="*/ 125 w 135"/>
                <a:gd name="T39" fmla="*/ 0 h 108"/>
                <a:gd name="T40" fmla="*/ 127 w 135"/>
                <a:gd name="T41" fmla="*/ 1 h 108"/>
                <a:gd name="T42" fmla="*/ 129 w 135"/>
                <a:gd name="T43" fmla="*/ 1 h 108"/>
                <a:gd name="T44" fmla="*/ 132 w 135"/>
                <a:gd name="T45" fmla="*/ 2 h 108"/>
                <a:gd name="T46" fmla="*/ 132 w 135"/>
                <a:gd name="T47" fmla="*/ 3 h 108"/>
                <a:gd name="T48" fmla="*/ 134 w 135"/>
                <a:gd name="T49" fmla="*/ 4 h 108"/>
                <a:gd name="T50" fmla="*/ 135 w 135"/>
                <a:gd name="T51" fmla="*/ 6 h 108"/>
                <a:gd name="T52" fmla="*/ 135 w 135"/>
                <a:gd name="T53" fmla="*/ 8 h 108"/>
                <a:gd name="T54" fmla="*/ 135 w 135"/>
                <a:gd name="T55" fmla="*/ 9 h 108"/>
                <a:gd name="T56" fmla="*/ 135 w 135"/>
                <a:gd name="T57" fmla="*/ 99 h 108"/>
                <a:gd name="T58" fmla="*/ 135 w 135"/>
                <a:gd name="T59" fmla="*/ 101 h 108"/>
                <a:gd name="T60" fmla="*/ 135 w 135"/>
                <a:gd name="T61" fmla="*/ 102 h 108"/>
                <a:gd name="T62" fmla="*/ 134 w 135"/>
                <a:gd name="T63" fmla="*/ 104 h 108"/>
                <a:gd name="T64" fmla="*/ 132 w 135"/>
                <a:gd name="T65" fmla="*/ 106 h 108"/>
                <a:gd name="T66" fmla="*/ 132 w 135"/>
                <a:gd name="T67" fmla="*/ 106 h 108"/>
                <a:gd name="T68" fmla="*/ 129 w 135"/>
                <a:gd name="T69" fmla="*/ 107 h 108"/>
                <a:gd name="T70" fmla="*/ 127 w 135"/>
                <a:gd name="T71" fmla="*/ 108 h 108"/>
                <a:gd name="T72" fmla="*/ 125 w 135"/>
                <a:gd name="T7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108">
                  <a:moveTo>
                    <a:pt x="125" y="108"/>
                  </a:moveTo>
                  <a:lnTo>
                    <a:pt x="9" y="108"/>
                  </a:lnTo>
                  <a:lnTo>
                    <a:pt x="7" y="108"/>
                  </a:lnTo>
                  <a:lnTo>
                    <a:pt x="5" y="107"/>
                  </a:lnTo>
                  <a:lnTo>
                    <a:pt x="4" y="106"/>
                  </a:lnTo>
                  <a:lnTo>
                    <a:pt x="3" y="106"/>
                  </a:lnTo>
                  <a:lnTo>
                    <a:pt x="1" y="104"/>
                  </a:lnTo>
                  <a:lnTo>
                    <a:pt x="0" y="102"/>
                  </a:lnTo>
                  <a:lnTo>
                    <a:pt x="0" y="101"/>
                  </a:lnTo>
                  <a:lnTo>
                    <a:pt x="0" y="99"/>
                  </a:lnTo>
                  <a:lnTo>
                    <a:pt x="0" y="9"/>
                  </a:lnTo>
                  <a:lnTo>
                    <a:pt x="0" y="8"/>
                  </a:lnTo>
                  <a:lnTo>
                    <a:pt x="0" y="6"/>
                  </a:lnTo>
                  <a:lnTo>
                    <a:pt x="1" y="4"/>
                  </a:lnTo>
                  <a:lnTo>
                    <a:pt x="3" y="3"/>
                  </a:lnTo>
                  <a:lnTo>
                    <a:pt x="4" y="2"/>
                  </a:lnTo>
                  <a:lnTo>
                    <a:pt x="5" y="1"/>
                  </a:lnTo>
                  <a:lnTo>
                    <a:pt x="7" y="1"/>
                  </a:lnTo>
                  <a:lnTo>
                    <a:pt x="9" y="0"/>
                  </a:lnTo>
                  <a:lnTo>
                    <a:pt x="125" y="0"/>
                  </a:lnTo>
                  <a:lnTo>
                    <a:pt x="127" y="1"/>
                  </a:lnTo>
                  <a:lnTo>
                    <a:pt x="129" y="1"/>
                  </a:lnTo>
                  <a:lnTo>
                    <a:pt x="132" y="2"/>
                  </a:lnTo>
                  <a:lnTo>
                    <a:pt x="132" y="3"/>
                  </a:lnTo>
                  <a:lnTo>
                    <a:pt x="134" y="4"/>
                  </a:lnTo>
                  <a:lnTo>
                    <a:pt x="135" y="6"/>
                  </a:lnTo>
                  <a:lnTo>
                    <a:pt x="135" y="8"/>
                  </a:lnTo>
                  <a:lnTo>
                    <a:pt x="135" y="9"/>
                  </a:lnTo>
                  <a:lnTo>
                    <a:pt x="135" y="99"/>
                  </a:lnTo>
                  <a:lnTo>
                    <a:pt x="135" y="101"/>
                  </a:lnTo>
                  <a:lnTo>
                    <a:pt x="135" y="102"/>
                  </a:lnTo>
                  <a:lnTo>
                    <a:pt x="134" y="104"/>
                  </a:lnTo>
                  <a:lnTo>
                    <a:pt x="132" y="106"/>
                  </a:lnTo>
                  <a:lnTo>
                    <a:pt x="132" y="106"/>
                  </a:lnTo>
                  <a:lnTo>
                    <a:pt x="129" y="107"/>
                  </a:lnTo>
                  <a:lnTo>
                    <a:pt x="127" y="108"/>
                  </a:lnTo>
                  <a:lnTo>
                    <a:pt x="125" y="10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6" name="Freeform 76"/>
            <p:cNvSpPr>
              <a:spLocks/>
            </p:cNvSpPr>
            <p:nvPr/>
          </p:nvSpPr>
          <p:spPr bwMode="auto">
            <a:xfrm>
              <a:off x="2661" y="2579"/>
              <a:ext cx="135" cy="108"/>
            </a:xfrm>
            <a:custGeom>
              <a:avLst/>
              <a:gdLst>
                <a:gd name="T0" fmla="*/ 125 w 135"/>
                <a:gd name="T1" fmla="*/ 108 h 108"/>
                <a:gd name="T2" fmla="*/ 9 w 135"/>
                <a:gd name="T3" fmla="*/ 108 h 108"/>
                <a:gd name="T4" fmla="*/ 7 w 135"/>
                <a:gd name="T5" fmla="*/ 108 h 108"/>
                <a:gd name="T6" fmla="*/ 5 w 135"/>
                <a:gd name="T7" fmla="*/ 107 h 108"/>
                <a:gd name="T8" fmla="*/ 4 w 135"/>
                <a:gd name="T9" fmla="*/ 106 h 108"/>
                <a:gd name="T10" fmla="*/ 3 w 135"/>
                <a:gd name="T11" fmla="*/ 106 h 108"/>
                <a:gd name="T12" fmla="*/ 1 w 135"/>
                <a:gd name="T13" fmla="*/ 104 h 108"/>
                <a:gd name="T14" fmla="*/ 0 w 135"/>
                <a:gd name="T15" fmla="*/ 102 h 108"/>
                <a:gd name="T16" fmla="*/ 0 w 135"/>
                <a:gd name="T17" fmla="*/ 101 h 108"/>
                <a:gd name="T18" fmla="*/ 0 w 135"/>
                <a:gd name="T19" fmla="*/ 99 h 108"/>
                <a:gd name="T20" fmla="*/ 0 w 135"/>
                <a:gd name="T21" fmla="*/ 9 h 108"/>
                <a:gd name="T22" fmla="*/ 0 w 135"/>
                <a:gd name="T23" fmla="*/ 8 h 108"/>
                <a:gd name="T24" fmla="*/ 0 w 135"/>
                <a:gd name="T25" fmla="*/ 6 h 108"/>
                <a:gd name="T26" fmla="*/ 1 w 135"/>
                <a:gd name="T27" fmla="*/ 4 h 108"/>
                <a:gd name="T28" fmla="*/ 3 w 135"/>
                <a:gd name="T29" fmla="*/ 3 h 108"/>
                <a:gd name="T30" fmla="*/ 4 w 135"/>
                <a:gd name="T31" fmla="*/ 2 h 108"/>
                <a:gd name="T32" fmla="*/ 5 w 135"/>
                <a:gd name="T33" fmla="*/ 1 h 108"/>
                <a:gd name="T34" fmla="*/ 7 w 135"/>
                <a:gd name="T35" fmla="*/ 1 h 108"/>
                <a:gd name="T36" fmla="*/ 9 w 135"/>
                <a:gd name="T37" fmla="*/ 0 h 108"/>
                <a:gd name="T38" fmla="*/ 125 w 135"/>
                <a:gd name="T39" fmla="*/ 0 h 108"/>
                <a:gd name="T40" fmla="*/ 127 w 135"/>
                <a:gd name="T41" fmla="*/ 1 h 108"/>
                <a:gd name="T42" fmla="*/ 129 w 135"/>
                <a:gd name="T43" fmla="*/ 1 h 108"/>
                <a:gd name="T44" fmla="*/ 132 w 135"/>
                <a:gd name="T45" fmla="*/ 2 h 108"/>
                <a:gd name="T46" fmla="*/ 132 w 135"/>
                <a:gd name="T47" fmla="*/ 3 h 108"/>
                <a:gd name="T48" fmla="*/ 134 w 135"/>
                <a:gd name="T49" fmla="*/ 4 h 108"/>
                <a:gd name="T50" fmla="*/ 135 w 135"/>
                <a:gd name="T51" fmla="*/ 6 h 108"/>
                <a:gd name="T52" fmla="*/ 135 w 135"/>
                <a:gd name="T53" fmla="*/ 8 h 108"/>
                <a:gd name="T54" fmla="*/ 135 w 135"/>
                <a:gd name="T55" fmla="*/ 9 h 108"/>
                <a:gd name="T56" fmla="*/ 135 w 135"/>
                <a:gd name="T57" fmla="*/ 99 h 108"/>
                <a:gd name="T58" fmla="*/ 135 w 135"/>
                <a:gd name="T59" fmla="*/ 101 h 108"/>
                <a:gd name="T60" fmla="*/ 135 w 135"/>
                <a:gd name="T61" fmla="*/ 102 h 108"/>
                <a:gd name="T62" fmla="*/ 134 w 135"/>
                <a:gd name="T63" fmla="*/ 104 h 108"/>
                <a:gd name="T64" fmla="*/ 132 w 135"/>
                <a:gd name="T65" fmla="*/ 106 h 108"/>
                <a:gd name="T66" fmla="*/ 132 w 135"/>
                <a:gd name="T67" fmla="*/ 106 h 108"/>
                <a:gd name="T68" fmla="*/ 129 w 135"/>
                <a:gd name="T69" fmla="*/ 107 h 108"/>
                <a:gd name="T70" fmla="*/ 127 w 135"/>
                <a:gd name="T71" fmla="*/ 108 h 108"/>
                <a:gd name="T72" fmla="*/ 125 w 135"/>
                <a:gd name="T73"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5" h="108">
                  <a:moveTo>
                    <a:pt x="125" y="108"/>
                  </a:moveTo>
                  <a:lnTo>
                    <a:pt x="9" y="108"/>
                  </a:lnTo>
                  <a:lnTo>
                    <a:pt x="7" y="108"/>
                  </a:lnTo>
                  <a:lnTo>
                    <a:pt x="5" y="107"/>
                  </a:lnTo>
                  <a:lnTo>
                    <a:pt x="4" y="106"/>
                  </a:lnTo>
                  <a:lnTo>
                    <a:pt x="3" y="106"/>
                  </a:lnTo>
                  <a:lnTo>
                    <a:pt x="1" y="104"/>
                  </a:lnTo>
                  <a:lnTo>
                    <a:pt x="0" y="102"/>
                  </a:lnTo>
                  <a:lnTo>
                    <a:pt x="0" y="101"/>
                  </a:lnTo>
                  <a:lnTo>
                    <a:pt x="0" y="99"/>
                  </a:lnTo>
                  <a:lnTo>
                    <a:pt x="0" y="9"/>
                  </a:lnTo>
                  <a:lnTo>
                    <a:pt x="0" y="8"/>
                  </a:lnTo>
                  <a:lnTo>
                    <a:pt x="0" y="6"/>
                  </a:lnTo>
                  <a:lnTo>
                    <a:pt x="1" y="4"/>
                  </a:lnTo>
                  <a:lnTo>
                    <a:pt x="3" y="3"/>
                  </a:lnTo>
                  <a:lnTo>
                    <a:pt x="4" y="2"/>
                  </a:lnTo>
                  <a:lnTo>
                    <a:pt x="5" y="1"/>
                  </a:lnTo>
                  <a:lnTo>
                    <a:pt x="7" y="1"/>
                  </a:lnTo>
                  <a:lnTo>
                    <a:pt x="9" y="0"/>
                  </a:lnTo>
                  <a:lnTo>
                    <a:pt x="125" y="0"/>
                  </a:lnTo>
                  <a:lnTo>
                    <a:pt x="127" y="1"/>
                  </a:lnTo>
                  <a:lnTo>
                    <a:pt x="129" y="1"/>
                  </a:lnTo>
                  <a:lnTo>
                    <a:pt x="132" y="2"/>
                  </a:lnTo>
                  <a:lnTo>
                    <a:pt x="132" y="3"/>
                  </a:lnTo>
                  <a:lnTo>
                    <a:pt x="134" y="4"/>
                  </a:lnTo>
                  <a:lnTo>
                    <a:pt x="135" y="6"/>
                  </a:lnTo>
                  <a:lnTo>
                    <a:pt x="135" y="8"/>
                  </a:lnTo>
                  <a:lnTo>
                    <a:pt x="135" y="9"/>
                  </a:lnTo>
                  <a:lnTo>
                    <a:pt x="135" y="99"/>
                  </a:lnTo>
                  <a:lnTo>
                    <a:pt x="135" y="101"/>
                  </a:lnTo>
                  <a:lnTo>
                    <a:pt x="135" y="102"/>
                  </a:lnTo>
                  <a:lnTo>
                    <a:pt x="134" y="104"/>
                  </a:lnTo>
                  <a:lnTo>
                    <a:pt x="132" y="106"/>
                  </a:lnTo>
                  <a:lnTo>
                    <a:pt x="132" y="106"/>
                  </a:lnTo>
                  <a:lnTo>
                    <a:pt x="129" y="107"/>
                  </a:lnTo>
                  <a:lnTo>
                    <a:pt x="127" y="108"/>
                  </a:lnTo>
                  <a:lnTo>
                    <a:pt x="125" y="108"/>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7" name="Freeform 77"/>
            <p:cNvSpPr>
              <a:spLocks/>
            </p:cNvSpPr>
            <p:nvPr/>
          </p:nvSpPr>
          <p:spPr bwMode="auto">
            <a:xfrm>
              <a:off x="2666" y="2584"/>
              <a:ext cx="123" cy="71"/>
            </a:xfrm>
            <a:custGeom>
              <a:avLst/>
              <a:gdLst>
                <a:gd name="T0" fmla="*/ 116 w 123"/>
                <a:gd name="T1" fmla="*/ 71 h 71"/>
                <a:gd name="T2" fmla="*/ 8 w 123"/>
                <a:gd name="T3" fmla="*/ 71 h 71"/>
                <a:gd name="T4" fmla="*/ 7 w 123"/>
                <a:gd name="T5" fmla="*/ 71 h 71"/>
                <a:gd name="T6" fmla="*/ 4 w 123"/>
                <a:gd name="T7" fmla="*/ 70 h 71"/>
                <a:gd name="T8" fmla="*/ 3 w 123"/>
                <a:gd name="T9" fmla="*/ 70 h 71"/>
                <a:gd name="T10" fmla="*/ 3 w 123"/>
                <a:gd name="T11" fmla="*/ 69 h 71"/>
                <a:gd name="T12" fmla="*/ 2 w 123"/>
                <a:gd name="T13" fmla="*/ 69 h 71"/>
                <a:gd name="T14" fmla="*/ 1 w 123"/>
                <a:gd name="T15" fmla="*/ 67 h 71"/>
                <a:gd name="T16" fmla="*/ 0 w 123"/>
                <a:gd name="T17" fmla="*/ 66 h 71"/>
                <a:gd name="T18" fmla="*/ 0 w 123"/>
                <a:gd name="T19" fmla="*/ 65 h 71"/>
                <a:gd name="T20" fmla="*/ 0 w 123"/>
                <a:gd name="T21" fmla="*/ 6 h 71"/>
                <a:gd name="T22" fmla="*/ 0 w 123"/>
                <a:gd name="T23" fmla="*/ 5 h 71"/>
                <a:gd name="T24" fmla="*/ 1 w 123"/>
                <a:gd name="T25" fmla="*/ 4 h 71"/>
                <a:gd name="T26" fmla="*/ 2 w 123"/>
                <a:gd name="T27" fmla="*/ 3 h 71"/>
                <a:gd name="T28" fmla="*/ 3 w 123"/>
                <a:gd name="T29" fmla="*/ 2 h 71"/>
                <a:gd name="T30" fmla="*/ 3 w 123"/>
                <a:gd name="T31" fmla="*/ 1 h 71"/>
                <a:gd name="T32" fmla="*/ 4 w 123"/>
                <a:gd name="T33" fmla="*/ 0 h 71"/>
                <a:gd name="T34" fmla="*/ 7 w 123"/>
                <a:gd name="T35" fmla="*/ 0 h 71"/>
                <a:gd name="T36" fmla="*/ 8 w 123"/>
                <a:gd name="T37" fmla="*/ 0 h 71"/>
                <a:gd name="T38" fmla="*/ 116 w 123"/>
                <a:gd name="T39" fmla="*/ 0 h 71"/>
                <a:gd name="T40" fmla="*/ 118 w 123"/>
                <a:gd name="T41" fmla="*/ 0 h 71"/>
                <a:gd name="T42" fmla="*/ 119 w 123"/>
                <a:gd name="T43" fmla="*/ 0 h 71"/>
                <a:gd name="T44" fmla="*/ 120 w 123"/>
                <a:gd name="T45" fmla="*/ 1 h 71"/>
                <a:gd name="T46" fmla="*/ 121 w 123"/>
                <a:gd name="T47" fmla="*/ 2 h 71"/>
                <a:gd name="T48" fmla="*/ 122 w 123"/>
                <a:gd name="T49" fmla="*/ 3 h 71"/>
                <a:gd name="T50" fmla="*/ 123 w 123"/>
                <a:gd name="T51" fmla="*/ 4 h 71"/>
                <a:gd name="T52" fmla="*/ 123 w 123"/>
                <a:gd name="T53" fmla="*/ 5 h 71"/>
                <a:gd name="T54" fmla="*/ 123 w 123"/>
                <a:gd name="T55" fmla="*/ 6 h 71"/>
                <a:gd name="T56" fmla="*/ 123 w 123"/>
                <a:gd name="T57" fmla="*/ 65 h 71"/>
                <a:gd name="T58" fmla="*/ 123 w 123"/>
                <a:gd name="T59" fmla="*/ 66 h 71"/>
                <a:gd name="T60" fmla="*/ 123 w 123"/>
                <a:gd name="T61" fmla="*/ 67 h 71"/>
                <a:gd name="T62" fmla="*/ 122 w 123"/>
                <a:gd name="T63" fmla="*/ 69 h 71"/>
                <a:gd name="T64" fmla="*/ 121 w 123"/>
                <a:gd name="T65" fmla="*/ 69 h 71"/>
                <a:gd name="T66" fmla="*/ 120 w 123"/>
                <a:gd name="T67" fmla="*/ 70 h 71"/>
                <a:gd name="T68" fmla="*/ 119 w 123"/>
                <a:gd name="T69" fmla="*/ 70 h 71"/>
                <a:gd name="T70" fmla="*/ 118 w 123"/>
                <a:gd name="T71" fmla="*/ 71 h 71"/>
                <a:gd name="T72" fmla="*/ 116 w 123"/>
                <a:gd name="T7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 h="71">
                  <a:moveTo>
                    <a:pt x="116" y="71"/>
                  </a:moveTo>
                  <a:lnTo>
                    <a:pt x="8" y="71"/>
                  </a:lnTo>
                  <a:lnTo>
                    <a:pt x="7" y="71"/>
                  </a:lnTo>
                  <a:lnTo>
                    <a:pt x="4" y="70"/>
                  </a:lnTo>
                  <a:lnTo>
                    <a:pt x="3" y="70"/>
                  </a:lnTo>
                  <a:lnTo>
                    <a:pt x="3" y="69"/>
                  </a:lnTo>
                  <a:lnTo>
                    <a:pt x="2" y="69"/>
                  </a:lnTo>
                  <a:lnTo>
                    <a:pt x="1" y="67"/>
                  </a:lnTo>
                  <a:lnTo>
                    <a:pt x="0" y="66"/>
                  </a:lnTo>
                  <a:lnTo>
                    <a:pt x="0" y="65"/>
                  </a:lnTo>
                  <a:lnTo>
                    <a:pt x="0" y="6"/>
                  </a:lnTo>
                  <a:lnTo>
                    <a:pt x="0" y="5"/>
                  </a:lnTo>
                  <a:lnTo>
                    <a:pt x="1" y="4"/>
                  </a:lnTo>
                  <a:lnTo>
                    <a:pt x="2" y="3"/>
                  </a:lnTo>
                  <a:lnTo>
                    <a:pt x="3" y="2"/>
                  </a:lnTo>
                  <a:lnTo>
                    <a:pt x="3" y="1"/>
                  </a:lnTo>
                  <a:lnTo>
                    <a:pt x="4" y="0"/>
                  </a:lnTo>
                  <a:lnTo>
                    <a:pt x="7" y="0"/>
                  </a:lnTo>
                  <a:lnTo>
                    <a:pt x="8" y="0"/>
                  </a:lnTo>
                  <a:lnTo>
                    <a:pt x="116" y="0"/>
                  </a:lnTo>
                  <a:lnTo>
                    <a:pt x="118" y="0"/>
                  </a:lnTo>
                  <a:lnTo>
                    <a:pt x="119" y="0"/>
                  </a:lnTo>
                  <a:lnTo>
                    <a:pt x="120" y="1"/>
                  </a:lnTo>
                  <a:lnTo>
                    <a:pt x="121" y="2"/>
                  </a:lnTo>
                  <a:lnTo>
                    <a:pt x="122" y="3"/>
                  </a:lnTo>
                  <a:lnTo>
                    <a:pt x="123" y="4"/>
                  </a:lnTo>
                  <a:lnTo>
                    <a:pt x="123" y="5"/>
                  </a:lnTo>
                  <a:lnTo>
                    <a:pt x="123" y="6"/>
                  </a:lnTo>
                  <a:lnTo>
                    <a:pt x="123" y="65"/>
                  </a:lnTo>
                  <a:lnTo>
                    <a:pt x="123" y="66"/>
                  </a:lnTo>
                  <a:lnTo>
                    <a:pt x="123" y="67"/>
                  </a:lnTo>
                  <a:lnTo>
                    <a:pt x="122" y="69"/>
                  </a:lnTo>
                  <a:lnTo>
                    <a:pt x="121" y="69"/>
                  </a:lnTo>
                  <a:lnTo>
                    <a:pt x="120" y="70"/>
                  </a:lnTo>
                  <a:lnTo>
                    <a:pt x="119" y="70"/>
                  </a:lnTo>
                  <a:lnTo>
                    <a:pt x="118" y="71"/>
                  </a:lnTo>
                  <a:lnTo>
                    <a:pt x="116" y="7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8" name="Freeform 78"/>
            <p:cNvSpPr>
              <a:spLocks/>
            </p:cNvSpPr>
            <p:nvPr/>
          </p:nvSpPr>
          <p:spPr bwMode="auto">
            <a:xfrm>
              <a:off x="2666" y="2584"/>
              <a:ext cx="123" cy="71"/>
            </a:xfrm>
            <a:custGeom>
              <a:avLst/>
              <a:gdLst>
                <a:gd name="T0" fmla="*/ 116 w 123"/>
                <a:gd name="T1" fmla="*/ 71 h 71"/>
                <a:gd name="T2" fmla="*/ 8 w 123"/>
                <a:gd name="T3" fmla="*/ 71 h 71"/>
                <a:gd name="T4" fmla="*/ 7 w 123"/>
                <a:gd name="T5" fmla="*/ 71 h 71"/>
                <a:gd name="T6" fmla="*/ 4 w 123"/>
                <a:gd name="T7" fmla="*/ 70 h 71"/>
                <a:gd name="T8" fmla="*/ 3 w 123"/>
                <a:gd name="T9" fmla="*/ 70 h 71"/>
                <a:gd name="T10" fmla="*/ 3 w 123"/>
                <a:gd name="T11" fmla="*/ 69 h 71"/>
                <a:gd name="T12" fmla="*/ 2 w 123"/>
                <a:gd name="T13" fmla="*/ 69 h 71"/>
                <a:gd name="T14" fmla="*/ 1 w 123"/>
                <a:gd name="T15" fmla="*/ 67 h 71"/>
                <a:gd name="T16" fmla="*/ 0 w 123"/>
                <a:gd name="T17" fmla="*/ 66 h 71"/>
                <a:gd name="T18" fmla="*/ 0 w 123"/>
                <a:gd name="T19" fmla="*/ 65 h 71"/>
                <a:gd name="T20" fmla="*/ 0 w 123"/>
                <a:gd name="T21" fmla="*/ 6 h 71"/>
                <a:gd name="T22" fmla="*/ 0 w 123"/>
                <a:gd name="T23" fmla="*/ 5 h 71"/>
                <a:gd name="T24" fmla="*/ 1 w 123"/>
                <a:gd name="T25" fmla="*/ 4 h 71"/>
                <a:gd name="T26" fmla="*/ 2 w 123"/>
                <a:gd name="T27" fmla="*/ 3 h 71"/>
                <a:gd name="T28" fmla="*/ 3 w 123"/>
                <a:gd name="T29" fmla="*/ 2 h 71"/>
                <a:gd name="T30" fmla="*/ 3 w 123"/>
                <a:gd name="T31" fmla="*/ 1 h 71"/>
                <a:gd name="T32" fmla="*/ 4 w 123"/>
                <a:gd name="T33" fmla="*/ 0 h 71"/>
                <a:gd name="T34" fmla="*/ 7 w 123"/>
                <a:gd name="T35" fmla="*/ 0 h 71"/>
                <a:gd name="T36" fmla="*/ 8 w 123"/>
                <a:gd name="T37" fmla="*/ 0 h 71"/>
                <a:gd name="T38" fmla="*/ 116 w 123"/>
                <a:gd name="T39" fmla="*/ 0 h 71"/>
                <a:gd name="T40" fmla="*/ 118 w 123"/>
                <a:gd name="T41" fmla="*/ 0 h 71"/>
                <a:gd name="T42" fmla="*/ 119 w 123"/>
                <a:gd name="T43" fmla="*/ 0 h 71"/>
                <a:gd name="T44" fmla="*/ 120 w 123"/>
                <a:gd name="T45" fmla="*/ 1 h 71"/>
                <a:gd name="T46" fmla="*/ 121 w 123"/>
                <a:gd name="T47" fmla="*/ 2 h 71"/>
                <a:gd name="T48" fmla="*/ 122 w 123"/>
                <a:gd name="T49" fmla="*/ 3 h 71"/>
                <a:gd name="T50" fmla="*/ 123 w 123"/>
                <a:gd name="T51" fmla="*/ 4 h 71"/>
                <a:gd name="T52" fmla="*/ 123 w 123"/>
                <a:gd name="T53" fmla="*/ 5 h 71"/>
                <a:gd name="T54" fmla="*/ 123 w 123"/>
                <a:gd name="T55" fmla="*/ 6 h 71"/>
                <a:gd name="T56" fmla="*/ 123 w 123"/>
                <a:gd name="T57" fmla="*/ 65 h 71"/>
                <a:gd name="T58" fmla="*/ 123 w 123"/>
                <a:gd name="T59" fmla="*/ 66 h 71"/>
                <a:gd name="T60" fmla="*/ 123 w 123"/>
                <a:gd name="T61" fmla="*/ 67 h 71"/>
                <a:gd name="T62" fmla="*/ 122 w 123"/>
                <a:gd name="T63" fmla="*/ 69 h 71"/>
                <a:gd name="T64" fmla="*/ 121 w 123"/>
                <a:gd name="T65" fmla="*/ 69 h 71"/>
                <a:gd name="T66" fmla="*/ 120 w 123"/>
                <a:gd name="T67" fmla="*/ 70 h 71"/>
                <a:gd name="T68" fmla="*/ 119 w 123"/>
                <a:gd name="T69" fmla="*/ 70 h 71"/>
                <a:gd name="T70" fmla="*/ 118 w 123"/>
                <a:gd name="T71" fmla="*/ 71 h 71"/>
                <a:gd name="T72" fmla="*/ 116 w 123"/>
                <a:gd name="T7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 h="71">
                  <a:moveTo>
                    <a:pt x="116" y="71"/>
                  </a:moveTo>
                  <a:lnTo>
                    <a:pt x="8" y="71"/>
                  </a:lnTo>
                  <a:lnTo>
                    <a:pt x="7" y="71"/>
                  </a:lnTo>
                  <a:lnTo>
                    <a:pt x="4" y="70"/>
                  </a:lnTo>
                  <a:lnTo>
                    <a:pt x="3" y="70"/>
                  </a:lnTo>
                  <a:lnTo>
                    <a:pt x="3" y="69"/>
                  </a:lnTo>
                  <a:lnTo>
                    <a:pt x="2" y="69"/>
                  </a:lnTo>
                  <a:lnTo>
                    <a:pt x="1" y="67"/>
                  </a:lnTo>
                  <a:lnTo>
                    <a:pt x="0" y="66"/>
                  </a:lnTo>
                  <a:lnTo>
                    <a:pt x="0" y="65"/>
                  </a:lnTo>
                  <a:lnTo>
                    <a:pt x="0" y="6"/>
                  </a:lnTo>
                  <a:lnTo>
                    <a:pt x="0" y="5"/>
                  </a:lnTo>
                  <a:lnTo>
                    <a:pt x="1" y="4"/>
                  </a:lnTo>
                  <a:lnTo>
                    <a:pt x="2" y="3"/>
                  </a:lnTo>
                  <a:lnTo>
                    <a:pt x="3" y="2"/>
                  </a:lnTo>
                  <a:lnTo>
                    <a:pt x="3" y="1"/>
                  </a:lnTo>
                  <a:lnTo>
                    <a:pt x="4" y="0"/>
                  </a:lnTo>
                  <a:lnTo>
                    <a:pt x="7" y="0"/>
                  </a:lnTo>
                  <a:lnTo>
                    <a:pt x="8" y="0"/>
                  </a:lnTo>
                  <a:lnTo>
                    <a:pt x="116" y="0"/>
                  </a:lnTo>
                  <a:lnTo>
                    <a:pt x="118" y="0"/>
                  </a:lnTo>
                  <a:lnTo>
                    <a:pt x="119" y="0"/>
                  </a:lnTo>
                  <a:lnTo>
                    <a:pt x="120" y="1"/>
                  </a:lnTo>
                  <a:lnTo>
                    <a:pt x="121" y="2"/>
                  </a:lnTo>
                  <a:lnTo>
                    <a:pt x="122" y="3"/>
                  </a:lnTo>
                  <a:lnTo>
                    <a:pt x="123" y="4"/>
                  </a:lnTo>
                  <a:lnTo>
                    <a:pt x="123" y="5"/>
                  </a:lnTo>
                  <a:lnTo>
                    <a:pt x="123" y="6"/>
                  </a:lnTo>
                  <a:lnTo>
                    <a:pt x="123" y="65"/>
                  </a:lnTo>
                  <a:lnTo>
                    <a:pt x="123" y="66"/>
                  </a:lnTo>
                  <a:lnTo>
                    <a:pt x="123" y="67"/>
                  </a:lnTo>
                  <a:lnTo>
                    <a:pt x="122" y="69"/>
                  </a:lnTo>
                  <a:lnTo>
                    <a:pt x="121" y="69"/>
                  </a:lnTo>
                  <a:lnTo>
                    <a:pt x="120" y="70"/>
                  </a:lnTo>
                  <a:lnTo>
                    <a:pt x="119" y="70"/>
                  </a:lnTo>
                  <a:lnTo>
                    <a:pt x="118" y="71"/>
                  </a:lnTo>
                  <a:lnTo>
                    <a:pt x="116" y="71"/>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9" name="Rectangle 79"/>
            <p:cNvSpPr>
              <a:spLocks noChangeArrowheads="1"/>
            </p:cNvSpPr>
            <p:nvPr/>
          </p:nvSpPr>
          <p:spPr bwMode="auto">
            <a:xfrm>
              <a:off x="2722" y="2642"/>
              <a:ext cx="13" cy="3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0" name="Rectangle 80"/>
            <p:cNvSpPr>
              <a:spLocks noChangeArrowheads="1"/>
            </p:cNvSpPr>
            <p:nvPr/>
          </p:nvSpPr>
          <p:spPr bwMode="auto">
            <a:xfrm>
              <a:off x="2722" y="2642"/>
              <a:ext cx="13" cy="3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1" name="Oval 81"/>
            <p:cNvSpPr>
              <a:spLocks noChangeArrowheads="1"/>
            </p:cNvSpPr>
            <p:nvPr/>
          </p:nvSpPr>
          <p:spPr bwMode="auto">
            <a:xfrm>
              <a:off x="2760" y="2660"/>
              <a:ext cx="17" cy="17"/>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2" name="Oval 82"/>
            <p:cNvSpPr>
              <a:spLocks noChangeArrowheads="1"/>
            </p:cNvSpPr>
            <p:nvPr/>
          </p:nvSpPr>
          <p:spPr bwMode="auto">
            <a:xfrm>
              <a:off x="2760" y="2660"/>
              <a:ext cx="17" cy="17"/>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3" name="Oval 83"/>
            <p:cNvSpPr>
              <a:spLocks noChangeArrowheads="1"/>
            </p:cNvSpPr>
            <p:nvPr/>
          </p:nvSpPr>
          <p:spPr bwMode="auto">
            <a:xfrm>
              <a:off x="2678" y="2660"/>
              <a:ext cx="17" cy="17"/>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4" name="Oval 84"/>
            <p:cNvSpPr>
              <a:spLocks noChangeArrowheads="1"/>
            </p:cNvSpPr>
            <p:nvPr/>
          </p:nvSpPr>
          <p:spPr bwMode="auto">
            <a:xfrm>
              <a:off x="2678" y="2660"/>
              <a:ext cx="17" cy="17"/>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5" name="Oval 85"/>
            <p:cNvSpPr>
              <a:spLocks noChangeArrowheads="1"/>
            </p:cNvSpPr>
            <p:nvPr/>
          </p:nvSpPr>
          <p:spPr bwMode="auto">
            <a:xfrm>
              <a:off x="2723" y="2611"/>
              <a:ext cx="11" cy="11"/>
            </a:xfrm>
            <a:prstGeom prst="ellipse">
              <a:avLst/>
            </a:prstGeom>
            <a:solidFill>
              <a:srgbClr val="F2F2F2"/>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6" name="Oval 86"/>
            <p:cNvSpPr>
              <a:spLocks noChangeArrowheads="1"/>
            </p:cNvSpPr>
            <p:nvPr/>
          </p:nvSpPr>
          <p:spPr bwMode="auto">
            <a:xfrm>
              <a:off x="2723" y="2611"/>
              <a:ext cx="11" cy="11"/>
            </a:xfrm>
            <a:prstGeom prst="ellipse">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7" name="Rectangle 87"/>
            <p:cNvSpPr>
              <a:spLocks noChangeArrowheads="1"/>
            </p:cNvSpPr>
            <p:nvPr/>
          </p:nvSpPr>
          <p:spPr bwMode="auto">
            <a:xfrm>
              <a:off x="4822" y="3432"/>
              <a:ext cx="129" cy="143"/>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8" name="Rectangle 88"/>
            <p:cNvSpPr>
              <a:spLocks noChangeArrowheads="1"/>
            </p:cNvSpPr>
            <p:nvPr/>
          </p:nvSpPr>
          <p:spPr bwMode="auto">
            <a:xfrm>
              <a:off x="4822" y="3432"/>
              <a:ext cx="129" cy="143"/>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59" name="Rectangle 89"/>
            <p:cNvSpPr>
              <a:spLocks noChangeArrowheads="1"/>
            </p:cNvSpPr>
            <p:nvPr/>
          </p:nvSpPr>
          <p:spPr bwMode="auto">
            <a:xfrm>
              <a:off x="4822" y="3559"/>
              <a:ext cx="129" cy="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0" name="Rectangle 90"/>
            <p:cNvSpPr>
              <a:spLocks noChangeArrowheads="1"/>
            </p:cNvSpPr>
            <p:nvPr/>
          </p:nvSpPr>
          <p:spPr bwMode="auto">
            <a:xfrm>
              <a:off x="4822" y="3559"/>
              <a:ext cx="129" cy="16"/>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1" name="Rectangle 91"/>
            <p:cNvSpPr>
              <a:spLocks noChangeArrowheads="1"/>
            </p:cNvSpPr>
            <p:nvPr/>
          </p:nvSpPr>
          <p:spPr bwMode="auto">
            <a:xfrm>
              <a:off x="4885" y="3562"/>
              <a:ext cx="35" cy="11"/>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2" name="Rectangle 92"/>
            <p:cNvSpPr>
              <a:spLocks noChangeArrowheads="1"/>
            </p:cNvSpPr>
            <p:nvPr/>
          </p:nvSpPr>
          <p:spPr bwMode="auto">
            <a:xfrm>
              <a:off x="4885" y="3562"/>
              <a:ext cx="35" cy="11"/>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3" name="Line 93"/>
            <p:cNvSpPr>
              <a:spLocks noChangeShapeType="1"/>
            </p:cNvSpPr>
            <p:nvPr/>
          </p:nvSpPr>
          <p:spPr bwMode="auto">
            <a:xfrm flipV="1">
              <a:off x="4823" y="3560"/>
              <a:ext cx="8" cy="14"/>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4" name="Line 94"/>
            <p:cNvSpPr>
              <a:spLocks noChangeShapeType="1"/>
            </p:cNvSpPr>
            <p:nvPr/>
          </p:nvSpPr>
          <p:spPr bwMode="auto">
            <a:xfrm>
              <a:off x="4942" y="3560"/>
              <a:ext cx="9" cy="14"/>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5" name="Oval 95"/>
            <p:cNvSpPr>
              <a:spLocks noChangeArrowheads="1"/>
            </p:cNvSpPr>
            <p:nvPr/>
          </p:nvSpPr>
          <p:spPr bwMode="auto">
            <a:xfrm>
              <a:off x="4927" y="3563"/>
              <a:ext cx="8" cy="9"/>
            </a:xfrm>
            <a:prstGeom prst="ellipse">
              <a:avLst/>
            </a:prstGeom>
            <a:solidFill>
              <a:srgbClr val="D8D8D8"/>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6" name="Oval 96"/>
            <p:cNvSpPr>
              <a:spLocks noChangeArrowheads="1"/>
            </p:cNvSpPr>
            <p:nvPr/>
          </p:nvSpPr>
          <p:spPr bwMode="auto">
            <a:xfrm>
              <a:off x="4927" y="3563"/>
              <a:ext cx="8" cy="9"/>
            </a:xfrm>
            <a:prstGeom prst="ellipse">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7" name="Freeform 97"/>
            <p:cNvSpPr>
              <a:spLocks/>
            </p:cNvSpPr>
            <p:nvPr/>
          </p:nvSpPr>
          <p:spPr bwMode="auto">
            <a:xfrm>
              <a:off x="4835" y="3452"/>
              <a:ext cx="102" cy="85"/>
            </a:xfrm>
            <a:custGeom>
              <a:avLst/>
              <a:gdLst>
                <a:gd name="T0" fmla="*/ 8 w 102"/>
                <a:gd name="T1" fmla="*/ 85 h 85"/>
                <a:gd name="T2" fmla="*/ 7 w 102"/>
                <a:gd name="T3" fmla="*/ 84 h 85"/>
                <a:gd name="T4" fmla="*/ 5 w 102"/>
                <a:gd name="T5" fmla="*/ 84 h 85"/>
                <a:gd name="T6" fmla="*/ 4 w 102"/>
                <a:gd name="T7" fmla="*/ 83 h 85"/>
                <a:gd name="T8" fmla="*/ 3 w 102"/>
                <a:gd name="T9" fmla="*/ 81 h 85"/>
                <a:gd name="T10" fmla="*/ 2 w 102"/>
                <a:gd name="T11" fmla="*/ 80 h 85"/>
                <a:gd name="T12" fmla="*/ 1 w 102"/>
                <a:gd name="T13" fmla="*/ 78 h 85"/>
                <a:gd name="T14" fmla="*/ 1 w 102"/>
                <a:gd name="T15" fmla="*/ 77 h 85"/>
                <a:gd name="T16" fmla="*/ 0 w 102"/>
                <a:gd name="T17" fmla="*/ 75 h 85"/>
                <a:gd name="T18" fmla="*/ 0 w 102"/>
                <a:gd name="T19" fmla="*/ 10 h 85"/>
                <a:gd name="T20" fmla="*/ 1 w 102"/>
                <a:gd name="T21" fmla="*/ 8 h 85"/>
                <a:gd name="T22" fmla="*/ 1 w 102"/>
                <a:gd name="T23" fmla="*/ 6 h 85"/>
                <a:gd name="T24" fmla="*/ 2 w 102"/>
                <a:gd name="T25" fmla="*/ 4 h 85"/>
                <a:gd name="T26" fmla="*/ 3 w 102"/>
                <a:gd name="T27" fmla="*/ 3 h 85"/>
                <a:gd name="T28" fmla="*/ 4 w 102"/>
                <a:gd name="T29" fmla="*/ 1 h 85"/>
                <a:gd name="T30" fmla="*/ 5 w 102"/>
                <a:gd name="T31" fmla="*/ 0 h 85"/>
                <a:gd name="T32" fmla="*/ 7 w 102"/>
                <a:gd name="T33" fmla="*/ 0 h 85"/>
                <a:gd name="T34" fmla="*/ 8 w 102"/>
                <a:gd name="T35" fmla="*/ 0 h 85"/>
                <a:gd name="T36" fmla="*/ 95 w 102"/>
                <a:gd name="T37" fmla="*/ 0 h 85"/>
                <a:gd name="T38" fmla="*/ 96 w 102"/>
                <a:gd name="T39" fmla="*/ 0 h 85"/>
                <a:gd name="T40" fmla="*/ 98 w 102"/>
                <a:gd name="T41" fmla="*/ 0 h 85"/>
                <a:gd name="T42" fmla="*/ 99 w 102"/>
                <a:gd name="T43" fmla="*/ 1 h 85"/>
                <a:gd name="T44" fmla="*/ 100 w 102"/>
                <a:gd name="T45" fmla="*/ 3 h 85"/>
                <a:gd name="T46" fmla="*/ 101 w 102"/>
                <a:gd name="T47" fmla="*/ 4 h 85"/>
                <a:gd name="T48" fmla="*/ 102 w 102"/>
                <a:gd name="T49" fmla="*/ 6 h 85"/>
                <a:gd name="T50" fmla="*/ 102 w 102"/>
                <a:gd name="T51" fmla="*/ 8 h 85"/>
                <a:gd name="T52" fmla="*/ 102 w 102"/>
                <a:gd name="T53" fmla="*/ 10 h 85"/>
                <a:gd name="T54" fmla="*/ 102 w 102"/>
                <a:gd name="T55" fmla="*/ 75 h 85"/>
                <a:gd name="T56" fmla="*/ 102 w 102"/>
                <a:gd name="T57" fmla="*/ 77 h 85"/>
                <a:gd name="T58" fmla="*/ 102 w 102"/>
                <a:gd name="T59" fmla="*/ 78 h 85"/>
                <a:gd name="T60" fmla="*/ 101 w 102"/>
                <a:gd name="T61" fmla="*/ 80 h 85"/>
                <a:gd name="T62" fmla="*/ 100 w 102"/>
                <a:gd name="T63" fmla="*/ 81 h 85"/>
                <a:gd name="T64" fmla="*/ 99 w 102"/>
                <a:gd name="T65" fmla="*/ 83 h 85"/>
                <a:gd name="T66" fmla="*/ 98 w 102"/>
                <a:gd name="T67" fmla="*/ 84 h 85"/>
                <a:gd name="T68" fmla="*/ 96 w 102"/>
                <a:gd name="T69" fmla="*/ 84 h 85"/>
                <a:gd name="T70" fmla="*/ 95 w 102"/>
                <a:gd name="T71" fmla="*/ 85 h 85"/>
                <a:gd name="T72" fmla="*/ 8 w 102"/>
                <a:gd name="T7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85">
                  <a:moveTo>
                    <a:pt x="8" y="85"/>
                  </a:moveTo>
                  <a:lnTo>
                    <a:pt x="7" y="84"/>
                  </a:lnTo>
                  <a:lnTo>
                    <a:pt x="5" y="84"/>
                  </a:lnTo>
                  <a:lnTo>
                    <a:pt x="4" y="83"/>
                  </a:lnTo>
                  <a:lnTo>
                    <a:pt x="3" y="81"/>
                  </a:lnTo>
                  <a:lnTo>
                    <a:pt x="2" y="80"/>
                  </a:lnTo>
                  <a:lnTo>
                    <a:pt x="1" y="78"/>
                  </a:lnTo>
                  <a:lnTo>
                    <a:pt x="1" y="77"/>
                  </a:lnTo>
                  <a:lnTo>
                    <a:pt x="0" y="75"/>
                  </a:lnTo>
                  <a:lnTo>
                    <a:pt x="0" y="10"/>
                  </a:lnTo>
                  <a:lnTo>
                    <a:pt x="1" y="8"/>
                  </a:lnTo>
                  <a:lnTo>
                    <a:pt x="1" y="6"/>
                  </a:lnTo>
                  <a:lnTo>
                    <a:pt x="2" y="4"/>
                  </a:lnTo>
                  <a:lnTo>
                    <a:pt x="3" y="3"/>
                  </a:lnTo>
                  <a:lnTo>
                    <a:pt x="4" y="1"/>
                  </a:lnTo>
                  <a:lnTo>
                    <a:pt x="5" y="0"/>
                  </a:lnTo>
                  <a:lnTo>
                    <a:pt x="7" y="0"/>
                  </a:lnTo>
                  <a:lnTo>
                    <a:pt x="8" y="0"/>
                  </a:lnTo>
                  <a:lnTo>
                    <a:pt x="95" y="0"/>
                  </a:lnTo>
                  <a:lnTo>
                    <a:pt x="96" y="0"/>
                  </a:lnTo>
                  <a:lnTo>
                    <a:pt x="98" y="0"/>
                  </a:lnTo>
                  <a:lnTo>
                    <a:pt x="99" y="1"/>
                  </a:lnTo>
                  <a:lnTo>
                    <a:pt x="100" y="3"/>
                  </a:lnTo>
                  <a:lnTo>
                    <a:pt x="101" y="4"/>
                  </a:lnTo>
                  <a:lnTo>
                    <a:pt x="102" y="6"/>
                  </a:lnTo>
                  <a:lnTo>
                    <a:pt x="102" y="8"/>
                  </a:lnTo>
                  <a:lnTo>
                    <a:pt x="102" y="10"/>
                  </a:lnTo>
                  <a:lnTo>
                    <a:pt x="102" y="75"/>
                  </a:lnTo>
                  <a:lnTo>
                    <a:pt x="102" y="77"/>
                  </a:lnTo>
                  <a:lnTo>
                    <a:pt x="102" y="78"/>
                  </a:lnTo>
                  <a:lnTo>
                    <a:pt x="101" y="80"/>
                  </a:lnTo>
                  <a:lnTo>
                    <a:pt x="100" y="81"/>
                  </a:lnTo>
                  <a:lnTo>
                    <a:pt x="99" y="83"/>
                  </a:lnTo>
                  <a:lnTo>
                    <a:pt x="98" y="84"/>
                  </a:lnTo>
                  <a:lnTo>
                    <a:pt x="96" y="84"/>
                  </a:lnTo>
                  <a:lnTo>
                    <a:pt x="95" y="85"/>
                  </a:lnTo>
                  <a:lnTo>
                    <a:pt x="8" y="85"/>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8" name="Freeform 98"/>
            <p:cNvSpPr>
              <a:spLocks/>
            </p:cNvSpPr>
            <p:nvPr/>
          </p:nvSpPr>
          <p:spPr bwMode="auto">
            <a:xfrm>
              <a:off x="4835" y="3452"/>
              <a:ext cx="102" cy="85"/>
            </a:xfrm>
            <a:custGeom>
              <a:avLst/>
              <a:gdLst>
                <a:gd name="T0" fmla="*/ 8 w 102"/>
                <a:gd name="T1" fmla="*/ 85 h 85"/>
                <a:gd name="T2" fmla="*/ 7 w 102"/>
                <a:gd name="T3" fmla="*/ 84 h 85"/>
                <a:gd name="T4" fmla="*/ 5 w 102"/>
                <a:gd name="T5" fmla="*/ 84 h 85"/>
                <a:gd name="T6" fmla="*/ 4 w 102"/>
                <a:gd name="T7" fmla="*/ 83 h 85"/>
                <a:gd name="T8" fmla="*/ 3 w 102"/>
                <a:gd name="T9" fmla="*/ 81 h 85"/>
                <a:gd name="T10" fmla="*/ 2 w 102"/>
                <a:gd name="T11" fmla="*/ 80 h 85"/>
                <a:gd name="T12" fmla="*/ 1 w 102"/>
                <a:gd name="T13" fmla="*/ 78 h 85"/>
                <a:gd name="T14" fmla="*/ 1 w 102"/>
                <a:gd name="T15" fmla="*/ 77 h 85"/>
                <a:gd name="T16" fmla="*/ 0 w 102"/>
                <a:gd name="T17" fmla="*/ 75 h 85"/>
                <a:gd name="T18" fmla="*/ 0 w 102"/>
                <a:gd name="T19" fmla="*/ 10 h 85"/>
                <a:gd name="T20" fmla="*/ 1 w 102"/>
                <a:gd name="T21" fmla="*/ 8 h 85"/>
                <a:gd name="T22" fmla="*/ 1 w 102"/>
                <a:gd name="T23" fmla="*/ 6 h 85"/>
                <a:gd name="T24" fmla="*/ 2 w 102"/>
                <a:gd name="T25" fmla="*/ 4 h 85"/>
                <a:gd name="T26" fmla="*/ 3 w 102"/>
                <a:gd name="T27" fmla="*/ 3 h 85"/>
                <a:gd name="T28" fmla="*/ 4 w 102"/>
                <a:gd name="T29" fmla="*/ 1 h 85"/>
                <a:gd name="T30" fmla="*/ 5 w 102"/>
                <a:gd name="T31" fmla="*/ 0 h 85"/>
                <a:gd name="T32" fmla="*/ 7 w 102"/>
                <a:gd name="T33" fmla="*/ 0 h 85"/>
                <a:gd name="T34" fmla="*/ 8 w 102"/>
                <a:gd name="T35" fmla="*/ 0 h 85"/>
                <a:gd name="T36" fmla="*/ 95 w 102"/>
                <a:gd name="T37" fmla="*/ 0 h 85"/>
                <a:gd name="T38" fmla="*/ 96 w 102"/>
                <a:gd name="T39" fmla="*/ 0 h 85"/>
                <a:gd name="T40" fmla="*/ 98 w 102"/>
                <a:gd name="T41" fmla="*/ 0 h 85"/>
                <a:gd name="T42" fmla="*/ 99 w 102"/>
                <a:gd name="T43" fmla="*/ 1 h 85"/>
                <a:gd name="T44" fmla="*/ 100 w 102"/>
                <a:gd name="T45" fmla="*/ 3 h 85"/>
                <a:gd name="T46" fmla="*/ 101 w 102"/>
                <a:gd name="T47" fmla="*/ 4 h 85"/>
                <a:gd name="T48" fmla="*/ 102 w 102"/>
                <a:gd name="T49" fmla="*/ 6 h 85"/>
                <a:gd name="T50" fmla="*/ 102 w 102"/>
                <a:gd name="T51" fmla="*/ 8 h 85"/>
                <a:gd name="T52" fmla="*/ 102 w 102"/>
                <a:gd name="T53" fmla="*/ 10 h 85"/>
                <a:gd name="T54" fmla="*/ 102 w 102"/>
                <a:gd name="T55" fmla="*/ 75 h 85"/>
                <a:gd name="T56" fmla="*/ 102 w 102"/>
                <a:gd name="T57" fmla="*/ 77 h 85"/>
                <a:gd name="T58" fmla="*/ 102 w 102"/>
                <a:gd name="T59" fmla="*/ 78 h 85"/>
                <a:gd name="T60" fmla="*/ 101 w 102"/>
                <a:gd name="T61" fmla="*/ 80 h 85"/>
                <a:gd name="T62" fmla="*/ 100 w 102"/>
                <a:gd name="T63" fmla="*/ 81 h 85"/>
                <a:gd name="T64" fmla="*/ 99 w 102"/>
                <a:gd name="T65" fmla="*/ 83 h 85"/>
                <a:gd name="T66" fmla="*/ 98 w 102"/>
                <a:gd name="T67" fmla="*/ 84 h 85"/>
                <a:gd name="T68" fmla="*/ 96 w 102"/>
                <a:gd name="T69" fmla="*/ 84 h 85"/>
                <a:gd name="T70" fmla="*/ 95 w 102"/>
                <a:gd name="T71" fmla="*/ 85 h 85"/>
                <a:gd name="T72" fmla="*/ 8 w 102"/>
                <a:gd name="T7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85">
                  <a:moveTo>
                    <a:pt x="8" y="85"/>
                  </a:moveTo>
                  <a:lnTo>
                    <a:pt x="7" y="84"/>
                  </a:lnTo>
                  <a:lnTo>
                    <a:pt x="5" y="84"/>
                  </a:lnTo>
                  <a:lnTo>
                    <a:pt x="4" y="83"/>
                  </a:lnTo>
                  <a:lnTo>
                    <a:pt x="3" y="81"/>
                  </a:lnTo>
                  <a:lnTo>
                    <a:pt x="2" y="80"/>
                  </a:lnTo>
                  <a:lnTo>
                    <a:pt x="1" y="78"/>
                  </a:lnTo>
                  <a:lnTo>
                    <a:pt x="1" y="77"/>
                  </a:lnTo>
                  <a:lnTo>
                    <a:pt x="0" y="75"/>
                  </a:lnTo>
                  <a:lnTo>
                    <a:pt x="0" y="10"/>
                  </a:lnTo>
                  <a:lnTo>
                    <a:pt x="1" y="8"/>
                  </a:lnTo>
                  <a:lnTo>
                    <a:pt x="1" y="6"/>
                  </a:lnTo>
                  <a:lnTo>
                    <a:pt x="2" y="4"/>
                  </a:lnTo>
                  <a:lnTo>
                    <a:pt x="3" y="3"/>
                  </a:lnTo>
                  <a:lnTo>
                    <a:pt x="4" y="1"/>
                  </a:lnTo>
                  <a:lnTo>
                    <a:pt x="5" y="0"/>
                  </a:lnTo>
                  <a:lnTo>
                    <a:pt x="7" y="0"/>
                  </a:lnTo>
                  <a:lnTo>
                    <a:pt x="8" y="0"/>
                  </a:lnTo>
                  <a:lnTo>
                    <a:pt x="95" y="0"/>
                  </a:lnTo>
                  <a:lnTo>
                    <a:pt x="96" y="0"/>
                  </a:lnTo>
                  <a:lnTo>
                    <a:pt x="98" y="0"/>
                  </a:lnTo>
                  <a:lnTo>
                    <a:pt x="99" y="1"/>
                  </a:lnTo>
                  <a:lnTo>
                    <a:pt x="100" y="3"/>
                  </a:lnTo>
                  <a:lnTo>
                    <a:pt x="101" y="4"/>
                  </a:lnTo>
                  <a:lnTo>
                    <a:pt x="102" y="6"/>
                  </a:lnTo>
                  <a:lnTo>
                    <a:pt x="102" y="8"/>
                  </a:lnTo>
                  <a:lnTo>
                    <a:pt x="102" y="10"/>
                  </a:lnTo>
                  <a:lnTo>
                    <a:pt x="102" y="75"/>
                  </a:lnTo>
                  <a:lnTo>
                    <a:pt x="102" y="77"/>
                  </a:lnTo>
                  <a:lnTo>
                    <a:pt x="102" y="78"/>
                  </a:lnTo>
                  <a:lnTo>
                    <a:pt x="101" y="80"/>
                  </a:lnTo>
                  <a:lnTo>
                    <a:pt x="100" y="81"/>
                  </a:lnTo>
                  <a:lnTo>
                    <a:pt x="99" y="83"/>
                  </a:lnTo>
                  <a:lnTo>
                    <a:pt x="98" y="84"/>
                  </a:lnTo>
                  <a:lnTo>
                    <a:pt x="96" y="84"/>
                  </a:lnTo>
                  <a:lnTo>
                    <a:pt x="95" y="85"/>
                  </a:lnTo>
                  <a:lnTo>
                    <a:pt x="8" y="8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69" name="Freeform 99"/>
            <p:cNvSpPr>
              <a:spLocks/>
            </p:cNvSpPr>
            <p:nvPr/>
          </p:nvSpPr>
          <p:spPr bwMode="auto">
            <a:xfrm>
              <a:off x="4835" y="3452"/>
              <a:ext cx="102" cy="85"/>
            </a:xfrm>
            <a:custGeom>
              <a:avLst/>
              <a:gdLst>
                <a:gd name="T0" fmla="*/ 8 w 102"/>
                <a:gd name="T1" fmla="*/ 85 h 85"/>
                <a:gd name="T2" fmla="*/ 7 w 102"/>
                <a:gd name="T3" fmla="*/ 84 h 85"/>
                <a:gd name="T4" fmla="*/ 5 w 102"/>
                <a:gd name="T5" fmla="*/ 84 h 85"/>
                <a:gd name="T6" fmla="*/ 4 w 102"/>
                <a:gd name="T7" fmla="*/ 83 h 85"/>
                <a:gd name="T8" fmla="*/ 3 w 102"/>
                <a:gd name="T9" fmla="*/ 81 h 85"/>
                <a:gd name="T10" fmla="*/ 2 w 102"/>
                <a:gd name="T11" fmla="*/ 80 h 85"/>
                <a:gd name="T12" fmla="*/ 1 w 102"/>
                <a:gd name="T13" fmla="*/ 78 h 85"/>
                <a:gd name="T14" fmla="*/ 1 w 102"/>
                <a:gd name="T15" fmla="*/ 77 h 85"/>
                <a:gd name="T16" fmla="*/ 0 w 102"/>
                <a:gd name="T17" fmla="*/ 75 h 85"/>
                <a:gd name="T18" fmla="*/ 0 w 102"/>
                <a:gd name="T19" fmla="*/ 10 h 85"/>
                <a:gd name="T20" fmla="*/ 1 w 102"/>
                <a:gd name="T21" fmla="*/ 8 h 85"/>
                <a:gd name="T22" fmla="*/ 1 w 102"/>
                <a:gd name="T23" fmla="*/ 6 h 85"/>
                <a:gd name="T24" fmla="*/ 2 w 102"/>
                <a:gd name="T25" fmla="*/ 4 h 85"/>
                <a:gd name="T26" fmla="*/ 3 w 102"/>
                <a:gd name="T27" fmla="*/ 3 h 85"/>
                <a:gd name="T28" fmla="*/ 4 w 102"/>
                <a:gd name="T29" fmla="*/ 1 h 85"/>
                <a:gd name="T30" fmla="*/ 5 w 102"/>
                <a:gd name="T31" fmla="*/ 0 h 85"/>
                <a:gd name="T32" fmla="*/ 7 w 102"/>
                <a:gd name="T33" fmla="*/ 0 h 85"/>
                <a:gd name="T34" fmla="*/ 8 w 102"/>
                <a:gd name="T35" fmla="*/ 0 h 85"/>
                <a:gd name="T36" fmla="*/ 95 w 102"/>
                <a:gd name="T37" fmla="*/ 0 h 85"/>
                <a:gd name="T38" fmla="*/ 96 w 102"/>
                <a:gd name="T39" fmla="*/ 0 h 85"/>
                <a:gd name="T40" fmla="*/ 98 w 102"/>
                <a:gd name="T41" fmla="*/ 0 h 85"/>
                <a:gd name="T42" fmla="*/ 99 w 102"/>
                <a:gd name="T43" fmla="*/ 1 h 85"/>
                <a:gd name="T44" fmla="*/ 100 w 102"/>
                <a:gd name="T45" fmla="*/ 3 h 85"/>
                <a:gd name="T46" fmla="*/ 101 w 102"/>
                <a:gd name="T47" fmla="*/ 4 h 85"/>
                <a:gd name="T48" fmla="*/ 102 w 102"/>
                <a:gd name="T49" fmla="*/ 6 h 85"/>
                <a:gd name="T50" fmla="*/ 102 w 102"/>
                <a:gd name="T51" fmla="*/ 8 h 85"/>
                <a:gd name="T52" fmla="*/ 102 w 102"/>
                <a:gd name="T53" fmla="*/ 10 h 85"/>
                <a:gd name="T54" fmla="*/ 102 w 102"/>
                <a:gd name="T55" fmla="*/ 75 h 85"/>
                <a:gd name="T56" fmla="*/ 102 w 102"/>
                <a:gd name="T57" fmla="*/ 77 h 85"/>
                <a:gd name="T58" fmla="*/ 102 w 102"/>
                <a:gd name="T59" fmla="*/ 78 h 85"/>
                <a:gd name="T60" fmla="*/ 101 w 102"/>
                <a:gd name="T61" fmla="*/ 80 h 85"/>
                <a:gd name="T62" fmla="*/ 100 w 102"/>
                <a:gd name="T63" fmla="*/ 81 h 85"/>
                <a:gd name="T64" fmla="*/ 99 w 102"/>
                <a:gd name="T65" fmla="*/ 83 h 85"/>
                <a:gd name="T66" fmla="*/ 98 w 102"/>
                <a:gd name="T67" fmla="*/ 84 h 85"/>
                <a:gd name="T68" fmla="*/ 96 w 102"/>
                <a:gd name="T69" fmla="*/ 84 h 85"/>
                <a:gd name="T70" fmla="*/ 95 w 102"/>
                <a:gd name="T71" fmla="*/ 85 h 85"/>
                <a:gd name="T72" fmla="*/ 8 w 102"/>
                <a:gd name="T7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85">
                  <a:moveTo>
                    <a:pt x="8" y="85"/>
                  </a:moveTo>
                  <a:lnTo>
                    <a:pt x="7" y="84"/>
                  </a:lnTo>
                  <a:lnTo>
                    <a:pt x="5" y="84"/>
                  </a:lnTo>
                  <a:lnTo>
                    <a:pt x="4" y="83"/>
                  </a:lnTo>
                  <a:lnTo>
                    <a:pt x="3" y="81"/>
                  </a:lnTo>
                  <a:lnTo>
                    <a:pt x="2" y="80"/>
                  </a:lnTo>
                  <a:lnTo>
                    <a:pt x="1" y="78"/>
                  </a:lnTo>
                  <a:lnTo>
                    <a:pt x="1" y="77"/>
                  </a:lnTo>
                  <a:lnTo>
                    <a:pt x="0" y="75"/>
                  </a:lnTo>
                  <a:lnTo>
                    <a:pt x="0" y="10"/>
                  </a:lnTo>
                  <a:lnTo>
                    <a:pt x="1" y="8"/>
                  </a:lnTo>
                  <a:lnTo>
                    <a:pt x="1" y="6"/>
                  </a:lnTo>
                  <a:lnTo>
                    <a:pt x="2" y="4"/>
                  </a:lnTo>
                  <a:lnTo>
                    <a:pt x="3" y="3"/>
                  </a:lnTo>
                  <a:lnTo>
                    <a:pt x="4" y="1"/>
                  </a:lnTo>
                  <a:lnTo>
                    <a:pt x="5" y="0"/>
                  </a:lnTo>
                  <a:lnTo>
                    <a:pt x="7" y="0"/>
                  </a:lnTo>
                  <a:lnTo>
                    <a:pt x="8" y="0"/>
                  </a:lnTo>
                  <a:lnTo>
                    <a:pt x="95" y="0"/>
                  </a:lnTo>
                  <a:lnTo>
                    <a:pt x="96" y="0"/>
                  </a:lnTo>
                  <a:lnTo>
                    <a:pt x="98" y="0"/>
                  </a:lnTo>
                  <a:lnTo>
                    <a:pt x="99" y="1"/>
                  </a:lnTo>
                  <a:lnTo>
                    <a:pt x="100" y="3"/>
                  </a:lnTo>
                  <a:lnTo>
                    <a:pt x="101" y="4"/>
                  </a:lnTo>
                  <a:lnTo>
                    <a:pt x="102" y="6"/>
                  </a:lnTo>
                  <a:lnTo>
                    <a:pt x="102" y="8"/>
                  </a:lnTo>
                  <a:lnTo>
                    <a:pt x="102" y="10"/>
                  </a:lnTo>
                  <a:lnTo>
                    <a:pt x="102" y="75"/>
                  </a:lnTo>
                  <a:lnTo>
                    <a:pt x="102" y="77"/>
                  </a:lnTo>
                  <a:lnTo>
                    <a:pt x="102" y="78"/>
                  </a:lnTo>
                  <a:lnTo>
                    <a:pt x="101" y="80"/>
                  </a:lnTo>
                  <a:lnTo>
                    <a:pt x="100" y="81"/>
                  </a:lnTo>
                  <a:lnTo>
                    <a:pt x="99" y="83"/>
                  </a:lnTo>
                  <a:lnTo>
                    <a:pt x="98" y="84"/>
                  </a:lnTo>
                  <a:lnTo>
                    <a:pt x="96" y="84"/>
                  </a:lnTo>
                  <a:lnTo>
                    <a:pt x="95" y="85"/>
                  </a:lnTo>
                  <a:lnTo>
                    <a:pt x="8" y="85"/>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0" name="Freeform 100"/>
            <p:cNvSpPr>
              <a:spLocks/>
            </p:cNvSpPr>
            <p:nvPr/>
          </p:nvSpPr>
          <p:spPr bwMode="auto">
            <a:xfrm>
              <a:off x="4835" y="3452"/>
              <a:ext cx="102" cy="85"/>
            </a:xfrm>
            <a:custGeom>
              <a:avLst/>
              <a:gdLst>
                <a:gd name="T0" fmla="*/ 8 w 102"/>
                <a:gd name="T1" fmla="*/ 85 h 85"/>
                <a:gd name="T2" fmla="*/ 7 w 102"/>
                <a:gd name="T3" fmla="*/ 84 h 85"/>
                <a:gd name="T4" fmla="*/ 5 w 102"/>
                <a:gd name="T5" fmla="*/ 84 h 85"/>
                <a:gd name="T6" fmla="*/ 4 w 102"/>
                <a:gd name="T7" fmla="*/ 83 h 85"/>
                <a:gd name="T8" fmla="*/ 3 w 102"/>
                <a:gd name="T9" fmla="*/ 81 h 85"/>
                <a:gd name="T10" fmla="*/ 2 w 102"/>
                <a:gd name="T11" fmla="*/ 80 h 85"/>
                <a:gd name="T12" fmla="*/ 1 w 102"/>
                <a:gd name="T13" fmla="*/ 78 h 85"/>
                <a:gd name="T14" fmla="*/ 1 w 102"/>
                <a:gd name="T15" fmla="*/ 77 h 85"/>
                <a:gd name="T16" fmla="*/ 0 w 102"/>
                <a:gd name="T17" fmla="*/ 75 h 85"/>
                <a:gd name="T18" fmla="*/ 0 w 102"/>
                <a:gd name="T19" fmla="*/ 10 h 85"/>
                <a:gd name="T20" fmla="*/ 1 w 102"/>
                <a:gd name="T21" fmla="*/ 8 h 85"/>
                <a:gd name="T22" fmla="*/ 1 w 102"/>
                <a:gd name="T23" fmla="*/ 6 h 85"/>
                <a:gd name="T24" fmla="*/ 2 w 102"/>
                <a:gd name="T25" fmla="*/ 4 h 85"/>
                <a:gd name="T26" fmla="*/ 3 w 102"/>
                <a:gd name="T27" fmla="*/ 3 h 85"/>
                <a:gd name="T28" fmla="*/ 4 w 102"/>
                <a:gd name="T29" fmla="*/ 1 h 85"/>
                <a:gd name="T30" fmla="*/ 5 w 102"/>
                <a:gd name="T31" fmla="*/ 0 h 85"/>
                <a:gd name="T32" fmla="*/ 7 w 102"/>
                <a:gd name="T33" fmla="*/ 0 h 85"/>
                <a:gd name="T34" fmla="*/ 8 w 102"/>
                <a:gd name="T35" fmla="*/ 0 h 85"/>
                <a:gd name="T36" fmla="*/ 95 w 102"/>
                <a:gd name="T37" fmla="*/ 0 h 85"/>
                <a:gd name="T38" fmla="*/ 96 w 102"/>
                <a:gd name="T39" fmla="*/ 0 h 85"/>
                <a:gd name="T40" fmla="*/ 98 w 102"/>
                <a:gd name="T41" fmla="*/ 0 h 85"/>
                <a:gd name="T42" fmla="*/ 99 w 102"/>
                <a:gd name="T43" fmla="*/ 1 h 85"/>
                <a:gd name="T44" fmla="*/ 100 w 102"/>
                <a:gd name="T45" fmla="*/ 3 h 85"/>
                <a:gd name="T46" fmla="*/ 101 w 102"/>
                <a:gd name="T47" fmla="*/ 4 h 85"/>
                <a:gd name="T48" fmla="*/ 102 w 102"/>
                <a:gd name="T49" fmla="*/ 6 h 85"/>
                <a:gd name="T50" fmla="*/ 102 w 102"/>
                <a:gd name="T51" fmla="*/ 8 h 85"/>
                <a:gd name="T52" fmla="*/ 102 w 102"/>
                <a:gd name="T53" fmla="*/ 10 h 85"/>
                <a:gd name="T54" fmla="*/ 102 w 102"/>
                <a:gd name="T55" fmla="*/ 75 h 85"/>
                <a:gd name="T56" fmla="*/ 102 w 102"/>
                <a:gd name="T57" fmla="*/ 77 h 85"/>
                <a:gd name="T58" fmla="*/ 102 w 102"/>
                <a:gd name="T59" fmla="*/ 78 h 85"/>
                <a:gd name="T60" fmla="*/ 101 w 102"/>
                <a:gd name="T61" fmla="*/ 80 h 85"/>
                <a:gd name="T62" fmla="*/ 100 w 102"/>
                <a:gd name="T63" fmla="*/ 81 h 85"/>
                <a:gd name="T64" fmla="*/ 99 w 102"/>
                <a:gd name="T65" fmla="*/ 83 h 85"/>
                <a:gd name="T66" fmla="*/ 98 w 102"/>
                <a:gd name="T67" fmla="*/ 84 h 85"/>
                <a:gd name="T68" fmla="*/ 96 w 102"/>
                <a:gd name="T69" fmla="*/ 84 h 85"/>
                <a:gd name="T70" fmla="*/ 95 w 102"/>
                <a:gd name="T71" fmla="*/ 85 h 85"/>
                <a:gd name="T72" fmla="*/ 8 w 102"/>
                <a:gd name="T7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85">
                  <a:moveTo>
                    <a:pt x="8" y="85"/>
                  </a:moveTo>
                  <a:lnTo>
                    <a:pt x="7" y="84"/>
                  </a:lnTo>
                  <a:lnTo>
                    <a:pt x="5" y="84"/>
                  </a:lnTo>
                  <a:lnTo>
                    <a:pt x="4" y="83"/>
                  </a:lnTo>
                  <a:lnTo>
                    <a:pt x="3" y="81"/>
                  </a:lnTo>
                  <a:lnTo>
                    <a:pt x="2" y="80"/>
                  </a:lnTo>
                  <a:lnTo>
                    <a:pt x="1" y="78"/>
                  </a:lnTo>
                  <a:lnTo>
                    <a:pt x="1" y="77"/>
                  </a:lnTo>
                  <a:lnTo>
                    <a:pt x="0" y="75"/>
                  </a:lnTo>
                  <a:lnTo>
                    <a:pt x="0" y="10"/>
                  </a:lnTo>
                  <a:lnTo>
                    <a:pt x="1" y="8"/>
                  </a:lnTo>
                  <a:lnTo>
                    <a:pt x="1" y="6"/>
                  </a:lnTo>
                  <a:lnTo>
                    <a:pt x="2" y="4"/>
                  </a:lnTo>
                  <a:lnTo>
                    <a:pt x="3" y="3"/>
                  </a:lnTo>
                  <a:lnTo>
                    <a:pt x="4" y="1"/>
                  </a:lnTo>
                  <a:lnTo>
                    <a:pt x="5" y="0"/>
                  </a:lnTo>
                  <a:lnTo>
                    <a:pt x="7" y="0"/>
                  </a:lnTo>
                  <a:lnTo>
                    <a:pt x="8" y="0"/>
                  </a:lnTo>
                  <a:lnTo>
                    <a:pt x="95" y="0"/>
                  </a:lnTo>
                  <a:lnTo>
                    <a:pt x="96" y="0"/>
                  </a:lnTo>
                  <a:lnTo>
                    <a:pt x="98" y="0"/>
                  </a:lnTo>
                  <a:lnTo>
                    <a:pt x="99" y="1"/>
                  </a:lnTo>
                  <a:lnTo>
                    <a:pt x="100" y="3"/>
                  </a:lnTo>
                  <a:lnTo>
                    <a:pt x="101" y="4"/>
                  </a:lnTo>
                  <a:lnTo>
                    <a:pt x="102" y="6"/>
                  </a:lnTo>
                  <a:lnTo>
                    <a:pt x="102" y="8"/>
                  </a:lnTo>
                  <a:lnTo>
                    <a:pt x="102" y="10"/>
                  </a:lnTo>
                  <a:lnTo>
                    <a:pt x="102" y="75"/>
                  </a:lnTo>
                  <a:lnTo>
                    <a:pt x="102" y="77"/>
                  </a:lnTo>
                  <a:lnTo>
                    <a:pt x="102" y="78"/>
                  </a:lnTo>
                  <a:lnTo>
                    <a:pt x="101" y="80"/>
                  </a:lnTo>
                  <a:lnTo>
                    <a:pt x="100" y="81"/>
                  </a:lnTo>
                  <a:lnTo>
                    <a:pt x="99" y="83"/>
                  </a:lnTo>
                  <a:lnTo>
                    <a:pt x="98" y="84"/>
                  </a:lnTo>
                  <a:lnTo>
                    <a:pt x="96" y="84"/>
                  </a:lnTo>
                  <a:lnTo>
                    <a:pt x="95" y="85"/>
                  </a:lnTo>
                  <a:lnTo>
                    <a:pt x="8" y="8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1" name="Freeform 101"/>
            <p:cNvSpPr>
              <a:spLocks/>
            </p:cNvSpPr>
            <p:nvPr/>
          </p:nvSpPr>
          <p:spPr bwMode="auto">
            <a:xfrm>
              <a:off x="4835" y="3452"/>
              <a:ext cx="102" cy="85"/>
            </a:xfrm>
            <a:custGeom>
              <a:avLst/>
              <a:gdLst>
                <a:gd name="T0" fmla="*/ 8 w 102"/>
                <a:gd name="T1" fmla="*/ 85 h 85"/>
                <a:gd name="T2" fmla="*/ 7 w 102"/>
                <a:gd name="T3" fmla="*/ 84 h 85"/>
                <a:gd name="T4" fmla="*/ 5 w 102"/>
                <a:gd name="T5" fmla="*/ 84 h 85"/>
                <a:gd name="T6" fmla="*/ 4 w 102"/>
                <a:gd name="T7" fmla="*/ 83 h 85"/>
                <a:gd name="T8" fmla="*/ 3 w 102"/>
                <a:gd name="T9" fmla="*/ 81 h 85"/>
                <a:gd name="T10" fmla="*/ 2 w 102"/>
                <a:gd name="T11" fmla="*/ 80 h 85"/>
                <a:gd name="T12" fmla="*/ 1 w 102"/>
                <a:gd name="T13" fmla="*/ 78 h 85"/>
                <a:gd name="T14" fmla="*/ 1 w 102"/>
                <a:gd name="T15" fmla="*/ 77 h 85"/>
                <a:gd name="T16" fmla="*/ 0 w 102"/>
                <a:gd name="T17" fmla="*/ 75 h 85"/>
                <a:gd name="T18" fmla="*/ 0 w 102"/>
                <a:gd name="T19" fmla="*/ 10 h 85"/>
                <a:gd name="T20" fmla="*/ 1 w 102"/>
                <a:gd name="T21" fmla="*/ 8 h 85"/>
                <a:gd name="T22" fmla="*/ 1 w 102"/>
                <a:gd name="T23" fmla="*/ 6 h 85"/>
                <a:gd name="T24" fmla="*/ 2 w 102"/>
                <a:gd name="T25" fmla="*/ 4 h 85"/>
                <a:gd name="T26" fmla="*/ 3 w 102"/>
                <a:gd name="T27" fmla="*/ 3 h 85"/>
                <a:gd name="T28" fmla="*/ 4 w 102"/>
                <a:gd name="T29" fmla="*/ 1 h 85"/>
                <a:gd name="T30" fmla="*/ 5 w 102"/>
                <a:gd name="T31" fmla="*/ 0 h 85"/>
                <a:gd name="T32" fmla="*/ 7 w 102"/>
                <a:gd name="T33" fmla="*/ 0 h 85"/>
                <a:gd name="T34" fmla="*/ 8 w 102"/>
                <a:gd name="T35" fmla="*/ 0 h 85"/>
                <a:gd name="T36" fmla="*/ 95 w 102"/>
                <a:gd name="T37" fmla="*/ 0 h 85"/>
                <a:gd name="T38" fmla="*/ 96 w 102"/>
                <a:gd name="T39" fmla="*/ 0 h 85"/>
                <a:gd name="T40" fmla="*/ 98 w 102"/>
                <a:gd name="T41" fmla="*/ 0 h 85"/>
                <a:gd name="T42" fmla="*/ 99 w 102"/>
                <a:gd name="T43" fmla="*/ 1 h 85"/>
                <a:gd name="T44" fmla="*/ 100 w 102"/>
                <a:gd name="T45" fmla="*/ 3 h 85"/>
                <a:gd name="T46" fmla="*/ 101 w 102"/>
                <a:gd name="T47" fmla="*/ 4 h 85"/>
                <a:gd name="T48" fmla="*/ 102 w 102"/>
                <a:gd name="T49" fmla="*/ 6 h 85"/>
                <a:gd name="T50" fmla="*/ 102 w 102"/>
                <a:gd name="T51" fmla="*/ 8 h 85"/>
                <a:gd name="T52" fmla="*/ 102 w 102"/>
                <a:gd name="T53" fmla="*/ 10 h 85"/>
                <a:gd name="T54" fmla="*/ 102 w 102"/>
                <a:gd name="T55" fmla="*/ 75 h 85"/>
                <a:gd name="T56" fmla="*/ 102 w 102"/>
                <a:gd name="T57" fmla="*/ 77 h 85"/>
                <a:gd name="T58" fmla="*/ 102 w 102"/>
                <a:gd name="T59" fmla="*/ 78 h 85"/>
                <a:gd name="T60" fmla="*/ 101 w 102"/>
                <a:gd name="T61" fmla="*/ 80 h 85"/>
                <a:gd name="T62" fmla="*/ 100 w 102"/>
                <a:gd name="T63" fmla="*/ 81 h 85"/>
                <a:gd name="T64" fmla="*/ 99 w 102"/>
                <a:gd name="T65" fmla="*/ 83 h 85"/>
                <a:gd name="T66" fmla="*/ 98 w 102"/>
                <a:gd name="T67" fmla="*/ 84 h 85"/>
                <a:gd name="T68" fmla="*/ 96 w 102"/>
                <a:gd name="T69" fmla="*/ 84 h 85"/>
                <a:gd name="T70" fmla="*/ 95 w 102"/>
                <a:gd name="T71" fmla="*/ 85 h 85"/>
                <a:gd name="T72" fmla="*/ 8 w 102"/>
                <a:gd name="T7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85">
                  <a:moveTo>
                    <a:pt x="8" y="85"/>
                  </a:moveTo>
                  <a:lnTo>
                    <a:pt x="7" y="84"/>
                  </a:lnTo>
                  <a:lnTo>
                    <a:pt x="5" y="84"/>
                  </a:lnTo>
                  <a:lnTo>
                    <a:pt x="4" y="83"/>
                  </a:lnTo>
                  <a:lnTo>
                    <a:pt x="3" y="81"/>
                  </a:lnTo>
                  <a:lnTo>
                    <a:pt x="2" y="80"/>
                  </a:lnTo>
                  <a:lnTo>
                    <a:pt x="1" y="78"/>
                  </a:lnTo>
                  <a:lnTo>
                    <a:pt x="1" y="77"/>
                  </a:lnTo>
                  <a:lnTo>
                    <a:pt x="0" y="75"/>
                  </a:lnTo>
                  <a:lnTo>
                    <a:pt x="0" y="10"/>
                  </a:lnTo>
                  <a:lnTo>
                    <a:pt x="1" y="8"/>
                  </a:lnTo>
                  <a:lnTo>
                    <a:pt x="1" y="6"/>
                  </a:lnTo>
                  <a:lnTo>
                    <a:pt x="2" y="4"/>
                  </a:lnTo>
                  <a:lnTo>
                    <a:pt x="3" y="3"/>
                  </a:lnTo>
                  <a:lnTo>
                    <a:pt x="4" y="1"/>
                  </a:lnTo>
                  <a:lnTo>
                    <a:pt x="5" y="0"/>
                  </a:lnTo>
                  <a:lnTo>
                    <a:pt x="7" y="0"/>
                  </a:lnTo>
                  <a:lnTo>
                    <a:pt x="8" y="0"/>
                  </a:lnTo>
                  <a:lnTo>
                    <a:pt x="95" y="0"/>
                  </a:lnTo>
                  <a:lnTo>
                    <a:pt x="96" y="0"/>
                  </a:lnTo>
                  <a:lnTo>
                    <a:pt x="98" y="0"/>
                  </a:lnTo>
                  <a:lnTo>
                    <a:pt x="99" y="1"/>
                  </a:lnTo>
                  <a:lnTo>
                    <a:pt x="100" y="3"/>
                  </a:lnTo>
                  <a:lnTo>
                    <a:pt x="101" y="4"/>
                  </a:lnTo>
                  <a:lnTo>
                    <a:pt x="102" y="6"/>
                  </a:lnTo>
                  <a:lnTo>
                    <a:pt x="102" y="8"/>
                  </a:lnTo>
                  <a:lnTo>
                    <a:pt x="102" y="10"/>
                  </a:lnTo>
                  <a:lnTo>
                    <a:pt x="102" y="75"/>
                  </a:lnTo>
                  <a:lnTo>
                    <a:pt x="102" y="77"/>
                  </a:lnTo>
                  <a:lnTo>
                    <a:pt x="102" y="78"/>
                  </a:lnTo>
                  <a:lnTo>
                    <a:pt x="101" y="80"/>
                  </a:lnTo>
                  <a:lnTo>
                    <a:pt x="100" y="81"/>
                  </a:lnTo>
                  <a:lnTo>
                    <a:pt x="99" y="83"/>
                  </a:lnTo>
                  <a:lnTo>
                    <a:pt x="98" y="84"/>
                  </a:lnTo>
                  <a:lnTo>
                    <a:pt x="96" y="84"/>
                  </a:lnTo>
                  <a:lnTo>
                    <a:pt x="95" y="85"/>
                  </a:lnTo>
                  <a:lnTo>
                    <a:pt x="8" y="85"/>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2" name="Freeform 102"/>
            <p:cNvSpPr>
              <a:spLocks/>
            </p:cNvSpPr>
            <p:nvPr/>
          </p:nvSpPr>
          <p:spPr bwMode="auto">
            <a:xfrm>
              <a:off x="4835" y="3452"/>
              <a:ext cx="102" cy="85"/>
            </a:xfrm>
            <a:custGeom>
              <a:avLst/>
              <a:gdLst>
                <a:gd name="T0" fmla="*/ 8 w 102"/>
                <a:gd name="T1" fmla="*/ 85 h 85"/>
                <a:gd name="T2" fmla="*/ 7 w 102"/>
                <a:gd name="T3" fmla="*/ 84 h 85"/>
                <a:gd name="T4" fmla="*/ 5 w 102"/>
                <a:gd name="T5" fmla="*/ 84 h 85"/>
                <a:gd name="T6" fmla="*/ 4 w 102"/>
                <a:gd name="T7" fmla="*/ 83 h 85"/>
                <a:gd name="T8" fmla="*/ 3 w 102"/>
                <a:gd name="T9" fmla="*/ 81 h 85"/>
                <a:gd name="T10" fmla="*/ 2 w 102"/>
                <a:gd name="T11" fmla="*/ 80 h 85"/>
                <a:gd name="T12" fmla="*/ 1 w 102"/>
                <a:gd name="T13" fmla="*/ 78 h 85"/>
                <a:gd name="T14" fmla="*/ 1 w 102"/>
                <a:gd name="T15" fmla="*/ 77 h 85"/>
                <a:gd name="T16" fmla="*/ 0 w 102"/>
                <a:gd name="T17" fmla="*/ 75 h 85"/>
                <a:gd name="T18" fmla="*/ 0 w 102"/>
                <a:gd name="T19" fmla="*/ 10 h 85"/>
                <a:gd name="T20" fmla="*/ 1 w 102"/>
                <a:gd name="T21" fmla="*/ 8 h 85"/>
                <a:gd name="T22" fmla="*/ 1 w 102"/>
                <a:gd name="T23" fmla="*/ 6 h 85"/>
                <a:gd name="T24" fmla="*/ 2 w 102"/>
                <a:gd name="T25" fmla="*/ 4 h 85"/>
                <a:gd name="T26" fmla="*/ 3 w 102"/>
                <a:gd name="T27" fmla="*/ 3 h 85"/>
                <a:gd name="T28" fmla="*/ 4 w 102"/>
                <a:gd name="T29" fmla="*/ 1 h 85"/>
                <a:gd name="T30" fmla="*/ 5 w 102"/>
                <a:gd name="T31" fmla="*/ 0 h 85"/>
                <a:gd name="T32" fmla="*/ 7 w 102"/>
                <a:gd name="T33" fmla="*/ 0 h 85"/>
                <a:gd name="T34" fmla="*/ 8 w 102"/>
                <a:gd name="T35" fmla="*/ 0 h 85"/>
                <a:gd name="T36" fmla="*/ 95 w 102"/>
                <a:gd name="T37" fmla="*/ 0 h 85"/>
                <a:gd name="T38" fmla="*/ 96 w 102"/>
                <a:gd name="T39" fmla="*/ 0 h 85"/>
                <a:gd name="T40" fmla="*/ 98 w 102"/>
                <a:gd name="T41" fmla="*/ 0 h 85"/>
                <a:gd name="T42" fmla="*/ 99 w 102"/>
                <a:gd name="T43" fmla="*/ 1 h 85"/>
                <a:gd name="T44" fmla="*/ 100 w 102"/>
                <a:gd name="T45" fmla="*/ 3 h 85"/>
                <a:gd name="T46" fmla="*/ 101 w 102"/>
                <a:gd name="T47" fmla="*/ 4 h 85"/>
                <a:gd name="T48" fmla="*/ 102 w 102"/>
                <a:gd name="T49" fmla="*/ 6 h 85"/>
                <a:gd name="T50" fmla="*/ 102 w 102"/>
                <a:gd name="T51" fmla="*/ 8 h 85"/>
                <a:gd name="T52" fmla="*/ 102 w 102"/>
                <a:gd name="T53" fmla="*/ 10 h 85"/>
                <a:gd name="T54" fmla="*/ 102 w 102"/>
                <a:gd name="T55" fmla="*/ 75 h 85"/>
                <a:gd name="T56" fmla="*/ 102 w 102"/>
                <a:gd name="T57" fmla="*/ 77 h 85"/>
                <a:gd name="T58" fmla="*/ 102 w 102"/>
                <a:gd name="T59" fmla="*/ 78 h 85"/>
                <a:gd name="T60" fmla="*/ 101 w 102"/>
                <a:gd name="T61" fmla="*/ 80 h 85"/>
                <a:gd name="T62" fmla="*/ 100 w 102"/>
                <a:gd name="T63" fmla="*/ 81 h 85"/>
                <a:gd name="T64" fmla="*/ 99 w 102"/>
                <a:gd name="T65" fmla="*/ 83 h 85"/>
                <a:gd name="T66" fmla="*/ 98 w 102"/>
                <a:gd name="T67" fmla="*/ 84 h 85"/>
                <a:gd name="T68" fmla="*/ 96 w 102"/>
                <a:gd name="T69" fmla="*/ 84 h 85"/>
                <a:gd name="T70" fmla="*/ 95 w 102"/>
                <a:gd name="T71" fmla="*/ 85 h 85"/>
                <a:gd name="T72" fmla="*/ 8 w 102"/>
                <a:gd name="T7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85">
                  <a:moveTo>
                    <a:pt x="8" y="85"/>
                  </a:moveTo>
                  <a:lnTo>
                    <a:pt x="7" y="84"/>
                  </a:lnTo>
                  <a:lnTo>
                    <a:pt x="5" y="84"/>
                  </a:lnTo>
                  <a:lnTo>
                    <a:pt x="4" y="83"/>
                  </a:lnTo>
                  <a:lnTo>
                    <a:pt x="3" y="81"/>
                  </a:lnTo>
                  <a:lnTo>
                    <a:pt x="2" y="80"/>
                  </a:lnTo>
                  <a:lnTo>
                    <a:pt x="1" y="78"/>
                  </a:lnTo>
                  <a:lnTo>
                    <a:pt x="1" y="77"/>
                  </a:lnTo>
                  <a:lnTo>
                    <a:pt x="0" y="75"/>
                  </a:lnTo>
                  <a:lnTo>
                    <a:pt x="0" y="10"/>
                  </a:lnTo>
                  <a:lnTo>
                    <a:pt x="1" y="8"/>
                  </a:lnTo>
                  <a:lnTo>
                    <a:pt x="1" y="6"/>
                  </a:lnTo>
                  <a:lnTo>
                    <a:pt x="2" y="4"/>
                  </a:lnTo>
                  <a:lnTo>
                    <a:pt x="3" y="3"/>
                  </a:lnTo>
                  <a:lnTo>
                    <a:pt x="4" y="1"/>
                  </a:lnTo>
                  <a:lnTo>
                    <a:pt x="5" y="0"/>
                  </a:lnTo>
                  <a:lnTo>
                    <a:pt x="7" y="0"/>
                  </a:lnTo>
                  <a:lnTo>
                    <a:pt x="8" y="0"/>
                  </a:lnTo>
                  <a:lnTo>
                    <a:pt x="95" y="0"/>
                  </a:lnTo>
                  <a:lnTo>
                    <a:pt x="96" y="0"/>
                  </a:lnTo>
                  <a:lnTo>
                    <a:pt x="98" y="0"/>
                  </a:lnTo>
                  <a:lnTo>
                    <a:pt x="99" y="1"/>
                  </a:lnTo>
                  <a:lnTo>
                    <a:pt x="100" y="3"/>
                  </a:lnTo>
                  <a:lnTo>
                    <a:pt x="101" y="4"/>
                  </a:lnTo>
                  <a:lnTo>
                    <a:pt x="102" y="6"/>
                  </a:lnTo>
                  <a:lnTo>
                    <a:pt x="102" y="8"/>
                  </a:lnTo>
                  <a:lnTo>
                    <a:pt x="102" y="10"/>
                  </a:lnTo>
                  <a:lnTo>
                    <a:pt x="102" y="75"/>
                  </a:lnTo>
                  <a:lnTo>
                    <a:pt x="102" y="77"/>
                  </a:lnTo>
                  <a:lnTo>
                    <a:pt x="102" y="78"/>
                  </a:lnTo>
                  <a:lnTo>
                    <a:pt x="101" y="80"/>
                  </a:lnTo>
                  <a:lnTo>
                    <a:pt x="100" y="81"/>
                  </a:lnTo>
                  <a:lnTo>
                    <a:pt x="99" y="83"/>
                  </a:lnTo>
                  <a:lnTo>
                    <a:pt x="98" y="84"/>
                  </a:lnTo>
                  <a:lnTo>
                    <a:pt x="96" y="84"/>
                  </a:lnTo>
                  <a:lnTo>
                    <a:pt x="95" y="85"/>
                  </a:lnTo>
                  <a:lnTo>
                    <a:pt x="8" y="8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3" name="Rectangle 103"/>
            <p:cNvSpPr>
              <a:spLocks noChangeArrowheads="1"/>
            </p:cNvSpPr>
            <p:nvPr/>
          </p:nvSpPr>
          <p:spPr bwMode="auto">
            <a:xfrm>
              <a:off x="4873" y="3452"/>
              <a:ext cx="27" cy="10"/>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4" name="Rectangle 104"/>
            <p:cNvSpPr>
              <a:spLocks noChangeArrowheads="1"/>
            </p:cNvSpPr>
            <p:nvPr/>
          </p:nvSpPr>
          <p:spPr bwMode="auto">
            <a:xfrm>
              <a:off x="4873" y="3452"/>
              <a:ext cx="27" cy="10"/>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5" name="Oval 105"/>
            <p:cNvSpPr>
              <a:spLocks noChangeArrowheads="1"/>
            </p:cNvSpPr>
            <p:nvPr/>
          </p:nvSpPr>
          <p:spPr bwMode="auto">
            <a:xfrm>
              <a:off x="2305" y="3185"/>
              <a:ext cx="268" cy="267"/>
            </a:xfrm>
            <a:prstGeom prst="ellipse">
              <a:avLst/>
            </a:prstGeom>
            <a:solidFill>
              <a:srgbClr val="E0E0E0"/>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6" name="Rectangle 106"/>
            <p:cNvSpPr>
              <a:spLocks noChangeArrowheads="1"/>
            </p:cNvSpPr>
            <p:nvPr/>
          </p:nvSpPr>
          <p:spPr bwMode="auto">
            <a:xfrm>
              <a:off x="2404" y="3283"/>
              <a:ext cx="112"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800" b="1" i="0" u="none" strike="noStrike" kern="0" cap="none" spc="0" normalizeH="0" baseline="0" noProof="0" smtClean="0">
                  <a:ln>
                    <a:noFill/>
                  </a:ln>
                  <a:solidFill>
                    <a:srgbClr val="000000"/>
                  </a:solidFill>
                  <a:effectLst/>
                  <a:uLnTx/>
                  <a:uFillTx/>
                  <a:latin typeface="Verdana" pitchFamily="34" charset="0"/>
                </a:rPr>
                <a:t>HW</a:t>
              </a:r>
              <a:endParaRPr kumimoji="0" lang="en-US" altLang="id-ID" sz="2800" b="0" i="0" u="none" strike="noStrike" kern="0" cap="none" spc="0" normalizeH="0" baseline="0" noProof="0" smtClean="0">
                <a:ln>
                  <a:noFill/>
                </a:ln>
                <a:solidFill>
                  <a:srgbClr val="000000"/>
                </a:solidFill>
                <a:effectLst/>
                <a:uLnTx/>
                <a:uFillTx/>
              </a:endParaRPr>
            </a:p>
          </p:txBody>
        </p:sp>
        <p:sp>
          <p:nvSpPr>
            <p:cNvPr id="77" name="Oval 107"/>
            <p:cNvSpPr>
              <a:spLocks noChangeArrowheads="1"/>
            </p:cNvSpPr>
            <p:nvPr/>
          </p:nvSpPr>
          <p:spPr bwMode="auto">
            <a:xfrm>
              <a:off x="2305" y="3185"/>
              <a:ext cx="268" cy="267"/>
            </a:xfrm>
            <a:prstGeom prst="ellipse">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8" name="Freeform 108"/>
            <p:cNvSpPr>
              <a:spLocks/>
            </p:cNvSpPr>
            <p:nvPr/>
          </p:nvSpPr>
          <p:spPr bwMode="auto">
            <a:xfrm>
              <a:off x="4513" y="1896"/>
              <a:ext cx="23" cy="17"/>
            </a:xfrm>
            <a:custGeom>
              <a:avLst/>
              <a:gdLst>
                <a:gd name="T0" fmla="*/ 0 w 98"/>
                <a:gd name="T1" fmla="*/ 59 h 74"/>
                <a:gd name="T2" fmla="*/ 0 w 98"/>
                <a:gd name="T3" fmla="*/ 15 h 74"/>
                <a:gd name="T4" fmla="*/ 0 w 98"/>
                <a:gd name="T5" fmla="*/ 15 h 74"/>
                <a:gd name="T6" fmla="*/ 16 w 98"/>
                <a:gd name="T7" fmla="*/ 0 h 74"/>
                <a:gd name="T8" fmla="*/ 16 w 98"/>
                <a:gd name="T9" fmla="*/ 0 h 74"/>
                <a:gd name="T10" fmla="*/ 16 w 98"/>
                <a:gd name="T11" fmla="*/ 0 h 74"/>
                <a:gd name="T12" fmla="*/ 82 w 98"/>
                <a:gd name="T13" fmla="*/ 0 h 74"/>
                <a:gd name="T14" fmla="*/ 82 w 98"/>
                <a:gd name="T15" fmla="*/ 0 h 74"/>
                <a:gd name="T16" fmla="*/ 98 w 98"/>
                <a:gd name="T17" fmla="*/ 15 h 74"/>
                <a:gd name="T18" fmla="*/ 98 w 98"/>
                <a:gd name="T19" fmla="*/ 15 h 74"/>
                <a:gd name="T20" fmla="*/ 98 w 98"/>
                <a:gd name="T21" fmla="*/ 59 h 74"/>
                <a:gd name="T22" fmla="*/ 98 w 98"/>
                <a:gd name="T23" fmla="*/ 59 h 74"/>
                <a:gd name="T24" fmla="*/ 82 w 98"/>
                <a:gd name="T25" fmla="*/ 74 h 74"/>
                <a:gd name="T26" fmla="*/ 82 w 98"/>
                <a:gd name="T27" fmla="*/ 74 h 74"/>
                <a:gd name="T28" fmla="*/ 16 w 98"/>
                <a:gd name="T29" fmla="*/ 74 h 74"/>
                <a:gd name="T30" fmla="*/ 16 w 98"/>
                <a:gd name="T31" fmla="*/ 74 h 74"/>
                <a:gd name="T32" fmla="*/ 0 w 98"/>
                <a:gd name="T33"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74">
                  <a:moveTo>
                    <a:pt x="0" y="59"/>
                  </a:moveTo>
                  <a:lnTo>
                    <a:pt x="0" y="15"/>
                  </a:lnTo>
                  <a:lnTo>
                    <a:pt x="0" y="15"/>
                  </a:lnTo>
                  <a:cubicBezTo>
                    <a:pt x="0" y="7"/>
                    <a:pt x="7" y="0"/>
                    <a:pt x="16" y="0"/>
                  </a:cubicBezTo>
                  <a:cubicBezTo>
                    <a:pt x="16" y="0"/>
                    <a:pt x="16" y="0"/>
                    <a:pt x="16" y="0"/>
                  </a:cubicBezTo>
                  <a:lnTo>
                    <a:pt x="16" y="0"/>
                  </a:lnTo>
                  <a:lnTo>
                    <a:pt x="82" y="0"/>
                  </a:lnTo>
                  <a:lnTo>
                    <a:pt x="82" y="0"/>
                  </a:lnTo>
                  <a:cubicBezTo>
                    <a:pt x="91" y="0"/>
                    <a:pt x="98" y="7"/>
                    <a:pt x="98" y="15"/>
                  </a:cubicBezTo>
                  <a:lnTo>
                    <a:pt x="98" y="15"/>
                  </a:lnTo>
                  <a:lnTo>
                    <a:pt x="98" y="59"/>
                  </a:lnTo>
                  <a:lnTo>
                    <a:pt x="98" y="59"/>
                  </a:lnTo>
                  <a:cubicBezTo>
                    <a:pt x="98" y="67"/>
                    <a:pt x="91" y="74"/>
                    <a:pt x="82" y="74"/>
                  </a:cubicBezTo>
                  <a:lnTo>
                    <a:pt x="82" y="74"/>
                  </a:lnTo>
                  <a:lnTo>
                    <a:pt x="16" y="74"/>
                  </a:lnTo>
                  <a:lnTo>
                    <a:pt x="16" y="74"/>
                  </a:lnTo>
                  <a:cubicBezTo>
                    <a:pt x="7" y="74"/>
                    <a:pt x="0" y="67"/>
                    <a:pt x="0" y="59"/>
                  </a:cubicBezTo>
                  <a:close/>
                </a:path>
              </a:pathLst>
            </a:custGeom>
            <a:solidFill>
              <a:srgbClr val="00000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79" name="Freeform 109"/>
            <p:cNvSpPr>
              <a:spLocks/>
            </p:cNvSpPr>
            <p:nvPr/>
          </p:nvSpPr>
          <p:spPr bwMode="auto">
            <a:xfrm>
              <a:off x="4513" y="1896"/>
              <a:ext cx="23" cy="17"/>
            </a:xfrm>
            <a:custGeom>
              <a:avLst/>
              <a:gdLst>
                <a:gd name="T0" fmla="*/ 0 w 98"/>
                <a:gd name="T1" fmla="*/ 59 h 74"/>
                <a:gd name="T2" fmla="*/ 0 w 98"/>
                <a:gd name="T3" fmla="*/ 15 h 74"/>
                <a:gd name="T4" fmla="*/ 0 w 98"/>
                <a:gd name="T5" fmla="*/ 15 h 74"/>
                <a:gd name="T6" fmla="*/ 16 w 98"/>
                <a:gd name="T7" fmla="*/ 0 h 74"/>
                <a:gd name="T8" fmla="*/ 16 w 98"/>
                <a:gd name="T9" fmla="*/ 0 h 74"/>
                <a:gd name="T10" fmla="*/ 16 w 98"/>
                <a:gd name="T11" fmla="*/ 0 h 74"/>
                <a:gd name="T12" fmla="*/ 82 w 98"/>
                <a:gd name="T13" fmla="*/ 0 h 74"/>
                <a:gd name="T14" fmla="*/ 82 w 98"/>
                <a:gd name="T15" fmla="*/ 0 h 74"/>
                <a:gd name="T16" fmla="*/ 98 w 98"/>
                <a:gd name="T17" fmla="*/ 15 h 74"/>
                <a:gd name="T18" fmla="*/ 98 w 98"/>
                <a:gd name="T19" fmla="*/ 15 h 74"/>
                <a:gd name="T20" fmla="*/ 98 w 98"/>
                <a:gd name="T21" fmla="*/ 59 h 74"/>
                <a:gd name="T22" fmla="*/ 98 w 98"/>
                <a:gd name="T23" fmla="*/ 59 h 74"/>
                <a:gd name="T24" fmla="*/ 82 w 98"/>
                <a:gd name="T25" fmla="*/ 74 h 74"/>
                <a:gd name="T26" fmla="*/ 82 w 98"/>
                <a:gd name="T27" fmla="*/ 74 h 74"/>
                <a:gd name="T28" fmla="*/ 16 w 98"/>
                <a:gd name="T29" fmla="*/ 74 h 74"/>
                <a:gd name="T30" fmla="*/ 16 w 98"/>
                <a:gd name="T31" fmla="*/ 74 h 74"/>
                <a:gd name="T32" fmla="*/ 0 w 98"/>
                <a:gd name="T33"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74">
                  <a:moveTo>
                    <a:pt x="0" y="59"/>
                  </a:moveTo>
                  <a:lnTo>
                    <a:pt x="0" y="15"/>
                  </a:lnTo>
                  <a:lnTo>
                    <a:pt x="0" y="15"/>
                  </a:lnTo>
                  <a:cubicBezTo>
                    <a:pt x="0" y="7"/>
                    <a:pt x="7" y="0"/>
                    <a:pt x="16" y="0"/>
                  </a:cubicBezTo>
                  <a:cubicBezTo>
                    <a:pt x="16" y="0"/>
                    <a:pt x="16" y="0"/>
                    <a:pt x="16" y="0"/>
                  </a:cubicBezTo>
                  <a:lnTo>
                    <a:pt x="16" y="0"/>
                  </a:lnTo>
                  <a:lnTo>
                    <a:pt x="82" y="0"/>
                  </a:lnTo>
                  <a:lnTo>
                    <a:pt x="82" y="0"/>
                  </a:lnTo>
                  <a:cubicBezTo>
                    <a:pt x="91" y="0"/>
                    <a:pt x="98" y="7"/>
                    <a:pt x="98" y="15"/>
                  </a:cubicBezTo>
                  <a:lnTo>
                    <a:pt x="98" y="15"/>
                  </a:lnTo>
                  <a:lnTo>
                    <a:pt x="98" y="59"/>
                  </a:lnTo>
                  <a:lnTo>
                    <a:pt x="98" y="59"/>
                  </a:lnTo>
                  <a:cubicBezTo>
                    <a:pt x="98" y="67"/>
                    <a:pt x="91" y="74"/>
                    <a:pt x="82" y="74"/>
                  </a:cubicBezTo>
                  <a:lnTo>
                    <a:pt x="82" y="74"/>
                  </a:lnTo>
                  <a:lnTo>
                    <a:pt x="16" y="74"/>
                  </a:lnTo>
                  <a:lnTo>
                    <a:pt x="16" y="74"/>
                  </a:lnTo>
                  <a:cubicBezTo>
                    <a:pt x="7" y="74"/>
                    <a:pt x="0" y="67"/>
                    <a:pt x="0" y="59"/>
                  </a:cubicBez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0" name="Freeform 110"/>
            <p:cNvSpPr>
              <a:spLocks/>
            </p:cNvSpPr>
            <p:nvPr/>
          </p:nvSpPr>
          <p:spPr bwMode="auto">
            <a:xfrm>
              <a:off x="4580" y="1895"/>
              <a:ext cx="23" cy="13"/>
            </a:xfrm>
            <a:custGeom>
              <a:avLst/>
              <a:gdLst>
                <a:gd name="T0" fmla="*/ 0 w 98"/>
                <a:gd name="T1" fmla="*/ 46 h 57"/>
                <a:gd name="T2" fmla="*/ 0 w 98"/>
                <a:gd name="T3" fmla="*/ 11 h 57"/>
                <a:gd name="T4" fmla="*/ 0 w 98"/>
                <a:gd name="T5" fmla="*/ 11 h 57"/>
                <a:gd name="T6" fmla="*/ 12 w 98"/>
                <a:gd name="T7" fmla="*/ 0 h 57"/>
                <a:gd name="T8" fmla="*/ 12 w 98"/>
                <a:gd name="T9" fmla="*/ 0 h 57"/>
                <a:gd name="T10" fmla="*/ 12 w 98"/>
                <a:gd name="T11" fmla="*/ 0 h 57"/>
                <a:gd name="T12" fmla="*/ 86 w 98"/>
                <a:gd name="T13" fmla="*/ 0 h 57"/>
                <a:gd name="T14" fmla="*/ 86 w 98"/>
                <a:gd name="T15" fmla="*/ 0 h 57"/>
                <a:gd name="T16" fmla="*/ 98 w 98"/>
                <a:gd name="T17" fmla="*/ 11 h 57"/>
                <a:gd name="T18" fmla="*/ 98 w 98"/>
                <a:gd name="T19" fmla="*/ 11 h 57"/>
                <a:gd name="T20" fmla="*/ 98 w 98"/>
                <a:gd name="T21" fmla="*/ 46 h 57"/>
                <a:gd name="T22" fmla="*/ 98 w 98"/>
                <a:gd name="T23" fmla="*/ 46 h 57"/>
                <a:gd name="T24" fmla="*/ 86 w 98"/>
                <a:gd name="T25" fmla="*/ 57 h 57"/>
                <a:gd name="T26" fmla="*/ 86 w 98"/>
                <a:gd name="T27" fmla="*/ 57 h 57"/>
                <a:gd name="T28" fmla="*/ 12 w 98"/>
                <a:gd name="T29" fmla="*/ 57 h 57"/>
                <a:gd name="T30" fmla="*/ 12 w 98"/>
                <a:gd name="T31" fmla="*/ 57 h 57"/>
                <a:gd name="T32" fmla="*/ 0 w 98"/>
                <a:gd name="T33"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57">
                  <a:moveTo>
                    <a:pt x="0" y="46"/>
                  </a:moveTo>
                  <a:lnTo>
                    <a:pt x="0" y="11"/>
                  </a:lnTo>
                  <a:lnTo>
                    <a:pt x="0" y="11"/>
                  </a:lnTo>
                  <a:cubicBezTo>
                    <a:pt x="0" y="5"/>
                    <a:pt x="5" y="0"/>
                    <a:pt x="12" y="0"/>
                  </a:cubicBezTo>
                  <a:cubicBezTo>
                    <a:pt x="12" y="0"/>
                    <a:pt x="12" y="0"/>
                    <a:pt x="12" y="0"/>
                  </a:cubicBezTo>
                  <a:lnTo>
                    <a:pt x="12" y="0"/>
                  </a:lnTo>
                  <a:lnTo>
                    <a:pt x="86" y="0"/>
                  </a:lnTo>
                  <a:lnTo>
                    <a:pt x="86" y="0"/>
                  </a:lnTo>
                  <a:cubicBezTo>
                    <a:pt x="93" y="0"/>
                    <a:pt x="98" y="5"/>
                    <a:pt x="98" y="11"/>
                  </a:cubicBezTo>
                  <a:lnTo>
                    <a:pt x="98" y="11"/>
                  </a:lnTo>
                  <a:lnTo>
                    <a:pt x="98" y="46"/>
                  </a:lnTo>
                  <a:lnTo>
                    <a:pt x="98" y="46"/>
                  </a:lnTo>
                  <a:cubicBezTo>
                    <a:pt x="98" y="52"/>
                    <a:pt x="93" y="57"/>
                    <a:pt x="86" y="57"/>
                  </a:cubicBezTo>
                  <a:lnTo>
                    <a:pt x="86" y="57"/>
                  </a:lnTo>
                  <a:lnTo>
                    <a:pt x="12" y="57"/>
                  </a:lnTo>
                  <a:lnTo>
                    <a:pt x="12" y="57"/>
                  </a:lnTo>
                  <a:cubicBezTo>
                    <a:pt x="5" y="57"/>
                    <a:pt x="0" y="52"/>
                    <a:pt x="0" y="46"/>
                  </a:cubicBezTo>
                  <a:close/>
                </a:path>
              </a:pathLst>
            </a:custGeom>
            <a:solidFill>
              <a:srgbClr val="00000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1" name="Freeform 111"/>
            <p:cNvSpPr>
              <a:spLocks/>
            </p:cNvSpPr>
            <p:nvPr/>
          </p:nvSpPr>
          <p:spPr bwMode="auto">
            <a:xfrm>
              <a:off x="4580" y="1895"/>
              <a:ext cx="23" cy="13"/>
            </a:xfrm>
            <a:custGeom>
              <a:avLst/>
              <a:gdLst>
                <a:gd name="T0" fmla="*/ 0 w 98"/>
                <a:gd name="T1" fmla="*/ 46 h 57"/>
                <a:gd name="T2" fmla="*/ 0 w 98"/>
                <a:gd name="T3" fmla="*/ 11 h 57"/>
                <a:gd name="T4" fmla="*/ 0 w 98"/>
                <a:gd name="T5" fmla="*/ 11 h 57"/>
                <a:gd name="T6" fmla="*/ 12 w 98"/>
                <a:gd name="T7" fmla="*/ 0 h 57"/>
                <a:gd name="T8" fmla="*/ 12 w 98"/>
                <a:gd name="T9" fmla="*/ 0 h 57"/>
                <a:gd name="T10" fmla="*/ 12 w 98"/>
                <a:gd name="T11" fmla="*/ 0 h 57"/>
                <a:gd name="T12" fmla="*/ 86 w 98"/>
                <a:gd name="T13" fmla="*/ 0 h 57"/>
                <a:gd name="T14" fmla="*/ 86 w 98"/>
                <a:gd name="T15" fmla="*/ 0 h 57"/>
                <a:gd name="T16" fmla="*/ 98 w 98"/>
                <a:gd name="T17" fmla="*/ 11 h 57"/>
                <a:gd name="T18" fmla="*/ 98 w 98"/>
                <a:gd name="T19" fmla="*/ 11 h 57"/>
                <a:gd name="T20" fmla="*/ 98 w 98"/>
                <a:gd name="T21" fmla="*/ 46 h 57"/>
                <a:gd name="T22" fmla="*/ 98 w 98"/>
                <a:gd name="T23" fmla="*/ 46 h 57"/>
                <a:gd name="T24" fmla="*/ 86 w 98"/>
                <a:gd name="T25" fmla="*/ 57 h 57"/>
                <a:gd name="T26" fmla="*/ 86 w 98"/>
                <a:gd name="T27" fmla="*/ 57 h 57"/>
                <a:gd name="T28" fmla="*/ 12 w 98"/>
                <a:gd name="T29" fmla="*/ 57 h 57"/>
                <a:gd name="T30" fmla="*/ 12 w 98"/>
                <a:gd name="T31" fmla="*/ 57 h 57"/>
                <a:gd name="T32" fmla="*/ 0 w 98"/>
                <a:gd name="T33"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57">
                  <a:moveTo>
                    <a:pt x="0" y="46"/>
                  </a:moveTo>
                  <a:lnTo>
                    <a:pt x="0" y="11"/>
                  </a:lnTo>
                  <a:lnTo>
                    <a:pt x="0" y="11"/>
                  </a:lnTo>
                  <a:cubicBezTo>
                    <a:pt x="0" y="5"/>
                    <a:pt x="5" y="0"/>
                    <a:pt x="12" y="0"/>
                  </a:cubicBezTo>
                  <a:cubicBezTo>
                    <a:pt x="12" y="0"/>
                    <a:pt x="12" y="0"/>
                    <a:pt x="12" y="0"/>
                  </a:cubicBezTo>
                  <a:lnTo>
                    <a:pt x="12" y="0"/>
                  </a:lnTo>
                  <a:lnTo>
                    <a:pt x="86" y="0"/>
                  </a:lnTo>
                  <a:lnTo>
                    <a:pt x="86" y="0"/>
                  </a:lnTo>
                  <a:cubicBezTo>
                    <a:pt x="93" y="0"/>
                    <a:pt x="98" y="5"/>
                    <a:pt x="98" y="11"/>
                  </a:cubicBezTo>
                  <a:lnTo>
                    <a:pt x="98" y="11"/>
                  </a:lnTo>
                  <a:lnTo>
                    <a:pt x="98" y="46"/>
                  </a:lnTo>
                  <a:lnTo>
                    <a:pt x="98" y="46"/>
                  </a:lnTo>
                  <a:cubicBezTo>
                    <a:pt x="98" y="52"/>
                    <a:pt x="93" y="57"/>
                    <a:pt x="86" y="57"/>
                  </a:cubicBezTo>
                  <a:lnTo>
                    <a:pt x="86" y="57"/>
                  </a:lnTo>
                  <a:lnTo>
                    <a:pt x="12" y="57"/>
                  </a:lnTo>
                  <a:lnTo>
                    <a:pt x="12" y="57"/>
                  </a:lnTo>
                  <a:cubicBezTo>
                    <a:pt x="5" y="57"/>
                    <a:pt x="0" y="52"/>
                    <a:pt x="0" y="46"/>
                  </a:cubicBez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2" name="Freeform 112"/>
            <p:cNvSpPr>
              <a:spLocks/>
            </p:cNvSpPr>
            <p:nvPr/>
          </p:nvSpPr>
          <p:spPr bwMode="auto">
            <a:xfrm>
              <a:off x="4579" y="1960"/>
              <a:ext cx="23" cy="13"/>
            </a:xfrm>
            <a:custGeom>
              <a:avLst/>
              <a:gdLst>
                <a:gd name="T0" fmla="*/ 0 w 98"/>
                <a:gd name="T1" fmla="*/ 46 h 57"/>
                <a:gd name="T2" fmla="*/ 0 w 98"/>
                <a:gd name="T3" fmla="*/ 11 h 57"/>
                <a:gd name="T4" fmla="*/ 0 w 98"/>
                <a:gd name="T5" fmla="*/ 11 h 57"/>
                <a:gd name="T6" fmla="*/ 13 w 98"/>
                <a:gd name="T7" fmla="*/ 0 h 57"/>
                <a:gd name="T8" fmla="*/ 13 w 98"/>
                <a:gd name="T9" fmla="*/ 0 h 57"/>
                <a:gd name="T10" fmla="*/ 13 w 98"/>
                <a:gd name="T11" fmla="*/ 0 h 57"/>
                <a:gd name="T12" fmla="*/ 86 w 98"/>
                <a:gd name="T13" fmla="*/ 0 h 57"/>
                <a:gd name="T14" fmla="*/ 86 w 98"/>
                <a:gd name="T15" fmla="*/ 0 h 57"/>
                <a:gd name="T16" fmla="*/ 98 w 98"/>
                <a:gd name="T17" fmla="*/ 11 h 57"/>
                <a:gd name="T18" fmla="*/ 98 w 98"/>
                <a:gd name="T19" fmla="*/ 11 h 57"/>
                <a:gd name="T20" fmla="*/ 98 w 98"/>
                <a:gd name="T21" fmla="*/ 46 h 57"/>
                <a:gd name="T22" fmla="*/ 98 w 98"/>
                <a:gd name="T23" fmla="*/ 46 h 57"/>
                <a:gd name="T24" fmla="*/ 86 w 98"/>
                <a:gd name="T25" fmla="*/ 57 h 57"/>
                <a:gd name="T26" fmla="*/ 86 w 98"/>
                <a:gd name="T27" fmla="*/ 57 h 57"/>
                <a:gd name="T28" fmla="*/ 13 w 98"/>
                <a:gd name="T29" fmla="*/ 57 h 57"/>
                <a:gd name="T30" fmla="*/ 13 w 98"/>
                <a:gd name="T31" fmla="*/ 57 h 57"/>
                <a:gd name="T32" fmla="*/ 0 w 98"/>
                <a:gd name="T33"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57">
                  <a:moveTo>
                    <a:pt x="0" y="46"/>
                  </a:moveTo>
                  <a:lnTo>
                    <a:pt x="0" y="11"/>
                  </a:lnTo>
                  <a:lnTo>
                    <a:pt x="0" y="11"/>
                  </a:lnTo>
                  <a:cubicBezTo>
                    <a:pt x="0" y="5"/>
                    <a:pt x="6" y="0"/>
                    <a:pt x="13" y="0"/>
                  </a:cubicBezTo>
                  <a:cubicBezTo>
                    <a:pt x="13" y="0"/>
                    <a:pt x="13" y="0"/>
                    <a:pt x="13" y="0"/>
                  </a:cubicBezTo>
                  <a:lnTo>
                    <a:pt x="13" y="0"/>
                  </a:lnTo>
                  <a:lnTo>
                    <a:pt x="86" y="0"/>
                  </a:lnTo>
                  <a:lnTo>
                    <a:pt x="86" y="0"/>
                  </a:lnTo>
                  <a:cubicBezTo>
                    <a:pt x="93" y="0"/>
                    <a:pt x="98" y="5"/>
                    <a:pt x="98" y="11"/>
                  </a:cubicBezTo>
                  <a:lnTo>
                    <a:pt x="98" y="11"/>
                  </a:lnTo>
                  <a:lnTo>
                    <a:pt x="98" y="46"/>
                  </a:lnTo>
                  <a:lnTo>
                    <a:pt x="98" y="46"/>
                  </a:lnTo>
                  <a:cubicBezTo>
                    <a:pt x="98" y="52"/>
                    <a:pt x="93" y="57"/>
                    <a:pt x="86" y="57"/>
                  </a:cubicBezTo>
                  <a:lnTo>
                    <a:pt x="86" y="57"/>
                  </a:lnTo>
                  <a:lnTo>
                    <a:pt x="13" y="57"/>
                  </a:lnTo>
                  <a:lnTo>
                    <a:pt x="13" y="57"/>
                  </a:lnTo>
                  <a:cubicBezTo>
                    <a:pt x="6" y="57"/>
                    <a:pt x="0" y="52"/>
                    <a:pt x="0" y="46"/>
                  </a:cubicBezTo>
                  <a:close/>
                </a:path>
              </a:pathLst>
            </a:custGeom>
            <a:solidFill>
              <a:srgbClr val="00000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3" name="Freeform 113"/>
            <p:cNvSpPr>
              <a:spLocks/>
            </p:cNvSpPr>
            <p:nvPr/>
          </p:nvSpPr>
          <p:spPr bwMode="auto">
            <a:xfrm>
              <a:off x="4579" y="1960"/>
              <a:ext cx="23" cy="13"/>
            </a:xfrm>
            <a:custGeom>
              <a:avLst/>
              <a:gdLst>
                <a:gd name="T0" fmla="*/ 0 w 98"/>
                <a:gd name="T1" fmla="*/ 46 h 57"/>
                <a:gd name="T2" fmla="*/ 0 w 98"/>
                <a:gd name="T3" fmla="*/ 11 h 57"/>
                <a:gd name="T4" fmla="*/ 0 w 98"/>
                <a:gd name="T5" fmla="*/ 11 h 57"/>
                <a:gd name="T6" fmla="*/ 13 w 98"/>
                <a:gd name="T7" fmla="*/ 0 h 57"/>
                <a:gd name="T8" fmla="*/ 13 w 98"/>
                <a:gd name="T9" fmla="*/ 0 h 57"/>
                <a:gd name="T10" fmla="*/ 13 w 98"/>
                <a:gd name="T11" fmla="*/ 0 h 57"/>
                <a:gd name="T12" fmla="*/ 86 w 98"/>
                <a:gd name="T13" fmla="*/ 0 h 57"/>
                <a:gd name="T14" fmla="*/ 86 w 98"/>
                <a:gd name="T15" fmla="*/ 0 h 57"/>
                <a:gd name="T16" fmla="*/ 98 w 98"/>
                <a:gd name="T17" fmla="*/ 11 h 57"/>
                <a:gd name="T18" fmla="*/ 98 w 98"/>
                <a:gd name="T19" fmla="*/ 11 h 57"/>
                <a:gd name="T20" fmla="*/ 98 w 98"/>
                <a:gd name="T21" fmla="*/ 46 h 57"/>
                <a:gd name="T22" fmla="*/ 98 w 98"/>
                <a:gd name="T23" fmla="*/ 46 h 57"/>
                <a:gd name="T24" fmla="*/ 86 w 98"/>
                <a:gd name="T25" fmla="*/ 57 h 57"/>
                <a:gd name="T26" fmla="*/ 86 w 98"/>
                <a:gd name="T27" fmla="*/ 57 h 57"/>
                <a:gd name="T28" fmla="*/ 13 w 98"/>
                <a:gd name="T29" fmla="*/ 57 h 57"/>
                <a:gd name="T30" fmla="*/ 13 w 98"/>
                <a:gd name="T31" fmla="*/ 57 h 57"/>
                <a:gd name="T32" fmla="*/ 0 w 98"/>
                <a:gd name="T33"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57">
                  <a:moveTo>
                    <a:pt x="0" y="46"/>
                  </a:moveTo>
                  <a:lnTo>
                    <a:pt x="0" y="11"/>
                  </a:lnTo>
                  <a:lnTo>
                    <a:pt x="0" y="11"/>
                  </a:lnTo>
                  <a:cubicBezTo>
                    <a:pt x="0" y="5"/>
                    <a:pt x="6" y="0"/>
                    <a:pt x="13" y="0"/>
                  </a:cubicBezTo>
                  <a:cubicBezTo>
                    <a:pt x="13" y="0"/>
                    <a:pt x="13" y="0"/>
                    <a:pt x="13" y="0"/>
                  </a:cubicBezTo>
                  <a:lnTo>
                    <a:pt x="13" y="0"/>
                  </a:lnTo>
                  <a:lnTo>
                    <a:pt x="86" y="0"/>
                  </a:lnTo>
                  <a:lnTo>
                    <a:pt x="86" y="0"/>
                  </a:lnTo>
                  <a:cubicBezTo>
                    <a:pt x="93" y="0"/>
                    <a:pt x="98" y="5"/>
                    <a:pt x="98" y="11"/>
                  </a:cubicBezTo>
                  <a:lnTo>
                    <a:pt x="98" y="11"/>
                  </a:lnTo>
                  <a:lnTo>
                    <a:pt x="98" y="46"/>
                  </a:lnTo>
                  <a:lnTo>
                    <a:pt x="98" y="46"/>
                  </a:lnTo>
                  <a:cubicBezTo>
                    <a:pt x="98" y="52"/>
                    <a:pt x="93" y="57"/>
                    <a:pt x="86" y="57"/>
                  </a:cubicBezTo>
                  <a:lnTo>
                    <a:pt x="86" y="57"/>
                  </a:lnTo>
                  <a:lnTo>
                    <a:pt x="13" y="57"/>
                  </a:lnTo>
                  <a:lnTo>
                    <a:pt x="13" y="57"/>
                  </a:lnTo>
                  <a:cubicBezTo>
                    <a:pt x="6" y="57"/>
                    <a:pt x="0" y="52"/>
                    <a:pt x="0" y="46"/>
                  </a:cubicBez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4" name="Freeform 114"/>
            <p:cNvSpPr>
              <a:spLocks/>
            </p:cNvSpPr>
            <p:nvPr/>
          </p:nvSpPr>
          <p:spPr bwMode="auto">
            <a:xfrm>
              <a:off x="4512" y="1955"/>
              <a:ext cx="23" cy="17"/>
            </a:xfrm>
            <a:custGeom>
              <a:avLst/>
              <a:gdLst>
                <a:gd name="T0" fmla="*/ 0 w 99"/>
                <a:gd name="T1" fmla="*/ 59 h 74"/>
                <a:gd name="T2" fmla="*/ 0 w 99"/>
                <a:gd name="T3" fmla="*/ 15 h 74"/>
                <a:gd name="T4" fmla="*/ 0 w 99"/>
                <a:gd name="T5" fmla="*/ 15 h 74"/>
                <a:gd name="T6" fmla="*/ 16 w 99"/>
                <a:gd name="T7" fmla="*/ 0 h 74"/>
                <a:gd name="T8" fmla="*/ 16 w 99"/>
                <a:gd name="T9" fmla="*/ 0 h 74"/>
                <a:gd name="T10" fmla="*/ 16 w 99"/>
                <a:gd name="T11" fmla="*/ 0 h 74"/>
                <a:gd name="T12" fmla="*/ 83 w 99"/>
                <a:gd name="T13" fmla="*/ 0 h 74"/>
                <a:gd name="T14" fmla="*/ 83 w 99"/>
                <a:gd name="T15" fmla="*/ 0 h 74"/>
                <a:gd name="T16" fmla="*/ 99 w 99"/>
                <a:gd name="T17" fmla="*/ 15 h 74"/>
                <a:gd name="T18" fmla="*/ 99 w 99"/>
                <a:gd name="T19" fmla="*/ 15 h 74"/>
                <a:gd name="T20" fmla="*/ 99 w 99"/>
                <a:gd name="T21" fmla="*/ 59 h 74"/>
                <a:gd name="T22" fmla="*/ 99 w 99"/>
                <a:gd name="T23" fmla="*/ 59 h 74"/>
                <a:gd name="T24" fmla="*/ 83 w 99"/>
                <a:gd name="T25" fmla="*/ 74 h 74"/>
                <a:gd name="T26" fmla="*/ 83 w 99"/>
                <a:gd name="T27" fmla="*/ 74 h 74"/>
                <a:gd name="T28" fmla="*/ 16 w 99"/>
                <a:gd name="T29" fmla="*/ 74 h 74"/>
                <a:gd name="T30" fmla="*/ 16 w 99"/>
                <a:gd name="T31" fmla="*/ 74 h 74"/>
                <a:gd name="T32" fmla="*/ 0 w 99"/>
                <a:gd name="T33"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74">
                  <a:moveTo>
                    <a:pt x="0" y="59"/>
                  </a:moveTo>
                  <a:lnTo>
                    <a:pt x="0" y="15"/>
                  </a:lnTo>
                  <a:lnTo>
                    <a:pt x="0" y="15"/>
                  </a:lnTo>
                  <a:cubicBezTo>
                    <a:pt x="0" y="7"/>
                    <a:pt x="8" y="0"/>
                    <a:pt x="16" y="0"/>
                  </a:cubicBezTo>
                  <a:cubicBezTo>
                    <a:pt x="16" y="0"/>
                    <a:pt x="16" y="0"/>
                    <a:pt x="16" y="0"/>
                  </a:cubicBezTo>
                  <a:lnTo>
                    <a:pt x="16" y="0"/>
                  </a:lnTo>
                  <a:lnTo>
                    <a:pt x="83" y="0"/>
                  </a:lnTo>
                  <a:lnTo>
                    <a:pt x="83" y="0"/>
                  </a:lnTo>
                  <a:cubicBezTo>
                    <a:pt x="91" y="0"/>
                    <a:pt x="99" y="7"/>
                    <a:pt x="99" y="15"/>
                  </a:cubicBezTo>
                  <a:lnTo>
                    <a:pt x="99" y="15"/>
                  </a:lnTo>
                  <a:lnTo>
                    <a:pt x="99" y="59"/>
                  </a:lnTo>
                  <a:lnTo>
                    <a:pt x="99" y="59"/>
                  </a:lnTo>
                  <a:cubicBezTo>
                    <a:pt x="99" y="67"/>
                    <a:pt x="91" y="74"/>
                    <a:pt x="83" y="74"/>
                  </a:cubicBezTo>
                  <a:lnTo>
                    <a:pt x="83" y="74"/>
                  </a:lnTo>
                  <a:lnTo>
                    <a:pt x="16" y="74"/>
                  </a:lnTo>
                  <a:lnTo>
                    <a:pt x="16" y="74"/>
                  </a:lnTo>
                  <a:cubicBezTo>
                    <a:pt x="8" y="74"/>
                    <a:pt x="0" y="67"/>
                    <a:pt x="0" y="59"/>
                  </a:cubicBezTo>
                  <a:close/>
                </a:path>
              </a:pathLst>
            </a:custGeom>
            <a:solidFill>
              <a:srgbClr val="00000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5" name="Freeform 115"/>
            <p:cNvSpPr>
              <a:spLocks/>
            </p:cNvSpPr>
            <p:nvPr/>
          </p:nvSpPr>
          <p:spPr bwMode="auto">
            <a:xfrm>
              <a:off x="4512" y="1955"/>
              <a:ext cx="23" cy="17"/>
            </a:xfrm>
            <a:custGeom>
              <a:avLst/>
              <a:gdLst>
                <a:gd name="T0" fmla="*/ 0 w 99"/>
                <a:gd name="T1" fmla="*/ 59 h 74"/>
                <a:gd name="T2" fmla="*/ 0 w 99"/>
                <a:gd name="T3" fmla="*/ 15 h 74"/>
                <a:gd name="T4" fmla="*/ 0 w 99"/>
                <a:gd name="T5" fmla="*/ 15 h 74"/>
                <a:gd name="T6" fmla="*/ 16 w 99"/>
                <a:gd name="T7" fmla="*/ 0 h 74"/>
                <a:gd name="T8" fmla="*/ 16 w 99"/>
                <a:gd name="T9" fmla="*/ 0 h 74"/>
                <a:gd name="T10" fmla="*/ 16 w 99"/>
                <a:gd name="T11" fmla="*/ 0 h 74"/>
                <a:gd name="T12" fmla="*/ 83 w 99"/>
                <a:gd name="T13" fmla="*/ 0 h 74"/>
                <a:gd name="T14" fmla="*/ 83 w 99"/>
                <a:gd name="T15" fmla="*/ 0 h 74"/>
                <a:gd name="T16" fmla="*/ 99 w 99"/>
                <a:gd name="T17" fmla="*/ 15 h 74"/>
                <a:gd name="T18" fmla="*/ 99 w 99"/>
                <a:gd name="T19" fmla="*/ 15 h 74"/>
                <a:gd name="T20" fmla="*/ 99 w 99"/>
                <a:gd name="T21" fmla="*/ 59 h 74"/>
                <a:gd name="T22" fmla="*/ 99 w 99"/>
                <a:gd name="T23" fmla="*/ 59 h 74"/>
                <a:gd name="T24" fmla="*/ 83 w 99"/>
                <a:gd name="T25" fmla="*/ 74 h 74"/>
                <a:gd name="T26" fmla="*/ 83 w 99"/>
                <a:gd name="T27" fmla="*/ 74 h 74"/>
                <a:gd name="T28" fmla="*/ 16 w 99"/>
                <a:gd name="T29" fmla="*/ 74 h 74"/>
                <a:gd name="T30" fmla="*/ 16 w 99"/>
                <a:gd name="T31" fmla="*/ 74 h 74"/>
                <a:gd name="T32" fmla="*/ 0 w 99"/>
                <a:gd name="T33" fmla="*/ 5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74">
                  <a:moveTo>
                    <a:pt x="0" y="59"/>
                  </a:moveTo>
                  <a:lnTo>
                    <a:pt x="0" y="15"/>
                  </a:lnTo>
                  <a:lnTo>
                    <a:pt x="0" y="15"/>
                  </a:lnTo>
                  <a:cubicBezTo>
                    <a:pt x="0" y="7"/>
                    <a:pt x="8" y="0"/>
                    <a:pt x="16" y="0"/>
                  </a:cubicBezTo>
                  <a:cubicBezTo>
                    <a:pt x="16" y="0"/>
                    <a:pt x="16" y="0"/>
                    <a:pt x="16" y="0"/>
                  </a:cubicBezTo>
                  <a:lnTo>
                    <a:pt x="16" y="0"/>
                  </a:lnTo>
                  <a:lnTo>
                    <a:pt x="83" y="0"/>
                  </a:lnTo>
                  <a:lnTo>
                    <a:pt x="83" y="0"/>
                  </a:lnTo>
                  <a:cubicBezTo>
                    <a:pt x="91" y="0"/>
                    <a:pt x="99" y="7"/>
                    <a:pt x="99" y="15"/>
                  </a:cubicBezTo>
                  <a:lnTo>
                    <a:pt x="99" y="15"/>
                  </a:lnTo>
                  <a:lnTo>
                    <a:pt x="99" y="59"/>
                  </a:lnTo>
                  <a:lnTo>
                    <a:pt x="99" y="59"/>
                  </a:lnTo>
                  <a:cubicBezTo>
                    <a:pt x="99" y="67"/>
                    <a:pt x="91" y="74"/>
                    <a:pt x="83" y="74"/>
                  </a:cubicBezTo>
                  <a:lnTo>
                    <a:pt x="83" y="74"/>
                  </a:lnTo>
                  <a:lnTo>
                    <a:pt x="16" y="74"/>
                  </a:lnTo>
                  <a:lnTo>
                    <a:pt x="16" y="74"/>
                  </a:lnTo>
                  <a:cubicBezTo>
                    <a:pt x="8" y="74"/>
                    <a:pt x="0" y="67"/>
                    <a:pt x="0" y="59"/>
                  </a:cubicBez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6" name="Freeform 116"/>
            <p:cNvSpPr>
              <a:spLocks/>
            </p:cNvSpPr>
            <p:nvPr/>
          </p:nvSpPr>
          <p:spPr bwMode="auto">
            <a:xfrm>
              <a:off x="4444" y="1942"/>
              <a:ext cx="65" cy="14"/>
            </a:xfrm>
            <a:custGeom>
              <a:avLst/>
              <a:gdLst>
                <a:gd name="T0" fmla="*/ 0 w 65"/>
                <a:gd name="T1" fmla="*/ 9 h 14"/>
                <a:gd name="T2" fmla="*/ 1 w 65"/>
                <a:gd name="T3" fmla="*/ 11 h 14"/>
                <a:gd name="T4" fmla="*/ 1 w 65"/>
                <a:gd name="T5" fmla="*/ 11 h 14"/>
                <a:gd name="T6" fmla="*/ 2 w 65"/>
                <a:gd name="T7" fmla="*/ 12 h 14"/>
                <a:gd name="T8" fmla="*/ 3 w 65"/>
                <a:gd name="T9" fmla="*/ 13 h 14"/>
                <a:gd name="T10" fmla="*/ 3 w 65"/>
                <a:gd name="T11" fmla="*/ 13 h 14"/>
                <a:gd name="T12" fmla="*/ 4 w 65"/>
                <a:gd name="T13" fmla="*/ 13 h 14"/>
                <a:gd name="T14" fmla="*/ 4 w 65"/>
                <a:gd name="T15" fmla="*/ 14 h 14"/>
                <a:gd name="T16" fmla="*/ 5 w 65"/>
                <a:gd name="T17" fmla="*/ 14 h 14"/>
                <a:gd name="T18" fmla="*/ 6 w 65"/>
                <a:gd name="T19" fmla="*/ 14 h 14"/>
                <a:gd name="T20" fmla="*/ 6 w 65"/>
                <a:gd name="T21" fmla="*/ 14 h 14"/>
                <a:gd name="T22" fmla="*/ 7 w 65"/>
                <a:gd name="T23" fmla="*/ 14 h 14"/>
                <a:gd name="T24" fmla="*/ 8 w 65"/>
                <a:gd name="T25" fmla="*/ 14 h 14"/>
                <a:gd name="T26" fmla="*/ 57 w 65"/>
                <a:gd name="T27" fmla="*/ 14 h 14"/>
                <a:gd name="T28" fmla="*/ 58 w 65"/>
                <a:gd name="T29" fmla="*/ 14 h 14"/>
                <a:gd name="T30" fmla="*/ 58 w 65"/>
                <a:gd name="T31" fmla="*/ 14 h 14"/>
                <a:gd name="T32" fmla="*/ 59 w 65"/>
                <a:gd name="T33" fmla="*/ 14 h 14"/>
                <a:gd name="T34" fmla="*/ 60 w 65"/>
                <a:gd name="T35" fmla="*/ 14 h 14"/>
                <a:gd name="T36" fmla="*/ 60 w 65"/>
                <a:gd name="T37" fmla="*/ 14 h 14"/>
                <a:gd name="T38" fmla="*/ 61 w 65"/>
                <a:gd name="T39" fmla="*/ 13 h 14"/>
                <a:gd name="T40" fmla="*/ 61 w 65"/>
                <a:gd name="T41" fmla="*/ 13 h 14"/>
                <a:gd name="T42" fmla="*/ 62 w 65"/>
                <a:gd name="T43" fmla="*/ 13 h 14"/>
                <a:gd name="T44" fmla="*/ 63 w 65"/>
                <a:gd name="T45" fmla="*/ 12 h 14"/>
                <a:gd name="T46" fmla="*/ 63 w 65"/>
                <a:gd name="T47" fmla="*/ 11 h 14"/>
                <a:gd name="T48" fmla="*/ 64 w 65"/>
                <a:gd name="T49" fmla="*/ 11 h 14"/>
                <a:gd name="T50" fmla="*/ 64 w 65"/>
                <a:gd name="T51" fmla="*/ 9 h 14"/>
                <a:gd name="T52" fmla="*/ 65 w 65"/>
                <a:gd name="T53" fmla="*/ 6 h 14"/>
                <a:gd name="T54" fmla="*/ 64 w 65"/>
                <a:gd name="T55" fmla="*/ 4 h 14"/>
                <a:gd name="T56" fmla="*/ 63 w 65"/>
                <a:gd name="T57" fmla="*/ 3 h 14"/>
                <a:gd name="T58" fmla="*/ 63 w 65"/>
                <a:gd name="T59" fmla="*/ 2 h 14"/>
                <a:gd name="T60" fmla="*/ 62 w 65"/>
                <a:gd name="T61" fmla="*/ 2 h 14"/>
                <a:gd name="T62" fmla="*/ 62 w 65"/>
                <a:gd name="T63" fmla="*/ 1 h 14"/>
                <a:gd name="T64" fmla="*/ 61 w 65"/>
                <a:gd name="T65" fmla="*/ 1 h 14"/>
                <a:gd name="T66" fmla="*/ 60 w 65"/>
                <a:gd name="T67" fmla="*/ 1 h 14"/>
                <a:gd name="T68" fmla="*/ 60 w 65"/>
                <a:gd name="T69" fmla="*/ 1 h 14"/>
                <a:gd name="T70" fmla="*/ 59 w 65"/>
                <a:gd name="T71" fmla="*/ 1 h 14"/>
                <a:gd name="T72" fmla="*/ 59 w 65"/>
                <a:gd name="T73" fmla="*/ 0 h 14"/>
                <a:gd name="T74" fmla="*/ 58 w 65"/>
                <a:gd name="T75" fmla="*/ 0 h 14"/>
                <a:gd name="T76" fmla="*/ 57 w 65"/>
                <a:gd name="T77" fmla="*/ 0 h 14"/>
                <a:gd name="T78" fmla="*/ 8 w 65"/>
                <a:gd name="T79" fmla="*/ 0 h 14"/>
                <a:gd name="T80" fmla="*/ 7 w 65"/>
                <a:gd name="T81" fmla="*/ 0 h 14"/>
                <a:gd name="T82" fmla="*/ 7 w 65"/>
                <a:gd name="T83" fmla="*/ 0 h 14"/>
                <a:gd name="T84" fmla="*/ 6 w 65"/>
                <a:gd name="T85" fmla="*/ 0 h 14"/>
                <a:gd name="T86" fmla="*/ 5 w 65"/>
                <a:gd name="T87" fmla="*/ 1 h 14"/>
                <a:gd name="T88" fmla="*/ 5 w 65"/>
                <a:gd name="T89" fmla="*/ 1 h 14"/>
                <a:gd name="T90" fmla="*/ 4 w 65"/>
                <a:gd name="T91" fmla="*/ 1 h 14"/>
                <a:gd name="T92" fmla="*/ 4 w 65"/>
                <a:gd name="T93" fmla="*/ 1 h 14"/>
                <a:gd name="T94" fmla="*/ 3 w 65"/>
                <a:gd name="T95" fmla="*/ 2 h 14"/>
                <a:gd name="T96" fmla="*/ 2 w 65"/>
                <a:gd name="T97" fmla="*/ 2 h 14"/>
                <a:gd name="T98" fmla="*/ 2 w 65"/>
                <a:gd name="T99" fmla="*/ 3 h 14"/>
                <a:gd name="T100" fmla="*/ 1 w 65"/>
                <a:gd name="T101" fmla="*/ 3 h 14"/>
                <a:gd name="T102" fmla="*/ 1 w 65"/>
                <a:gd name="T103" fmla="*/ 4 h 14"/>
                <a:gd name="T104" fmla="*/ 0 w 65"/>
                <a:gd name="T10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14">
                  <a:moveTo>
                    <a:pt x="0" y="7"/>
                  </a:moveTo>
                  <a:lnTo>
                    <a:pt x="0" y="9"/>
                  </a:lnTo>
                  <a:lnTo>
                    <a:pt x="0" y="9"/>
                  </a:lnTo>
                  <a:lnTo>
                    <a:pt x="0" y="10"/>
                  </a:lnTo>
                  <a:lnTo>
                    <a:pt x="1" y="10"/>
                  </a:lnTo>
                  <a:lnTo>
                    <a:pt x="1" y="11"/>
                  </a:lnTo>
                  <a:lnTo>
                    <a:pt x="1" y="11"/>
                  </a:lnTo>
                  <a:lnTo>
                    <a:pt x="1" y="11"/>
                  </a:lnTo>
                  <a:lnTo>
                    <a:pt x="1" y="11"/>
                  </a:lnTo>
                  <a:lnTo>
                    <a:pt x="2" y="12"/>
                  </a:lnTo>
                  <a:lnTo>
                    <a:pt x="2" y="12"/>
                  </a:lnTo>
                  <a:lnTo>
                    <a:pt x="2" y="12"/>
                  </a:lnTo>
                  <a:lnTo>
                    <a:pt x="2" y="12"/>
                  </a:lnTo>
                  <a:lnTo>
                    <a:pt x="2" y="13"/>
                  </a:lnTo>
                  <a:lnTo>
                    <a:pt x="3" y="13"/>
                  </a:lnTo>
                  <a:lnTo>
                    <a:pt x="3" y="13"/>
                  </a:lnTo>
                  <a:lnTo>
                    <a:pt x="3" y="13"/>
                  </a:lnTo>
                  <a:lnTo>
                    <a:pt x="3" y="13"/>
                  </a:lnTo>
                  <a:lnTo>
                    <a:pt x="4" y="13"/>
                  </a:lnTo>
                  <a:lnTo>
                    <a:pt x="4" y="13"/>
                  </a:lnTo>
                  <a:lnTo>
                    <a:pt x="4" y="13"/>
                  </a:lnTo>
                  <a:lnTo>
                    <a:pt x="4" y="13"/>
                  </a:lnTo>
                  <a:lnTo>
                    <a:pt x="4" y="13"/>
                  </a:lnTo>
                  <a:lnTo>
                    <a:pt x="4" y="14"/>
                  </a:lnTo>
                  <a:lnTo>
                    <a:pt x="5" y="14"/>
                  </a:lnTo>
                  <a:lnTo>
                    <a:pt x="5" y="14"/>
                  </a:lnTo>
                  <a:lnTo>
                    <a:pt x="5" y="14"/>
                  </a:lnTo>
                  <a:lnTo>
                    <a:pt x="5" y="14"/>
                  </a:lnTo>
                  <a:lnTo>
                    <a:pt x="5" y="14"/>
                  </a:lnTo>
                  <a:lnTo>
                    <a:pt x="6" y="14"/>
                  </a:lnTo>
                  <a:lnTo>
                    <a:pt x="6" y="14"/>
                  </a:lnTo>
                  <a:lnTo>
                    <a:pt x="6" y="14"/>
                  </a:lnTo>
                  <a:lnTo>
                    <a:pt x="6" y="14"/>
                  </a:lnTo>
                  <a:lnTo>
                    <a:pt x="6" y="14"/>
                  </a:lnTo>
                  <a:lnTo>
                    <a:pt x="7" y="14"/>
                  </a:lnTo>
                  <a:lnTo>
                    <a:pt x="7" y="14"/>
                  </a:lnTo>
                  <a:lnTo>
                    <a:pt x="7" y="14"/>
                  </a:lnTo>
                  <a:lnTo>
                    <a:pt x="7" y="14"/>
                  </a:lnTo>
                  <a:lnTo>
                    <a:pt x="8" y="14"/>
                  </a:lnTo>
                  <a:lnTo>
                    <a:pt x="8" y="14"/>
                  </a:lnTo>
                  <a:lnTo>
                    <a:pt x="57" y="14"/>
                  </a:lnTo>
                  <a:lnTo>
                    <a:pt x="57" y="14"/>
                  </a:lnTo>
                  <a:lnTo>
                    <a:pt x="57" y="14"/>
                  </a:lnTo>
                  <a:lnTo>
                    <a:pt x="58" y="14"/>
                  </a:lnTo>
                  <a:lnTo>
                    <a:pt x="58" y="14"/>
                  </a:lnTo>
                  <a:lnTo>
                    <a:pt x="58" y="14"/>
                  </a:lnTo>
                  <a:lnTo>
                    <a:pt x="58" y="14"/>
                  </a:lnTo>
                  <a:lnTo>
                    <a:pt x="58" y="14"/>
                  </a:lnTo>
                  <a:lnTo>
                    <a:pt x="59" y="14"/>
                  </a:lnTo>
                  <a:lnTo>
                    <a:pt x="59" y="14"/>
                  </a:lnTo>
                  <a:lnTo>
                    <a:pt x="59" y="14"/>
                  </a:lnTo>
                  <a:lnTo>
                    <a:pt x="59" y="14"/>
                  </a:lnTo>
                  <a:lnTo>
                    <a:pt x="60" y="14"/>
                  </a:lnTo>
                  <a:lnTo>
                    <a:pt x="60" y="14"/>
                  </a:lnTo>
                  <a:lnTo>
                    <a:pt x="60" y="14"/>
                  </a:lnTo>
                  <a:lnTo>
                    <a:pt x="60" y="14"/>
                  </a:lnTo>
                  <a:lnTo>
                    <a:pt x="60" y="14"/>
                  </a:lnTo>
                  <a:lnTo>
                    <a:pt x="60" y="13"/>
                  </a:lnTo>
                  <a:lnTo>
                    <a:pt x="61" y="13"/>
                  </a:lnTo>
                  <a:lnTo>
                    <a:pt x="61" y="13"/>
                  </a:lnTo>
                  <a:lnTo>
                    <a:pt x="61" y="13"/>
                  </a:lnTo>
                  <a:lnTo>
                    <a:pt x="61" y="13"/>
                  </a:lnTo>
                  <a:lnTo>
                    <a:pt x="61" y="13"/>
                  </a:lnTo>
                  <a:lnTo>
                    <a:pt x="62" y="13"/>
                  </a:lnTo>
                  <a:lnTo>
                    <a:pt x="62" y="13"/>
                  </a:lnTo>
                  <a:lnTo>
                    <a:pt x="62" y="13"/>
                  </a:lnTo>
                  <a:lnTo>
                    <a:pt x="62" y="13"/>
                  </a:lnTo>
                  <a:lnTo>
                    <a:pt x="62" y="12"/>
                  </a:lnTo>
                  <a:lnTo>
                    <a:pt x="63" y="12"/>
                  </a:lnTo>
                  <a:lnTo>
                    <a:pt x="63" y="12"/>
                  </a:lnTo>
                  <a:lnTo>
                    <a:pt x="63" y="12"/>
                  </a:lnTo>
                  <a:lnTo>
                    <a:pt x="63" y="11"/>
                  </a:lnTo>
                  <a:lnTo>
                    <a:pt x="63" y="11"/>
                  </a:lnTo>
                  <a:lnTo>
                    <a:pt x="64" y="11"/>
                  </a:lnTo>
                  <a:lnTo>
                    <a:pt x="64" y="11"/>
                  </a:lnTo>
                  <a:lnTo>
                    <a:pt x="64" y="10"/>
                  </a:lnTo>
                  <a:lnTo>
                    <a:pt x="64" y="10"/>
                  </a:lnTo>
                  <a:lnTo>
                    <a:pt x="64" y="9"/>
                  </a:lnTo>
                  <a:lnTo>
                    <a:pt x="65" y="9"/>
                  </a:lnTo>
                  <a:lnTo>
                    <a:pt x="65" y="7"/>
                  </a:lnTo>
                  <a:lnTo>
                    <a:pt x="65" y="6"/>
                  </a:lnTo>
                  <a:lnTo>
                    <a:pt x="64" y="5"/>
                  </a:lnTo>
                  <a:lnTo>
                    <a:pt x="64" y="4"/>
                  </a:lnTo>
                  <a:lnTo>
                    <a:pt x="64" y="4"/>
                  </a:lnTo>
                  <a:lnTo>
                    <a:pt x="64" y="4"/>
                  </a:lnTo>
                  <a:lnTo>
                    <a:pt x="64" y="3"/>
                  </a:lnTo>
                  <a:lnTo>
                    <a:pt x="63" y="3"/>
                  </a:lnTo>
                  <a:lnTo>
                    <a:pt x="63" y="3"/>
                  </a:lnTo>
                  <a:lnTo>
                    <a:pt x="63" y="3"/>
                  </a:lnTo>
                  <a:lnTo>
                    <a:pt x="63" y="2"/>
                  </a:lnTo>
                  <a:lnTo>
                    <a:pt x="63" y="2"/>
                  </a:lnTo>
                  <a:lnTo>
                    <a:pt x="63" y="2"/>
                  </a:lnTo>
                  <a:lnTo>
                    <a:pt x="62" y="2"/>
                  </a:lnTo>
                  <a:lnTo>
                    <a:pt x="62" y="2"/>
                  </a:lnTo>
                  <a:lnTo>
                    <a:pt x="62" y="2"/>
                  </a:lnTo>
                  <a:lnTo>
                    <a:pt x="62" y="1"/>
                  </a:lnTo>
                  <a:lnTo>
                    <a:pt x="61" y="1"/>
                  </a:lnTo>
                  <a:lnTo>
                    <a:pt x="61" y="1"/>
                  </a:lnTo>
                  <a:lnTo>
                    <a:pt x="61" y="1"/>
                  </a:lnTo>
                  <a:lnTo>
                    <a:pt x="61" y="1"/>
                  </a:lnTo>
                  <a:lnTo>
                    <a:pt x="61" y="1"/>
                  </a:lnTo>
                  <a:lnTo>
                    <a:pt x="60" y="1"/>
                  </a:lnTo>
                  <a:lnTo>
                    <a:pt x="60" y="1"/>
                  </a:lnTo>
                  <a:lnTo>
                    <a:pt x="60" y="1"/>
                  </a:lnTo>
                  <a:lnTo>
                    <a:pt x="60" y="1"/>
                  </a:lnTo>
                  <a:lnTo>
                    <a:pt x="60" y="1"/>
                  </a:lnTo>
                  <a:lnTo>
                    <a:pt x="60" y="1"/>
                  </a:lnTo>
                  <a:lnTo>
                    <a:pt x="59" y="1"/>
                  </a:lnTo>
                  <a:lnTo>
                    <a:pt x="59" y="0"/>
                  </a:lnTo>
                  <a:lnTo>
                    <a:pt x="59" y="0"/>
                  </a:lnTo>
                  <a:lnTo>
                    <a:pt x="59" y="0"/>
                  </a:lnTo>
                  <a:lnTo>
                    <a:pt x="58" y="0"/>
                  </a:lnTo>
                  <a:lnTo>
                    <a:pt x="58" y="0"/>
                  </a:lnTo>
                  <a:lnTo>
                    <a:pt x="58" y="0"/>
                  </a:lnTo>
                  <a:lnTo>
                    <a:pt x="58" y="0"/>
                  </a:lnTo>
                  <a:lnTo>
                    <a:pt x="58" y="0"/>
                  </a:lnTo>
                  <a:lnTo>
                    <a:pt x="57" y="0"/>
                  </a:lnTo>
                  <a:lnTo>
                    <a:pt x="57" y="0"/>
                  </a:lnTo>
                  <a:lnTo>
                    <a:pt x="57" y="0"/>
                  </a:lnTo>
                  <a:lnTo>
                    <a:pt x="8" y="0"/>
                  </a:lnTo>
                  <a:lnTo>
                    <a:pt x="8" y="0"/>
                  </a:lnTo>
                  <a:lnTo>
                    <a:pt x="7" y="0"/>
                  </a:lnTo>
                  <a:lnTo>
                    <a:pt x="7" y="0"/>
                  </a:lnTo>
                  <a:lnTo>
                    <a:pt x="7" y="0"/>
                  </a:lnTo>
                  <a:lnTo>
                    <a:pt x="7" y="0"/>
                  </a:lnTo>
                  <a:lnTo>
                    <a:pt x="7" y="0"/>
                  </a:lnTo>
                  <a:lnTo>
                    <a:pt x="6" y="0"/>
                  </a:lnTo>
                  <a:lnTo>
                    <a:pt x="6" y="0"/>
                  </a:lnTo>
                  <a:lnTo>
                    <a:pt x="6" y="0"/>
                  </a:lnTo>
                  <a:lnTo>
                    <a:pt x="6" y="0"/>
                  </a:lnTo>
                  <a:lnTo>
                    <a:pt x="5" y="1"/>
                  </a:lnTo>
                  <a:lnTo>
                    <a:pt x="5" y="1"/>
                  </a:lnTo>
                  <a:lnTo>
                    <a:pt x="5" y="1"/>
                  </a:lnTo>
                  <a:lnTo>
                    <a:pt x="5" y="1"/>
                  </a:lnTo>
                  <a:lnTo>
                    <a:pt x="5" y="1"/>
                  </a:lnTo>
                  <a:lnTo>
                    <a:pt x="4" y="1"/>
                  </a:lnTo>
                  <a:lnTo>
                    <a:pt x="4" y="1"/>
                  </a:lnTo>
                  <a:lnTo>
                    <a:pt x="4" y="1"/>
                  </a:lnTo>
                  <a:lnTo>
                    <a:pt x="4" y="1"/>
                  </a:lnTo>
                  <a:lnTo>
                    <a:pt x="4" y="1"/>
                  </a:lnTo>
                  <a:lnTo>
                    <a:pt x="4" y="1"/>
                  </a:lnTo>
                  <a:lnTo>
                    <a:pt x="3" y="1"/>
                  </a:lnTo>
                  <a:lnTo>
                    <a:pt x="3" y="1"/>
                  </a:lnTo>
                  <a:lnTo>
                    <a:pt x="3" y="2"/>
                  </a:lnTo>
                  <a:lnTo>
                    <a:pt x="3" y="2"/>
                  </a:lnTo>
                  <a:lnTo>
                    <a:pt x="2" y="2"/>
                  </a:lnTo>
                  <a:lnTo>
                    <a:pt x="2" y="2"/>
                  </a:lnTo>
                  <a:lnTo>
                    <a:pt x="2" y="2"/>
                  </a:lnTo>
                  <a:lnTo>
                    <a:pt x="2" y="2"/>
                  </a:lnTo>
                  <a:lnTo>
                    <a:pt x="2" y="3"/>
                  </a:lnTo>
                  <a:lnTo>
                    <a:pt x="1" y="3"/>
                  </a:lnTo>
                  <a:lnTo>
                    <a:pt x="1" y="3"/>
                  </a:lnTo>
                  <a:lnTo>
                    <a:pt x="1" y="3"/>
                  </a:lnTo>
                  <a:lnTo>
                    <a:pt x="1" y="4"/>
                  </a:lnTo>
                  <a:lnTo>
                    <a:pt x="1" y="4"/>
                  </a:lnTo>
                  <a:lnTo>
                    <a:pt x="1" y="4"/>
                  </a:lnTo>
                  <a:lnTo>
                    <a:pt x="0" y="5"/>
                  </a:lnTo>
                  <a:lnTo>
                    <a:pt x="0" y="6"/>
                  </a:lnTo>
                  <a:lnTo>
                    <a:pt x="0" y="7"/>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7" name="Freeform 117"/>
            <p:cNvSpPr>
              <a:spLocks/>
            </p:cNvSpPr>
            <p:nvPr/>
          </p:nvSpPr>
          <p:spPr bwMode="auto">
            <a:xfrm>
              <a:off x="4444" y="1942"/>
              <a:ext cx="65" cy="14"/>
            </a:xfrm>
            <a:custGeom>
              <a:avLst/>
              <a:gdLst>
                <a:gd name="T0" fmla="*/ 0 w 65"/>
                <a:gd name="T1" fmla="*/ 9 h 14"/>
                <a:gd name="T2" fmla="*/ 1 w 65"/>
                <a:gd name="T3" fmla="*/ 11 h 14"/>
                <a:gd name="T4" fmla="*/ 1 w 65"/>
                <a:gd name="T5" fmla="*/ 11 h 14"/>
                <a:gd name="T6" fmla="*/ 2 w 65"/>
                <a:gd name="T7" fmla="*/ 12 h 14"/>
                <a:gd name="T8" fmla="*/ 3 w 65"/>
                <a:gd name="T9" fmla="*/ 13 h 14"/>
                <a:gd name="T10" fmla="*/ 3 w 65"/>
                <a:gd name="T11" fmla="*/ 13 h 14"/>
                <a:gd name="T12" fmla="*/ 4 w 65"/>
                <a:gd name="T13" fmla="*/ 13 h 14"/>
                <a:gd name="T14" fmla="*/ 4 w 65"/>
                <a:gd name="T15" fmla="*/ 14 h 14"/>
                <a:gd name="T16" fmla="*/ 5 w 65"/>
                <a:gd name="T17" fmla="*/ 14 h 14"/>
                <a:gd name="T18" fmla="*/ 6 w 65"/>
                <a:gd name="T19" fmla="*/ 14 h 14"/>
                <a:gd name="T20" fmla="*/ 6 w 65"/>
                <a:gd name="T21" fmla="*/ 14 h 14"/>
                <a:gd name="T22" fmla="*/ 7 w 65"/>
                <a:gd name="T23" fmla="*/ 14 h 14"/>
                <a:gd name="T24" fmla="*/ 8 w 65"/>
                <a:gd name="T25" fmla="*/ 14 h 14"/>
                <a:gd name="T26" fmla="*/ 57 w 65"/>
                <a:gd name="T27" fmla="*/ 14 h 14"/>
                <a:gd name="T28" fmla="*/ 58 w 65"/>
                <a:gd name="T29" fmla="*/ 14 h 14"/>
                <a:gd name="T30" fmla="*/ 58 w 65"/>
                <a:gd name="T31" fmla="*/ 14 h 14"/>
                <a:gd name="T32" fmla="*/ 59 w 65"/>
                <a:gd name="T33" fmla="*/ 14 h 14"/>
                <a:gd name="T34" fmla="*/ 60 w 65"/>
                <a:gd name="T35" fmla="*/ 14 h 14"/>
                <a:gd name="T36" fmla="*/ 60 w 65"/>
                <a:gd name="T37" fmla="*/ 14 h 14"/>
                <a:gd name="T38" fmla="*/ 61 w 65"/>
                <a:gd name="T39" fmla="*/ 13 h 14"/>
                <a:gd name="T40" fmla="*/ 61 w 65"/>
                <a:gd name="T41" fmla="*/ 13 h 14"/>
                <a:gd name="T42" fmla="*/ 62 w 65"/>
                <a:gd name="T43" fmla="*/ 13 h 14"/>
                <a:gd name="T44" fmla="*/ 63 w 65"/>
                <a:gd name="T45" fmla="*/ 12 h 14"/>
                <a:gd name="T46" fmla="*/ 63 w 65"/>
                <a:gd name="T47" fmla="*/ 11 h 14"/>
                <a:gd name="T48" fmla="*/ 64 w 65"/>
                <a:gd name="T49" fmla="*/ 11 h 14"/>
                <a:gd name="T50" fmla="*/ 64 w 65"/>
                <a:gd name="T51" fmla="*/ 9 h 14"/>
                <a:gd name="T52" fmla="*/ 65 w 65"/>
                <a:gd name="T53" fmla="*/ 6 h 14"/>
                <a:gd name="T54" fmla="*/ 64 w 65"/>
                <a:gd name="T55" fmla="*/ 4 h 14"/>
                <a:gd name="T56" fmla="*/ 63 w 65"/>
                <a:gd name="T57" fmla="*/ 3 h 14"/>
                <a:gd name="T58" fmla="*/ 63 w 65"/>
                <a:gd name="T59" fmla="*/ 2 h 14"/>
                <a:gd name="T60" fmla="*/ 62 w 65"/>
                <a:gd name="T61" fmla="*/ 2 h 14"/>
                <a:gd name="T62" fmla="*/ 62 w 65"/>
                <a:gd name="T63" fmla="*/ 1 h 14"/>
                <a:gd name="T64" fmla="*/ 61 w 65"/>
                <a:gd name="T65" fmla="*/ 1 h 14"/>
                <a:gd name="T66" fmla="*/ 60 w 65"/>
                <a:gd name="T67" fmla="*/ 1 h 14"/>
                <a:gd name="T68" fmla="*/ 60 w 65"/>
                <a:gd name="T69" fmla="*/ 1 h 14"/>
                <a:gd name="T70" fmla="*/ 59 w 65"/>
                <a:gd name="T71" fmla="*/ 1 h 14"/>
                <a:gd name="T72" fmla="*/ 59 w 65"/>
                <a:gd name="T73" fmla="*/ 0 h 14"/>
                <a:gd name="T74" fmla="*/ 58 w 65"/>
                <a:gd name="T75" fmla="*/ 0 h 14"/>
                <a:gd name="T76" fmla="*/ 57 w 65"/>
                <a:gd name="T77" fmla="*/ 0 h 14"/>
                <a:gd name="T78" fmla="*/ 8 w 65"/>
                <a:gd name="T79" fmla="*/ 0 h 14"/>
                <a:gd name="T80" fmla="*/ 7 w 65"/>
                <a:gd name="T81" fmla="*/ 0 h 14"/>
                <a:gd name="T82" fmla="*/ 7 w 65"/>
                <a:gd name="T83" fmla="*/ 0 h 14"/>
                <a:gd name="T84" fmla="*/ 6 w 65"/>
                <a:gd name="T85" fmla="*/ 0 h 14"/>
                <a:gd name="T86" fmla="*/ 5 w 65"/>
                <a:gd name="T87" fmla="*/ 1 h 14"/>
                <a:gd name="T88" fmla="*/ 5 w 65"/>
                <a:gd name="T89" fmla="*/ 1 h 14"/>
                <a:gd name="T90" fmla="*/ 4 w 65"/>
                <a:gd name="T91" fmla="*/ 1 h 14"/>
                <a:gd name="T92" fmla="*/ 4 w 65"/>
                <a:gd name="T93" fmla="*/ 1 h 14"/>
                <a:gd name="T94" fmla="*/ 3 w 65"/>
                <a:gd name="T95" fmla="*/ 2 h 14"/>
                <a:gd name="T96" fmla="*/ 2 w 65"/>
                <a:gd name="T97" fmla="*/ 2 h 14"/>
                <a:gd name="T98" fmla="*/ 2 w 65"/>
                <a:gd name="T99" fmla="*/ 3 h 14"/>
                <a:gd name="T100" fmla="*/ 1 w 65"/>
                <a:gd name="T101" fmla="*/ 3 h 14"/>
                <a:gd name="T102" fmla="*/ 1 w 65"/>
                <a:gd name="T103" fmla="*/ 4 h 14"/>
                <a:gd name="T104" fmla="*/ 0 w 65"/>
                <a:gd name="T10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14">
                  <a:moveTo>
                    <a:pt x="0" y="7"/>
                  </a:moveTo>
                  <a:lnTo>
                    <a:pt x="0" y="9"/>
                  </a:lnTo>
                  <a:lnTo>
                    <a:pt x="0" y="9"/>
                  </a:lnTo>
                  <a:lnTo>
                    <a:pt x="0" y="10"/>
                  </a:lnTo>
                  <a:lnTo>
                    <a:pt x="1" y="10"/>
                  </a:lnTo>
                  <a:lnTo>
                    <a:pt x="1" y="11"/>
                  </a:lnTo>
                  <a:lnTo>
                    <a:pt x="1" y="11"/>
                  </a:lnTo>
                  <a:lnTo>
                    <a:pt x="1" y="11"/>
                  </a:lnTo>
                  <a:lnTo>
                    <a:pt x="1" y="11"/>
                  </a:lnTo>
                  <a:lnTo>
                    <a:pt x="2" y="12"/>
                  </a:lnTo>
                  <a:lnTo>
                    <a:pt x="2" y="12"/>
                  </a:lnTo>
                  <a:lnTo>
                    <a:pt x="2" y="12"/>
                  </a:lnTo>
                  <a:lnTo>
                    <a:pt x="2" y="12"/>
                  </a:lnTo>
                  <a:lnTo>
                    <a:pt x="2" y="13"/>
                  </a:lnTo>
                  <a:lnTo>
                    <a:pt x="3" y="13"/>
                  </a:lnTo>
                  <a:lnTo>
                    <a:pt x="3" y="13"/>
                  </a:lnTo>
                  <a:lnTo>
                    <a:pt x="3" y="13"/>
                  </a:lnTo>
                  <a:lnTo>
                    <a:pt x="3" y="13"/>
                  </a:lnTo>
                  <a:lnTo>
                    <a:pt x="4" y="13"/>
                  </a:lnTo>
                  <a:lnTo>
                    <a:pt x="4" y="13"/>
                  </a:lnTo>
                  <a:lnTo>
                    <a:pt x="4" y="13"/>
                  </a:lnTo>
                  <a:lnTo>
                    <a:pt x="4" y="13"/>
                  </a:lnTo>
                  <a:lnTo>
                    <a:pt x="4" y="13"/>
                  </a:lnTo>
                  <a:lnTo>
                    <a:pt x="4" y="14"/>
                  </a:lnTo>
                  <a:lnTo>
                    <a:pt x="5" y="14"/>
                  </a:lnTo>
                  <a:lnTo>
                    <a:pt x="5" y="14"/>
                  </a:lnTo>
                  <a:lnTo>
                    <a:pt x="5" y="14"/>
                  </a:lnTo>
                  <a:lnTo>
                    <a:pt x="5" y="14"/>
                  </a:lnTo>
                  <a:lnTo>
                    <a:pt x="5" y="14"/>
                  </a:lnTo>
                  <a:lnTo>
                    <a:pt x="6" y="14"/>
                  </a:lnTo>
                  <a:lnTo>
                    <a:pt x="6" y="14"/>
                  </a:lnTo>
                  <a:lnTo>
                    <a:pt x="6" y="14"/>
                  </a:lnTo>
                  <a:lnTo>
                    <a:pt x="6" y="14"/>
                  </a:lnTo>
                  <a:lnTo>
                    <a:pt x="6" y="14"/>
                  </a:lnTo>
                  <a:lnTo>
                    <a:pt x="7" y="14"/>
                  </a:lnTo>
                  <a:lnTo>
                    <a:pt x="7" y="14"/>
                  </a:lnTo>
                  <a:lnTo>
                    <a:pt x="7" y="14"/>
                  </a:lnTo>
                  <a:lnTo>
                    <a:pt x="7" y="14"/>
                  </a:lnTo>
                  <a:lnTo>
                    <a:pt x="8" y="14"/>
                  </a:lnTo>
                  <a:lnTo>
                    <a:pt x="8" y="14"/>
                  </a:lnTo>
                  <a:lnTo>
                    <a:pt x="57" y="14"/>
                  </a:lnTo>
                  <a:lnTo>
                    <a:pt x="57" y="14"/>
                  </a:lnTo>
                  <a:lnTo>
                    <a:pt x="57" y="14"/>
                  </a:lnTo>
                  <a:lnTo>
                    <a:pt x="58" y="14"/>
                  </a:lnTo>
                  <a:lnTo>
                    <a:pt x="58" y="14"/>
                  </a:lnTo>
                  <a:lnTo>
                    <a:pt x="58" y="14"/>
                  </a:lnTo>
                  <a:lnTo>
                    <a:pt x="58" y="14"/>
                  </a:lnTo>
                  <a:lnTo>
                    <a:pt x="58" y="14"/>
                  </a:lnTo>
                  <a:lnTo>
                    <a:pt x="59" y="14"/>
                  </a:lnTo>
                  <a:lnTo>
                    <a:pt x="59" y="14"/>
                  </a:lnTo>
                  <a:lnTo>
                    <a:pt x="59" y="14"/>
                  </a:lnTo>
                  <a:lnTo>
                    <a:pt x="59" y="14"/>
                  </a:lnTo>
                  <a:lnTo>
                    <a:pt x="60" y="14"/>
                  </a:lnTo>
                  <a:lnTo>
                    <a:pt x="60" y="14"/>
                  </a:lnTo>
                  <a:lnTo>
                    <a:pt x="60" y="14"/>
                  </a:lnTo>
                  <a:lnTo>
                    <a:pt x="60" y="14"/>
                  </a:lnTo>
                  <a:lnTo>
                    <a:pt x="60" y="14"/>
                  </a:lnTo>
                  <a:lnTo>
                    <a:pt x="60" y="13"/>
                  </a:lnTo>
                  <a:lnTo>
                    <a:pt x="61" y="13"/>
                  </a:lnTo>
                  <a:lnTo>
                    <a:pt x="61" y="13"/>
                  </a:lnTo>
                  <a:lnTo>
                    <a:pt x="61" y="13"/>
                  </a:lnTo>
                  <a:lnTo>
                    <a:pt x="61" y="13"/>
                  </a:lnTo>
                  <a:lnTo>
                    <a:pt x="61" y="13"/>
                  </a:lnTo>
                  <a:lnTo>
                    <a:pt x="62" y="13"/>
                  </a:lnTo>
                  <a:lnTo>
                    <a:pt x="62" y="13"/>
                  </a:lnTo>
                  <a:lnTo>
                    <a:pt x="62" y="13"/>
                  </a:lnTo>
                  <a:lnTo>
                    <a:pt x="62" y="13"/>
                  </a:lnTo>
                  <a:lnTo>
                    <a:pt x="62" y="12"/>
                  </a:lnTo>
                  <a:lnTo>
                    <a:pt x="63" y="12"/>
                  </a:lnTo>
                  <a:lnTo>
                    <a:pt x="63" y="12"/>
                  </a:lnTo>
                  <a:lnTo>
                    <a:pt x="63" y="12"/>
                  </a:lnTo>
                  <a:lnTo>
                    <a:pt x="63" y="11"/>
                  </a:lnTo>
                  <a:lnTo>
                    <a:pt x="63" y="11"/>
                  </a:lnTo>
                  <a:lnTo>
                    <a:pt x="64" y="11"/>
                  </a:lnTo>
                  <a:lnTo>
                    <a:pt x="64" y="11"/>
                  </a:lnTo>
                  <a:lnTo>
                    <a:pt x="64" y="10"/>
                  </a:lnTo>
                  <a:lnTo>
                    <a:pt x="64" y="10"/>
                  </a:lnTo>
                  <a:lnTo>
                    <a:pt x="64" y="9"/>
                  </a:lnTo>
                  <a:lnTo>
                    <a:pt x="65" y="9"/>
                  </a:lnTo>
                  <a:lnTo>
                    <a:pt x="65" y="7"/>
                  </a:lnTo>
                  <a:lnTo>
                    <a:pt x="65" y="6"/>
                  </a:lnTo>
                  <a:lnTo>
                    <a:pt x="64" y="5"/>
                  </a:lnTo>
                  <a:lnTo>
                    <a:pt x="64" y="4"/>
                  </a:lnTo>
                  <a:lnTo>
                    <a:pt x="64" y="4"/>
                  </a:lnTo>
                  <a:lnTo>
                    <a:pt x="64" y="4"/>
                  </a:lnTo>
                  <a:lnTo>
                    <a:pt x="64" y="3"/>
                  </a:lnTo>
                  <a:lnTo>
                    <a:pt x="63" y="3"/>
                  </a:lnTo>
                  <a:lnTo>
                    <a:pt x="63" y="3"/>
                  </a:lnTo>
                  <a:lnTo>
                    <a:pt x="63" y="3"/>
                  </a:lnTo>
                  <a:lnTo>
                    <a:pt x="63" y="2"/>
                  </a:lnTo>
                  <a:lnTo>
                    <a:pt x="63" y="2"/>
                  </a:lnTo>
                  <a:lnTo>
                    <a:pt x="63" y="2"/>
                  </a:lnTo>
                  <a:lnTo>
                    <a:pt x="62" y="2"/>
                  </a:lnTo>
                  <a:lnTo>
                    <a:pt x="62" y="2"/>
                  </a:lnTo>
                  <a:lnTo>
                    <a:pt x="62" y="2"/>
                  </a:lnTo>
                  <a:lnTo>
                    <a:pt x="62" y="1"/>
                  </a:lnTo>
                  <a:lnTo>
                    <a:pt x="61" y="1"/>
                  </a:lnTo>
                  <a:lnTo>
                    <a:pt x="61" y="1"/>
                  </a:lnTo>
                  <a:lnTo>
                    <a:pt x="61" y="1"/>
                  </a:lnTo>
                  <a:lnTo>
                    <a:pt x="61" y="1"/>
                  </a:lnTo>
                  <a:lnTo>
                    <a:pt x="61" y="1"/>
                  </a:lnTo>
                  <a:lnTo>
                    <a:pt x="60" y="1"/>
                  </a:lnTo>
                  <a:lnTo>
                    <a:pt x="60" y="1"/>
                  </a:lnTo>
                  <a:lnTo>
                    <a:pt x="60" y="1"/>
                  </a:lnTo>
                  <a:lnTo>
                    <a:pt x="60" y="1"/>
                  </a:lnTo>
                  <a:lnTo>
                    <a:pt x="60" y="1"/>
                  </a:lnTo>
                  <a:lnTo>
                    <a:pt x="60" y="1"/>
                  </a:lnTo>
                  <a:lnTo>
                    <a:pt x="59" y="1"/>
                  </a:lnTo>
                  <a:lnTo>
                    <a:pt x="59" y="0"/>
                  </a:lnTo>
                  <a:lnTo>
                    <a:pt x="59" y="0"/>
                  </a:lnTo>
                  <a:lnTo>
                    <a:pt x="59" y="0"/>
                  </a:lnTo>
                  <a:lnTo>
                    <a:pt x="58" y="0"/>
                  </a:lnTo>
                  <a:lnTo>
                    <a:pt x="58" y="0"/>
                  </a:lnTo>
                  <a:lnTo>
                    <a:pt x="58" y="0"/>
                  </a:lnTo>
                  <a:lnTo>
                    <a:pt x="58" y="0"/>
                  </a:lnTo>
                  <a:lnTo>
                    <a:pt x="58" y="0"/>
                  </a:lnTo>
                  <a:lnTo>
                    <a:pt x="57" y="0"/>
                  </a:lnTo>
                  <a:lnTo>
                    <a:pt x="57" y="0"/>
                  </a:lnTo>
                  <a:lnTo>
                    <a:pt x="57" y="0"/>
                  </a:lnTo>
                  <a:lnTo>
                    <a:pt x="8" y="0"/>
                  </a:lnTo>
                  <a:lnTo>
                    <a:pt x="8" y="0"/>
                  </a:lnTo>
                  <a:lnTo>
                    <a:pt x="7" y="0"/>
                  </a:lnTo>
                  <a:lnTo>
                    <a:pt x="7" y="0"/>
                  </a:lnTo>
                  <a:lnTo>
                    <a:pt x="7" y="0"/>
                  </a:lnTo>
                  <a:lnTo>
                    <a:pt x="7" y="0"/>
                  </a:lnTo>
                  <a:lnTo>
                    <a:pt x="7" y="0"/>
                  </a:lnTo>
                  <a:lnTo>
                    <a:pt x="6" y="0"/>
                  </a:lnTo>
                  <a:lnTo>
                    <a:pt x="6" y="0"/>
                  </a:lnTo>
                  <a:lnTo>
                    <a:pt x="6" y="0"/>
                  </a:lnTo>
                  <a:lnTo>
                    <a:pt x="6" y="0"/>
                  </a:lnTo>
                  <a:lnTo>
                    <a:pt x="5" y="1"/>
                  </a:lnTo>
                  <a:lnTo>
                    <a:pt x="5" y="1"/>
                  </a:lnTo>
                  <a:lnTo>
                    <a:pt x="5" y="1"/>
                  </a:lnTo>
                  <a:lnTo>
                    <a:pt x="5" y="1"/>
                  </a:lnTo>
                  <a:lnTo>
                    <a:pt x="5" y="1"/>
                  </a:lnTo>
                  <a:lnTo>
                    <a:pt x="4" y="1"/>
                  </a:lnTo>
                  <a:lnTo>
                    <a:pt x="4" y="1"/>
                  </a:lnTo>
                  <a:lnTo>
                    <a:pt x="4" y="1"/>
                  </a:lnTo>
                  <a:lnTo>
                    <a:pt x="4" y="1"/>
                  </a:lnTo>
                  <a:lnTo>
                    <a:pt x="4" y="1"/>
                  </a:lnTo>
                  <a:lnTo>
                    <a:pt x="4" y="1"/>
                  </a:lnTo>
                  <a:lnTo>
                    <a:pt x="3" y="1"/>
                  </a:lnTo>
                  <a:lnTo>
                    <a:pt x="3" y="1"/>
                  </a:lnTo>
                  <a:lnTo>
                    <a:pt x="3" y="2"/>
                  </a:lnTo>
                  <a:lnTo>
                    <a:pt x="3" y="2"/>
                  </a:lnTo>
                  <a:lnTo>
                    <a:pt x="2" y="2"/>
                  </a:lnTo>
                  <a:lnTo>
                    <a:pt x="2" y="2"/>
                  </a:lnTo>
                  <a:lnTo>
                    <a:pt x="2" y="2"/>
                  </a:lnTo>
                  <a:lnTo>
                    <a:pt x="2" y="2"/>
                  </a:lnTo>
                  <a:lnTo>
                    <a:pt x="2" y="3"/>
                  </a:lnTo>
                  <a:lnTo>
                    <a:pt x="1" y="3"/>
                  </a:lnTo>
                  <a:lnTo>
                    <a:pt x="1" y="3"/>
                  </a:lnTo>
                  <a:lnTo>
                    <a:pt x="1" y="3"/>
                  </a:lnTo>
                  <a:lnTo>
                    <a:pt x="1" y="4"/>
                  </a:lnTo>
                  <a:lnTo>
                    <a:pt x="1" y="4"/>
                  </a:lnTo>
                  <a:lnTo>
                    <a:pt x="1" y="4"/>
                  </a:lnTo>
                  <a:lnTo>
                    <a:pt x="0" y="5"/>
                  </a:lnTo>
                  <a:lnTo>
                    <a:pt x="0" y="6"/>
                  </a:lnTo>
                  <a:lnTo>
                    <a:pt x="0" y="7"/>
                  </a:lnTo>
                  <a:close/>
                </a:path>
              </a:pathLst>
            </a:custGeom>
            <a:noFill/>
            <a:ln w="1588" cap="flat">
              <a:solidFill>
                <a:srgbClr val="545454"/>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8" name="Freeform 118"/>
            <p:cNvSpPr>
              <a:spLocks/>
            </p:cNvSpPr>
            <p:nvPr/>
          </p:nvSpPr>
          <p:spPr bwMode="auto">
            <a:xfrm>
              <a:off x="4444" y="1913"/>
              <a:ext cx="65" cy="14"/>
            </a:xfrm>
            <a:custGeom>
              <a:avLst/>
              <a:gdLst>
                <a:gd name="T0" fmla="*/ 0 w 65"/>
                <a:gd name="T1" fmla="*/ 9 h 14"/>
                <a:gd name="T2" fmla="*/ 1 w 65"/>
                <a:gd name="T3" fmla="*/ 10 h 14"/>
                <a:gd name="T4" fmla="*/ 1 w 65"/>
                <a:gd name="T5" fmla="*/ 11 h 14"/>
                <a:gd name="T6" fmla="*/ 2 w 65"/>
                <a:gd name="T7" fmla="*/ 12 h 14"/>
                <a:gd name="T8" fmla="*/ 3 w 65"/>
                <a:gd name="T9" fmla="*/ 12 h 14"/>
                <a:gd name="T10" fmla="*/ 3 w 65"/>
                <a:gd name="T11" fmla="*/ 13 h 14"/>
                <a:gd name="T12" fmla="*/ 4 w 65"/>
                <a:gd name="T13" fmla="*/ 13 h 14"/>
                <a:gd name="T14" fmla="*/ 4 w 65"/>
                <a:gd name="T15" fmla="*/ 13 h 14"/>
                <a:gd name="T16" fmla="*/ 5 w 65"/>
                <a:gd name="T17" fmla="*/ 14 h 14"/>
                <a:gd name="T18" fmla="*/ 6 w 65"/>
                <a:gd name="T19" fmla="*/ 14 h 14"/>
                <a:gd name="T20" fmla="*/ 6 w 65"/>
                <a:gd name="T21" fmla="*/ 14 h 14"/>
                <a:gd name="T22" fmla="*/ 7 w 65"/>
                <a:gd name="T23" fmla="*/ 14 h 14"/>
                <a:gd name="T24" fmla="*/ 8 w 65"/>
                <a:gd name="T25" fmla="*/ 14 h 14"/>
                <a:gd name="T26" fmla="*/ 57 w 65"/>
                <a:gd name="T27" fmla="*/ 14 h 14"/>
                <a:gd name="T28" fmla="*/ 58 w 65"/>
                <a:gd name="T29" fmla="*/ 14 h 14"/>
                <a:gd name="T30" fmla="*/ 58 w 65"/>
                <a:gd name="T31" fmla="*/ 14 h 14"/>
                <a:gd name="T32" fmla="*/ 59 w 65"/>
                <a:gd name="T33" fmla="*/ 14 h 14"/>
                <a:gd name="T34" fmla="*/ 60 w 65"/>
                <a:gd name="T35" fmla="*/ 14 h 14"/>
                <a:gd name="T36" fmla="*/ 60 w 65"/>
                <a:gd name="T37" fmla="*/ 13 h 14"/>
                <a:gd name="T38" fmla="*/ 61 w 65"/>
                <a:gd name="T39" fmla="*/ 13 h 14"/>
                <a:gd name="T40" fmla="*/ 61 w 65"/>
                <a:gd name="T41" fmla="*/ 13 h 14"/>
                <a:gd name="T42" fmla="*/ 62 w 65"/>
                <a:gd name="T43" fmla="*/ 12 h 14"/>
                <a:gd name="T44" fmla="*/ 63 w 65"/>
                <a:gd name="T45" fmla="*/ 12 h 14"/>
                <a:gd name="T46" fmla="*/ 63 w 65"/>
                <a:gd name="T47" fmla="*/ 11 h 14"/>
                <a:gd name="T48" fmla="*/ 64 w 65"/>
                <a:gd name="T49" fmla="*/ 10 h 14"/>
                <a:gd name="T50" fmla="*/ 64 w 65"/>
                <a:gd name="T51" fmla="*/ 9 h 14"/>
                <a:gd name="T52" fmla="*/ 65 w 65"/>
                <a:gd name="T53" fmla="*/ 5 h 14"/>
                <a:gd name="T54" fmla="*/ 64 w 65"/>
                <a:gd name="T55" fmla="*/ 4 h 14"/>
                <a:gd name="T56" fmla="*/ 63 w 65"/>
                <a:gd name="T57" fmla="*/ 3 h 14"/>
                <a:gd name="T58" fmla="*/ 63 w 65"/>
                <a:gd name="T59" fmla="*/ 2 h 14"/>
                <a:gd name="T60" fmla="*/ 62 w 65"/>
                <a:gd name="T61" fmla="*/ 2 h 14"/>
                <a:gd name="T62" fmla="*/ 62 w 65"/>
                <a:gd name="T63" fmla="*/ 1 h 14"/>
                <a:gd name="T64" fmla="*/ 61 w 65"/>
                <a:gd name="T65" fmla="*/ 1 h 14"/>
                <a:gd name="T66" fmla="*/ 60 w 65"/>
                <a:gd name="T67" fmla="*/ 1 h 14"/>
                <a:gd name="T68" fmla="*/ 60 w 65"/>
                <a:gd name="T69" fmla="*/ 0 h 14"/>
                <a:gd name="T70" fmla="*/ 59 w 65"/>
                <a:gd name="T71" fmla="*/ 0 h 14"/>
                <a:gd name="T72" fmla="*/ 59 w 65"/>
                <a:gd name="T73" fmla="*/ 0 h 14"/>
                <a:gd name="T74" fmla="*/ 58 w 65"/>
                <a:gd name="T75" fmla="*/ 0 h 14"/>
                <a:gd name="T76" fmla="*/ 57 w 65"/>
                <a:gd name="T77" fmla="*/ 0 h 14"/>
                <a:gd name="T78" fmla="*/ 8 w 65"/>
                <a:gd name="T79" fmla="*/ 0 h 14"/>
                <a:gd name="T80" fmla="*/ 7 w 65"/>
                <a:gd name="T81" fmla="*/ 0 h 14"/>
                <a:gd name="T82" fmla="*/ 7 w 65"/>
                <a:gd name="T83" fmla="*/ 0 h 14"/>
                <a:gd name="T84" fmla="*/ 6 w 65"/>
                <a:gd name="T85" fmla="*/ 0 h 14"/>
                <a:gd name="T86" fmla="*/ 5 w 65"/>
                <a:gd name="T87" fmla="*/ 0 h 14"/>
                <a:gd name="T88" fmla="*/ 5 w 65"/>
                <a:gd name="T89" fmla="*/ 0 h 14"/>
                <a:gd name="T90" fmla="*/ 4 w 65"/>
                <a:gd name="T91" fmla="*/ 1 h 14"/>
                <a:gd name="T92" fmla="*/ 4 w 65"/>
                <a:gd name="T93" fmla="*/ 1 h 14"/>
                <a:gd name="T94" fmla="*/ 3 w 65"/>
                <a:gd name="T95" fmla="*/ 2 h 14"/>
                <a:gd name="T96" fmla="*/ 2 w 65"/>
                <a:gd name="T97" fmla="*/ 2 h 14"/>
                <a:gd name="T98" fmla="*/ 2 w 65"/>
                <a:gd name="T99" fmla="*/ 2 h 14"/>
                <a:gd name="T100" fmla="*/ 1 w 65"/>
                <a:gd name="T101" fmla="*/ 3 h 14"/>
                <a:gd name="T102" fmla="*/ 1 w 65"/>
                <a:gd name="T103" fmla="*/ 4 h 14"/>
                <a:gd name="T104" fmla="*/ 0 w 65"/>
                <a:gd name="T10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14">
                  <a:moveTo>
                    <a:pt x="0" y="7"/>
                  </a:moveTo>
                  <a:lnTo>
                    <a:pt x="0" y="8"/>
                  </a:lnTo>
                  <a:lnTo>
                    <a:pt x="0" y="9"/>
                  </a:lnTo>
                  <a:lnTo>
                    <a:pt x="0" y="10"/>
                  </a:lnTo>
                  <a:lnTo>
                    <a:pt x="1" y="10"/>
                  </a:lnTo>
                  <a:lnTo>
                    <a:pt x="1" y="10"/>
                  </a:lnTo>
                  <a:lnTo>
                    <a:pt x="1" y="11"/>
                  </a:lnTo>
                  <a:lnTo>
                    <a:pt x="1" y="11"/>
                  </a:lnTo>
                  <a:lnTo>
                    <a:pt x="1" y="11"/>
                  </a:lnTo>
                  <a:lnTo>
                    <a:pt x="2" y="12"/>
                  </a:lnTo>
                  <a:lnTo>
                    <a:pt x="2" y="12"/>
                  </a:lnTo>
                  <a:lnTo>
                    <a:pt x="2" y="12"/>
                  </a:lnTo>
                  <a:lnTo>
                    <a:pt x="2" y="12"/>
                  </a:lnTo>
                  <a:lnTo>
                    <a:pt x="2" y="12"/>
                  </a:lnTo>
                  <a:lnTo>
                    <a:pt x="3" y="12"/>
                  </a:lnTo>
                  <a:lnTo>
                    <a:pt x="3" y="13"/>
                  </a:lnTo>
                  <a:lnTo>
                    <a:pt x="3" y="13"/>
                  </a:lnTo>
                  <a:lnTo>
                    <a:pt x="3" y="13"/>
                  </a:lnTo>
                  <a:lnTo>
                    <a:pt x="4" y="13"/>
                  </a:lnTo>
                  <a:lnTo>
                    <a:pt x="4" y="13"/>
                  </a:lnTo>
                  <a:lnTo>
                    <a:pt x="4" y="13"/>
                  </a:lnTo>
                  <a:lnTo>
                    <a:pt x="4" y="13"/>
                  </a:lnTo>
                  <a:lnTo>
                    <a:pt x="4" y="13"/>
                  </a:lnTo>
                  <a:lnTo>
                    <a:pt x="4" y="13"/>
                  </a:lnTo>
                  <a:lnTo>
                    <a:pt x="5" y="14"/>
                  </a:lnTo>
                  <a:lnTo>
                    <a:pt x="5" y="14"/>
                  </a:lnTo>
                  <a:lnTo>
                    <a:pt x="5" y="14"/>
                  </a:lnTo>
                  <a:lnTo>
                    <a:pt x="5" y="14"/>
                  </a:lnTo>
                  <a:lnTo>
                    <a:pt x="5" y="14"/>
                  </a:lnTo>
                  <a:lnTo>
                    <a:pt x="6" y="14"/>
                  </a:lnTo>
                  <a:lnTo>
                    <a:pt x="6" y="14"/>
                  </a:lnTo>
                  <a:lnTo>
                    <a:pt x="6" y="14"/>
                  </a:lnTo>
                  <a:lnTo>
                    <a:pt x="6" y="14"/>
                  </a:lnTo>
                  <a:lnTo>
                    <a:pt x="6" y="14"/>
                  </a:lnTo>
                  <a:lnTo>
                    <a:pt x="7" y="14"/>
                  </a:lnTo>
                  <a:lnTo>
                    <a:pt x="7" y="14"/>
                  </a:lnTo>
                  <a:lnTo>
                    <a:pt x="7" y="14"/>
                  </a:lnTo>
                  <a:lnTo>
                    <a:pt x="7" y="14"/>
                  </a:lnTo>
                  <a:lnTo>
                    <a:pt x="8" y="14"/>
                  </a:lnTo>
                  <a:lnTo>
                    <a:pt x="8" y="14"/>
                  </a:lnTo>
                  <a:lnTo>
                    <a:pt x="57" y="14"/>
                  </a:lnTo>
                  <a:lnTo>
                    <a:pt x="57" y="14"/>
                  </a:lnTo>
                  <a:lnTo>
                    <a:pt x="57" y="14"/>
                  </a:lnTo>
                  <a:lnTo>
                    <a:pt x="58" y="14"/>
                  </a:lnTo>
                  <a:lnTo>
                    <a:pt x="58" y="14"/>
                  </a:lnTo>
                  <a:lnTo>
                    <a:pt x="58" y="14"/>
                  </a:lnTo>
                  <a:lnTo>
                    <a:pt x="58" y="14"/>
                  </a:lnTo>
                  <a:lnTo>
                    <a:pt x="58" y="14"/>
                  </a:lnTo>
                  <a:lnTo>
                    <a:pt x="59" y="14"/>
                  </a:lnTo>
                  <a:lnTo>
                    <a:pt x="59" y="14"/>
                  </a:lnTo>
                  <a:lnTo>
                    <a:pt x="59" y="14"/>
                  </a:lnTo>
                  <a:lnTo>
                    <a:pt x="59" y="14"/>
                  </a:lnTo>
                  <a:lnTo>
                    <a:pt x="60" y="14"/>
                  </a:lnTo>
                  <a:lnTo>
                    <a:pt x="60" y="14"/>
                  </a:lnTo>
                  <a:lnTo>
                    <a:pt x="60" y="14"/>
                  </a:lnTo>
                  <a:lnTo>
                    <a:pt x="60" y="14"/>
                  </a:lnTo>
                  <a:lnTo>
                    <a:pt x="60" y="13"/>
                  </a:lnTo>
                  <a:lnTo>
                    <a:pt x="60" y="13"/>
                  </a:lnTo>
                  <a:lnTo>
                    <a:pt x="61" y="13"/>
                  </a:lnTo>
                  <a:lnTo>
                    <a:pt x="61" y="13"/>
                  </a:lnTo>
                  <a:lnTo>
                    <a:pt x="61" y="13"/>
                  </a:lnTo>
                  <a:lnTo>
                    <a:pt x="61" y="13"/>
                  </a:lnTo>
                  <a:lnTo>
                    <a:pt x="61" y="13"/>
                  </a:lnTo>
                  <a:lnTo>
                    <a:pt x="62" y="13"/>
                  </a:lnTo>
                  <a:lnTo>
                    <a:pt x="62" y="13"/>
                  </a:lnTo>
                  <a:lnTo>
                    <a:pt x="62" y="12"/>
                  </a:lnTo>
                  <a:lnTo>
                    <a:pt x="62" y="12"/>
                  </a:lnTo>
                  <a:lnTo>
                    <a:pt x="62" y="12"/>
                  </a:lnTo>
                  <a:lnTo>
                    <a:pt x="63" y="12"/>
                  </a:lnTo>
                  <a:lnTo>
                    <a:pt x="63" y="12"/>
                  </a:lnTo>
                  <a:lnTo>
                    <a:pt x="63" y="12"/>
                  </a:lnTo>
                  <a:lnTo>
                    <a:pt x="63" y="11"/>
                  </a:lnTo>
                  <a:lnTo>
                    <a:pt x="63" y="11"/>
                  </a:lnTo>
                  <a:lnTo>
                    <a:pt x="64" y="11"/>
                  </a:lnTo>
                  <a:lnTo>
                    <a:pt x="64" y="10"/>
                  </a:lnTo>
                  <a:lnTo>
                    <a:pt x="64" y="10"/>
                  </a:lnTo>
                  <a:lnTo>
                    <a:pt x="64" y="10"/>
                  </a:lnTo>
                  <a:lnTo>
                    <a:pt x="64" y="9"/>
                  </a:lnTo>
                  <a:lnTo>
                    <a:pt x="65" y="8"/>
                  </a:lnTo>
                  <a:lnTo>
                    <a:pt x="65" y="7"/>
                  </a:lnTo>
                  <a:lnTo>
                    <a:pt x="65" y="5"/>
                  </a:lnTo>
                  <a:lnTo>
                    <a:pt x="64" y="5"/>
                  </a:lnTo>
                  <a:lnTo>
                    <a:pt x="64" y="4"/>
                  </a:lnTo>
                  <a:lnTo>
                    <a:pt x="64" y="4"/>
                  </a:lnTo>
                  <a:lnTo>
                    <a:pt x="64" y="4"/>
                  </a:lnTo>
                  <a:lnTo>
                    <a:pt x="64" y="3"/>
                  </a:lnTo>
                  <a:lnTo>
                    <a:pt x="63" y="3"/>
                  </a:lnTo>
                  <a:lnTo>
                    <a:pt x="63" y="3"/>
                  </a:lnTo>
                  <a:lnTo>
                    <a:pt x="63" y="2"/>
                  </a:lnTo>
                  <a:lnTo>
                    <a:pt x="63" y="2"/>
                  </a:lnTo>
                  <a:lnTo>
                    <a:pt x="63" y="2"/>
                  </a:lnTo>
                  <a:lnTo>
                    <a:pt x="63" y="2"/>
                  </a:lnTo>
                  <a:lnTo>
                    <a:pt x="62" y="2"/>
                  </a:lnTo>
                  <a:lnTo>
                    <a:pt x="62" y="2"/>
                  </a:lnTo>
                  <a:lnTo>
                    <a:pt x="62" y="2"/>
                  </a:lnTo>
                  <a:lnTo>
                    <a:pt x="62" y="1"/>
                  </a:lnTo>
                  <a:lnTo>
                    <a:pt x="61" y="1"/>
                  </a:lnTo>
                  <a:lnTo>
                    <a:pt x="61" y="1"/>
                  </a:lnTo>
                  <a:lnTo>
                    <a:pt x="61" y="1"/>
                  </a:lnTo>
                  <a:lnTo>
                    <a:pt x="61" y="1"/>
                  </a:lnTo>
                  <a:lnTo>
                    <a:pt x="61" y="1"/>
                  </a:lnTo>
                  <a:lnTo>
                    <a:pt x="60" y="1"/>
                  </a:lnTo>
                  <a:lnTo>
                    <a:pt x="60" y="1"/>
                  </a:lnTo>
                  <a:lnTo>
                    <a:pt x="60" y="0"/>
                  </a:lnTo>
                  <a:lnTo>
                    <a:pt x="60" y="0"/>
                  </a:lnTo>
                  <a:lnTo>
                    <a:pt x="60" y="0"/>
                  </a:lnTo>
                  <a:lnTo>
                    <a:pt x="60" y="0"/>
                  </a:lnTo>
                  <a:lnTo>
                    <a:pt x="59" y="0"/>
                  </a:lnTo>
                  <a:lnTo>
                    <a:pt x="59" y="0"/>
                  </a:lnTo>
                  <a:lnTo>
                    <a:pt x="59" y="0"/>
                  </a:lnTo>
                  <a:lnTo>
                    <a:pt x="59" y="0"/>
                  </a:lnTo>
                  <a:lnTo>
                    <a:pt x="58" y="0"/>
                  </a:lnTo>
                  <a:lnTo>
                    <a:pt x="58" y="0"/>
                  </a:lnTo>
                  <a:lnTo>
                    <a:pt x="58" y="0"/>
                  </a:lnTo>
                  <a:lnTo>
                    <a:pt x="58" y="0"/>
                  </a:lnTo>
                  <a:lnTo>
                    <a:pt x="58" y="0"/>
                  </a:lnTo>
                  <a:lnTo>
                    <a:pt x="57" y="0"/>
                  </a:lnTo>
                  <a:lnTo>
                    <a:pt x="57" y="0"/>
                  </a:lnTo>
                  <a:lnTo>
                    <a:pt x="57" y="0"/>
                  </a:lnTo>
                  <a:lnTo>
                    <a:pt x="8" y="0"/>
                  </a:lnTo>
                  <a:lnTo>
                    <a:pt x="8" y="0"/>
                  </a:lnTo>
                  <a:lnTo>
                    <a:pt x="7" y="0"/>
                  </a:lnTo>
                  <a:lnTo>
                    <a:pt x="7" y="0"/>
                  </a:lnTo>
                  <a:lnTo>
                    <a:pt x="7" y="0"/>
                  </a:lnTo>
                  <a:lnTo>
                    <a:pt x="7" y="0"/>
                  </a:lnTo>
                  <a:lnTo>
                    <a:pt x="7" y="0"/>
                  </a:lnTo>
                  <a:lnTo>
                    <a:pt x="6" y="0"/>
                  </a:lnTo>
                  <a:lnTo>
                    <a:pt x="6" y="0"/>
                  </a:lnTo>
                  <a:lnTo>
                    <a:pt x="6" y="0"/>
                  </a:lnTo>
                  <a:lnTo>
                    <a:pt x="6" y="0"/>
                  </a:lnTo>
                  <a:lnTo>
                    <a:pt x="5" y="0"/>
                  </a:lnTo>
                  <a:lnTo>
                    <a:pt x="5" y="0"/>
                  </a:lnTo>
                  <a:lnTo>
                    <a:pt x="5" y="0"/>
                  </a:lnTo>
                  <a:lnTo>
                    <a:pt x="5" y="0"/>
                  </a:lnTo>
                  <a:lnTo>
                    <a:pt x="5" y="0"/>
                  </a:lnTo>
                  <a:lnTo>
                    <a:pt x="4" y="1"/>
                  </a:lnTo>
                  <a:lnTo>
                    <a:pt x="4" y="1"/>
                  </a:lnTo>
                  <a:lnTo>
                    <a:pt x="4" y="1"/>
                  </a:lnTo>
                  <a:lnTo>
                    <a:pt x="4" y="1"/>
                  </a:lnTo>
                  <a:lnTo>
                    <a:pt x="4" y="1"/>
                  </a:lnTo>
                  <a:lnTo>
                    <a:pt x="4" y="1"/>
                  </a:lnTo>
                  <a:lnTo>
                    <a:pt x="3" y="1"/>
                  </a:lnTo>
                  <a:lnTo>
                    <a:pt x="3" y="1"/>
                  </a:lnTo>
                  <a:lnTo>
                    <a:pt x="3" y="2"/>
                  </a:lnTo>
                  <a:lnTo>
                    <a:pt x="3" y="2"/>
                  </a:lnTo>
                  <a:lnTo>
                    <a:pt x="2" y="2"/>
                  </a:lnTo>
                  <a:lnTo>
                    <a:pt x="2" y="2"/>
                  </a:lnTo>
                  <a:lnTo>
                    <a:pt x="2" y="2"/>
                  </a:lnTo>
                  <a:lnTo>
                    <a:pt x="2" y="2"/>
                  </a:lnTo>
                  <a:lnTo>
                    <a:pt x="2" y="2"/>
                  </a:lnTo>
                  <a:lnTo>
                    <a:pt x="1" y="3"/>
                  </a:lnTo>
                  <a:lnTo>
                    <a:pt x="1" y="3"/>
                  </a:lnTo>
                  <a:lnTo>
                    <a:pt x="1" y="3"/>
                  </a:lnTo>
                  <a:lnTo>
                    <a:pt x="1" y="4"/>
                  </a:lnTo>
                  <a:lnTo>
                    <a:pt x="1" y="4"/>
                  </a:lnTo>
                  <a:lnTo>
                    <a:pt x="1" y="4"/>
                  </a:lnTo>
                  <a:lnTo>
                    <a:pt x="0" y="5"/>
                  </a:lnTo>
                  <a:lnTo>
                    <a:pt x="0" y="5"/>
                  </a:lnTo>
                  <a:lnTo>
                    <a:pt x="0" y="7"/>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89" name="Freeform 119"/>
            <p:cNvSpPr>
              <a:spLocks/>
            </p:cNvSpPr>
            <p:nvPr/>
          </p:nvSpPr>
          <p:spPr bwMode="auto">
            <a:xfrm>
              <a:off x="4444" y="1913"/>
              <a:ext cx="65" cy="14"/>
            </a:xfrm>
            <a:custGeom>
              <a:avLst/>
              <a:gdLst>
                <a:gd name="T0" fmla="*/ 0 w 65"/>
                <a:gd name="T1" fmla="*/ 9 h 14"/>
                <a:gd name="T2" fmla="*/ 1 w 65"/>
                <a:gd name="T3" fmla="*/ 10 h 14"/>
                <a:gd name="T4" fmla="*/ 1 w 65"/>
                <a:gd name="T5" fmla="*/ 11 h 14"/>
                <a:gd name="T6" fmla="*/ 2 w 65"/>
                <a:gd name="T7" fmla="*/ 12 h 14"/>
                <a:gd name="T8" fmla="*/ 3 w 65"/>
                <a:gd name="T9" fmla="*/ 12 h 14"/>
                <a:gd name="T10" fmla="*/ 3 w 65"/>
                <a:gd name="T11" fmla="*/ 13 h 14"/>
                <a:gd name="T12" fmla="*/ 4 w 65"/>
                <a:gd name="T13" fmla="*/ 13 h 14"/>
                <a:gd name="T14" fmla="*/ 4 w 65"/>
                <a:gd name="T15" fmla="*/ 13 h 14"/>
                <a:gd name="T16" fmla="*/ 5 w 65"/>
                <a:gd name="T17" fmla="*/ 14 h 14"/>
                <a:gd name="T18" fmla="*/ 6 w 65"/>
                <a:gd name="T19" fmla="*/ 14 h 14"/>
                <a:gd name="T20" fmla="*/ 6 w 65"/>
                <a:gd name="T21" fmla="*/ 14 h 14"/>
                <a:gd name="T22" fmla="*/ 7 w 65"/>
                <a:gd name="T23" fmla="*/ 14 h 14"/>
                <a:gd name="T24" fmla="*/ 8 w 65"/>
                <a:gd name="T25" fmla="*/ 14 h 14"/>
                <a:gd name="T26" fmla="*/ 57 w 65"/>
                <a:gd name="T27" fmla="*/ 14 h 14"/>
                <a:gd name="T28" fmla="*/ 58 w 65"/>
                <a:gd name="T29" fmla="*/ 14 h 14"/>
                <a:gd name="T30" fmla="*/ 58 w 65"/>
                <a:gd name="T31" fmla="*/ 14 h 14"/>
                <a:gd name="T32" fmla="*/ 59 w 65"/>
                <a:gd name="T33" fmla="*/ 14 h 14"/>
                <a:gd name="T34" fmla="*/ 60 w 65"/>
                <a:gd name="T35" fmla="*/ 14 h 14"/>
                <a:gd name="T36" fmla="*/ 60 w 65"/>
                <a:gd name="T37" fmla="*/ 13 h 14"/>
                <a:gd name="T38" fmla="*/ 61 w 65"/>
                <a:gd name="T39" fmla="*/ 13 h 14"/>
                <a:gd name="T40" fmla="*/ 61 w 65"/>
                <a:gd name="T41" fmla="*/ 13 h 14"/>
                <a:gd name="T42" fmla="*/ 62 w 65"/>
                <a:gd name="T43" fmla="*/ 12 h 14"/>
                <a:gd name="T44" fmla="*/ 63 w 65"/>
                <a:gd name="T45" fmla="*/ 12 h 14"/>
                <a:gd name="T46" fmla="*/ 63 w 65"/>
                <a:gd name="T47" fmla="*/ 11 h 14"/>
                <a:gd name="T48" fmla="*/ 64 w 65"/>
                <a:gd name="T49" fmla="*/ 10 h 14"/>
                <a:gd name="T50" fmla="*/ 64 w 65"/>
                <a:gd name="T51" fmla="*/ 9 h 14"/>
                <a:gd name="T52" fmla="*/ 65 w 65"/>
                <a:gd name="T53" fmla="*/ 5 h 14"/>
                <a:gd name="T54" fmla="*/ 64 w 65"/>
                <a:gd name="T55" fmla="*/ 4 h 14"/>
                <a:gd name="T56" fmla="*/ 63 w 65"/>
                <a:gd name="T57" fmla="*/ 3 h 14"/>
                <a:gd name="T58" fmla="*/ 63 w 65"/>
                <a:gd name="T59" fmla="*/ 2 h 14"/>
                <a:gd name="T60" fmla="*/ 62 w 65"/>
                <a:gd name="T61" fmla="*/ 2 h 14"/>
                <a:gd name="T62" fmla="*/ 62 w 65"/>
                <a:gd name="T63" fmla="*/ 1 h 14"/>
                <a:gd name="T64" fmla="*/ 61 w 65"/>
                <a:gd name="T65" fmla="*/ 1 h 14"/>
                <a:gd name="T66" fmla="*/ 60 w 65"/>
                <a:gd name="T67" fmla="*/ 1 h 14"/>
                <a:gd name="T68" fmla="*/ 60 w 65"/>
                <a:gd name="T69" fmla="*/ 0 h 14"/>
                <a:gd name="T70" fmla="*/ 59 w 65"/>
                <a:gd name="T71" fmla="*/ 0 h 14"/>
                <a:gd name="T72" fmla="*/ 59 w 65"/>
                <a:gd name="T73" fmla="*/ 0 h 14"/>
                <a:gd name="T74" fmla="*/ 58 w 65"/>
                <a:gd name="T75" fmla="*/ 0 h 14"/>
                <a:gd name="T76" fmla="*/ 57 w 65"/>
                <a:gd name="T77" fmla="*/ 0 h 14"/>
                <a:gd name="T78" fmla="*/ 8 w 65"/>
                <a:gd name="T79" fmla="*/ 0 h 14"/>
                <a:gd name="T80" fmla="*/ 7 w 65"/>
                <a:gd name="T81" fmla="*/ 0 h 14"/>
                <a:gd name="T82" fmla="*/ 7 w 65"/>
                <a:gd name="T83" fmla="*/ 0 h 14"/>
                <a:gd name="T84" fmla="*/ 6 w 65"/>
                <a:gd name="T85" fmla="*/ 0 h 14"/>
                <a:gd name="T86" fmla="*/ 5 w 65"/>
                <a:gd name="T87" fmla="*/ 0 h 14"/>
                <a:gd name="T88" fmla="*/ 5 w 65"/>
                <a:gd name="T89" fmla="*/ 0 h 14"/>
                <a:gd name="T90" fmla="*/ 4 w 65"/>
                <a:gd name="T91" fmla="*/ 1 h 14"/>
                <a:gd name="T92" fmla="*/ 4 w 65"/>
                <a:gd name="T93" fmla="*/ 1 h 14"/>
                <a:gd name="T94" fmla="*/ 3 w 65"/>
                <a:gd name="T95" fmla="*/ 2 h 14"/>
                <a:gd name="T96" fmla="*/ 2 w 65"/>
                <a:gd name="T97" fmla="*/ 2 h 14"/>
                <a:gd name="T98" fmla="*/ 2 w 65"/>
                <a:gd name="T99" fmla="*/ 2 h 14"/>
                <a:gd name="T100" fmla="*/ 1 w 65"/>
                <a:gd name="T101" fmla="*/ 3 h 14"/>
                <a:gd name="T102" fmla="*/ 1 w 65"/>
                <a:gd name="T103" fmla="*/ 4 h 14"/>
                <a:gd name="T104" fmla="*/ 0 w 65"/>
                <a:gd name="T10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14">
                  <a:moveTo>
                    <a:pt x="0" y="7"/>
                  </a:moveTo>
                  <a:lnTo>
                    <a:pt x="0" y="8"/>
                  </a:lnTo>
                  <a:lnTo>
                    <a:pt x="0" y="9"/>
                  </a:lnTo>
                  <a:lnTo>
                    <a:pt x="0" y="10"/>
                  </a:lnTo>
                  <a:lnTo>
                    <a:pt x="1" y="10"/>
                  </a:lnTo>
                  <a:lnTo>
                    <a:pt x="1" y="10"/>
                  </a:lnTo>
                  <a:lnTo>
                    <a:pt x="1" y="11"/>
                  </a:lnTo>
                  <a:lnTo>
                    <a:pt x="1" y="11"/>
                  </a:lnTo>
                  <a:lnTo>
                    <a:pt x="1" y="11"/>
                  </a:lnTo>
                  <a:lnTo>
                    <a:pt x="2" y="12"/>
                  </a:lnTo>
                  <a:lnTo>
                    <a:pt x="2" y="12"/>
                  </a:lnTo>
                  <a:lnTo>
                    <a:pt x="2" y="12"/>
                  </a:lnTo>
                  <a:lnTo>
                    <a:pt x="2" y="12"/>
                  </a:lnTo>
                  <a:lnTo>
                    <a:pt x="2" y="12"/>
                  </a:lnTo>
                  <a:lnTo>
                    <a:pt x="3" y="12"/>
                  </a:lnTo>
                  <a:lnTo>
                    <a:pt x="3" y="13"/>
                  </a:lnTo>
                  <a:lnTo>
                    <a:pt x="3" y="13"/>
                  </a:lnTo>
                  <a:lnTo>
                    <a:pt x="3" y="13"/>
                  </a:lnTo>
                  <a:lnTo>
                    <a:pt x="4" y="13"/>
                  </a:lnTo>
                  <a:lnTo>
                    <a:pt x="4" y="13"/>
                  </a:lnTo>
                  <a:lnTo>
                    <a:pt x="4" y="13"/>
                  </a:lnTo>
                  <a:lnTo>
                    <a:pt x="4" y="13"/>
                  </a:lnTo>
                  <a:lnTo>
                    <a:pt x="4" y="13"/>
                  </a:lnTo>
                  <a:lnTo>
                    <a:pt x="4" y="13"/>
                  </a:lnTo>
                  <a:lnTo>
                    <a:pt x="5" y="14"/>
                  </a:lnTo>
                  <a:lnTo>
                    <a:pt x="5" y="14"/>
                  </a:lnTo>
                  <a:lnTo>
                    <a:pt x="5" y="14"/>
                  </a:lnTo>
                  <a:lnTo>
                    <a:pt x="5" y="14"/>
                  </a:lnTo>
                  <a:lnTo>
                    <a:pt x="5" y="14"/>
                  </a:lnTo>
                  <a:lnTo>
                    <a:pt x="6" y="14"/>
                  </a:lnTo>
                  <a:lnTo>
                    <a:pt x="6" y="14"/>
                  </a:lnTo>
                  <a:lnTo>
                    <a:pt x="6" y="14"/>
                  </a:lnTo>
                  <a:lnTo>
                    <a:pt x="6" y="14"/>
                  </a:lnTo>
                  <a:lnTo>
                    <a:pt x="6" y="14"/>
                  </a:lnTo>
                  <a:lnTo>
                    <a:pt x="7" y="14"/>
                  </a:lnTo>
                  <a:lnTo>
                    <a:pt x="7" y="14"/>
                  </a:lnTo>
                  <a:lnTo>
                    <a:pt x="7" y="14"/>
                  </a:lnTo>
                  <a:lnTo>
                    <a:pt x="7" y="14"/>
                  </a:lnTo>
                  <a:lnTo>
                    <a:pt x="8" y="14"/>
                  </a:lnTo>
                  <a:lnTo>
                    <a:pt x="8" y="14"/>
                  </a:lnTo>
                  <a:lnTo>
                    <a:pt x="57" y="14"/>
                  </a:lnTo>
                  <a:lnTo>
                    <a:pt x="57" y="14"/>
                  </a:lnTo>
                  <a:lnTo>
                    <a:pt x="57" y="14"/>
                  </a:lnTo>
                  <a:lnTo>
                    <a:pt x="58" y="14"/>
                  </a:lnTo>
                  <a:lnTo>
                    <a:pt x="58" y="14"/>
                  </a:lnTo>
                  <a:lnTo>
                    <a:pt x="58" y="14"/>
                  </a:lnTo>
                  <a:lnTo>
                    <a:pt x="58" y="14"/>
                  </a:lnTo>
                  <a:lnTo>
                    <a:pt x="58" y="14"/>
                  </a:lnTo>
                  <a:lnTo>
                    <a:pt x="59" y="14"/>
                  </a:lnTo>
                  <a:lnTo>
                    <a:pt x="59" y="14"/>
                  </a:lnTo>
                  <a:lnTo>
                    <a:pt x="59" y="14"/>
                  </a:lnTo>
                  <a:lnTo>
                    <a:pt x="59" y="14"/>
                  </a:lnTo>
                  <a:lnTo>
                    <a:pt x="60" y="14"/>
                  </a:lnTo>
                  <a:lnTo>
                    <a:pt x="60" y="14"/>
                  </a:lnTo>
                  <a:lnTo>
                    <a:pt x="60" y="14"/>
                  </a:lnTo>
                  <a:lnTo>
                    <a:pt x="60" y="14"/>
                  </a:lnTo>
                  <a:lnTo>
                    <a:pt x="60" y="13"/>
                  </a:lnTo>
                  <a:lnTo>
                    <a:pt x="60" y="13"/>
                  </a:lnTo>
                  <a:lnTo>
                    <a:pt x="61" y="13"/>
                  </a:lnTo>
                  <a:lnTo>
                    <a:pt x="61" y="13"/>
                  </a:lnTo>
                  <a:lnTo>
                    <a:pt x="61" y="13"/>
                  </a:lnTo>
                  <a:lnTo>
                    <a:pt x="61" y="13"/>
                  </a:lnTo>
                  <a:lnTo>
                    <a:pt x="61" y="13"/>
                  </a:lnTo>
                  <a:lnTo>
                    <a:pt x="62" y="13"/>
                  </a:lnTo>
                  <a:lnTo>
                    <a:pt x="62" y="13"/>
                  </a:lnTo>
                  <a:lnTo>
                    <a:pt x="62" y="12"/>
                  </a:lnTo>
                  <a:lnTo>
                    <a:pt x="62" y="12"/>
                  </a:lnTo>
                  <a:lnTo>
                    <a:pt x="62" y="12"/>
                  </a:lnTo>
                  <a:lnTo>
                    <a:pt x="63" y="12"/>
                  </a:lnTo>
                  <a:lnTo>
                    <a:pt x="63" y="12"/>
                  </a:lnTo>
                  <a:lnTo>
                    <a:pt x="63" y="12"/>
                  </a:lnTo>
                  <a:lnTo>
                    <a:pt x="63" y="11"/>
                  </a:lnTo>
                  <a:lnTo>
                    <a:pt x="63" y="11"/>
                  </a:lnTo>
                  <a:lnTo>
                    <a:pt x="64" y="11"/>
                  </a:lnTo>
                  <a:lnTo>
                    <a:pt x="64" y="10"/>
                  </a:lnTo>
                  <a:lnTo>
                    <a:pt x="64" y="10"/>
                  </a:lnTo>
                  <a:lnTo>
                    <a:pt x="64" y="10"/>
                  </a:lnTo>
                  <a:lnTo>
                    <a:pt x="64" y="9"/>
                  </a:lnTo>
                  <a:lnTo>
                    <a:pt x="65" y="8"/>
                  </a:lnTo>
                  <a:lnTo>
                    <a:pt x="65" y="7"/>
                  </a:lnTo>
                  <a:lnTo>
                    <a:pt x="65" y="5"/>
                  </a:lnTo>
                  <a:lnTo>
                    <a:pt x="64" y="5"/>
                  </a:lnTo>
                  <a:lnTo>
                    <a:pt x="64" y="4"/>
                  </a:lnTo>
                  <a:lnTo>
                    <a:pt x="64" y="4"/>
                  </a:lnTo>
                  <a:lnTo>
                    <a:pt x="64" y="4"/>
                  </a:lnTo>
                  <a:lnTo>
                    <a:pt x="64" y="3"/>
                  </a:lnTo>
                  <a:lnTo>
                    <a:pt x="63" y="3"/>
                  </a:lnTo>
                  <a:lnTo>
                    <a:pt x="63" y="3"/>
                  </a:lnTo>
                  <a:lnTo>
                    <a:pt x="63" y="2"/>
                  </a:lnTo>
                  <a:lnTo>
                    <a:pt x="63" y="2"/>
                  </a:lnTo>
                  <a:lnTo>
                    <a:pt x="63" y="2"/>
                  </a:lnTo>
                  <a:lnTo>
                    <a:pt x="63" y="2"/>
                  </a:lnTo>
                  <a:lnTo>
                    <a:pt x="62" y="2"/>
                  </a:lnTo>
                  <a:lnTo>
                    <a:pt x="62" y="2"/>
                  </a:lnTo>
                  <a:lnTo>
                    <a:pt x="62" y="2"/>
                  </a:lnTo>
                  <a:lnTo>
                    <a:pt x="62" y="1"/>
                  </a:lnTo>
                  <a:lnTo>
                    <a:pt x="61" y="1"/>
                  </a:lnTo>
                  <a:lnTo>
                    <a:pt x="61" y="1"/>
                  </a:lnTo>
                  <a:lnTo>
                    <a:pt x="61" y="1"/>
                  </a:lnTo>
                  <a:lnTo>
                    <a:pt x="61" y="1"/>
                  </a:lnTo>
                  <a:lnTo>
                    <a:pt x="61" y="1"/>
                  </a:lnTo>
                  <a:lnTo>
                    <a:pt x="60" y="1"/>
                  </a:lnTo>
                  <a:lnTo>
                    <a:pt x="60" y="1"/>
                  </a:lnTo>
                  <a:lnTo>
                    <a:pt x="60" y="0"/>
                  </a:lnTo>
                  <a:lnTo>
                    <a:pt x="60" y="0"/>
                  </a:lnTo>
                  <a:lnTo>
                    <a:pt x="60" y="0"/>
                  </a:lnTo>
                  <a:lnTo>
                    <a:pt x="60" y="0"/>
                  </a:lnTo>
                  <a:lnTo>
                    <a:pt x="59" y="0"/>
                  </a:lnTo>
                  <a:lnTo>
                    <a:pt x="59" y="0"/>
                  </a:lnTo>
                  <a:lnTo>
                    <a:pt x="59" y="0"/>
                  </a:lnTo>
                  <a:lnTo>
                    <a:pt x="59" y="0"/>
                  </a:lnTo>
                  <a:lnTo>
                    <a:pt x="58" y="0"/>
                  </a:lnTo>
                  <a:lnTo>
                    <a:pt x="58" y="0"/>
                  </a:lnTo>
                  <a:lnTo>
                    <a:pt x="58" y="0"/>
                  </a:lnTo>
                  <a:lnTo>
                    <a:pt x="58" y="0"/>
                  </a:lnTo>
                  <a:lnTo>
                    <a:pt x="58" y="0"/>
                  </a:lnTo>
                  <a:lnTo>
                    <a:pt x="57" y="0"/>
                  </a:lnTo>
                  <a:lnTo>
                    <a:pt x="57" y="0"/>
                  </a:lnTo>
                  <a:lnTo>
                    <a:pt x="57" y="0"/>
                  </a:lnTo>
                  <a:lnTo>
                    <a:pt x="8" y="0"/>
                  </a:lnTo>
                  <a:lnTo>
                    <a:pt x="8" y="0"/>
                  </a:lnTo>
                  <a:lnTo>
                    <a:pt x="7" y="0"/>
                  </a:lnTo>
                  <a:lnTo>
                    <a:pt x="7" y="0"/>
                  </a:lnTo>
                  <a:lnTo>
                    <a:pt x="7" y="0"/>
                  </a:lnTo>
                  <a:lnTo>
                    <a:pt x="7" y="0"/>
                  </a:lnTo>
                  <a:lnTo>
                    <a:pt x="7" y="0"/>
                  </a:lnTo>
                  <a:lnTo>
                    <a:pt x="6" y="0"/>
                  </a:lnTo>
                  <a:lnTo>
                    <a:pt x="6" y="0"/>
                  </a:lnTo>
                  <a:lnTo>
                    <a:pt x="6" y="0"/>
                  </a:lnTo>
                  <a:lnTo>
                    <a:pt x="6" y="0"/>
                  </a:lnTo>
                  <a:lnTo>
                    <a:pt x="5" y="0"/>
                  </a:lnTo>
                  <a:lnTo>
                    <a:pt x="5" y="0"/>
                  </a:lnTo>
                  <a:lnTo>
                    <a:pt x="5" y="0"/>
                  </a:lnTo>
                  <a:lnTo>
                    <a:pt x="5" y="0"/>
                  </a:lnTo>
                  <a:lnTo>
                    <a:pt x="5" y="0"/>
                  </a:lnTo>
                  <a:lnTo>
                    <a:pt x="4" y="1"/>
                  </a:lnTo>
                  <a:lnTo>
                    <a:pt x="4" y="1"/>
                  </a:lnTo>
                  <a:lnTo>
                    <a:pt x="4" y="1"/>
                  </a:lnTo>
                  <a:lnTo>
                    <a:pt x="4" y="1"/>
                  </a:lnTo>
                  <a:lnTo>
                    <a:pt x="4" y="1"/>
                  </a:lnTo>
                  <a:lnTo>
                    <a:pt x="4" y="1"/>
                  </a:lnTo>
                  <a:lnTo>
                    <a:pt x="3" y="1"/>
                  </a:lnTo>
                  <a:lnTo>
                    <a:pt x="3" y="1"/>
                  </a:lnTo>
                  <a:lnTo>
                    <a:pt x="3" y="2"/>
                  </a:lnTo>
                  <a:lnTo>
                    <a:pt x="3" y="2"/>
                  </a:lnTo>
                  <a:lnTo>
                    <a:pt x="2" y="2"/>
                  </a:lnTo>
                  <a:lnTo>
                    <a:pt x="2" y="2"/>
                  </a:lnTo>
                  <a:lnTo>
                    <a:pt x="2" y="2"/>
                  </a:lnTo>
                  <a:lnTo>
                    <a:pt x="2" y="2"/>
                  </a:lnTo>
                  <a:lnTo>
                    <a:pt x="2" y="2"/>
                  </a:lnTo>
                  <a:lnTo>
                    <a:pt x="1" y="3"/>
                  </a:lnTo>
                  <a:lnTo>
                    <a:pt x="1" y="3"/>
                  </a:lnTo>
                  <a:lnTo>
                    <a:pt x="1" y="3"/>
                  </a:lnTo>
                  <a:lnTo>
                    <a:pt x="1" y="4"/>
                  </a:lnTo>
                  <a:lnTo>
                    <a:pt x="1" y="4"/>
                  </a:lnTo>
                  <a:lnTo>
                    <a:pt x="1" y="4"/>
                  </a:lnTo>
                  <a:lnTo>
                    <a:pt x="0" y="5"/>
                  </a:lnTo>
                  <a:lnTo>
                    <a:pt x="0" y="5"/>
                  </a:lnTo>
                  <a:lnTo>
                    <a:pt x="0" y="7"/>
                  </a:lnTo>
                  <a:close/>
                </a:path>
              </a:pathLst>
            </a:custGeom>
            <a:noFill/>
            <a:ln w="1588" cap="flat">
              <a:solidFill>
                <a:srgbClr val="545454"/>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0" name="Rectangle 120"/>
            <p:cNvSpPr>
              <a:spLocks noChangeArrowheads="1"/>
            </p:cNvSpPr>
            <p:nvPr/>
          </p:nvSpPr>
          <p:spPr bwMode="auto">
            <a:xfrm>
              <a:off x="4503" y="1898"/>
              <a:ext cx="7" cy="71"/>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1" name="Rectangle 121"/>
            <p:cNvSpPr>
              <a:spLocks noChangeArrowheads="1"/>
            </p:cNvSpPr>
            <p:nvPr/>
          </p:nvSpPr>
          <p:spPr bwMode="auto">
            <a:xfrm>
              <a:off x="4503" y="1898"/>
              <a:ext cx="7" cy="71"/>
            </a:xfrm>
            <a:prstGeom prst="rect">
              <a:avLst/>
            </a:prstGeom>
            <a:noFill/>
            <a:ln w="1588">
              <a:solidFill>
                <a:srgbClr val="545454"/>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2" name="Rectangle 122"/>
            <p:cNvSpPr>
              <a:spLocks noChangeArrowheads="1"/>
            </p:cNvSpPr>
            <p:nvPr/>
          </p:nvSpPr>
          <p:spPr bwMode="auto">
            <a:xfrm>
              <a:off x="4509" y="1922"/>
              <a:ext cx="12" cy="24"/>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3" name="Rectangle 123"/>
            <p:cNvSpPr>
              <a:spLocks noChangeArrowheads="1"/>
            </p:cNvSpPr>
            <p:nvPr/>
          </p:nvSpPr>
          <p:spPr bwMode="auto">
            <a:xfrm>
              <a:off x="4509" y="1922"/>
              <a:ext cx="12" cy="24"/>
            </a:xfrm>
            <a:prstGeom prst="rect">
              <a:avLst/>
            </a:prstGeom>
            <a:noFill/>
            <a:ln w="1588">
              <a:solidFill>
                <a:srgbClr val="545454"/>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4" name="Freeform 124"/>
            <p:cNvSpPr>
              <a:spLocks/>
            </p:cNvSpPr>
            <p:nvPr/>
          </p:nvSpPr>
          <p:spPr bwMode="auto">
            <a:xfrm>
              <a:off x="4511" y="1964"/>
              <a:ext cx="27" cy="5"/>
            </a:xfrm>
            <a:custGeom>
              <a:avLst/>
              <a:gdLst>
                <a:gd name="T0" fmla="*/ 0 w 117"/>
                <a:gd name="T1" fmla="*/ 16 h 20"/>
                <a:gd name="T2" fmla="*/ 0 w 117"/>
                <a:gd name="T3" fmla="*/ 4 h 20"/>
                <a:gd name="T4" fmla="*/ 0 w 117"/>
                <a:gd name="T5" fmla="*/ 4 h 20"/>
                <a:gd name="T6" fmla="*/ 4 w 117"/>
                <a:gd name="T7" fmla="*/ 0 h 20"/>
                <a:gd name="T8" fmla="*/ 4 w 117"/>
                <a:gd name="T9" fmla="*/ 0 h 20"/>
                <a:gd name="T10" fmla="*/ 4 w 117"/>
                <a:gd name="T11" fmla="*/ 0 h 20"/>
                <a:gd name="T12" fmla="*/ 113 w 117"/>
                <a:gd name="T13" fmla="*/ 0 h 20"/>
                <a:gd name="T14" fmla="*/ 113 w 117"/>
                <a:gd name="T15" fmla="*/ 0 h 20"/>
                <a:gd name="T16" fmla="*/ 117 w 117"/>
                <a:gd name="T17" fmla="*/ 4 h 20"/>
                <a:gd name="T18" fmla="*/ 117 w 117"/>
                <a:gd name="T19" fmla="*/ 4 h 20"/>
                <a:gd name="T20" fmla="*/ 117 w 117"/>
                <a:gd name="T21" fmla="*/ 16 h 20"/>
                <a:gd name="T22" fmla="*/ 117 w 117"/>
                <a:gd name="T23" fmla="*/ 16 h 20"/>
                <a:gd name="T24" fmla="*/ 113 w 117"/>
                <a:gd name="T25" fmla="*/ 20 h 20"/>
                <a:gd name="T26" fmla="*/ 113 w 117"/>
                <a:gd name="T27" fmla="*/ 20 h 20"/>
                <a:gd name="T28" fmla="*/ 4 w 117"/>
                <a:gd name="T29" fmla="*/ 20 h 20"/>
                <a:gd name="T30" fmla="*/ 4 w 117"/>
                <a:gd name="T31" fmla="*/ 20 h 20"/>
                <a:gd name="T32" fmla="*/ 0 w 117"/>
                <a:gd name="T3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20">
                  <a:moveTo>
                    <a:pt x="0" y="16"/>
                  </a:moveTo>
                  <a:lnTo>
                    <a:pt x="0" y="4"/>
                  </a:lnTo>
                  <a:lnTo>
                    <a:pt x="0" y="4"/>
                  </a:lnTo>
                  <a:cubicBezTo>
                    <a:pt x="0" y="2"/>
                    <a:pt x="2" y="0"/>
                    <a:pt x="4" y="0"/>
                  </a:cubicBezTo>
                  <a:cubicBezTo>
                    <a:pt x="4" y="0"/>
                    <a:pt x="4" y="0"/>
                    <a:pt x="4" y="0"/>
                  </a:cubicBezTo>
                  <a:lnTo>
                    <a:pt x="4" y="0"/>
                  </a:lnTo>
                  <a:lnTo>
                    <a:pt x="113" y="0"/>
                  </a:lnTo>
                  <a:lnTo>
                    <a:pt x="113" y="0"/>
                  </a:lnTo>
                  <a:cubicBezTo>
                    <a:pt x="115" y="0"/>
                    <a:pt x="117" y="2"/>
                    <a:pt x="117" y="4"/>
                  </a:cubicBezTo>
                  <a:lnTo>
                    <a:pt x="117" y="4"/>
                  </a:lnTo>
                  <a:lnTo>
                    <a:pt x="117" y="16"/>
                  </a:lnTo>
                  <a:lnTo>
                    <a:pt x="117" y="16"/>
                  </a:lnTo>
                  <a:cubicBezTo>
                    <a:pt x="117" y="18"/>
                    <a:pt x="115" y="20"/>
                    <a:pt x="113" y="20"/>
                  </a:cubicBezTo>
                  <a:lnTo>
                    <a:pt x="113" y="20"/>
                  </a:lnTo>
                  <a:lnTo>
                    <a:pt x="4" y="20"/>
                  </a:lnTo>
                  <a:lnTo>
                    <a:pt x="4" y="20"/>
                  </a:lnTo>
                  <a:cubicBezTo>
                    <a:pt x="2" y="20"/>
                    <a:pt x="0" y="18"/>
                    <a:pt x="0" y="16"/>
                  </a:cubicBezTo>
                  <a:close/>
                </a:path>
              </a:pathLst>
            </a:custGeom>
            <a:solidFill>
              <a:srgbClr val="BFBFBF"/>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5" name="Freeform 125"/>
            <p:cNvSpPr>
              <a:spLocks/>
            </p:cNvSpPr>
            <p:nvPr/>
          </p:nvSpPr>
          <p:spPr bwMode="auto">
            <a:xfrm>
              <a:off x="4511" y="1964"/>
              <a:ext cx="27" cy="5"/>
            </a:xfrm>
            <a:custGeom>
              <a:avLst/>
              <a:gdLst>
                <a:gd name="T0" fmla="*/ 0 w 117"/>
                <a:gd name="T1" fmla="*/ 16 h 20"/>
                <a:gd name="T2" fmla="*/ 0 w 117"/>
                <a:gd name="T3" fmla="*/ 4 h 20"/>
                <a:gd name="T4" fmla="*/ 0 w 117"/>
                <a:gd name="T5" fmla="*/ 4 h 20"/>
                <a:gd name="T6" fmla="*/ 4 w 117"/>
                <a:gd name="T7" fmla="*/ 0 h 20"/>
                <a:gd name="T8" fmla="*/ 4 w 117"/>
                <a:gd name="T9" fmla="*/ 0 h 20"/>
                <a:gd name="T10" fmla="*/ 4 w 117"/>
                <a:gd name="T11" fmla="*/ 0 h 20"/>
                <a:gd name="T12" fmla="*/ 113 w 117"/>
                <a:gd name="T13" fmla="*/ 0 h 20"/>
                <a:gd name="T14" fmla="*/ 113 w 117"/>
                <a:gd name="T15" fmla="*/ 0 h 20"/>
                <a:gd name="T16" fmla="*/ 117 w 117"/>
                <a:gd name="T17" fmla="*/ 4 h 20"/>
                <a:gd name="T18" fmla="*/ 117 w 117"/>
                <a:gd name="T19" fmla="*/ 4 h 20"/>
                <a:gd name="T20" fmla="*/ 117 w 117"/>
                <a:gd name="T21" fmla="*/ 16 h 20"/>
                <a:gd name="T22" fmla="*/ 117 w 117"/>
                <a:gd name="T23" fmla="*/ 16 h 20"/>
                <a:gd name="T24" fmla="*/ 113 w 117"/>
                <a:gd name="T25" fmla="*/ 20 h 20"/>
                <a:gd name="T26" fmla="*/ 113 w 117"/>
                <a:gd name="T27" fmla="*/ 20 h 20"/>
                <a:gd name="T28" fmla="*/ 4 w 117"/>
                <a:gd name="T29" fmla="*/ 20 h 20"/>
                <a:gd name="T30" fmla="*/ 4 w 117"/>
                <a:gd name="T31" fmla="*/ 20 h 20"/>
                <a:gd name="T32" fmla="*/ 0 w 117"/>
                <a:gd name="T33"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20">
                  <a:moveTo>
                    <a:pt x="0" y="16"/>
                  </a:moveTo>
                  <a:lnTo>
                    <a:pt x="0" y="4"/>
                  </a:lnTo>
                  <a:lnTo>
                    <a:pt x="0" y="4"/>
                  </a:lnTo>
                  <a:cubicBezTo>
                    <a:pt x="0" y="2"/>
                    <a:pt x="2" y="0"/>
                    <a:pt x="4" y="0"/>
                  </a:cubicBezTo>
                  <a:cubicBezTo>
                    <a:pt x="4" y="0"/>
                    <a:pt x="4" y="0"/>
                    <a:pt x="4" y="0"/>
                  </a:cubicBezTo>
                  <a:lnTo>
                    <a:pt x="4" y="0"/>
                  </a:lnTo>
                  <a:lnTo>
                    <a:pt x="113" y="0"/>
                  </a:lnTo>
                  <a:lnTo>
                    <a:pt x="113" y="0"/>
                  </a:lnTo>
                  <a:cubicBezTo>
                    <a:pt x="115" y="0"/>
                    <a:pt x="117" y="2"/>
                    <a:pt x="117" y="4"/>
                  </a:cubicBezTo>
                  <a:lnTo>
                    <a:pt x="117" y="4"/>
                  </a:lnTo>
                  <a:lnTo>
                    <a:pt x="117" y="16"/>
                  </a:lnTo>
                  <a:lnTo>
                    <a:pt x="117" y="16"/>
                  </a:lnTo>
                  <a:cubicBezTo>
                    <a:pt x="117" y="18"/>
                    <a:pt x="115" y="20"/>
                    <a:pt x="113" y="20"/>
                  </a:cubicBezTo>
                  <a:lnTo>
                    <a:pt x="113" y="20"/>
                  </a:lnTo>
                  <a:lnTo>
                    <a:pt x="4" y="20"/>
                  </a:lnTo>
                  <a:lnTo>
                    <a:pt x="4" y="20"/>
                  </a:lnTo>
                  <a:cubicBezTo>
                    <a:pt x="2" y="20"/>
                    <a:pt x="0" y="18"/>
                    <a:pt x="0" y="16"/>
                  </a:cubicBezTo>
                  <a:close/>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6" name="Freeform 126"/>
            <p:cNvSpPr>
              <a:spLocks/>
            </p:cNvSpPr>
            <p:nvPr/>
          </p:nvSpPr>
          <p:spPr bwMode="auto">
            <a:xfrm>
              <a:off x="4511" y="1900"/>
              <a:ext cx="27" cy="4"/>
            </a:xfrm>
            <a:custGeom>
              <a:avLst/>
              <a:gdLst>
                <a:gd name="T0" fmla="*/ 0 w 117"/>
                <a:gd name="T1" fmla="*/ 16 h 19"/>
                <a:gd name="T2" fmla="*/ 0 w 117"/>
                <a:gd name="T3" fmla="*/ 3 h 19"/>
                <a:gd name="T4" fmla="*/ 0 w 117"/>
                <a:gd name="T5" fmla="*/ 3 h 19"/>
                <a:gd name="T6" fmla="*/ 4 w 117"/>
                <a:gd name="T7" fmla="*/ 0 h 19"/>
                <a:gd name="T8" fmla="*/ 4 w 117"/>
                <a:gd name="T9" fmla="*/ 0 h 19"/>
                <a:gd name="T10" fmla="*/ 4 w 117"/>
                <a:gd name="T11" fmla="*/ 0 h 19"/>
                <a:gd name="T12" fmla="*/ 113 w 117"/>
                <a:gd name="T13" fmla="*/ 0 h 19"/>
                <a:gd name="T14" fmla="*/ 113 w 117"/>
                <a:gd name="T15" fmla="*/ 0 h 19"/>
                <a:gd name="T16" fmla="*/ 117 w 117"/>
                <a:gd name="T17" fmla="*/ 3 h 19"/>
                <a:gd name="T18" fmla="*/ 117 w 117"/>
                <a:gd name="T19" fmla="*/ 3 h 19"/>
                <a:gd name="T20" fmla="*/ 117 w 117"/>
                <a:gd name="T21" fmla="*/ 16 h 19"/>
                <a:gd name="T22" fmla="*/ 117 w 117"/>
                <a:gd name="T23" fmla="*/ 16 h 19"/>
                <a:gd name="T24" fmla="*/ 113 w 117"/>
                <a:gd name="T25" fmla="*/ 19 h 19"/>
                <a:gd name="T26" fmla="*/ 113 w 117"/>
                <a:gd name="T27" fmla="*/ 19 h 19"/>
                <a:gd name="T28" fmla="*/ 4 w 117"/>
                <a:gd name="T29" fmla="*/ 19 h 19"/>
                <a:gd name="T30" fmla="*/ 4 w 117"/>
                <a:gd name="T31" fmla="*/ 19 h 19"/>
                <a:gd name="T32" fmla="*/ 0 w 117"/>
                <a:gd name="T33"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9">
                  <a:moveTo>
                    <a:pt x="0" y="16"/>
                  </a:moveTo>
                  <a:lnTo>
                    <a:pt x="0" y="3"/>
                  </a:lnTo>
                  <a:lnTo>
                    <a:pt x="0" y="3"/>
                  </a:lnTo>
                  <a:cubicBezTo>
                    <a:pt x="0" y="1"/>
                    <a:pt x="2" y="0"/>
                    <a:pt x="4" y="0"/>
                  </a:cubicBezTo>
                  <a:cubicBezTo>
                    <a:pt x="4" y="0"/>
                    <a:pt x="4" y="0"/>
                    <a:pt x="4" y="0"/>
                  </a:cubicBezTo>
                  <a:lnTo>
                    <a:pt x="4" y="0"/>
                  </a:lnTo>
                  <a:lnTo>
                    <a:pt x="113" y="0"/>
                  </a:lnTo>
                  <a:lnTo>
                    <a:pt x="113" y="0"/>
                  </a:lnTo>
                  <a:cubicBezTo>
                    <a:pt x="115" y="0"/>
                    <a:pt x="117" y="1"/>
                    <a:pt x="117" y="3"/>
                  </a:cubicBezTo>
                  <a:lnTo>
                    <a:pt x="117" y="3"/>
                  </a:lnTo>
                  <a:lnTo>
                    <a:pt x="117" y="16"/>
                  </a:lnTo>
                  <a:lnTo>
                    <a:pt x="117" y="16"/>
                  </a:lnTo>
                  <a:cubicBezTo>
                    <a:pt x="117" y="18"/>
                    <a:pt x="115" y="19"/>
                    <a:pt x="113" y="19"/>
                  </a:cubicBezTo>
                  <a:lnTo>
                    <a:pt x="113" y="19"/>
                  </a:lnTo>
                  <a:lnTo>
                    <a:pt x="4" y="19"/>
                  </a:lnTo>
                  <a:lnTo>
                    <a:pt x="4" y="19"/>
                  </a:lnTo>
                  <a:cubicBezTo>
                    <a:pt x="2" y="19"/>
                    <a:pt x="0" y="18"/>
                    <a:pt x="0" y="16"/>
                  </a:cubicBezTo>
                  <a:close/>
                </a:path>
              </a:pathLst>
            </a:custGeom>
            <a:solidFill>
              <a:srgbClr val="BFBFBF"/>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7" name="Freeform 127"/>
            <p:cNvSpPr>
              <a:spLocks/>
            </p:cNvSpPr>
            <p:nvPr/>
          </p:nvSpPr>
          <p:spPr bwMode="auto">
            <a:xfrm>
              <a:off x="4511" y="1900"/>
              <a:ext cx="27" cy="4"/>
            </a:xfrm>
            <a:custGeom>
              <a:avLst/>
              <a:gdLst>
                <a:gd name="T0" fmla="*/ 0 w 117"/>
                <a:gd name="T1" fmla="*/ 16 h 19"/>
                <a:gd name="T2" fmla="*/ 0 w 117"/>
                <a:gd name="T3" fmla="*/ 3 h 19"/>
                <a:gd name="T4" fmla="*/ 0 w 117"/>
                <a:gd name="T5" fmla="*/ 3 h 19"/>
                <a:gd name="T6" fmla="*/ 4 w 117"/>
                <a:gd name="T7" fmla="*/ 0 h 19"/>
                <a:gd name="T8" fmla="*/ 4 w 117"/>
                <a:gd name="T9" fmla="*/ 0 h 19"/>
                <a:gd name="T10" fmla="*/ 4 w 117"/>
                <a:gd name="T11" fmla="*/ 0 h 19"/>
                <a:gd name="T12" fmla="*/ 113 w 117"/>
                <a:gd name="T13" fmla="*/ 0 h 19"/>
                <a:gd name="T14" fmla="*/ 113 w 117"/>
                <a:gd name="T15" fmla="*/ 0 h 19"/>
                <a:gd name="T16" fmla="*/ 117 w 117"/>
                <a:gd name="T17" fmla="*/ 3 h 19"/>
                <a:gd name="T18" fmla="*/ 117 w 117"/>
                <a:gd name="T19" fmla="*/ 3 h 19"/>
                <a:gd name="T20" fmla="*/ 117 w 117"/>
                <a:gd name="T21" fmla="*/ 16 h 19"/>
                <a:gd name="T22" fmla="*/ 117 w 117"/>
                <a:gd name="T23" fmla="*/ 16 h 19"/>
                <a:gd name="T24" fmla="*/ 113 w 117"/>
                <a:gd name="T25" fmla="*/ 19 h 19"/>
                <a:gd name="T26" fmla="*/ 113 w 117"/>
                <a:gd name="T27" fmla="*/ 19 h 19"/>
                <a:gd name="T28" fmla="*/ 4 w 117"/>
                <a:gd name="T29" fmla="*/ 19 h 19"/>
                <a:gd name="T30" fmla="*/ 4 w 117"/>
                <a:gd name="T31" fmla="*/ 19 h 19"/>
                <a:gd name="T32" fmla="*/ 0 w 117"/>
                <a:gd name="T33"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9">
                  <a:moveTo>
                    <a:pt x="0" y="16"/>
                  </a:moveTo>
                  <a:lnTo>
                    <a:pt x="0" y="3"/>
                  </a:lnTo>
                  <a:lnTo>
                    <a:pt x="0" y="3"/>
                  </a:lnTo>
                  <a:cubicBezTo>
                    <a:pt x="0" y="1"/>
                    <a:pt x="2" y="0"/>
                    <a:pt x="4" y="0"/>
                  </a:cubicBezTo>
                  <a:cubicBezTo>
                    <a:pt x="4" y="0"/>
                    <a:pt x="4" y="0"/>
                    <a:pt x="4" y="0"/>
                  </a:cubicBezTo>
                  <a:lnTo>
                    <a:pt x="4" y="0"/>
                  </a:lnTo>
                  <a:lnTo>
                    <a:pt x="113" y="0"/>
                  </a:lnTo>
                  <a:lnTo>
                    <a:pt x="113" y="0"/>
                  </a:lnTo>
                  <a:cubicBezTo>
                    <a:pt x="115" y="0"/>
                    <a:pt x="117" y="1"/>
                    <a:pt x="117" y="3"/>
                  </a:cubicBezTo>
                  <a:lnTo>
                    <a:pt x="117" y="3"/>
                  </a:lnTo>
                  <a:lnTo>
                    <a:pt x="117" y="16"/>
                  </a:lnTo>
                  <a:lnTo>
                    <a:pt x="117" y="16"/>
                  </a:lnTo>
                  <a:cubicBezTo>
                    <a:pt x="117" y="18"/>
                    <a:pt x="115" y="19"/>
                    <a:pt x="113" y="19"/>
                  </a:cubicBezTo>
                  <a:lnTo>
                    <a:pt x="113" y="19"/>
                  </a:lnTo>
                  <a:lnTo>
                    <a:pt x="4" y="19"/>
                  </a:lnTo>
                  <a:lnTo>
                    <a:pt x="4" y="19"/>
                  </a:lnTo>
                  <a:cubicBezTo>
                    <a:pt x="2" y="19"/>
                    <a:pt x="0" y="18"/>
                    <a:pt x="0" y="16"/>
                  </a:cubicBezTo>
                  <a:close/>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8" name="Freeform 128"/>
            <p:cNvSpPr>
              <a:spLocks/>
            </p:cNvSpPr>
            <p:nvPr/>
          </p:nvSpPr>
          <p:spPr bwMode="auto">
            <a:xfrm>
              <a:off x="4510" y="1901"/>
              <a:ext cx="105" cy="67"/>
            </a:xfrm>
            <a:custGeom>
              <a:avLst/>
              <a:gdLst>
                <a:gd name="T0" fmla="*/ 25 w 105"/>
                <a:gd name="T1" fmla="*/ 64 h 67"/>
                <a:gd name="T2" fmla="*/ 23 w 105"/>
                <a:gd name="T3" fmla="*/ 64 h 67"/>
                <a:gd name="T4" fmla="*/ 21 w 105"/>
                <a:gd name="T5" fmla="*/ 65 h 67"/>
                <a:gd name="T6" fmla="*/ 19 w 105"/>
                <a:gd name="T7" fmla="*/ 65 h 67"/>
                <a:gd name="T8" fmla="*/ 17 w 105"/>
                <a:gd name="T9" fmla="*/ 65 h 67"/>
                <a:gd name="T10" fmla="*/ 15 w 105"/>
                <a:gd name="T11" fmla="*/ 65 h 67"/>
                <a:gd name="T12" fmla="*/ 13 w 105"/>
                <a:gd name="T13" fmla="*/ 65 h 67"/>
                <a:gd name="T14" fmla="*/ 11 w 105"/>
                <a:gd name="T15" fmla="*/ 65 h 67"/>
                <a:gd name="T16" fmla="*/ 9 w 105"/>
                <a:gd name="T17" fmla="*/ 65 h 67"/>
                <a:gd name="T18" fmla="*/ 7 w 105"/>
                <a:gd name="T19" fmla="*/ 65 h 67"/>
                <a:gd name="T20" fmla="*/ 6 w 105"/>
                <a:gd name="T21" fmla="*/ 65 h 67"/>
                <a:gd name="T22" fmla="*/ 4 w 105"/>
                <a:gd name="T23" fmla="*/ 65 h 67"/>
                <a:gd name="T24" fmla="*/ 3 w 105"/>
                <a:gd name="T25" fmla="*/ 65 h 67"/>
                <a:gd name="T26" fmla="*/ 1 w 105"/>
                <a:gd name="T27" fmla="*/ 65 h 67"/>
                <a:gd name="T28" fmla="*/ 12 w 105"/>
                <a:gd name="T29" fmla="*/ 17 h 67"/>
                <a:gd name="T30" fmla="*/ 1 w 105"/>
                <a:gd name="T31" fmla="*/ 16 h 67"/>
                <a:gd name="T32" fmla="*/ 1 w 105"/>
                <a:gd name="T33" fmla="*/ 14 h 67"/>
                <a:gd name="T34" fmla="*/ 1 w 105"/>
                <a:gd name="T35" fmla="*/ 13 h 67"/>
                <a:gd name="T36" fmla="*/ 1 w 105"/>
                <a:gd name="T37" fmla="*/ 12 h 67"/>
                <a:gd name="T38" fmla="*/ 1 w 105"/>
                <a:gd name="T39" fmla="*/ 11 h 67"/>
                <a:gd name="T40" fmla="*/ 1 w 105"/>
                <a:gd name="T41" fmla="*/ 10 h 67"/>
                <a:gd name="T42" fmla="*/ 1 w 105"/>
                <a:gd name="T43" fmla="*/ 8 h 67"/>
                <a:gd name="T44" fmla="*/ 1 w 105"/>
                <a:gd name="T45" fmla="*/ 8 h 67"/>
                <a:gd name="T46" fmla="*/ 1 w 105"/>
                <a:gd name="T47" fmla="*/ 6 h 67"/>
                <a:gd name="T48" fmla="*/ 1 w 105"/>
                <a:gd name="T49" fmla="*/ 5 h 67"/>
                <a:gd name="T50" fmla="*/ 1 w 105"/>
                <a:gd name="T51" fmla="*/ 5 h 67"/>
                <a:gd name="T52" fmla="*/ 1 w 105"/>
                <a:gd name="T53" fmla="*/ 4 h 67"/>
                <a:gd name="T54" fmla="*/ 1 w 105"/>
                <a:gd name="T55" fmla="*/ 3 h 67"/>
                <a:gd name="T56" fmla="*/ 1 w 105"/>
                <a:gd name="T57" fmla="*/ 2 h 67"/>
                <a:gd name="T58" fmla="*/ 92 w 105"/>
                <a:gd name="T59" fmla="*/ 0 h 67"/>
                <a:gd name="T60" fmla="*/ 94 w 105"/>
                <a:gd name="T61" fmla="*/ 0 h 67"/>
                <a:gd name="T62" fmla="*/ 95 w 105"/>
                <a:gd name="T63" fmla="*/ 0 h 67"/>
                <a:gd name="T64" fmla="*/ 97 w 105"/>
                <a:gd name="T65" fmla="*/ 0 h 67"/>
                <a:gd name="T66" fmla="*/ 98 w 105"/>
                <a:gd name="T67" fmla="*/ 1 h 67"/>
                <a:gd name="T68" fmla="*/ 99 w 105"/>
                <a:gd name="T69" fmla="*/ 1 h 67"/>
                <a:gd name="T70" fmla="*/ 100 w 105"/>
                <a:gd name="T71" fmla="*/ 2 h 67"/>
                <a:gd name="T72" fmla="*/ 101 w 105"/>
                <a:gd name="T73" fmla="*/ 2 h 67"/>
                <a:gd name="T74" fmla="*/ 102 w 105"/>
                <a:gd name="T75" fmla="*/ 3 h 67"/>
                <a:gd name="T76" fmla="*/ 102 w 105"/>
                <a:gd name="T77" fmla="*/ 4 h 67"/>
                <a:gd name="T78" fmla="*/ 103 w 105"/>
                <a:gd name="T79" fmla="*/ 5 h 67"/>
                <a:gd name="T80" fmla="*/ 104 w 105"/>
                <a:gd name="T81" fmla="*/ 6 h 67"/>
                <a:gd name="T82" fmla="*/ 104 w 105"/>
                <a:gd name="T83" fmla="*/ 7 h 67"/>
                <a:gd name="T84" fmla="*/ 105 w 105"/>
                <a:gd name="T85" fmla="*/ 8 h 67"/>
                <a:gd name="T86" fmla="*/ 105 w 105"/>
                <a:gd name="T87" fmla="*/ 57 h 67"/>
                <a:gd name="T88" fmla="*/ 104 w 105"/>
                <a:gd name="T89" fmla="*/ 58 h 67"/>
                <a:gd name="T90" fmla="*/ 104 w 105"/>
                <a:gd name="T91" fmla="*/ 59 h 67"/>
                <a:gd name="T92" fmla="*/ 103 w 105"/>
                <a:gd name="T93" fmla="*/ 60 h 67"/>
                <a:gd name="T94" fmla="*/ 102 w 105"/>
                <a:gd name="T95" fmla="*/ 62 h 67"/>
                <a:gd name="T96" fmla="*/ 102 w 105"/>
                <a:gd name="T97" fmla="*/ 63 h 67"/>
                <a:gd name="T98" fmla="*/ 101 w 105"/>
                <a:gd name="T99" fmla="*/ 63 h 67"/>
                <a:gd name="T100" fmla="*/ 100 w 105"/>
                <a:gd name="T101" fmla="*/ 64 h 67"/>
                <a:gd name="T102" fmla="*/ 99 w 105"/>
                <a:gd name="T103" fmla="*/ 65 h 67"/>
                <a:gd name="T104" fmla="*/ 98 w 105"/>
                <a:gd name="T105" fmla="*/ 66 h 67"/>
                <a:gd name="T106" fmla="*/ 97 w 105"/>
                <a:gd name="T107" fmla="*/ 66 h 67"/>
                <a:gd name="T108" fmla="*/ 96 w 105"/>
                <a:gd name="T109" fmla="*/ 67 h 67"/>
                <a:gd name="T110" fmla="*/ 94 w 105"/>
                <a:gd name="T111" fmla="*/ 67 h 67"/>
                <a:gd name="T112" fmla="*/ 93 w 105"/>
                <a:gd name="T113" fmla="*/ 67 h 67"/>
                <a:gd name="T114" fmla="*/ 92 w 105"/>
                <a:gd name="T11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67">
                  <a:moveTo>
                    <a:pt x="27" y="64"/>
                  </a:moveTo>
                  <a:lnTo>
                    <a:pt x="27" y="64"/>
                  </a:lnTo>
                  <a:lnTo>
                    <a:pt x="26" y="64"/>
                  </a:lnTo>
                  <a:lnTo>
                    <a:pt x="26" y="64"/>
                  </a:lnTo>
                  <a:lnTo>
                    <a:pt x="26" y="64"/>
                  </a:lnTo>
                  <a:lnTo>
                    <a:pt x="25" y="64"/>
                  </a:lnTo>
                  <a:lnTo>
                    <a:pt x="25" y="64"/>
                  </a:lnTo>
                  <a:lnTo>
                    <a:pt x="25" y="64"/>
                  </a:lnTo>
                  <a:lnTo>
                    <a:pt x="24" y="64"/>
                  </a:lnTo>
                  <a:lnTo>
                    <a:pt x="24" y="64"/>
                  </a:lnTo>
                  <a:lnTo>
                    <a:pt x="24" y="64"/>
                  </a:lnTo>
                  <a:lnTo>
                    <a:pt x="24" y="64"/>
                  </a:lnTo>
                  <a:lnTo>
                    <a:pt x="23" y="64"/>
                  </a:lnTo>
                  <a:lnTo>
                    <a:pt x="23" y="64"/>
                  </a:lnTo>
                  <a:lnTo>
                    <a:pt x="23" y="64"/>
                  </a:lnTo>
                  <a:lnTo>
                    <a:pt x="22" y="64"/>
                  </a:lnTo>
                  <a:lnTo>
                    <a:pt x="22" y="64"/>
                  </a:lnTo>
                  <a:lnTo>
                    <a:pt x="22" y="65"/>
                  </a:lnTo>
                  <a:lnTo>
                    <a:pt x="21" y="65"/>
                  </a:lnTo>
                  <a:lnTo>
                    <a:pt x="21" y="65"/>
                  </a:lnTo>
                  <a:lnTo>
                    <a:pt x="21" y="65"/>
                  </a:lnTo>
                  <a:lnTo>
                    <a:pt x="21" y="65"/>
                  </a:lnTo>
                  <a:lnTo>
                    <a:pt x="20" y="65"/>
                  </a:lnTo>
                  <a:lnTo>
                    <a:pt x="20" y="65"/>
                  </a:lnTo>
                  <a:lnTo>
                    <a:pt x="20" y="65"/>
                  </a:lnTo>
                  <a:lnTo>
                    <a:pt x="19" y="65"/>
                  </a:lnTo>
                  <a:lnTo>
                    <a:pt x="19" y="65"/>
                  </a:lnTo>
                  <a:lnTo>
                    <a:pt x="19" y="65"/>
                  </a:lnTo>
                  <a:lnTo>
                    <a:pt x="19" y="65"/>
                  </a:lnTo>
                  <a:lnTo>
                    <a:pt x="18" y="65"/>
                  </a:lnTo>
                  <a:lnTo>
                    <a:pt x="18" y="65"/>
                  </a:lnTo>
                  <a:lnTo>
                    <a:pt x="18" y="65"/>
                  </a:lnTo>
                  <a:lnTo>
                    <a:pt x="17" y="65"/>
                  </a:lnTo>
                  <a:lnTo>
                    <a:pt x="17" y="65"/>
                  </a:lnTo>
                  <a:lnTo>
                    <a:pt x="17" y="65"/>
                  </a:lnTo>
                  <a:lnTo>
                    <a:pt x="17" y="65"/>
                  </a:lnTo>
                  <a:lnTo>
                    <a:pt x="16" y="65"/>
                  </a:lnTo>
                  <a:lnTo>
                    <a:pt x="16" y="65"/>
                  </a:lnTo>
                  <a:lnTo>
                    <a:pt x="16" y="65"/>
                  </a:lnTo>
                  <a:lnTo>
                    <a:pt x="15" y="65"/>
                  </a:lnTo>
                  <a:lnTo>
                    <a:pt x="15" y="65"/>
                  </a:lnTo>
                  <a:lnTo>
                    <a:pt x="15" y="65"/>
                  </a:lnTo>
                  <a:lnTo>
                    <a:pt x="15" y="65"/>
                  </a:lnTo>
                  <a:lnTo>
                    <a:pt x="14" y="65"/>
                  </a:lnTo>
                  <a:lnTo>
                    <a:pt x="14" y="65"/>
                  </a:lnTo>
                  <a:lnTo>
                    <a:pt x="14" y="65"/>
                  </a:lnTo>
                  <a:lnTo>
                    <a:pt x="14" y="65"/>
                  </a:lnTo>
                  <a:lnTo>
                    <a:pt x="13" y="65"/>
                  </a:lnTo>
                  <a:lnTo>
                    <a:pt x="13" y="65"/>
                  </a:lnTo>
                  <a:lnTo>
                    <a:pt x="13" y="65"/>
                  </a:lnTo>
                  <a:lnTo>
                    <a:pt x="12" y="65"/>
                  </a:lnTo>
                  <a:lnTo>
                    <a:pt x="12" y="65"/>
                  </a:lnTo>
                  <a:lnTo>
                    <a:pt x="12" y="65"/>
                  </a:lnTo>
                  <a:lnTo>
                    <a:pt x="12" y="65"/>
                  </a:lnTo>
                  <a:lnTo>
                    <a:pt x="11" y="65"/>
                  </a:lnTo>
                  <a:lnTo>
                    <a:pt x="11" y="65"/>
                  </a:lnTo>
                  <a:lnTo>
                    <a:pt x="11" y="65"/>
                  </a:lnTo>
                  <a:lnTo>
                    <a:pt x="11" y="65"/>
                  </a:lnTo>
                  <a:lnTo>
                    <a:pt x="10" y="65"/>
                  </a:lnTo>
                  <a:lnTo>
                    <a:pt x="10" y="65"/>
                  </a:lnTo>
                  <a:lnTo>
                    <a:pt x="10" y="65"/>
                  </a:lnTo>
                  <a:lnTo>
                    <a:pt x="10" y="65"/>
                  </a:lnTo>
                  <a:lnTo>
                    <a:pt x="9" y="65"/>
                  </a:lnTo>
                  <a:lnTo>
                    <a:pt x="9" y="65"/>
                  </a:lnTo>
                  <a:lnTo>
                    <a:pt x="9" y="65"/>
                  </a:lnTo>
                  <a:lnTo>
                    <a:pt x="9" y="65"/>
                  </a:lnTo>
                  <a:lnTo>
                    <a:pt x="8" y="65"/>
                  </a:lnTo>
                  <a:lnTo>
                    <a:pt x="8" y="65"/>
                  </a:lnTo>
                  <a:lnTo>
                    <a:pt x="8" y="65"/>
                  </a:lnTo>
                  <a:lnTo>
                    <a:pt x="7" y="65"/>
                  </a:lnTo>
                  <a:lnTo>
                    <a:pt x="7" y="65"/>
                  </a:lnTo>
                  <a:lnTo>
                    <a:pt x="7" y="65"/>
                  </a:lnTo>
                  <a:lnTo>
                    <a:pt x="7" y="65"/>
                  </a:lnTo>
                  <a:lnTo>
                    <a:pt x="7" y="65"/>
                  </a:lnTo>
                  <a:lnTo>
                    <a:pt x="6" y="65"/>
                  </a:lnTo>
                  <a:lnTo>
                    <a:pt x="6" y="65"/>
                  </a:lnTo>
                  <a:lnTo>
                    <a:pt x="6" y="65"/>
                  </a:lnTo>
                  <a:lnTo>
                    <a:pt x="6" y="65"/>
                  </a:lnTo>
                  <a:lnTo>
                    <a:pt x="5" y="65"/>
                  </a:lnTo>
                  <a:lnTo>
                    <a:pt x="5" y="65"/>
                  </a:lnTo>
                  <a:lnTo>
                    <a:pt x="5" y="65"/>
                  </a:lnTo>
                  <a:lnTo>
                    <a:pt x="5" y="65"/>
                  </a:lnTo>
                  <a:lnTo>
                    <a:pt x="4" y="65"/>
                  </a:lnTo>
                  <a:lnTo>
                    <a:pt x="4" y="65"/>
                  </a:lnTo>
                  <a:lnTo>
                    <a:pt x="4" y="65"/>
                  </a:lnTo>
                  <a:lnTo>
                    <a:pt x="4" y="65"/>
                  </a:lnTo>
                  <a:lnTo>
                    <a:pt x="4" y="65"/>
                  </a:lnTo>
                  <a:lnTo>
                    <a:pt x="3" y="65"/>
                  </a:lnTo>
                  <a:lnTo>
                    <a:pt x="3" y="65"/>
                  </a:lnTo>
                  <a:lnTo>
                    <a:pt x="3" y="65"/>
                  </a:lnTo>
                  <a:lnTo>
                    <a:pt x="3" y="65"/>
                  </a:lnTo>
                  <a:lnTo>
                    <a:pt x="2" y="65"/>
                  </a:lnTo>
                  <a:lnTo>
                    <a:pt x="2" y="65"/>
                  </a:lnTo>
                  <a:lnTo>
                    <a:pt x="2" y="65"/>
                  </a:lnTo>
                  <a:lnTo>
                    <a:pt x="2" y="65"/>
                  </a:lnTo>
                  <a:lnTo>
                    <a:pt x="1" y="65"/>
                  </a:lnTo>
                  <a:lnTo>
                    <a:pt x="1" y="65"/>
                  </a:lnTo>
                  <a:lnTo>
                    <a:pt x="1" y="65"/>
                  </a:lnTo>
                  <a:lnTo>
                    <a:pt x="1" y="65"/>
                  </a:lnTo>
                  <a:lnTo>
                    <a:pt x="1" y="65"/>
                  </a:lnTo>
                  <a:lnTo>
                    <a:pt x="0" y="65"/>
                  </a:lnTo>
                  <a:lnTo>
                    <a:pt x="0" y="65"/>
                  </a:lnTo>
                  <a:lnTo>
                    <a:pt x="1" y="49"/>
                  </a:lnTo>
                  <a:lnTo>
                    <a:pt x="12" y="49"/>
                  </a:lnTo>
                  <a:lnTo>
                    <a:pt x="12" y="17"/>
                  </a:lnTo>
                  <a:lnTo>
                    <a:pt x="1" y="17"/>
                  </a:lnTo>
                  <a:lnTo>
                    <a:pt x="1" y="17"/>
                  </a:lnTo>
                  <a:lnTo>
                    <a:pt x="1" y="16"/>
                  </a:lnTo>
                  <a:lnTo>
                    <a:pt x="1" y="16"/>
                  </a:lnTo>
                  <a:lnTo>
                    <a:pt x="1" y="16"/>
                  </a:lnTo>
                  <a:lnTo>
                    <a:pt x="1" y="16"/>
                  </a:lnTo>
                  <a:lnTo>
                    <a:pt x="1" y="16"/>
                  </a:lnTo>
                  <a:lnTo>
                    <a:pt x="1" y="15"/>
                  </a:lnTo>
                  <a:lnTo>
                    <a:pt x="1"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2"/>
                  </a:lnTo>
                  <a:lnTo>
                    <a:pt x="1" y="12"/>
                  </a:lnTo>
                  <a:lnTo>
                    <a:pt x="1" y="12"/>
                  </a:lnTo>
                  <a:lnTo>
                    <a:pt x="1" y="12"/>
                  </a:lnTo>
                  <a:lnTo>
                    <a:pt x="1" y="12"/>
                  </a:lnTo>
                  <a:lnTo>
                    <a:pt x="1" y="12"/>
                  </a:lnTo>
                  <a:lnTo>
                    <a:pt x="1" y="11"/>
                  </a:lnTo>
                  <a:lnTo>
                    <a:pt x="1" y="11"/>
                  </a:lnTo>
                  <a:lnTo>
                    <a:pt x="1" y="11"/>
                  </a:lnTo>
                  <a:lnTo>
                    <a:pt x="1" y="11"/>
                  </a:lnTo>
                  <a:lnTo>
                    <a:pt x="1" y="11"/>
                  </a:lnTo>
                  <a:lnTo>
                    <a:pt x="1" y="11"/>
                  </a:lnTo>
                  <a:lnTo>
                    <a:pt x="1" y="10"/>
                  </a:lnTo>
                  <a:lnTo>
                    <a:pt x="1" y="10"/>
                  </a:lnTo>
                  <a:lnTo>
                    <a:pt x="1" y="10"/>
                  </a:lnTo>
                  <a:lnTo>
                    <a:pt x="1" y="10"/>
                  </a:lnTo>
                  <a:lnTo>
                    <a:pt x="1" y="10"/>
                  </a:lnTo>
                  <a:lnTo>
                    <a:pt x="1" y="10"/>
                  </a:lnTo>
                  <a:lnTo>
                    <a:pt x="1" y="9"/>
                  </a:lnTo>
                  <a:lnTo>
                    <a:pt x="1" y="9"/>
                  </a:lnTo>
                  <a:lnTo>
                    <a:pt x="1" y="9"/>
                  </a:lnTo>
                  <a:lnTo>
                    <a:pt x="1" y="9"/>
                  </a:lnTo>
                  <a:lnTo>
                    <a:pt x="1" y="9"/>
                  </a:lnTo>
                  <a:lnTo>
                    <a:pt x="1" y="9"/>
                  </a:lnTo>
                  <a:lnTo>
                    <a:pt x="1" y="8"/>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3"/>
                  </a:lnTo>
                  <a:lnTo>
                    <a:pt x="1" y="3"/>
                  </a:lnTo>
                  <a:lnTo>
                    <a:pt x="1" y="3"/>
                  </a:lnTo>
                  <a:lnTo>
                    <a:pt x="1" y="3"/>
                  </a:lnTo>
                  <a:lnTo>
                    <a:pt x="1" y="3"/>
                  </a:lnTo>
                  <a:lnTo>
                    <a:pt x="1" y="3"/>
                  </a:lnTo>
                  <a:lnTo>
                    <a:pt x="1" y="3"/>
                  </a:lnTo>
                  <a:lnTo>
                    <a:pt x="1" y="2"/>
                  </a:lnTo>
                  <a:lnTo>
                    <a:pt x="1" y="2"/>
                  </a:lnTo>
                  <a:lnTo>
                    <a:pt x="1" y="2"/>
                  </a:lnTo>
                  <a:lnTo>
                    <a:pt x="1" y="2"/>
                  </a:lnTo>
                  <a:lnTo>
                    <a:pt x="1" y="2"/>
                  </a:lnTo>
                  <a:lnTo>
                    <a:pt x="1" y="2"/>
                  </a:lnTo>
                  <a:lnTo>
                    <a:pt x="1" y="2"/>
                  </a:lnTo>
                  <a:lnTo>
                    <a:pt x="1" y="2"/>
                  </a:lnTo>
                  <a:lnTo>
                    <a:pt x="1" y="2"/>
                  </a:lnTo>
                  <a:lnTo>
                    <a:pt x="1" y="2"/>
                  </a:lnTo>
                  <a:lnTo>
                    <a:pt x="26" y="2"/>
                  </a:lnTo>
                  <a:lnTo>
                    <a:pt x="92" y="0"/>
                  </a:lnTo>
                  <a:lnTo>
                    <a:pt x="92" y="0"/>
                  </a:lnTo>
                  <a:lnTo>
                    <a:pt x="92" y="0"/>
                  </a:lnTo>
                  <a:lnTo>
                    <a:pt x="93" y="0"/>
                  </a:lnTo>
                  <a:lnTo>
                    <a:pt x="93" y="0"/>
                  </a:lnTo>
                  <a:lnTo>
                    <a:pt x="93" y="0"/>
                  </a:lnTo>
                  <a:lnTo>
                    <a:pt x="93" y="0"/>
                  </a:lnTo>
                  <a:lnTo>
                    <a:pt x="93" y="0"/>
                  </a:lnTo>
                  <a:lnTo>
                    <a:pt x="94" y="0"/>
                  </a:lnTo>
                  <a:lnTo>
                    <a:pt x="94" y="0"/>
                  </a:lnTo>
                  <a:lnTo>
                    <a:pt x="94" y="0"/>
                  </a:lnTo>
                  <a:lnTo>
                    <a:pt x="94" y="0"/>
                  </a:lnTo>
                  <a:lnTo>
                    <a:pt x="95" y="0"/>
                  </a:lnTo>
                  <a:lnTo>
                    <a:pt x="95" y="0"/>
                  </a:lnTo>
                  <a:lnTo>
                    <a:pt x="95" y="0"/>
                  </a:lnTo>
                  <a:lnTo>
                    <a:pt x="95" y="0"/>
                  </a:lnTo>
                  <a:lnTo>
                    <a:pt x="95" y="0"/>
                  </a:lnTo>
                  <a:lnTo>
                    <a:pt x="96" y="0"/>
                  </a:lnTo>
                  <a:lnTo>
                    <a:pt x="96" y="0"/>
                  </a:lnTo>
                  <a:lnTo>
                    <a:pt x="96" y="0"/>
                  </a:lnTo>
                  <a:lnTo>
                    <a:pt x="96" y="0"/>
                  </a:lnTo>
                  <a:lnTo>
                    <a:pt x="96" y="0"/>
                  </a:lnTo>
                  <a:lnTo>
                    <a:pt x="96" y="0"/>
                  </a:lnTo>
                  <a:lnTo>
                    <a:pt x="97" y="0"/>
                  </a:lnTo>
                  <a:lnTo>
                    <a:pt x="97" y="0"/>
                  </a:lnTo>
                  <a:lnTo>
                    <a:pt x="97" y="0"/>
                  </a:lnTo>
                  <a:lnTo>
                    <a:pt x="97" y="0"/>
                  </a:lnTo>
                  <a:lnTo>
                    <a:pt x="97" y="0"/>
                  </a:lnTo>
                  <a:lnTo>
                    <a:pt x="98" y="0"/>
                  </a:lnTo>
                  <a:lnTo>
                    <a:pt x="98" y="0"/>
                  </a:lnTo>
                  <a:lnTo>
                    <a:pt x="98" y="1"/>
                  </a:lnTo>
                  <a:lnTo>
                    <a:pt x="98" y="1"/>
                  </a:lnTo>
                  <a:lnTo>
                    <a:pt x="98" y="1"/>
                  </a:lnTo>
                  <a:lnTo>
                    <a:pt x="98" y="1"/>
                  </a:lnTo>
                  <a:lnTo>
                    <a:pt x="99" y="1"/>
                  </a:lnTo>
                  <a:lnTo>
                    <a:pt x="99" y="1"/>
                  </a:lnTo>
                  <a:lnTo>
                    <a:pt x="99" y="1"/>
                  </a:lnTo>
                  <a:lnTo>
                    <a:pt x="99" y="1"/>
                  </a:lnTo>
                  <a:lnTo>
                    <a:pt x="99" y="1"/>
                  </a:lnTo>
                  <a:lnTo>
                    <a:pt x="99" y="1"/>
                  </a:lnTo>
                  <a:lnTo>
                    <a:pt x="99" y="1"/>
                  </a:lnTo>
                  <a:lnTo>
                    <a:pt x="99" y="1"/>
                  </a:lnTo>
                  <a:lnTo>
                    <a:pt x="100" y="1"/>
                  </a:lnTo>
                  <a:lnTo>
                    <a:pt x="100" y="2"/>
                  </a:lnTo>
                  <a:lnTo>
                    <a:pt x="100" y="2"/>
                  </a:lnTo>
                  <a:lnTo>
                    <a:pt x="100" y="2"/>
                  </a:lnTo>
                  <a:lnTo>
                    <a:pt x="100" y="2"/>
                  </a:lnTo>
                  <a:lnTo>
                    <a:pt x="100" y="2"/>
                  </a:lnTo>
                  <a:lnTo>
                    <a:pt x="100" y="2"/>
                  </a:lnTo>
                  <a:lnTo>
                    <a:pt x="101" y="2"/>
                  </a:lnTo>
                  <a:lnTo>
                    <a:pt x="101" y="2"/>
                  </a:lnTo>
                  <a:lnTo>
                    <a:pt x="101" y="2"/>
                  </a:lnTo>
                  <a:lnTo>
                    <a:pt x="101" y="2"/>
                  </a:lnTo>
                  <a:lnTo>
                    <a:pt x="101" y="2"/>
                  </a:lnTo>
                  <a:lnTo>
                    <a:pt x="101" y="2"/>
                  </a:lnTo>
                  <a:lnTo>
                    <a:pt x="101" y="3"/>
                  </a:lnTo>
                  <a:lnTo>
                    <a:pt x="102" y="3"/>
                  </a:lnTo>
                  <a:lnTo>
                    <a:pt x="102" y="3"/>
                  </a:lnTo>
                  <a:lnTo>
                    <a:pt x="102" y="3"/>
                  </a:lnTo>
                  <a:lnTo>
                    <a:pt x="102" y="3"/>
                  </a:lnTo>
                  <a:lnTo>
                    <a:pt x="102" y="3"/>
                  </a:lnTo>
                  <a:lnTo>
                    <a:pt x="102" y="3"/>
                  </a:lnTo>
                  <a:lnTo>
                    <a:pt x="102" y="3"/>
                  </a:lnTo>
                  <a:lnTo>
                    <a:pt x="102" y="4"/>
                  </a:lnTo>
                  <a:lnTo>
                    <a:pt x="102" y="4"/>
                  </a:lnTo>
                  <a:lnTo>
                    <a:pt x="102" y="4"/>
                  </a:lnTo>
                  <a:lnTo>
                    <a:pt x="102" y="4"/>
                  </a:lnTo>
                  <a:lnTo>
                    <a:pt x="103" y="4"/>
                  </a:lnTo>
                  <a:lnTo>
                    <a:pt x="103" y="4"/>
                  </a:lnTo>
                  <a:lnTo>
                    <a:pt x="103" y="4"/>
                  </a:lnTo>
                  <a:lnTo>
                    <a:pt x="103" y="5"/>
                  </a:lnTo>
                  <a:lnTo>
                    <a:pt x="103" y="5"/>
                  </a:lnTo>
                  <a:lnTo>
                    <a:pt x="103" y="5"/>
                  </a:lnTo>
                  <a:lnTo>
                    <a:pt x="103" y="5"/>
                  </a:lnTo>
                  <a:lnTo>
                    <a:pt x="103" y="5"/>
                  </a:lnTo>
                  <a:lnTo>
                    <a:pt x="103" y="5"/>
                  </a:lnTo>
                  <a:lnTo>
                    <a:pt x="103" y="5"/>
                  </a:lnTo>
                  <a:lnTo>
                    <a:pt x="104" y="6"/>
                  </a:lnTo>
                  <a:lnTo>
                    <a:pt x="104" y="6"/>
                  </a:lnTo>
                  <a:lnTo>
                    <a:pt x="104" y="6"/>
                  </a:lnTo>
                  <a:lnTo>
                    <a:pt x="104" y="6"/>
                  </a:lnTo>
                  <a:lnTo>
                    <a:pt x="104" y="6"/>
                  </a:lnTo>
                  <a:lnTo>
                    <a:pt x="104" y="6"/>
                  </a:lnTo>
                  <a:lnTo>
                    <a:pt x="104" y="7"/>
                  </a:lnTo>
                  <a:lnTo>
                    <a:pt x="104" y="7"/>
                  </a:lnTo>
                  <a:lnTo>
                    <a:pt x="104" y="7"/>
                  </a:lnTo>
                  <a:lnTo>
                    <a:pt x="104" y="7"/>
                  </a:lnTo>
                  <a:lnTo>
                    <a:pt x="104" y="7"/>
                  </a:lnTo>
                  <a:lnTo>
                    <a:pt x="104" y="8"/>
                  </a:lnTo>
                  <a:lnTo>
                    <a:pt x="104" y="8"/>
                  </a:lnTo>
                  <a:lnTo>
                    <a:pt x="104" y="8"/>
                  </a:lnTo>
                  <a:lnTo>
                    <a:pt x="105" y="8"/>
                  </a:lnTo>
                  <a:lnTo>
                    <a:pt x="105" y="8"/>
                  </a:lnTo>
                  <a:lnTo>
                    <a:pt x="105" y="8"/>
                  </a:lnTo>
                  <a:lnTo>
                    <a:pt x="105" y="9"/>
                  </a:lnTo>
                  <a:lnTo>
                    <a:pt x="105" y="9"/>
                  </a:lnTo>
                  <a:lnTo>
                    <a:pt x="105" y="9"/>
                  </a:lnTo>
                  <a:lnTo>
                    <a:pt x="105" y="9"/>
                  </a:lnTo>
                  <a:lnTo>
                    <a:pt x="105" y="10"/>
                  </a:lnTo>
                  <a:lnTo>
                    <a:pt x="105" y="10"/>
                  </a:lnTo>
                  <a:lnTo>
                    <a:pt x="105" y="57"/>
                  </a:lnTo>
                  <a:lnTo>
                    <a:pt x="105" y="57"/>
                  </a:lnTo>
                  <a:lnTo>
                    <a:pt x="105" y="57"/>
                  </a:lnTo>
                  <a:lnTo>
                    <a:pt x="105" y="57"/>
                  </a:lnTo>
                  <a:lnTo>
                    <a:pt x="105" y="57"/>
                  </a:lnTo>
                  <a:lnTo>
                    <a:pt x="105" y="57"/>
                  </a:lnTo>
                  <a:lnTo>
                    <a:pt x="104" y="58"/>
                  </a:lnTo>
                  <a:lnTo>
                    <a:pt x="104" y="58"/>
                  </a:lnTo>
                  <a:lnTo>
                    <a:pt x="104" y="58"/>
                  </a:lnTo>
                  <a:lnTo>
                    <a:pt x="104" y="58"/>
                  </a:lnTo>
                  <a:lnTo>
                    <a:pt x="104" y="58"/>
                  </a:lnTo>
                  <a:lnTo>
                    <a:pt x="104" y="59"/>
                  </a:lnTo>
                  <a:lnTo>
                    <a:pt x="104" y="59"/>
                  </a:lnTo>
                  <a:lnTo>
                    <a:pt x="104" y="59"/>
                  </a:lnTo>
                  <a:lnTo>
                    <a:pt x="104" y="59"/>
                  </a:lnTo>
                  <a:lnTo>
                    <a:pt x="104" y="60"/>
                  </a:lnTo>
                  <a:lnTo>
                    <a:pt x="104" y="60"/>
                  </a:lnTo>
                  <a:lnTo>
                    <a:pt x="104" y="60"/>
                  </a:lnTo>
                  <a:lnTo>
                    <a:pt x="104" y="60"/>
                  </a:lnTo>
                  <a:lnTo>
                    <a:pt x="103" y="60"/>
                  </a:lnTo>
                  <a:lnTo>
                    <a:pt x="103" y="60"/>
                  </a:lnTo>
                  <a:lnTo>
                    <a:pt x="103" y="60"/>
                  </a:lnTo>
                  <a:lnTo>
                    <a:pt x="103" y="61"/>
                  </a:lnTo>
                  <a:lnTo>
                    <a:pt x="103" y="61"/>
                  </a:lnTo>
                  <a:lnTo>
                    <a:pt x="103" y="61"/>
                  </a:lnTo>
                  <a:lnTo>
                    <a:pt x="103" y="61"/>
                  </a:lnTo>
                  <a:lnTo>
                    <a:pt x="103" y="61"/>
                  </a:lnTo>
                  <a:lnTo>
                    <a:pt x="103" y="61"/>
                  </a:lnTo>
                  <a:lnTo>
                    <a:pt x="102" y="62"/>
                  </a:lnTo>
                  <a:lnTo>
                    <a:pt x="102" y="62"/>
                  </a:lnTo>
                  <a:lnTo>
                    <a:pt x="102" y="62"/>
                  </a:lnTo>
                  <a:lnTo>
                    <a:pt x="102" y="62"/>
                  </a:lnTo>
                  <a:lnTo>
                    <a:pt x="102" y="62"/>
                  </a:lnTo>
                  <a:lnTo>
                    <a:pt x="102" y="62"/>
                  </a:lnTo>
                  <a:lnTo>
                    <a:pt x="102" y="62"/>
                  </a:lnTo>
                  <a:lnTo>
                    <a:pt x="102" y="63"/>
                  </a:lnTo>
                  <a:lnTo>
                    <a:pt x="102" y="63"/>
                  </a:lnTo>
                  <a:lnTo>
                    <a:pt x="102" y="63"/>
                  </a:lnTo>
                  <a:lnTo>
                    <a:pt x="102" y="63"/>
                  </a:lnTo>
                  <a:lnTo>
                    <a:pt x="101" y="63"/>
                  </a:lnTo>
                  <a:lnTo>
                    <a:pt x="101" y="63"/>
                  </a:lnTo>
                  <a:lnTo>
                    <a:pt x="101" y="63"/>
                  </a:lnTo>
                  <a:lnTo>
                    <a:pt x="101" y="63"/>
                  </a:lnTo>
                  <a:lnTo>
                    <a:pt x="101" y="64"/>
                  </a:lnTo>
                  <a:lnTo>
                    <a:pt x="101" y="64"/>
                  </a:lnTo>
                  <a:lnTo>
                    <a:pt x="101" y="64"/>
                  </a:lnTo>
                  <a:lnTo>
                    <a:pt x="100" y="64"/>
                  </a:lnTo>
                  <a:lnTo>
                    <a:pt x="100" y="64"/>
                  </a:lnTo>
                  <a:lnTo>
                    <a:pt x="100" y="64"/>
                  </a:lnTo>
                  <a:lnTo>
                    <a:pt x="100" y="64"/>
                  </a:lnTo>
                  <a:lnTo>
                    <a:pt x="100" y="64"/>
                  </a:lnTo>
                  <a:lnTo>
                    <a:pt x="100" y="64"/>
                  </a:lnTo>
                  <a:lnTo>
                    <a:pt x="100" y="65"/>
                  </a:lnTo>
                  <a:lnTo>
                    <a:pt x="100" y="65"/>
                  </a:lnTo>
                  <a:lnTo>
                    <a:pt x="99" y="65"/>
                  </a:lnTo>
                  <a:lnTo>
                    <a:pt x="99" y="65"/>
                  </a:lnTo>
                  <a:lnTo>
                    <a:pt x="99" y="65"/>
                  </a:lnTo>
                  <a:lnTo>
                    <a:pt x="99" y="65"/>
                  </a:lnTo>
                  <a:lnTo>
                    <a:pt x="99" y="65"/>
                  </a:lnTo>
                  <a:lnTo>
                    <a:pt x="99" y="65"/>
                  </a:lnTo>
                  <a:lnTo>
                    <a:pt x="99" y="65"/>
                  </a:lnTo>
                  <a:lnTo>
                    <a:pt x="98" y="65"/>
                  </a:lnTo>
                  <a:lnTo>
                    <a:pt x="98" y="66"/>
                  </a:lnTo>
                  <a:lnTo>
                    <a:pt x="98" y="66"/>
                  </a:lnTo>
                  <a:lnTo>
                    <a:pt x="98" y="66"/>
                  </a:lnTo>
                  <a:lnTo>
                    <a:pt x="98" y="66"/>
                  </a:lnTo>
                  <a:lnTo>
                    <a:pt x="98" y="66"/>
                  </a:lnTo>
                  <a:lnTo>
                    <a:pt x="97" y="66"/>
                  </a:lnTo>
                  <a:lnTo>
                    <a:pt x="97" y="66"/>
                  </a:lnTo>
                  <a:lnTo>
                    <a:pt x="97" y="66"/>
                  </a:lnTo>
                  <a:lnTo>
                    <a:pt x="97" y="66"/>
                  </a:lnTo>
                  <a:lnTo>
                    <a:pt x="97" y="66"/>
                  </a:lnTo>
                  <a:lnTo>
                    <a:pt x="97" y="66"/>
                  </a:lnTo>
                  <a:lnTo>
                    <a:pt x="96" y="66"/>
                  </a:lnTo>
                  <a:lnTo>
                    <a:pt x="96" y="66"/>
                  </a:lnTo>
                  <a:lnTo>
                    <a:pt x="96" y="66"/>
                  </a:lnTo>
                  <a:lnTo>
                    <a:pt x="96" y="66"/>
                  </a:lnTo>
                  <a:lnTo>
                    <a:pt x="96" y="67"/>
                  </a:lnTo>
                  <a:lnTo>
                    <a:pt x="96" y="67"/>
                  </a:lnTo>
                  <a:lnTo>
                    <a:pt x="95" y="67"/>
                  </a:lnTo>
                  <a:lnTo>
                    <a:pt x="95" y="67"/>
                  </a:lnTo>
                  <a:lnTo>
                    <a:pt x="95" y="67"/>
                  </a:lnTo>
                  <a:lnTo>
                    <a:pt x="95" y="67"/>
                  </a:lnTo>
                  <a:lnTo>
                    <a:pt x="95" y="67"/>
                  </a:lnTo>
                  <a:lnTo>
                    <a:pt x="94" y="67"/>
                  </a:lnTo>
                  <a:lnTo>
                    <a:pt x="94" y="67"/>
                  </a:lnTo>
                  <a:lnTo>
                    <a:pt x="94" y="67"/>
                  </a:lnTo>
                  <a:lnTo>
                    <a:pt x="94" y="67"/>
                  </a:lnTo>
                  <a:lnTo>
                    <a:pt x="94" y="67"/>
                  </a:lnTo>
                  <a:lnTo>
                    <a:pt x="93" y="67"/>
                  </a:lnTo>
                  <a:lnTo>
                    <a:pt x="93" y="67"/>
                  </a:lnTo>
                  <a:lnTo>
                    <a:pt x="93" y="67"/>
                  </a:lnTo>
                  <a:lnTo>
                    <a:pt x="93" y="67"/>
                  </a:lnTo>
                  <a:lnTo>
                    <a:pt x="93" y="67"/>
                  </a:lnTo>
                  <a:lnTo>
                    <a:pt x="92" y="67"/>
                  </a:lnTo>
                  <a:lnTo>
                    <a:pt x="92" y="67"/>
                  </a:lnTo>
                  <a:lnTo>
                    <a:pt x="92" y="67"/>
                  </a:lnTo>
                  <a:lnTo>
                    <a:pt x="92" y="67"/>
                  </a:lnTo>
                  <a:lnTo>
                    <a:pt x="92" y="67"/>
                  </a:lnTo>
                  <a:lnTo>
                    <a:pt x="91" y="67"/>
                  </a:lnTo>
                  <a:lnTo>
                    <a:pt x="27" y="64"/>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99" name="Freeform 129"/>
            <p:cNvSpPr>
              <a:spLocks/>
            </p:cNvSpPr>
            <p:nvPr/>
          </p:nvSpPr>
          <p:spPr bwMode="auto">
            <a:xfrm>
              <a:off x="4510" y="1901"/>
              <a:ext cx="105" cy="67"/>
            </a:xfrm>
            <a:custGeom>
              <a:avLst/>
              <a:gdLst>
                <a:gd name="T0" fmla="*/ 25 w 105"/>
                <a:gd name="T1" fmla="*/ 64 h 67"/>
                <a:gd name="T2" fmla="*/ 23 w 105"/>
                <a:gd name="T3" fmla="*/ 64 h 67"/>
                <a:gd name="T4" fmla="*/ 21 w 105"/>
                <a:gd name="T5" fmla="*/ 65 h 67"/>
                <a:gd name="T6" fmla="*/ 19 w 105"/>
                <a:gd name="T7" fmla="*/ 65 h 67"/>
                <a:gd name="T8" fmla="*/ 17 w 105"/>
                <a:gd name="T9" fmla="*/ 65 h 67"/>
                <a:gd name="T10" fmla="*/ 15 w 105"/>
                <a:gd name="T11" fmla="*/ 65 h 67"/>
                <a:gd name="T12" fmla="*/ 13 w 105"/>
                <a:gd name="T13" fmla="*/ 65 h 67"/>
                <a:gd name="T14" fmla="*/ 11 w 105"/>
                <a:gd name="T15" fmla="*/ 65 h 67"/>
                <a:gd name="T16" fmla="*/ 9 w 105"/>
                <a:gd name="T17" fmla="*/ 65 h 67"/>
                <a:gd name="T18" fmla="*/ 7 w 105"/>
                <a:gd name="T19" fmla="*/ 65 h 67"/>
                <a:gd name="T20" fmla="*/ 6 w 105"/>
                <a:gd name="T21" fmla="*/ 65 h 67"/>
                <a:gd name="T22" fmla="*/ 4 w 105"/>
                <a:gd name="T23" fmla="*/ 65 h 67"/>
                <a:gd name="T24" fmla="*/ 3 w 105"/>
                <a:gd name="T25" fmla="*/ 65 h 67"/>
                <a:gd name="T26" fmla="*/ 1 w 105"/>
                <a:gd name="T27" fmla="*/ 65 h 67"/>
                <a:gd name="T28" fmla="*/ 12 w 105"/>
                <a:gd name="T29" fmla="*/ 17 h 67"/>
                <a:gd name="T30" fmla="*/ 1 w 105"/>
                <a:gd name="T31" fmla="*/ 16 h 67"/>
                <a:gd name="T32" fmla="*/ 1 w 105"/>
                <a:gd name="T33" fmla="*/ 14 h 67"/>
                <a:gd name="T34" fmla="*/ 1 w 105"/>
                <a:gd name="T35" fmla="*/ 13 h 67"/>
                <a:gd name="T36" fmla="*/ 1 w 105"/>
                <a:gd name="T37" fmla="*/ 12 h 67"/>
                <a:gd name="T38" fmla="*/ 1 w 105"/>
                <a:gd name="T39" fmla="*/ 11 h 67"/>
                <a:gd name="T40" fmla="*/ 1 w 105"/>
                <a:gd name="T41" fmla="*/ 10 h 67"/>
                <a:gd name="T42" fmla="*/ 1 w 105"/>
                <a:gd name="T43" fmla="*/ 8 h 67"/>
                <a:gd name="T44" fmla="*/ 1 w 105"/>
                <a:gd name="T45" fmla="*/ 8 h 67"/>
                <a:gd name="T46" fmla="*/ 1 w 105"/>
                <a:gd name="T47" fmla="*/ 6 h 67"/>
                <a:gd name="T48" fmla="*/ 1 w 105"/>
                <a:gd name="T49" fmla="*/ 5 h 67"/>
                <a:gd name="T50" fmla="*/ 1 w 105"/>
                <a:gd name="T51" fmla="*/ 5 h 67"/>
                <a:gd name="T52" fmla="*/ 1 w 105"/>
                <a:gd name="T53" fmla="*/ 4 h 67"/>
                <a:gd name="T54" fmla="*/ 1 w 105"/>
                <a:gd name="T55" fmla="*/ 3 h 67"/>
                <a:gd name="T56" fmla="*/ 1 w 105"/>
                <a:gd name="T57" fmla="*/ 2 h 67"/>
                <a:gd name="T58" fmla="*/ 92 w 105"/>
                <a:gd name="T59" fmla="*/ 0 h 67"/>
                <a:gd name="T60" fmla="*/ 94 w 105"/>
                <a:gd name="T61" fmla="*/ 0 h 67"/>
                <a:gd name="T62" fmla="*/ 95 w 105"/>
                <a:gd name="T63" fmla="*/ 0 h 67"/>
                <a:gd name="T64" fmla="*/ 97 w 105"/>
                <a:gd name="T65" fmla="*/ 0 h 67"/>
                <a:gd name="T66" fmla="*/ 98 w 105"/>
                <a:gd name="T67" fmla="*/ 1 h 67"/>
                <a:gd name="T68" fmla="*/ 99 w 105"/>
                <a:gd name="T69" fmla="*/ 1 h 67"/>
                <a:gd name="T70" fmla="*/ 100 w 105"/>
                <a:gd name="T71" fmla="*/ 2 h 67"/>
                <a:gd name="T72" fmla="*/ 101 w 105"/>
                <a:gd name="T73" fmla="*/ 2 h 67"/>
                <a:gd name="T74" fmla="*/ 102 w 105"/>
                <a:gd name="T75" fmla="*/ 3 h 67"/>
                <a:gd name="T76" fmla="*/ 102 w 105"/>
                <a:gd name="T77" fmla="*/ 4 h 67"/>
                <a:gd name="T78" fmla="*/ 103 w 105"/>
                <a:gd name="T79" fmla="*/ 5 h 67"/>
                <a:gd name="T80" fmla="*/ 104 w 105"/>
                <a:gd name="T81" fmla="*/ 6 h 67"/>
                <a:gd name="T82" fmla="*/ 104 w 105"/>
                <a:gd name="T83" fmla="*/ 7 h 67"/>
                <a:gd name="T84" fmla="*/ 105 w 105"/>
                <a:gd name="T85" fmla="*/ 8 h 67"/>
                <a:gd name="T86" fmla="*/ 105 w 105"/>
                <a:gd name="T87" fmla="*/ 57 h 67"/>
                <a:gd name="T88" fmla="*/ 104 w 105"/>
                <a:gd name="T89" fmla="*/ 58 h 67"/>
                <a:gd name="T90" fmla="*/ 104 w 105"/>
                <a:gd name="T91" fmla="*/ 59 h 67"/>
                <a:gd name="T92" fmla="*/ 103 w 105"/>
                <a:gd name="T93" fmla="*/ 60 h 67"/>
                <a:gd name="T94" fmla="*/ 102 w 105"/>
                <a:gd name="T95" fmla="*/ 62 h 67"/>
                <a:gd name="T96" fmla="*/ 102 w 105"/>
                <a:gd name="T97" fmla="*/ 63 h 67"/>
                <a:gd name="T98" fmla="*/ 101 w 105"/>
                <a:gd name="T99" fmla="*/ 63 h 67"/>
                <a:gd name="T100" fmla="*/ 100 w 105"/>
                <a:gd name="T101" fmla="*/ 64 h 67"/>
                <a:gd name="T102" fmla="*/ 99 w 105"/>
                <a:gd name="T103" fmla="*/ 65 h 67"/>
                <a:gd name="T104" fmla="*/ 98 w 105"/>
                <a:gd name="T105" fmla="*/ 66 h 67"/>
                <a:gd name="T106" fmla="*/ 97 w 105"/>
                <a:gd name="T107" fmla="*/ 66 h 67"/>
                <a:gd name="T108" fmla="*/ 96 w 105"/>
                <a:gd name="T109" fmla="*/ 67 h 67"/>
                <a:gd name="T110" fmla="*/ 94 w 105"/>
                <a:gd name="T111" fmla="*/ 67 h 67"/>
                <a:gd name="T112" fmla="*/ 93 w 105"/>
                <a:gd name="T113" fmla="*/ 67 h 67"/>
                <a:gd name="T114" fmla="*/ 92 w 105"/>
                <a:gd name="T11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67">
                  <a:moveTo>
                    <a:pt x="27" y="64"/>
                  </a:moveTo>
                  <a:lnTo>
                    <a:pt x="27" y="64"/>
                  </a:lnTo>
                  <a:lnTo>
                    <a:pt x="26" y="64"/>
                  </a:lnTo>
                  <a:lnTo>
                    <a:pt x="26" y="64"/>
                  </a:lnTo>
                  <a:lnTo>
                    <a:pt x="26" y="64"/>
                  </a:lnTo>
                  <a:lnTo>
                    <a:pt x="25" y="64"/>
                  </a:lnTo>
                  <a:lnTo>
                    <a:pt x="25" y="64"/>
                  </a:lnTo>
                  <a:lnTo>
                    <a:pt x="25" y="64"/>
                  </a:lnTo>
                  <a:lnTo>
                    <a:pt x="24" y="64"/>
                  </a:lnTo>
                  <a:lnTo>
                    <a:pt x="24" y="64"/>
                  </a:lnTo>
                  <a:lnTo>
                    <a:pt x="24" y="64"/>
                  </a:lnTo>
                  <a:lnTo>
                    <a:pt x="24" y="64"/>
                  </a:lnTo>
                  <a:lnTo>
                    <a:pt x="23" y="64"/>
                  </a:lnTo>
                  <a:lnTo>
                    <a:pt x="23" y="64"/>
                  </a:lnTo>
                  <a:lnTo>
                    <a:pt x="23" y="64"/>
                  </a:lnTo>
                  <a:lnTo>
                    <a:pt x="22" y="64"/>
                  </a:lnTo>
                  <a:lnTo>
                    <a:pt x="22" y="64"/>
                  </a:lnTo>
                  <a:lnTo>
                    <a:pt x="22" y="65"/>
                  </a:lnTo>
                  <a:lnTo>
                    <a:pt x="21" y="65"/>
                  </a:lnTo>
                  <a:lnTo>
                    <a:pt x="21" y="65"/>
                  </a:lnTo>
                  <a:lnTo>
                    <a:pt x="21" y="65"/>
                  </a:lnTo>
                  <a:lnTo>
                    <a:pt x="21" y="65"/>
                  </a:lnTo>
                  <a:lnTo>
                    <a:pt x="20" y="65"/>
                  </a:lnTo>
                  <a:lnTo>
                    <a:pt x="20" y="65"/>
                  </a:lnTo>
                  <a:lnTo>
                    <a:pt x="20" y="65"/>
                  </a:lnTo>
                  <a:lnTo>
                    <a:pt x="19" y="65"/>
                  </a:lnTo>
                  <a:lnTo>
                    <a:pt x="19" y="65"/>
                  </a:lnTo>
                  <a:lnTo>
                    <a:pt x="19" y="65"/>
                  </a:lnTo>
                  <a:lnTo>
                    <a:pt x="19" y="65"/>
                  </a:lnTo>
                  <a:lnTo>
                    <a:pt x="18" y="65"/>
                  </a:lnTo>
                  <a:lnTo>
                    <a:pt x="18" y="65"/>
                  </a:lnTo>
                  <a:lnTo>
                    <a:pt x="18" y="65"/>
                  </a:lnTo>
                  <a:lnTo>
                    <a:pt x="17" y="65"/>
                  </a:lnTo>
                  <a:lnTo>
                    <a:pt x="17" y="65"/>
                  </a:lnTo>
                  <a:lnTo>
                    <a:pt x="17" y="65"/>
                  </a:lnTo>
                  <a:lnTo>
                    <a:pt x="17" y="65"/>
                  </a:lnTo>
                  <a:lnTo>
                    <a:pt x="16" y="65"/>
                  </a:lnTo>
                  <a:lnTo>
                    <a:pt x="16" y="65"/>
                  </a:lnTo>
                  <a:lnTo>
                    <a:pt x="16" y="65"/>
                  </a:lnTo>
                  <a:lnTo>
                    <a:pt x="15" y="65"/>
                  </a:lnTo>
                  <a:lnTo>
                    <a:pt x="15" y="65"/>
                  </a:lnTo>
                  <a:lnTo>
                    <a:pt x="15" y="65"/>
                  </a:lnTo>
                  <a:lnTo>
                    <a:pt x="15" y="65"/>
                  </a:lnTo>
                  <a:lnTo>
                    <a:pt x="14" y="65"/>
                  </a:lnTo>
                  <a:lnTo>
                    <a:pt x="14" y="65"/>
                  </a:lnTo>
                  <a:lnTo>
                    <a:pt x="14" y="65"/>
                  </a:lnTo>
                  <a:lnTo>
                    <a:pt x="14" y="65"/>
                  </a:lnTo>
                  <a:lnTo>
                    <a:pt x="13" y="65"/>
                  </a:lnTo>
                  <a:lnTo>
                    <a:pt x="13" y="65"/>
                  </a:lnTo>
                  <a:lnTo>
                    <a:pt x="13" y="65"/>
                  </a:lnTo>
                  <a:lnTo>
                    <a:pt x="12" y="65"/>
                  </a:lnTo>
                  <a:lnTo>
                    <a:pt x="12" y="65"/>
                  </a:lnTo>
                  <a:lnTo>
                    <a:pt x="12" y="65"/>
                  </a:lnTo>
                  <a:lnTo>
                    <a:pt x="12" y="65"/>
                  </a:lnTo>
                  <a:lnTo>
                    <a:pt x="11" y="65"/>
                  </a:lnTo>
                  <a:lnTo>
                    <a:pt x="11" y="65"/>
                  </a:lnTo>
                  <a:lnTo>
                    <a:pt x="11" y="65"/>
                  </a:lnTo>
                  <a:lnTo>
                    <a:pt x="11" y="65"/>
                  </a:lnTo>
                  <a:lnTo>
                    <a:pt x="10" y="65"/>
                  </a:lnTo>
                  <a:lnTo>
                    <a:pt x="10" y="65"/>
                  </a:lnTo>
                  <a:lnTo>
                    <a:pt x="10" y="65"/>
                  </a:lnTo>
                  <a:lnTo>
                    <a:pt x="10" y="65"/>
                  </a:lnTo>
                  <a:lnTo>
                    <a:pt x="9" y="65"/>
                  </a:lnTo>
                  <a:lnTo>
                    <a:pt x="9" y="65"/>
                  </a:lnTo>
                  <a:lnTo>
                    <a:pt x="9" y="65"/>
                  </a:lnTo>
                  <a:lnTo>
                    <a:pt x="9" y="65"/>
                  </a:lnTo>
                  <a:lnTo>
                    <a:pt x="8" y="65"/>
                  </a:lnTo>
                  <a:lnTo>
                    <a:pt x="8" y="65"/>
                  </a:lnTo>
                  <a:lnTo>
                    <a:pt x="8" y="65"/>
                  </a:lnTo>
                  <a:lnTo>
                    <a:pt x="7" y="65"/>
                  </a:lnTo>
                  <a:lnTo>
                    <a:pt x="7" y="65"/>
                  </a:lnTo>
                  <a:lnTo>
                    <a:pt x="7" y="65"/>
                  </a:lnTo>
                  <a:lnTo>
                    <a:pt x="7" y="65"/>
                  </a:lnTo>
                  <a:lnTo>
                    <a:pt x="7" y="65"/>
                  </a:lnTo>
                  <a:lnTo>
                    <a:pt x="6" y="65"/>
                  </a:lnTo>
                  <a:lnTo>
                    <a:pt x="6" y="65"/>
                  </a:lnTo>
                  <a:lnTo>
                    <a:pt x="6" y="65"/>
                  </a:lnTo>
                  <a:lnTo>
                    <a:pt x="6" y="65"/>
                  </a:lnTo>
                  <a:lnTo>
                    <a:pt x="5" y="65"/>
                  </a:lnTo>
                  <a:lnTo>
                    <a:pt x="5" y="65"/>
                  </a:lnTo>
                  <a:lnTo>
                    <a:pt x="5" y="65"/>
                  </a:lnTo>
                  <a:lnTo>
                    <a:pt x="5" y="65"/>
                  </a:lnTo>
                  <a:lnTo>
                    <a:pt x="4" y="65"/>
                  </a:lnTo>
                  <a:lnTo>
                    <a:pt x="4" y="65"/>
                  </a:lnTo>
                  <a:lnTo>
                    <a:pt x="4" y="65"/>
                  </a:lnTo>
                  <a:lnTo>
                    <a:pt x="4" y="65"/>
                  </a:lnTo>
                  <a:lnTo>
                    <a:pt x="4" y="65"/>
                  </a:lnTo>
                  <a:lnTo>
                    <a:pt x="3" y="65"/>
                  </a:lnTo>
                  <a:lnTo>
                    <a:pt x="3" y="65"/>
                  </a:lnTo>
                  <a:lnTo>
                    <a:pt x="3" y="65"/>
                  </a:lnTo>
                  <a:lnTo>
                    <a:pt x="3" y="65"/>
                  </a:lnTo>
                  <a:lnTo>
                    <a:pt x="2" y="65"/>
                  </a:lnTo>
                  <a:lnTo>
                    <a:pt x="2" y="65"/>
                  </a:lnTo>
                  <a:lnTo>
                    <a:pt x="2" y="65"/>
                  </a:lnTo>
                  <a:lnTo>
                    <a:pt x="2" y="65"/>
                  </a:lnTo>
                  <a:lnTo>
                    <a:pt x="1" y="65"/>
                  </a:lnTo>
                  <a:lnTo>
                    <a:pt x="1" y="65"/>
                  </a:lnTo>
                  <a:lnTo>
                    <a:pt x="1" y="65"/>
                  </a:lnTo>
                  <a:lnTo>
                    <a:pt x="1" y="65"/>
                  </a:lnTo>
                  <a:lnTo>
                    <a:pt x="1" y="65"/>
                  </a:lnTo>
                  <a:lnTo>
                    <a:pt x="0" y="65"/>
                  </a:lnTo>
                  <a:lnTo>
                    <a:pt x="0" y="65"/>
                  </a:lnTo>
                  <a:lnTo>
                    <a:pt x="1" y="49"/>
                  </a:lnTo>
                  <a:lnTo>
                    <a:pt x="12" y="49"/>
                  </a:lnTo>
                  <a:lnTo>
                    <a:pt x="12" y="17"/>
                  </a:lnTo>
                  <a:lnTo>
                    <a:pt x="1" y="17"/>
                  </a:lnTo>
                  <a:lnTo>
                    <a:pt x="1" y="17"/>
                  </a:lnTo>
                  <a:lnTo>
                    <a:pt x="1" y="16"/>
                  </a:lnTo>
                  <a:lnTo>
                    <a:pt x="1" y="16"/>
                  </a:lnTo>
                  <a:lnTo>
                    <a:pt x="1" y="16"/>
                  </a:lnTo>
                  <a:lnTo>
                    <a:pt x="1" y="16"/>
                  </a:lnTo>
                  <a:lnTo>
                    <a:pt x="1" y="16"/>
                  </a:lnTo>
                  <a:lnTo>
                    <a:pt x="1" y="15"/>
                  </a:lnTo>
                  <a:lnTo>
                    <a:pt x="1" y="15"/>
                  </a:lnTo>
                  <a:lnTo>
                    <a:pt x="1" y="15"/>
                  </a:lnTo>
                  <a:lnTo>
                    <a:pt x="1" y="15"/>
                  </a:lnTo>
                  <a:lnTo>
                    <a:pt x="1" y="15"/>
                  </a:lnTo>
                  <a:lnTo>
                    <a:pt x="1" y="14"/>
                  </a:lnTo>
                  <a:lnTo>
                    <a:pt x="1" y="14"/>
                  </a:lnTo>
                  <a:lnTo>
                    <a:pt x="1" y="14"/>
                  </a:lnTo>
                  <a:lnTo>
                    <a:pt x="1" y="14"/>
                  </a:lnTo>
                  <a:lnTo>
                    <a:pt x="1" y="14"/>
                  </a:lnTo>
                  <a:lnTo>
                    <a:pt x="1" y="14"/>
                  </a:lnTo>
                  <a:lnTo>
                    <a:pt x="1" y="14"/>
                  </a:lnTo>
                  <a:lnTo>
                    <a:pt x="1" y="13"/>
                  </a:lnTo>
                  <a:lnTo>
                    <a:pt x="1" y="13"/>
                  </a:lnTo>
                  <a:lnTo>
                    <a:pt x="1" y="13"/>
                  </a:lnTo>
                  <a:lnTo>
                    <a:pt x="1" y="13"/>
                  </a:lnTo>
                  <a:lnTo>
                    <a:pt x="1" y="13"/>
                  </a:lnTo>
                  <a:lnTo>
                    <a:pt x="1" y="12"/>
                  </a:lnTo>
                  <a:lnTo>
                    <a:pt x="1" y="12"/>
                  </a:lnTo>
                  <a:lnTo>
                    <a:pt x="1" y="12"/>
                  </a:lnTo>
                  <a:lnTo>
                    <a:pt x="1" y="12"/>
                  </a:lnTo>
                  <a:lnTo>
                    <a:pt x="1" y="12"/>
                  </a:lnTo>
                  <a:lnTo>
                    <a:pt x="1" y="12"/>
                  </a:lnTo>
                  <a:lnTo>
                    <a:pt x="1" y="11"/>
                  </a:lnTo>
                  <a:lnTo>
                    <a:pt x="1" y="11"/>
                  </a:lnTo>
                  <a:lnTo>
                    <a:pt x="1" y="11"/>
                  </a:lnTo>
                  <a:lnTo>
                    <a:pt x="1" y="11"/>
                  </a:lnTo>
                  <a:lnTo>
                    <a:pt x="1" y="11"/>
                  </a:lnTo>
                  <a:lnTo>
                    <a:pt x="1" y="11"/>
                  </a:lnTo>
                  <a:lnTo>
                    <a:pt x="1" y="10"/>
                  </a:lnTo>
                  <a:lnTo>
                    <a:pt x="1" y="10"/>
                  </a:lnTo>
                  <a:lnTo>
                    <a:pt x="1" y="10"/>
                  </a:lnTo>
                  <a:lnTo>
                    <a:pt x="1" y="10"/>
                  </a:lnTo>
                  <a:lnTo>
                    <a:pt x="1" y="10"/>
                  </a:lnTo>
                  <a:lnTo>
                    <a:pt x="1" y="10"/>
                  </a:lnTo>
                  <a:lnTo>
                    <a:pt x="1" y="9"/>
                  </a:lnTo>
                  <a:lnTo>
                    <a:pt x="1" y="9"/>
                  </a:lnTo>
                  <a:lnTo>
                    <a:pt x="1" y="9"/>
                  </a:lnTo>
                  <a:lnTo>
                    <a:pt x="1" y="9"/>
                  </a:lnTo>
                  <a:lnTo>
                    <a:pt x="1" y="9"/>
                  </a:lnTo>
                  <a:lnTo>
                    <a:pt x="1" y="9"/>
                  </a:lnTo>
                  <a:lnTo>
                    <a:pt x="1" y="8"/>
                  </a:lnTo>
                  <a:lnTo>
                    <a:pt x="1" y="8"/>
                  </a:lnTo>
                  <a:lnTo>
                    <a:pt x="1" y="8"/>
                  </a:lnTo>
                  <a:lnTo>
                    <a:pt x="1" y="8"/>
                  </a:lnTo>
                  <a:lnTo>
                    <a:pt x="1" y="8"/>
                  </a:lnTo>
                  <a:lnTo>
                    <a:pt x="1" y="8"/>
                  </a:lnTo>
                  <a:lnTo>
                    <a:pt x="1" y="8"/>
                  </a:lnTo>
                  <a:lnTo>
                    <a:pt x="1" y="8"/>
                  </a:lnTo>
                  <a:lnTo>
                    <a:pt x="1" y="7"/>
                  </a:lnTo>
                  <a:lnTo>
                    <a:pt x="1" y="7"/>
                  </a:lnTo>
                  <a:lnTo>
                    <a:pt x="1" y="7"/>
                  </a:lnTo>
                  <a:lnTo>
                    <a:pt x="1" y="7"/>
                  </a:lnTo>
                  <a:lnTo>
                    <a:pt x="1" y="7"/>
                  </a:lnTo>
                  <a:lnTo>
                    <a:pt x="1" y="7"/>
                  </a:lnTo>
                  <a:lnTo>
                    <a:pt x="1" y="6"/>
                  </a:lnTo>
                  <a:lnTo>
                    <a:pt x="1" y="6"/>
                  </a:lnTo>
                  <a:lnTo>
                    <a:pt x="1" y="6"/>
                  </a:lnTo>
                  <a:lnTo>
                    <a:pt x="1" y="6"/>
                  </a:lnTo>
                  <a:lnTo>
                    <a:pt x="1" y="6"/>
                  </a:lnTo>
                  <a:lnTo>
                    <a:pt x="1" y="6"/>
                  </a:lnTo>
                  <a:lnTo>
                    <a:pt x="1" y="6"/>
                  </a:lnTo>
                  <a:lnTo>
                    <a:pt x="1" y="5"/>
                  </a:lnTo>
                  <a:lnTo>
                    <a:pt x="1" y="5"/>
                  </a:lnTo>
                  <a:lnTo>
                    <a:pt x="1" y="5"/>
                  </a:lnTo>
                  <a:lnTo>
                    <a:pt x="1" y="5"/>
                  </a:lnTo>
                  <a:lnTo>
                    <a:pt x="1" y="5"/>
                  </a:lnTo>
                  <a:lnTo>
                    <a:pt x="1" y="5"/>
                  </a:lnTo>
                  <a:lnTo>
                    <a:pt x="1" y="5"/>
                  </a:lnTo>
                  <a:lnTo>
                    <a:pt x="1" y="5"/>
                  </a:lnTo>
                  <a:lnTo>
                    <a:pt x="1" y="4"/>
                  </a:lnTo>
                  <a:lnTo>
                    <a:pt x="1" y="4"/>
                  </a:lnTo>
                  <a:lnTo>
                    <a:pt x="1" y="4"/>
                  </a:lnTo>
                  <a:lnTo>
                    <a:pt x="1" y="4"/>
                  </a:lnTo>
                  <a:lnTo>
                    <a:pt x="1" y="4"/>
                  </a:lnTo>
                  <a:lnTo>
                    <a:pt x="1" y="4"/>
                  </a:lnTo>
                  <a:lnTo>
                    <a:pt x="1" y="4"/>
                  </a:lnTo>
                  <a:lnTo>
                    <a:pt x="1" y="3"/>
                  </a:lnTo>
                  <a:lnTo>
                    <a:pt x="1" y="3"/>
                  </a:lnTo>
                  <a:lnTo>
                    <a:pt x="1" y="3"/>
                  </a:lnTo>
                  <a:lnTo>
                    <a:pt x="1" y="3"/>
                  </a:lnTo>
                  <a:lnTo>
                    <a:pt x="1" y="3"/>
                  </a:lnTo>
                  <a:lnTo>
                    <a:pt x="1" y="3"/>
                  </a:lnTo>
                  <a:lnTo>
                    <a:pt x="1" y="3"/>
                  </a:lnTo>
                  <a:lnTo>
                    <a:pt x="1" y="2"/>
                  </a:lnTo>
                  <a:lnTo>
                    <a:pt x="1" y="2"/>
                  </a:lnTo>
                  <a:lnTo>
                    <a:pt x="1" y="2"/>
                  </a:lnTo>
                  <a:lnTo>
                    <a:pt x="1" y="2"/>
                  </a:lnTo>
                  <a:lnTo>
                    <a:pt x="1" y="2"/>
                  </a:lnTo>
                  <a:lnTo>
                    <a:pt x="1" y="2"/>
                  </a:lnTo>
                  <a:lnTo>
                    <a:pt x="1" y="2"/>
                  </a:lnTo>
                  <a:lnTo>
                    <a:pt x="1" y="2"/>
                  </a:lnTo>
                  <a:lnTo>
                    <a:pt x="1" y="2"/>
                  </a:lnTo>
                  <a:lnTo>
                    <a:pt x="1" y="2"/>
                  </a:lnTo>
                  <a:lnTo>
                    <a:pt x="26" y="2"/>
                  </a:lnTo>
                  <a:lnTo>
                    <a:pt x="92" y="0"/>
                  </a:lnTo>
                  <a:lnTo>
                    <a:pt x="92" y="0"/>
                  </a:lnTo>
                  <a:lnTo>
                    <a:pt x="92" y="0"/>
                  </a:lnTo>
                  <a:lnTo>
                    <a:pt x="93" y="0"/>
                  </a:lnTo>
                  <a:lnTo>
                    <a:pt x="93" y="0"/>
                  </a:lnTo>
                  <a:lnTo>
                    <a:pt x="93" y="0"/>
                  </a:lnTo>
                  <a:lnTo>
                    <a:pt x="93" y="0"/>
                  </a:lnTo>
                  <a:lnTo>
                    <a:pt x="93" y="0"/>
                  </a:lnTo>
                  <a:lnTo>
                    <a:pt x="94" y="0"/>
                  </a:lnTo>
                  <a:lnTo>
                    <a:pt x="94" y="0"/>
                  </a:lnTo>
                  <a:lnTo>
                    <a:pt x="94" y="0"/>
                  </a:lnTo>
                  <a:lnTo>
                    <a:pt x="94" y="0"/>
                  </a:lnTo>
                  <a:lnTo>
                    <a:pt x="95" y="0"/>
                  </a:lnTo>
                  <a:lnTo>
                    <a:pt x="95" y="0"/>
                  </a:lnTo>
                  <a:lnTo>
                    <a:pt x="95" y="0"/>
                  </a:lnTo>
                  <a:lnTo>
                    <a:pt x="95" y="0"/>
                  </a:lnTo>
                  <a:lnTo>
                    <a:pt x="95" y="0"/>
                  </a:lnTo>
                  <a:lnTo>
                    <a:pt x="96" y="0"/>
                  </a:lnTo>
                  <a:lnTo>
                    <a:pt x="96" y="0"/>
                  </a:lnTo>
                  <a:lnTo>
                    <a:pt x="96" y="0"/>
                  </a:lnTo>
                  <a:lnTo>
                    <a:pt x="96" y="0"/>
                  </a:lnTo>
                  <a:lnTo>
                    <a:pt x="96" y="0"/>
                  </a:lnTo>
                  <a:lnTo>
                    <a:pt x="96" y="0"/>
                  </a:lnTo>
                  <a:lnTo>
                    <a:pt x="97" y="0"/>
                  </a:lnTo>
                  <a:lnTo>
                    <a:pt x="97" y="0"/>
                  </a:lnTo>
                  <a:lnTo>
                    <a:pt x="97" y="0"/>
                  </a:lnTo>
                  <a:lnTo>
                    <a:pt x="97" y="0"/>
                  </a:lnTo>
                  <a:lnTo>
                    <a:pt x="97" y="0"/>
                  </a:lnTo>
                  <a:lnTo>
                    <a:pt x="98" y="0"/>
                  </a:lnTo>
                  <a:lnTo>
                    <a:pt x="98" y="0"/>
                  </a:lnTo>
                  <a:lnTo>
                    <a:pt x="98" y="1"/>
                  </a:lnTo>
                  <a:lnTo>
                    <a:pt x="98" y="1"/>
                  </a:lnTo>
                  <a:lnTo>
                    <a:pt x="98" y="1"/>
                  </a:lnTo>
                  <a:lnTo>
                    <a:pt x="98" y="1"/>
                  </a:lnTo>
                  <a:lnTo>
                    <a:pt x="99" y="1"/>
                  </a:lnTo>
                  <a:lnTo>
                    <a:pt x="99" y="1"/>
                  </a:lnTo>
                  <a:lnTo>
                    <a:pt x="99" y="1"/>
                  </a:lnTo>
                  <a:lnTo>
                    <a:pt x="99" y="1"/>
                  </a:lnTo>
                  <a:lnTo>
                    <a:pt x="99" y="1"/>
                  </a:lnTo>
                  <a:lnTo>
                    <a:pt x="99" y="1"/>
                  </a:lnTo>
                  <a:lnTo>
                    <a:pt x="99" y="1"/>
                  </a:lnTo>
                  <a:lnTo>
                    <a:pt x="99" y="1"/>
                  </a:lnTo>
                  <a:lnTo>
                    <a:pt x="100" y="1"/>
                  </a:lnTo>
                  <a:lnTo>
                    <a:pt x="100" y="2"/>
                  </a:lnTo>
                  <a:lnTo>
                    <a:pt x="100" y="2"/>
                  </a:lnTo>
                  <a:lnTo>
                    <a:pt x="100" y="2"/>
                  </a:lnTo>
                  <a:lnTo>
                    <a:pt x="100" y="2"/>
                  </a:lnTo>
                  <a:lnTo>
                    <a:pt x="100" y="2"/>
                  </a:lnTo>
                  <a:lnTo>
                    <a:pt x="100" y="2"/>
                  </a:lnTo>
                  <a:lnTo>
                    <a:pt x="101" y="2"/>
                  </a:lnTo>
                  <a:lnTo>
                    <a:pt x="101" y="2"/>
                  </a:lnTo>
                  <a:lnTo>
                    <a:pt x="101" y="2"/>
                  </a:lnTo>
                  <a:lnTo>
                    <a:pt x="101" y="2"/>
                  </a:lnTo>
                  <a:lnTo>
                    <a:pt x="101" y="2"/>
                  </a:lnTo>
                  <a:lnTo>
                    <a:pt x="101" y="2"/>
                  </a:lnTo>
                  <a:lnTo>
                    <a:pt x="101" y="3"/>
                  </a:lnTo>
                  <a:lnTo>
                    <a:pt x="102" y="3"/>
                  </a:lnTo>
                  <a:lnTo>
                    <a:pt x="102" y="3"/>
                  </a:lnTo>
                  <a:lnTo>
                    <a:pt x="102" y="3"/>
                  </a:lnTo>
                  <a:lnTo>
                    <a:pt x="102" y="3"/>
                  </a:lnTo>
                  <a:lnTo>
                    <a:pt x="102" y="3"/>
                  </a:lnTo>
                  <a:lnTo>
                    <a:pt x="102" y="3"/>
                  </a:lnTo>
                  <a:lnTo>
                    <a:pt x="102" y="3"/>
                  </a:lnTo>
                  <a:lnTo>
                    <a:pt x="102" y="4"/>
                  </a:lnTo>
                  <a:lnTo>
                    <a:pt x="102" y="4"/>
                  </a:lnTo>
                  <a:lnTo>
                    <a:pt x="102" y="4"/>
                  </a:lnTo>
                  <a:lnTo>
                    <a:pt x="102" y="4"/>
                  </a:lnTo>
                  <a:lnTo>
                    <a:pt x="103" y="4"/>
                  </a:lnTo>
                  <a:lnTo>
                    <a:pt x="103" y="4"/>
                  </a:lnTo>
                  <a:lnTo>
                    <a:pt x="103" y="4"/>
                  </a:lnTo>
                  <a:lnTo>
                    <a:pt x="103" y="5"/>
                  </a:lnTo>
                  <a:lnTo>
                    <a:pt x="103" y="5"/>
                  </a:lnTo>
                  <a:lnTo>
                    <a:pt x="103" y="5"/>
                  </a:lnTo>
                  <a:lnTo>
                    <a:pt x="103" y="5"/>
                  </a:lnTo>
                  <a:lnTo>
                    <a:pt x="103" y="5"/>
                  </a:lnTo>
                  <a:lnTo>
                    <a:pt x="103" y="5"/>
                  </a:lnTo>
                  <a:lnTo>
                    <a:pt x="103" y="5"/>
                  </a:lnTo>
                  <a:lnTo>
                    <a:pt x="104" y="6"/>
                  </a:lnTo>
                  <a:lnTo>
                    <a:pt x="104" y="6"/>
                  </a:lnTo>
                  <a:lnTo>
                    <a:pt x="104" y="6"/>
                  </a:lnTo>
                  <a:lnTo>
                    <a:pt x="104" y="6"/>
                  </a:lnTo>
                  <a:lnTo>
                    <a:pt x="104" y="6"/>
                  </a:lnTo>
                  <a:lnTo>
                    <a:pt x="104" y="6"/>
                  </a:lnTo>
                  <a:lnTo>
                    <a:pt x="104" y="7"/>
                  </a:lnTo>
                  <a:lnTo>
                    <a:pt x="104" y="7"/>
                  </a:lnTo>
                  <a:lnTo>
                    <a:pt x="104" y="7"/>
                  </a:lnTo>
                  <a:lnTo>
                    <a:pt x="104" y="7"/>
                  </a:lnTo>
                  <a:lnTo>
                    <a:pt x="104" y="7"/>
                  </a:lnTo>
                  <a:lnTo>
                    <a:pt x="104" y="8"/>
                  </a:lnTo>
                  <a:lnTo>
                    <a:pt x="104" y="8"/>
                  </a:lnTo>
                  <a:lnTo>
                    <a:pt x="104" y="8"/>
                  </a:lnTo>
                  <a:lnTo>
                    <a:pt x="105" y="8"/>
                  </a:lnTo>
                  <a:lnTo>
                    <a:pt x="105" y="8"/>
                  </a:lnTo>
                  <a:lnTo>
                    <a:pt x="105" y="8"/>
                  </a:lnTo>
                  <a:lnTo>
                    <a:pt x="105" y="9"/>
                  </a:lnTo>
                  <a:lnTo>
                    <a:pt x="105" y="9"/>
                  </a:lnTo>
                  <a:lnTo>
                    <a:pt x="105" y="9"/>
                  </a:lnTo>
                  <a:lnTo>
                    <a:pt x="105" y="9"/>
                  </a:lnTo>
                  <a:lnTo>
                    <a:pt x="105" y="10"/>
                  </a:lnTo>
                  <a:lnTo>
                    <a:pt x="105" y="10"/>
                  </a:lnTo>
                  <a:lnTo>
                    <a:pt x="105" y="57"/>
                  </a:lnTo>
                  <a:lnTo>
                    <a:pt x="105" y="57"/>
                  </a:lnTo>
                  <a:lnTo>
                    <a:pt x="105" y="57"/>
                  </a:lnTo>
                  <a:lnTo>
                    <a:pt x="105" y="57"/>
                  </a:lnTo>
                  <a:lnTo>
                    <a:pt x="105" y="57"/>
                  </a:lnTo>
                  <a:lnTo>
                    <a:pt x="105" y="57"/>
                  </a:lnTo>
                  <a:lnTo>
                    <a:pt x="104" y="58"/>
                  </a:lnTo>
                  <a:lnTo>
                    <a:pt x="104" y="58"/>
                  </a:lnTo>
                  <a:lnTo>
                    <a:pt x="104" y="58"/>
                  </a:lnTo>
                  <a:lnTo>
                    <a:pt x="104" y="58"/>
                  </a:lnTo>
                  <a:lnTo>
                    <a:pt x="104" y="58"/>
                  </a:lnTo>
                  <a:lnTo>
                    <a:pt x="104" y="59"/>
                  </a:lnTo>
                  <a:lnTo>
                    <a:pt x="104" y="59"/>
                  </a:lnTo>
                  <a:lnTo>
                    <a:pt x="104" y="59"/>
                  </a:lnTo>
                  <a:lnTo>
                    <a:pt x="104" y="59"/>
                  </a:lnTo>
                  <a:lnTo>
                    <a:pt x="104" y="60"/>
                  </a:lnTo>
                  <a:lnTo>
                    <a:pt x="104" y="60"/>
                  </a:lnTo>
                  <a:lnTo>
                    <a:pt x="104" y="60"/>
                  </a:lnTo>
                  <a:lnTo>
                    <a:pt x="104" y="60"/>
                  </a:lnTo>
                  <a:lnTo>
                    <a:pt x="103" y="60"/>
                  </a:lnTo>
                  <a:lnTo>
                    <a:pt x="103" y="60"/>
                  </a:lnTo>
                  <a:lnTo>
                    <a:pt x="103" y="60"/>
                  </a:lnTo>
                  <a:lnTo>
                    <a:pt x="103" y="61"/>
                  </a:lnTo>
                  <a:lnTo>
                    <a:pt x="103" y="61"/>
                  </a:lnTo>
                  <a:lnTo>
                    <a:pt x="103" y="61"/>
                  </a:lnTo>
                  <a:lnTo>
                    <a:pt x="103" y="61"/>
                  </a:lnTo>
                  <a:lnTo>
                    <a:pt x="103" y="61"/>
                  </a:lnTo>
                  <a:lnTo>
                    <a:pt x="103" y="61"/>
                  </a:lnTo>
                  <a:lnTo>
                    <a:pt x="102" y="62"/>
                  </a:lnTo>
                  <a:lnTo>
                    <a:pt x="102" y="62"/>
                  </a:lnTo>
                  <a:lnTo>
                    <a:pt x="102" y="62"/>
                  </a:lnTo>
                  <a:lnTo>
                    <a:pt x="102" y="62"/>
                  </a:lnTo>
                  <a:lnTo>
                    <a:pt x="102" y="62"/>
                  </a:lnTo>
                  <a:lnTo>
                    <a:pt x="102" y="62"/>
                  </a:lnTo>
                  <a:lnTo>
                    <a:pt x="102" y="62"/>
                  </a:lnTo>
                  <a:lnTo>
                    <a:pt x="102" y="63"/>
                  </a:lnTo>
                  <a:lnTo>
                    <a:pt x="102" y="63"/>
                  </a:lnTo>
                  <a:lnTo>
                    <a:pt x="102" y="63"/>
                  </a:lnTo>
                  <a:lnTo>
                    <a:pt x="102" y="63"/>
                  </a:lnTo>
                  <a:lnTo>
                    <a:pt x="101" y="63"/>
                  </a:lnTo>
                  <a:lnTo>
                    <a:pt x="101" y="63"/>
                  </a:lnTo>
                  <a:lnTo>
                    <a:pt x="101" y="63"/>
                  </a:lnTo>
                  <a:lnTo>
                    <a:pt x="101" y="63"/>
                  </a:lnTo>
                  <a:lnTo>
                    <a:pt x="101" y="64"/>
                  </a:lnTo>
                  <a:lnTo>
                    <a:pt x="101" y="64"/>
                  </a:lnTo>
                  <a:lnTo>
                    <a:pt x="101" y="64"/>
                  </a:lnTo>
                  <a:lnTo>
                    <a:pt x="100" y="64"/>
                  </a:lnTo>
                  <a:lnTo>
                    <a:pt x="100" y="64"/>
                  </a:lnTo>
                  <a:lnTo>
                    <a:pt x="100" y="64"/>
                  </a:lnTo>
                  <a:lnTo>
                    <a:pt x="100" y="64"/>
                  </a:lnTo>
                  <a:lnTo>
                    <a:pt x="100" y="64"/>
                  </a:lnTo>
                  <a:lnTo>
                    <a:pt x="100" y="64"/>
                  </a:lnTo>
                  <a:lnTo>
                    <a:pt x="100" y="65"/>
                  </a:lnTo>
                  <a:lnTo>
                    <a:pt x="100" y="65"/>
                  </a:lnTo>
                  <a:lnTo>
                    <a:pt x="99" y="65"/>
                  </a:lnTo>
                  <a:lnTo>
                    <a:pt x="99" y="65"/>
                  </a:lnTo>
                  <a:lnTo>
                    <a:pt x="99" y="65"/>
                  </a:lnTo>
                  <a:lnTo>
                    <a:pt x="99" y="65"/>
                  </a:lnTo>
                  <a:lnTo>
                    <a:pt x="99" y="65"/>
                  </a:lnTo>
                  <a:lnTo>
                    <a:pt x="99" y="65"/>
                  </a:lnTo>
                  <a:lnTo>
                    <a:pt x="99" y="65"/>
                  </a:lnTo>
                  <a:lnTo>
                    <a:pt x="98" y="65"/>
                  </a:lnTo>
                  <a:lnTo>
                    <a:pt x="98" y="66"/>
                  </a:lnTo>
                  <a:lnTo>
                    <a:pt x="98" y="66"/>
                  </a:lnTo>
                  <a:lnTo>
                    <a:pt x="98" y="66"/>
                  </a:lnTo>
                  <a:lnTo>
                    <a:pt x="98" y="66"/>
                  </a:lnTo>
                  <a:lnTo>
                    <a:pt x="98" y="66"/>
                  </a:lnTo>
                  <a:lnTo>
                    <a:pt x="97" y="66"/>
                  </a:lnTo>
                  <a:lnTo>
                    <a:pt x="97" y="66"/>
                  </a:lnTo>
                  <a:lnTo>
                    <a:pt x="97" y="66"/>
                  </a:lnTo>
                  <a:lnTo>
                    <a:pt x="97" y="66"/>
                  </a:lnTo>
                  <a:lnTo>
                    <a:pt x="97" y="66"/>
                  </a:lnTo>
                  <a:lnTo>
                    <a:pt x="97" y="66"/>
                  </a:lnTo>
                  <a:lnTo>
                    <a:pt x="96" y="66"/>
                  </a:lnTo>
                  <a:lnTo>
                    <a:pt x="96" y="66"/>
                  </a:lnTo>
                  <a:lnTo>
                    <a:pt x="96" y="66"/>
                  </a:lnTo>
                  <a:lnTo>
                    <a:pt x="96" y="66"/>
                  </a:lnTo>
                  <a:lnTo>
                    <a:pt x="96" y="67"/>
                  </a:lnTo>
                  <a:lnTo>
                    <a:pt x="96" y="67"/>
                  </a:lnTo>
                  <a:lnTo>
                    <a:pt x="95" y="67"/>
                  </a:lnTo>
                  <a:lnTo>
                    <a:pt x="95" y="67"/>
                  </a:lnTo>
                  <a:lnTo>
                    <a:pt x="95" y="67"/>
                  </a:lnTo>
                  <a:lnTo>
                    <a:pt x="95" y="67"/>
                  </a:lnTo>
                  <a:lnTo>
                    <a:pt x="95" y="67"/>
                  </a:lnTo>
                  <a:lnTo>
                    <a:pt x="94" y="67"/>
                  </a:lnTo>
                  <a:lnTo>
                    <a:pt x="94" y="67"/>
                  </a:lnTo>
                  <a:lnTo>
                    <a:pt x="94" y="67"/>
                  </a:lnTo>
                  <a:lnTo>
                    <a:pt x="94" y="67"/>
                  </a:lnTo>
                  <a:lnTo>
                    <a:pt x="94" y="67"/>
                  </a:lnTo>
                  <a:lnTo>
                    <a:pt x="93" y="67"/>
                  </a:lnTo>
                  <a:lnTo>
                    <a:pt x="93" y="67"/>
                  </a:lnTo>
                  <a:lnTo>
                    <a:pt x="93" y="67"/>
                  </a:lnTo>
                  <a:lnTo>
                    <a:pt x="93" y="67"/>
                  </a:lnTo>
                  <a:lnTo>
                    <a:pt x="93" y="67"/>
                  </a:lnTo>
                  <a:lnTo>
                    <a:pt x="92" y="67"/>
                  </a:lnTo>
                  <a:lnTo>
                    <a:pt x="92" y="67"/>
                  </a:lnTo>
                  <a:lnTo>
                    <a:pt x="92" y="67"/>
                  </a:lnTo>
                  <a:lnTo>
                    <a:pt x="92" y="67"/>
                  </a:lnTo>
                  <a:lnTo>
                    <a:pt x="92" y="67"/>
                  </a:lnTo>
                  <a:lnTo>
                    <a:pt x="91" y="67"/>
                  </a:lnTo>
                  <a:lnTo>
                    <a:pt x="27" y="64"/>
                  </a:lnTo>
                  <a:close/>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0" name="Rectangle 130"/>
            <p:cNvSpPr>
              <a:spLocks noChangeArrowheads="1"/>
            </p:cNvSpPr>
            <p:nvPr/>
          </p:nvSpPr>
          <p:spPr bwMode="auto">
            <a:xfrm>
              <a:off x="4511" y="1917"/>
              <a:ext cx="13" cy="33"/>
            </a:xfrm>
            <a:prstGeom prst="rect">
              <a:avLst/>
            </a:prstGeom>
            <a:solidFill>
              <a:srgbClr val="5454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1" name="Rectangle 131"/>
            <p:cNvSpPr>
              <a:spLocks noChangeArrowheads="1"/>
            </p:cNvSpPr>
            <p:nvPr/>
          </p:nvSpPr>
          <p:spPr bwMode="auto">
            <a:xfrm>
              <a:off x="4511" y="1917"/>
              <a:ext cx="13" cy="33"/>
            </a:xfrm>
            <a:prstGeom prst="rect">
              <a:avLst/>
            </a:prstGeom>
            <a:noFill/>
            <a:ln w="1588">
              <a:solidFill>
                <a:srgbClr val="545454"/>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2" name="Rectangle 132"/>
            <p:cNvSpPr>
              <a:spLocks noChangeArrowheads="1"/>
            </p:cNvSpPr>
            <p:nvPr/>
          </p:nvSpPr>
          <p:spPr bwMode="auto">
            <a:xfrm>
              <a:off x="4522" y="1907"/>
              <a:ext cx="8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3" name="Rectangle 133"/>
            <p:cNvSpPr>
              <a:spLocks noChangeArrowheads="1"/>
            </p:cNvSpPr>
            <p:nvPr/>
          </p:nvSpPr>
          <p:spPr bwMode="auto">
            <a:xfrm>
              <a:off x="4522" y="1907"/>
              <a:ext cx="82" cy="54"/>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4" name="Freeform 134"/>
            <p:cNvSpPr>
              <a:spLocks/>
            </p:cNvSpPr>
            <p:nvPr/>
          </p:nvSpPr>
          <p:spPr bwMode="auto">
            <a:xfrm>
              <a:off x="4526" y="1911"/>
              <a:ext cx="15" cy="46"/>
            </a:xfrm>
            <a:custGeom>
              <a:avLst/>
              <a:gdLst>
                <a:gd name="T0" fmla="*/ 0 w 15"/>
                <a:gd name="T1" fmla="*/ 46 h 46"/>
                <a:gd name="T2" fmla="*/ 0 w 15"/>
                <a:gd name="T3" fmla="*/ 0 h 46"/>
                <a:gd name="T4" fmla="*/ 15 w 15"/>
                <a:gd name="T5" fmla="*/ 3 h 46"/>
                <a:gd name="T6" fmla="*/ 15 w 15"/>
                <a:gd name="T7" fmla="*/ 42 h 46"/>
                <a:gd name="T8" fmla="*/ 0 w 15"/>
                <a:gd name="T9" fmla="*/ 46 h 46"/>
              </a:gdLst>
              <a:ahLst/>
              <a:cxnLst>
                <a:cxn ang="0">
                  <a:pos x="T0" y="T1"/>
                </a:cxn>
                <a:cxn ang="0">
                  <a:pos x="T2" y="T3"/>
                </a:cxn>
                <a:cxn ang="0">
                  <a:pos x="T4" y="T5"/>
                </a:cxn>
                <a:cxn ang="0">
                  <a:pos x="T6" y="T7"/>
                </a:cxn>
                <a:cxn ang="0">
                  <a:pos x="T8" y="T9"/>
                </a:cxn>
              </a:cxnLst>
              <a:rect l="0" t="0" r="r" b="b"/>
              <a:pathLst>
                <a:path w="15" h="46">
                  <a:moveTo>
                    <a:pt x="0" y="46"/>
                  </a:moveTo>
                  <a:lnTo>
                    <a:pt x="0" y="0"/>
                  </a:lnTo>
                  <a:lnTo>
                    <a:pt x="15" y="3"/>
                  </a:lnTo>
                  <a:lnTo>
                    <a:pt x="15" y="42"/>
                  </a:lnTo>
                  <a:lnTo>
                    <a:pt x="0"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5" name="Freeform 135"/>
            <p:cNvSpPr>
              <a:spLocks/>
            </p:cNvSpPr>
            <p:nvPr/>
          </p:nvSpPr>
          <p:spPr bwMode="auto">
            <a:xfrm>
              <a:off x="4526" y="1911"/>
              <a:ext cx="15" cy="46"/>
            </a:xfrm>
            <a:custGeom>
              <a:avLst/>
              <a:gdLst>
                <a:gd name="T0" fmla="*/ 0 w 15"/>
                <a:gd name="T1" fmla="*/ 46 h 46"/>
                <a:gd name="T2" fmla="*/ 0 w 15"/>
                <a:gd name="T3" fmla="*/ 0 h 46"/>
                <a:gd name="T4" fmla="*/ 15 w 15"/>
                <a:gd name="T5" fmla="*/ 3 h 46"/>
                <a:gd name="T6" fmla="*/ 15 w 15"/>
                <a:gd name="T7" fmla="*/ 42 h 46"/>
                <a:gd name="T8" fmla="*/ 0 w 15"/>
                <a:gd name="T9" fmla="*/ 46 h 46"/>
              </a:gdLst>
              <a:ahLst/>
              <a:cxnLst>
                <a:cxn ang="0">
                  <a:pos x="T0" y="T1"/>
                </a:cxn>
                <a:cxn ang="0">
                  <a:pos x="T2" y="T3"/>
                </a:cxn>
                <a:cxn ang="0">
                  <a:pos x="T4" y="T5"/>
                </a:cxn>
                <a:cxn ang="0">
                  <a:pos x="T6" y="T7"/>
                </a:cxn>
                <a:cxn ang="0">
                  <a:pos x="T8" y="T9"/>
                </a:cxn>
              </a:cxnLst>
              <a:rect l="0" t="0" r="r" b="b"/>
              <a:pathLst>
                <a:path w="15" h="46">
                  <a:moveTo>
                    <a:pt x="0" y="46"/>
                  </a:moveTo>
                  <a:lnTo>
                    <a:pt x="0" y="0"/>
                  </a:lnTo>
                  <a:lnTo>
                    <a:pt x="15" y="3"/>
                  </a:lnTo>
                  <a:lnTo>
                    <a:pt x="15" y="42"/>
                  </a:lnTo>
                  <a:lnTo>
                    <a:pt x="0" y="46"/>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6" name="Rectangle 136"/>
            <p:cNvSpPr>
              <a:spLocks noChangeArrowheads="1"/>
            </p:cNvSpPr>
            <p:nvPr/>
          </p:nvSpPr>
          <p:spPr bwMode="auto">
            <a:xfrm>
              <a:off x="4546" y="1948"/>
              <a:ext cx="30"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7" name="Rectangle 137"/>
            <p:cNvSpPr>
              <a:spLocks noChangeArrowheads="1"/>
            </p:cNvSpPr>
            <p:nvPr/>
          </p:nvSpPr>
          <p:spPr bwMode="auto">
            <a:xfrm>
              <a:off x="4546" y="1948"/>
              <a:ext cx="30" cy="5"/>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8" name="Rectangle 138"/>
            <p:cNvSpPr>
              <a:spLocks noChangeArrowheads="1"/>
            </p:cNvSpPr>
            <p:nvPr/>
          </p:nvSpPr>
          <p:spPr bwMode="auto">
            <a:xfrm>
              <a:off x="4546" y="1940"/>
              <a:ext cx="30"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09" name="Rectangle 139"/>
            <p:cNvSpPr>
              <a:spLocks noChangeArrowheads="1"/>
            </p:cNvSpPr>
            <p:nvPr/>
          </p:nvSpPr>
          <p:spPr bwMode="auto">
            <a:xfrm>
              <a:off x="4546" y="1940"/>
              <a:ext cx="30" cy="5"/>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0" name="Rectangle 140"/>
            <p:cNvSpPr>
              <a:spLocks noChangeArrowheads="1"/>
            </p:cNvSpPr>
            <p:nvPr/>
          </p:nvSpPr>
          <p:spPr bwMode="auto">
            <a:xfrm>
              <a:off x="4546" y="1931"/>
              <a:ext cx="30"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1" name="Rectangle 141"/>
            <p:cNvSpPr>
              <a:spLocks noChangeArrowheads="1"/>
            </p:cNvSpPr>
            <p:nvPr/>
          </p:nvSpPr>
          <p:spPr bwMode="auto">
            <a:xfrm>
              <a:off x="4546" y="1931"/>
              <a:ext cx="30" cy="5"/>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2" name="Rectangle 142"/>
            <p:cNvSpPr>
              <a:spLocks noChangeArrowheads="1"/>
            </p:cNvSpPr>
            <p:nvPr/>
          </p:nvSpPr>
          <p:spPr bwMode="auto">
            <a:xfrm>
              <a:off x="4546" y="1923"/>
              <a:ext cx="30"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3" name="Rectangle 143"/>
            <p:cNvSpPr>
              <a:spLocks noChangeArrowheads="1"/>
            </p:cNvSpPr>
            <p:nvPr/>
          </p:nvSpPr>
          <p:spPr bwMode="auto">
            <a:xfrm>
              <a:off x="4546" y="1923"/>
              <a:ext cx="30" cy="5"/>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4" name="Rectangle 144"/>
            <p:cNvSpPr>
              <a:spLocks noChangeArrowheads="1"/>
            </p:cNvSpPr>
            <p:nvPr/>
          </p:nvSpPr>
          <p:spPr bwMode="auto">
            <a:xfrm>
              <a:off x="4546" y="1914"/>
              <a:ext cx="30" cy="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5" name="Rectangle 145"/>
            <p:cNvSpPr>
              <a:spLocks noChangeArrowheads="1"/>
            </p:cNvSpPr>
            <p:nvPr/>
          </p:nvSpPr>
          <p:spPr bwMode="auto">
            <a:xfrm>
              <a:off x="4546" y="1914"/>
              <a:ext cx="30" cy="5"/>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6" name="Rectangle 146"/>
            <p:cNvSpPr>
              <a:spLocks noChangeArrowheads="1"/>
            </p:cNvSpPr>
            <p:nvPr/>
          </p:nvSpPr>
          <p:spPr bwMode="auto">
            <a:xfrm>
              <a:off x="4579" y="1915"/>
              <a:ext cx="20" cy="38"/>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7" name="Rectangle 147"/>
            <p:cNvSpPr>
              <a:spLocks noChangeArrowheads="1"/>
            </p:cNvSpPr>
            <p:nvPr/>
          </p:nvSpPr>
          <p:spPr bwMode="auto">
            <a:xfrm>
              <a:off x="4579" y="1915"/>
              <a:ext cx="20" cy="38"/>
            </a:xfrm>
            <a:prstGeom prst="rect">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8" name="Freeform 148"/>
            <p:cNvSpPr>
              <a:spLocks/>
            </p:cNvSpPr>
            <p:nvPr/>
          </p:nvSpPr>
          <p:spPr bwMode="auto">
            <a:xfrm>
              <a:off x="1890" y="2259"/>
              <a:ext cx="75" cy="20"/>
            </a:xfrm>
            <a:custGeom>
              <a:avLst/>
              <a:gdLst>
                <a:gd name="T0" fmla="*/ 69 w 75"/>
                <a:gd name="T1" fmla="*/ 17 h 20"/>
                <a:gd name="T2" fmla="*/ 71 w 75"/>
                <a:gd name="T3" fmla="*/ 16 h 20"/>
                <a:gd name="T4" fmla="*/ 73 w 75"/>
                <a:gd name="T5" fmla="*/ 14 h 20"/>
                <a:gd name="T6" fmla="*/ 75 w 75"/>
                <a:gd name="T7" fmla="*/ 11 h 20"/>
                <a:gd name="T8" fmla="*/ 75 w 75"/>
                <a:gd name="T9" fmla="*/ 8 h 20"/>
                <a:gd name="T10" fmla="*/ 74 w 75"/>
                <a:gd name="T11" fmla="*/ 5 h 20"/>
                <a:gd name="T12" fmla="*/ 72 w 75"/>
                <a:gd name="T13" fmla="*/ 3 h 20"/>
                <a:gd name="T14" fmla="*/ 70 w 75"/>
                <a:gd name="T15" fmla="*/ 1 h 20"/>
                <a:gd name="T16" fmla="*/ 67 w 75"/>
                <a:gd name="T17" fmla="*/ 0 h 20"/>
                <a:gd name="T18" fmla="*/ 64 w 75"/>
                <a:gd name="T19" fmla="*/ 0 h 20"/>
                <a:gd name="T20" fmla="*/ 60 w 75"/>
                <a:gd name="T21" fmla="*/ 1 h 20"/>
                <a:gd name="T22" fmla="*/ 56 w 75"/>
                <a:gd name="T23" fmla="*/ 1 h 20"/>
                <a:gd name="T24" fmla="*/ 52 w 75"/>
                <a:gd name="T25" fmla="*/ 2 h 20"/>
                <a:gd name="T26" fmla="*/ 49 w 75"/>
                <a:gd name="T27" fmla="*/ 2 h 20"/>
                <a:gd name="T28" fmla="*/ 45 w 75"/>
                <a:gd name="T29" fmla="*/ 3 h 20"/>
                <a:gd name="T30" fmla="*/ 41 w 75"/>
                <a:gd name="T31" fmla="*/ 3 h 20"/>
                <a:gd name="T32" fmla="*/ 38 w 75"/>
                <a:gd name="T33" fmla="*/ 3 h 20"/>
                <a:gd name="T34" fmla="*/ 34 w 75"/>
                <a:gd name="T35" fmla="*/ 3 h 20"/>
                <a:gd name="T36" fmla="*/ 30 w 75"/>
                <a:gd name="T37" fmla="*/ 3 h 20"/>
                <a:gd name="T38" fmla="*/ 26 w 75"/>
                <a:gd name="T39" fmla="*/ 2 h 20"/>
                <a:gd name="T40" fmla="*/ 23 w 75"/>
                <a:gd name="T41" fmla="*/ 2 h 20"/>
                <a:gd name="T42" fmla="*/ 19 w 75"/>
                <a:gd name="T43" fmla="*/ 1 h 20"/>
                <a:gd name="T44" fmla="*/ 15 w 75"/>
                <a:gd name="T45" fmla="*/ 1 h 20"/>
                <a:gd name="T46" fmla="*/ 11 w 75"/>
                <a:gd name="T47" fmla="*/ 0 h 20"/>
                <a:gd name="T48" fmla="*/ 8 w 75"/>
                <a:gd name="T49" fmla="*/ 0 h 20"/>
                <a:gd name="T50" fmla="*/ 5 w 75"/>
                <a:gd name="T51" fmla="*/ 1 h 20"/>
                <a:gd name="T52" fmla="*/ 2 w 75"/>
                <a:gd name="T53" fmla="*/ 3 h 20"/>
                <a:gd name="T54" fmla="*/ 1 w 75"/>
                <a:gd name="T55" fmla="*/ 5 h 20"/>
                <a:gd name="T56" fmla="*/ 0 w 75"/>
                <a:gd name="T57" fmla="*/ 8 h 20"/>
                <a:gd name="T58" fmla="*/ 0 w 75"/>
                <a:gd name="T59" fmla="*/ 11 h 20"/>
                <a:gd name="T60" fmla="*/ 1 w 75"/>
                <a:gd name="T61" fmla="*/ 14 h 20"/>
                <a:gd name="T62" fmla="*/ 3 w 75"/>
                <a:gd name="T63" fmla="*/ 16 h 20"/>
                <a:gd name="T64" fmla="*/ 6 w 75"/>
                <a:gd name="T65" fmla="*/ 17 h 20"/>
                <a:gd name="T66" fmla="*/ 9 w 75"/>
                <a:gd name="T67" fmla="*/ 17 h 20"/>
                <a:gd name="T68" fmla="*/ 13 w 75"/>
                <a:gd name="T69" fmla="*/ 18 h 20"/>
                <a:gd name="T70" fmla="*/ 17 w 75"/>
                <a:gd name="T71" fmla="*/ 18 h 20"/>
                <a:gd name="T72" fmla="*/ 21 w 75"/>
                <a:gd name="T73" fmla="*/ 18 h 20"/>
                <a:gd name="T74" fmla="*/ 24 w 75"/>
                <a:gd name="T75" fmla="*/ 18 h 20"/>
                <a:gd name="T76" fmla="*/ 28 w 75"/>
                <a:gd name="T77" fmla="*/ 19 h 20"/>
                <a:gd name="T78" fmla="*/ 32 w 75"/>
                <a:gd name="T79" fmla="*/ 19 h 20"/>
                <a:gd name="T80" fmla="*/ 36 w 75"/>
                <a:gd name="T81" fmla="*/ 20 h 20"/>
                <a:gd name="T82" fmla="*/ 40 w 75"/>
                <a:gd name="T83" fmla="*/ 20 h 20"/>
                <a:gd name="T84" fmla="*/ 43 w 75"/>
                <a:gd name="T85" fmla="*/ 19 h 20"/>
                <a:gd name="T86" fmla="*/ 47 w 75"/>
                <a:gd name="T87" fmla="*/ 19 h 20"/>
                <a:gd name="T88" fmla="*/ 51 w 75"/>
                <a:gd name="T89" fmla="*/ 18 h 20"/>
                <a:gd name="T90" fmla="*/ 54 w 75"/>
                <a:gd name="T91" fmla="*/ 18 h 20"/>
                <a:gd name="T92" fmla="*/ 58 w 75"/>
                <a:gd name="T93" fmla="*/ 18 h 20"/>
                <a:gd name="T94" fmla="*/ 61 w 75"/>
                <a:gd name="T95" fmla="*/ 18 h 20"/>
                <a:gd name="T96" fmla="*/ 65 w 75"/>
                <a:gd name="T9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20">
                  <a:moveTo>
                    <a:pt x="67" y="17"/>
                  </a:moveTo>
                  <a:lnTo>
                    <a:pt x="69" y="17"/>
                  </a:lnTo>
                  <a:lnTo>
                    <a:pt x="70" y="17"/>
                  </a:lnTo>
                  <a:lnTo>
                    <a:pt x="71" y="16"/>
                  </a:lnTo>
                  <a:lnTo>
                    <a:pt x="72" y="15"/>
                  </a:lnTo>
                  <a:lnTo>
                    <a:pt x="73" y="14"/>
                  </a:lnTo>
                  <a:lnTo>
                    <a:pt x="74" y="12"/>
                  </a:lnTo>
                  <a:lnTo>
                    <a:pt x="75" y="11"/>
                  </a:lnTo>
                  <a:lnTo>
                    <a:pt x="75" y="10"/>
                  </a:lnTo>
                  <a:lnTo>
                    <a:pt x="75" y="8"/>
                  </a:lnTo>
                  <a:lnTo>
                    <a:pt x="75" y="6"/>
                  </a:lnTo>
                  <a:lnTo>
                    <a:pt x="74" y="5"/>
                  </a:lnTo>
                  <a:lnTo>
                    <a:pt x="73" y="4"/>
                  </a:lnTo>
                  <a:lnTo>
                    <a:pt x="72" y="3"/>
                  </a:lnTo>
                  <a:lnTo>
                    <a:pt x="71" y="2"/>
                  </a:lnTo>
                  <a:lnTo>
                    <a:pt x="70" y="1"/>
                  </a:lnTo>
                  <a:lnTo>
                    <a:pt x="69" y="0"/>
                  </a:lnTo>
                  <a:lnTo>
                    <a:pt x="67" y="0"/>
                  </a:lnTo>
                  <a:lnTo>
                    <a:pt x="65" y="0"/>
                  </a:lnTo>
                  <a:lnTo>
                    <a:pt x="64" y="0"/>
                  </a:lnTo>
                  <a:lnTo>
                    <a:pt x="61" y="0"/>
                  </a:lnTo>
                  <a:lnTo>
                    <a:pt x="60" y="1"/>
                  </a:lnTo>
                  <a:lnTo>
                    <a:pt x="58" y="1"/>
                  </a:lnTo>
                  <a:lnTo>
                    <a:pt x="56" y="1"/>
                  </a:lnTo>
                  <a:lnTo>
                    <a:pt x="54" y="2"/>
                  </a:lnTo>
                  <a:lnTo>
                    <a:pt x="52" y="2"/>
                  </a:lnTo>
                  <a:lnTo>
                    <a:pt x="51" y="2"/>
                  </a:lnTo>
                  <a:lnTo>
                    <a:pt x="49" y="2"/>
                  </a:lnTo>
                  <a:lnTo>
                    <a:pt x="47" y="3"/>
                  </a:lnTo>
                  <a:lnTo>
                    <a:pt x="45" y="3"/>
                  </a:lnTo>
                  <a:lnTo>
                    <a:pt x="43" y="3"/>
                  </a:lnTo>
                  <a:lnTo>
                    <a:pt x="41" y="3"/>
                  </a:lnTo>
                  <a:lnTo>
                    <a:pt x="39" y="3"/>
                  </a:lnTo>
                  <a:lnTo>
                    <a:pt x="38" y="3"/>
                  </a:lnTo>
                  <a:lnTo>
                    <a:pt x="36" y="3"/>
                  </a:lnTo>
                  <a:lnTo>
                    <a:pt x="34" y="3"/>
                  </a:lnTo>
                  <a:lnTo>
                    <a:pt x="32" y="3"/>
                  </a:lnTo>
                  <a:lnTo>
                    <a:pt x="30" y="3"/>
                  </a:lnTo>
                  <a:lnTo>
                    <a:pt x="28" y="3"/>
                  </a:lnTo>
                  <a:lnTo>
                    <a:pt x="26" y="2"/>
                  </a:lnTo>
                  <a:lnTo>
                    <a:pt x="24" y="2"/>
                  </a:lnTo>
                  <a:lnTo>
                    <a:pt x="23" y="2"/>
                  </a:lnTo>
                  <a:lnTo>
                    <a:pt x="21" y="2"/>
                  </a:lnTo>
                  <a:lnTo>
                    <a:pt x="19" y="1"/>
                  </a:lnTo>
                  <a:lnTo>
                    <a:pt x="17" y="1"/>
                  </a:lnTo>
                  <a:lnTo>
                    <a:pt x="15" y="1"/>
                  </a:lnTo>
                  <a:lnTo>
                    <a:pt x="13" y="0"/>
                  </a:lnTo>
                  <a:lnTo>
                    <a:pt x="11" y="0"/>
                  </a:lnTo>
                  <a:lnTo>
                    <a:pt x="10" y="0"/>
                  </a:lnTo>
                  <a:lnTo>
                    <a:pt x="8" y="0"/>
                  </a:lnTo>
                  <a:lnTo>
                    <a:pt x="6" y="0"/>
                  </a:lnTo>
                  <a:lnTo>
                    <a:pt x="5" y="1"/>
                  </a:lnTo>
                  <a:lnTo>
                    <a:pt x="4" y="2"/>
                  </a:lnTo>
                  <a:lnTo>
                    <a:pt x="2" y="3"/>
                  </a:lnTo>
                  <a:lnTo>
                    <a:pt x="1" y="4"/>
                  </a:lnTo>
                  <a:lnTo>
                    <a:pt x="1" y="5"/>
                  </a:lnTo>
                  <a:lnTo>
                    <a:pt x="0" y="6"/>
                  </a:lnTo>
                  <a:lnTo>
                    <a:pt x="0" y="8"/>
                  </a:lnTo>
                  <a:lnTo>
                    <a:pt x="0" y="10"/>
                  </a:lnTo>
                  <a:lnTo>
                    <a:pt x="0" y="11"/>
                  </a:lnTo>
                  <a:lnTo>
                    <a:pt x="1" y="12"/>
                  </a:lnTo>
                  <a:lnTo>
                    <a:pt x="1" y="14"/>
                  </a:lnTo>
                  <a:lnTo>
                    <a:pt x="2" y="15"/>
                  </a:lnTo>
                  <a:lnTo>
                    <a:pt x="3" y="16"/>
                  </a:lnTo>
                  <a:lnTo>
                    <a:pt x="5" y="17"/>
                  </a:lnTo>
                  <a:lnTo>
                    <a:pt x="6" y="17"/>
                  </a:lnTo>
                  <a:lnTo>
                    <a:pt x="7" y="17"/>
                  </a:lnTo>
                  <a:lnTo>
                    <a:pt x="9" y="17"/>
                  </a:lnTo>
                  <a:lnTo>
                    <a:pt x="11" y="17"/>
                  </a:lnTo>
                  <a:lnTo>
                    <a:pt x="13" y="18"/>
                  </a:lnTo>
                  <a:lnTo>
                    <a:pt x="15" y="18"/>
                  </a:lnTo>
                  <a:lnTo>
                    <a:pt x="17" y="18"/>
                  </a:lnTo>
                  <a:lnTo>
                    <a:pt x="19" y="18"/>
                  </a:lnTo>
                  <a:lnTo>
                    <a:pt x="21" y="18"/>
                  </a:lnTo>
                  <a:lnTo>
                    <a:pt x="23" y="18"/>
                  </a:lnTo>
                  <a:lnTo>
                    <a:pt x="24" y="18"/>
                  </a:lnTo>
                  <a:lnTo>
                    <a:pt x="26" y="19"/>
                  </a:lnTo>
                  <a:lnTo>
                    <a:pt x="28" y="19"/>
                  </a:lnTo>
                  <a:lnTo>
                    <a:pt x="30" y="19"/>
                  </a:lnTo>
                  <a:lnTo>
                    <a:pt x="32" y="19"/>
                  </a:lnTo>
                  <a:lnTo>
                    <a:pt x="34" y="19"/>
                  </a:lnTo>
                  <a:lnTo>
                    <a:pt x="36" y="20"/>
                  </a:lnTo>
                  <a:lnTo>
                    <a:pt x="38" y="20"/>
                  </a:lnTo>
                  <a:lnTo>
                    <a:pt x="40" y="20"/>
                  </a:lnTo>
                  <a:lnTo>
                    <a:pt x="41" y="19"/>
                  </a:lnTo>
                  <a:lnTo>
                    <a:pt x="43" y="19"/>
                  </a:lnTo>
                  <a:lnTo>
                    <a:pt x="45" y="19"/>
                  </a:lnTo>
                  <a:lnTo>
                    <a:pt x="47" y="19"/>
                  </a:lnTo>
                  <a:lnTo>
                    <a:pt x="49" y="19"/>
                  </a:lnTo>
                  <a:lnTo>
                    <a:pt x="51" y="18"/>
                  </a:lnTo>
                  <a:lnTo>
                    <a:pt x="53" y="18"/>
                  </a:lnTo>
                  <a:lnTo>
                    <a:pt x="54" y="18"/>
                  </a:lnTo>
                  <a:lnTo>
                    <a:pt x="56" y="18"/>
                  </a:lnTo>
                  <a:lnTo>
                    <a:pt x="58" y="18"/>
                  </a:lnTo>
                  <a:lnTo>
                    <a:pt x="60" y="18"/>
                  </a:lnTo>
                  <a:lnTo>
                    <a:pt x="61" y="18"/>
                  </a:lnTo>
                  <a:lnTo>
                    <a:pt x="64" y="17"/>
                  </a:lnTo>
                  <a:lnTo>
                    <a:pt x="65" y="17"/>
                  </a:lnTo>
                  <a:lnTo>
                    <a:pt x="67" y="1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19" name="Freeform 149"/>
            <p:cNvSpPr>
              <a:spLocks/>
            </p:cNvSpPr>
            <p:nvPr/>
          </p:nvSpPr>
          <p:spPr bwMode="auto">
            <a:xfrm>
              <a:off x="1890" y="2259"/>
              <a:ext cx="75" cy="20"/>
            </a:xfrm>
            <a:custGeom>
              <a:avLst/>
              <a:gdLst>
                <a:gd name="T0" fmla="*/ 69 w 75"/>
                <a:gd name="T1" fmla="*/ 17 h 20"/>
                <a:gd name="T2" fmla="*/ 71 w 75"/>
                <a:gd name="T3" fmla="*/ 16 h 20"/>
                <a:gd name="T4" fmla="*/ 73 w 75"/>
                <a:gd name="T5" fmla="*/ 14 h 20"/>
                <a:gd name="T6" fmla="*/ 75 w 75"/>
                <a:gd name="T7" fmla="*/ 11 h 20"/>
                <a:gd name="T8" fmla="*/ 75 w 75"/>
                <a:gd name="T9" fmla="*/ 8 h 20"/>
                <a:gd name="T10" fmla="*/ 74 w 75"/>
                <a:gd name="T11" fmla="*/ 5 h 20"/>
                <a:gd name="T12" fmla="*/ 72 w 75"/>
                <a:gd name="T13" fmla="*/ 3 h 20"/>
                <a:gd name="T14" fmla="*/ 70 w 75"/>
                <a:gd name="T15" fmla="*/ 1 h 20"/>
                <a:gd name="T16" fmla="*/ 67 w 75"/>
                <a:gd name="T17" fmla="*/ 0 h 20"/>
                <a:gd name="T18" fmla="*/ 64 w 75"/>
                <a:gd name="T19" fmla="*/ 0 h 20"/>
                <a:gd name="T20" fmla="*/ 60 w 75"/>
                <a:gd name="T21" fmla="*/ 1 h 20"/>
                <a:gd name="T22" fmla="*/ 56 w 75"/>
                <a:gd name="T23" fmla="*/ 1 h 20"/>
                <a:gd name="T24" fmla="*/ 52 w 75"/>
                <a:gd name="T25" fmla="*/ 2 h 20"/>
                <a:gd name="T26" fmla="*/ 49 w 75"/>
                <a:gd name="T27" fmla="*/ 2 h 20"/>
                <a:gd name="T28" fmla="*/ 45 w 75"/>
                <a:gd name="T29" fmla="*/ 3 h 20"/>
                <a:gd name="T30" fmla="*/ 41 w 75"/>
                <a:gd name="T31" fmla="*/ 3 h 20"/>
                <a:gd name="T32" fmla="*/ 38 w 75"/>
                <a:gd name="T33" fmla="*/ 3 h 20"/>
                <a:gd name="T34" fmla="*/ 34 w 75"/>
                <a:gd name="T35" fmla="*/ 3 h 20"/>
                <a:gd name="T36" fmla="*/ 30 w 75"/>
                <a:gd name="T37" fmla="*/ 3 h 20"/>
                <a:gd name="T38" fmla="*/ 26 w 75"/>
                <a:gd name="T39" fmla="*/ 2 h 20"/>
                <a:gd name="T40" fmla="*/ 23 w 75"/>
                <a:gd name="T41" fmla="*/ 2 h 20"/>
                <a:gd name="T42" fmla="*/ 19 w 75"/>
                <a:gd name="T43" fmla="*/ 1 h 20"/>
                <a:gd name="T44" fmla="*/ 15 w 75"/>
                <a:gd name="T45" fmla="*/ 1 h 20"/>
                <a:gd name="T46" fmla="*/ 11 w 75"/>
                <a:gd name="T47" fmla="*/ 0 h 20"/>
                <a:gd name="T48" fmla="*/ 8 w 75"/>
                <a:gd name="T49" fmla="*/ 0 h 20"/>
                <a:gd name="T50" fmla="*/ 5 w 75"/>
                <a:gd name="T51" fmla="*/ 1 h 20"/>
                <a:gd name="T52" fmla="*/ 2 w 75"/>
                <a:gd name="T53" fmla="*/ 3 h 20"/>
                <a:gd name="T54" fmla="*/ 1 w 75"/>
                <a:gd name="T55" fmla="*/ 5 h 20"/>
                <a:gd name="T56" fmla="*/ 0 w 75"/>
                <a:gd name="T57" fmla="*/ 8 h 20"/>
                <a:gd name="T58" fmla="*/ 0 w 75"/>
                <a:gd name="T59" fmla="*/ 11 h 20"/>
                <a:gd name="T60" fmla="*/ 1 w 75"/>
                <a:gd name="T61" fmla="*/ 14 h 20"/>
                <a:gd name="T62" fmla="*/ 3 w 75"/>
                <a:gd name="T63" fmla="*/ 16 h 20"/>
                <a:gd name="T64" fmla="*/ 6 w 75"/>
                <a:gd name="T65" fmla="*/ 17 h 20"/>
                <a:gd name="T66" fmla="*/ 9 w 75"/>
                <a:gd name="T67" fmla="*/ 17 h 20"/>
                <a:gd name="T68" fmla="*/ 13 w 75"/>
                <a:gd name="T69" fmla="*/ 18 h 20"/>
                <a:gd name="T70" fmla="*/ 17 w 75"/>
                <a:gd name="T71" fmla="*/ 18 h 20"/>
                <a:gd name="T72" fmla="*/ 21 w 75"/>
                <a:gd name="T73" fmla="*/ 18 h 20"/>
                <a:gd name="T74" fmla="*/ 24 w 75"/>
                <a:gd name="T75" fmla="*/ 18 h 20"/>
                <a:gd name="T76" fmla="*/ 28 w 75"/>
                <a:gd name="T77" fmla="*/ 19 h 20"/>
                <a:gd name="T78" fmla="*/ 32 w 75"/>
                <a:gd name="T79" fmla="*/ 19 h 20"/>
                <a:gd name="T80" fmla="*/ 36 w 75"/>
                <a:gd name="T81" fmla="*/ 20 h 20"/>
                <a:gd name="T82" fmla="*/ 40 w 75"/>
                <a:gd name="T83" fmla="*/ 20 h 20"/>
                <a:gd name="T84" fmla="*/ 43 w 75"/>
                <a:gd name="T85" fmla="*/ 19 h 20"/>
                <a:gd name="T86" fmla="*/ 47 w 75"/>
                <a:gd name="T87" fmla="*/ 19 h 20"/>
                <a:gd name="T88" fmla="*/ 51 w 75"/>
                <a:gd name="T89" fmla="*/ 18 h 20"/>
                <a:gd name="T90" fmla="*/ 54 w 75"/>
                <a:gd name="T91" fmla="*/ 18 h 20"/>
                <a:gd name="T92" fmla="*/ 58 w 75"/>
                <a:gd name="T93" fmla="*/ 18 h 20"/>
                <a:gd name="T94" fmla="*/ 61 w 75"/>
                <a:gd name="T95" fmla="*/ 18 h 20"/>
                <a:gd name="T96" fmla="*/ 65 w 75"/>
                <a:gd name="T9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20">
                  <a:moveTo>
                    <a:pt x="67" y="17"/>
                  </a:moveTo>
                  <a:lnTo>
                    <a:pt x="69" y="17"/>
                  </a:lnTo>
                  <a:lnTo>
                    <a:pt x="70" y="17"/>
                  </a:lnTo>
                  <a:lnTo>
                    <a:pt x="71" y="16"/>
                  </a:lnTo>
                  <a:lnTo>
                    <a:pt x="72" y="15"/>
                  </a:lnTo>
                  <a:lnTo>
                    <a:pt x="73" y="14"/>
                  </a:lnTo>
                  <a:lnTo>
                    <a:pt x="74" y="12"/>
                  </a:lnTo>
                  <a:lnTo>
                    <a:pt x="75" y="11"/>
                  </a:lnTo>
                  <a:lnTo>
                    <a:pt x="75" y="10"/>
                  </a:lnTo>
                  <a:lnTo>
                    <a:pt x="75" y="8"/>
                  </a:lnTo>
                  <a:lnTo>
                    <a:pt x="75" y="6"/>
                  </a:lnTo>
                  <a:lnTo>
                    <a:pt x="74" y="5"/>
                  </a:lnTo>
                  <a:lnTo>
                    <a:pt x="73" y="4"/>
                  </a:lnTo>
                  <a:lnTo>
                    <a:pt x="72" y="3"/>
                  </a:lnTo>
                  <a:lnTo>
                    <a:pt x="71" y="2"/>
                  </a:lnTo>
                  <a:lnTo>
                    <a:pt x="70" y="1"/>
                  </a:lnTo>
                  <a:lnTo>
                    <a:pt x="69" y="0"/>
                  </a:lnTo>
                  <a:lnTo>
                    <a:pt x="67" y="0"/>
                  </a:lnTo>
                  <a:lnTo>
                    <a:pt x="65" y="0"/>
                  </a:lnTo>
                  <a:lnTo>
                    <a:pt x="64" y="0"/>
                  </a:lnTo>
                  <a:lnTo>
                    <a:pt x="61" y="0"/>
                  </a:lnTo>
                  <a:lnTo>
                    <a:pt x="60" y="1"/>
                  </a:lnTo>
                  <a:lnTo>
                    <a:pt x="58" y="1"/>
                  </a:lnTo>
                  <a:lnTo>
                    <a:pt x="56" y="1"/>
                  </a:lnTo>
                  <a:lnTo>
                    <a:pt x="54" y="2"/>
                  </a:lnTo>
                  <a:lnTo>
                    <a:pt x="52" y="2"/>
                  </a:lnTo>
                  <a:lnTo>
                    <a:pt x="51" y="2"/>
                  </a:lnTo>
                  <a:lnTo>
                    <a:pt x="49" y="2"/>
                  </a:lnTo>
                  <a:lnTo>
                    <a:pt x="47" y="3"/>
                  </a:lnTo>
                  <a:lnTo>
                    <a:pt x="45" y="3"/>
                  </a:lnTo>
                  <a:lnTo>
                    <a:pt x="43" y="3"/>
                  </a:lnTo>
                  <a:lnTo>
                    <a:pt x="41" y="3"/>
                  </a:lnTo>
                  <a:lnTo>
                    <a:pt x="39" y="3"/>
                  </a:lnTo>
                  <a:lnTo>
                    <a:pt x="38" y="3"/>
                  </a:lnTo>
                  <a:lnTo>
                    <a:pt x="36" y="3"/>
                  </a:lnTo>
                  <a:lnTo>
                    <a:pt x="34" y="3"/>
                  </a:lnTo>
                  <a:lnTo>
                    <a:pt x="32" y="3"/>
                  </a:lnTo>
                  <a:lnTo>
                    <a:pt x="30" y="3"/>
                  </a:lnTo>
                  <a:lnTo>
                    <a:pt x="28" y="3"/>
                  </a:lnTo>
                  <a:lnTo>
                    <a:pt x="26" y="2"/>
                  </a:lnTo>
                  <a:lnTo>
                    <a:pt x="24" y="2"/>
                  </a:lnTo>
                  <a:lnTo>
                    <a:pt x="23" y="2"/>
                  </a:lnTo>
                  <a:lnTo>
                    <a:pt x="21" y="2"/>
                  </a:lnTo>
                  <a:lnTo>
                    <a:pt x="19" y="1"/>
                  </a:lnTo>
                  <a:lnTo>
                    <a:pt x="17" y="1"/>
                  </a:lnTo>
                  <a:lnTo>
                    <a:pt x="15" y="1"/>
                  </a:lnTo>
                  <a:lnTo>
                    <a:pt x="13" y="0"/>
                  </a:lnTo>
                  <a:lnTo>
                    <a:pt x="11" y="0"/>
                  </a:lnTo>
                  <a:lnTo>
                    <a:pt x="10" y="0"/>
                  </a:lnTo>
                  <a:lnTo>
                    <a:pt x="8" y="0"/>
                  </a:lnTo>
                  <a:lnTo>
                    <a:pt x="6" y="0"/>
                  </a:lnTo>
                  <a:lnTo>
                    <a:pt x="5" y="1"/>
                  </a:lnTo>
                  <a:lnTo>
                    <a:pt x="4" y="2"/>
                  </a:lnTo>
                  <a:lnTo>
                    <a:pt x="2" y="3"/>
                  </a:lnTo>
                  <a:lnTo>
                    <a:pt x="1" y="4"/>
                  </a:lnTo>
                  <a:lnTo>
                    <a:pt x="1" y="5"/>
                  </a:lnTo>
                  <a:lnTo>
                    <a:pt x="0" y="6"/>
                  </a:lnTo>
                  <a:lnTo>
                    <a:pt x="0" y="8"/>
                  </a:lnTo>
                  <a:lnTo>
                    <a:pt x="0" y="10"/>
                  </a:lnTo>
                  <a:lnTo>
                    <a:pt x="0" y="11"/>
                  </a:lnTo>
                  <a:lnTo>
                    <a:pt x="1" y="12"/>
                  </a:lnTo>
                  <a:lnTo>
                    <a:pt x="1" y="14"/>
                  </a:lnTo>
                  <a:lnTo>
                    <a:pt x="2" y="15"/>
                  </a:lnTo>
                  <a:lnTo>
                    <a:pt x="3" y="16"/>
                  </a:lnTo>
                  <a:lnTo>
                    <a:pt x="5" y="17"/>
                  </a:lnTo>
                  <a:lnTo>
                    <a:pt x="6" y="17"/>
                  </a:lnTo>
                  <a:lnTo>
                    <a:pt x="7" y="17"/>
                  </a:lnTo>
                  <a:lnTo>
                    <a:pt x="9" y="17"/>
                  </a:lnTo>
                  <a:lnTo>
                    <a:pt x="11" y="17"/>
                  </a:lnTo>
                  <a:lnTo>
                    <a:pt x="13" y="18"/>
                  </a:lnTo>
                  <a:lnTo>
                    <a:pt x="15" y="18"/>
                  </a:lnTo>
                  <a:lnTo>
                    <a:pt x="17" y="18"/>
                  </a:lnTo>
                  <a:lnTo>
                    <a:pt x="19" y="18"/>
                  </a:lnTo>
                  <a:lnTo>
                    <a:pt x="21" y="18"/>
                  </a:lnTo>
                  <a:lnTo>
                    <a:pt x="23" y="18"/>
                  </a:lnTo>
                  <a:lnTo>
                    <a:pt x="24" y="18"/>
                  </a:lnTo>
                  <a:lnTo>
                    <a:pt x="26" y="19"/>
                  </a:lnTo>
                  <a:lnTo>
                    <a:pt x="28" y="19"/>
                  </a:lnTo>
                  <a:lnTo>
                    <a:pt x="30" y="19"/>
                  </a:lnTo>
                  <a:lnTo>
                    <a:pt x="32" y="19"/>
                  </a:lnTo>
                  <a:lnTo>
                    <a:pt x="34" y="19"/>
                  </a:lnTo>
                  <a:lnTo>
                    <a:pt x="36" y="20"/>
                  </a:lnTo>
                  <a:lnTo>
                    <a:pt x="38" y="20"/>
                  </a:lnTo>
                  <a:lnTo>
                    <a:pt x="40" y="20"/>
                  </a:lnTo>
                  <a:lnTo>
                    <a:pt x="41" y="19"/>
                  </a:lnTo>
                  <a:lnTo>
                    <a:pt x="43" y="19"/>
                  </a:lnTo>
                  <a:lnTo>
                    <a:pt x="45" y="19"/>
                  </a:lnTo>
                  <a:lnTo>
                    <a:pt x="47" y="19"/>
                  </a:lnTo>
                  <a:lnTo>
                    <a:pt x="49" y="19"/>
                  </a:lnTo>
                  <a:lnTo>
                    <a:pt x="51" y="18"/>
                  </a:lnTo>
                  <a:lnTo>
                    <a:pt x="53" y="18"/>
                  </a:lnTo>
                  <a:lnTo>
                    <a:pt x="54" y="18"/>
                  </a:lnTo>
                  <a:lnTo>
                    <a:pt x="56" y="18"/>
                  </a:lnTo>
                  <a:lnTo>
                    <a:pt x="58" y="18"/>
                  </a:lnTo>
                  <a:lnTo>
                    <a:pt x="60" y="18"/>
                  </a:lnTo>
                  <a:lnTo>
                    <a:pt x="61" y="18"/>
                  </a:lnTo>
                  <a:lnTo>
                    <a:pt x="64" y="17"/>
                  </a:lnTo>
                  <a:lnTo>
                    <a:pt x="65" y="17"/>
                  </a:lnTo>
                  <a:lnTo>
                    <a:pt x="67" y="1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0" name="Freeform 150"/>
            <p:cNvSpPr>
              <a:spLocks/>
            </p:cNvSpPr>
            <p:nvPr/>
          </p:nvSpPr>
          <p:spPr bwMode="auto">
            <a:xfrm>
              <a:off x="1893" y="2200"/>
              <a:ext cx="69" cy="58"/>
            </a:xfrm>
            <a:custGeom>
              <a:avLst/>
              <a:gdLst>
                <a:gd name="T0" fmla="*/ 17 w 69"/>
                <a:gd name="T1" fmla="*/ 58 h 58"/>
                <a:gd name="T2" fmla="*/ 16 w 69"/>
                <a:gd name="T3" fmla="*/ 58 h 58"/>
                <a:gd name="T4" fmla="*/ 14 w 69"/>
                <a:gd name="T5" fmla="*/ 58 h 58"/>
                <a:gd name="T6" fmla="*/ 13 w 69"/>
                <a:gd name="T7" fmla="*/ 57 h 58"/>
                <a:gd name="T8" fmla="*/ 11 w 69"/>
                <a:gd name="T9" fmla="*/ 56 h 58"/>
                <a:gd name="T10" fmla="*/ 10 w 69"/>
                <a:gd name="T11" fmla="*/ 55 h 58"/>
                <a:gd name="T12" fmla="*/ 9 w 69"/>
                <a:gd name="T13" fmla="*/ 54 h 58"/>
                <a:gd name="T14" fmla="*/ 8 w 69"/>
                <a:gd name="T15" fmla="*/ 53 h 58"/>
                <a:gd name="T16" fmla="*/ 8 w 69"/>
                <a:gd name="T17" fmla="*/ 52 h 58"/>
                <a:gd name="T18" fmla="*/ 7 w 69"/>
                <a:gd name="T19" fmla="*/ 50 h 58"/>
                <a:gd name="T20" fmla="*/ 7 w 69"/>
                <a:gd name="T21" fmla="*/ 49 h 58"/>
                <a:gd name="T22" fmla="*/ 7 w 69"/>
                <a:gd name="T23" fmla="*/ 47 h 58"/>
                <a:gd name="T24" fmla="*/ 1 w 69"/>
                <a:gd name="T25" fmla="*/ 12 h 58"/>
                <a:gd name="T26" fmla="*/ 1 w 69"/>
                <a:gd name="T27" fmla="*/ 10 h 58"/>
                <a:gd name="T28" fmla="*/ 1 w 69"/>
                <a:gd name="T29" fmla="*/ 9 h 58"/>
                <a:gd name="T30" fmla="*/ 2 w 69"/>
                <a:gd name="T31" fmla="*/ 7 h 58"/>
                <a:gd name="T32" fmla="*/ 3 w 69"/>
                <a:gd name="T33" fmla="*/ 6 h 58"/>
                <a:gd name="T34" fmla="*/ 4 w 69"/>
                <a:gd name="T35" fmla="*/ 5 h 58"/>
                <a:gd name="T36" fmla="*/ 5 w 69"/>
                <a:gd name="T37" fmla="*/ 4 h 58"/>
                <a:gd name="T38" fmla="*/ 6 w 69"/>
                <a:gd name="T39" fmla="*/ 3 h 58"/>
                <a:gd name="T40" fmla="*/ 7 w 69"/>
                <a:gd name="T41" fmla="*/ 2 h 58"/>
                <a:gd name="T42" fmla="*/ 8 w 69"/>
                <a:gd name="T43" fmla="*/ 1 h 58"/>
                <a:gd name="T44" fmla="*/ 10 w 69"/>
                <a:gd name="T45" fmla="*/ 1 h 58"/>
                <a:gd name="T46" fmla="*/ 11 w 69"/>
                <a:gd name="T47" fmla="*/ 1 h 58"/>
                <a:gd name="T48" fmla="*/ 13 w 69"/>
                <a:gd name="T49" fmla="*/ 0 h 58"/>
                <a:gd name="T50" fmla="*/ 15 w 69"/>
                <a:gd name="T51" fmla="*/ 0 h 58"/>
                <a:gd name="T52" fmla="*/ 16 w 69"/>
                <a:gd name="T53" fmla="*/ 0 h 58"/>
                <a:gd name="T54" fmla="*/ 54 w 69"/>
                <a:gd name="T55" fmla="*/ 0 h 58"/>
                <a:gd name="T56" fmla="*/ 56 w 69"/>
                <a:gd name="T57" fmla="*/ 0 h 58"/>
                <a:gd name="T58" fmla="*/ 57 w 69"/>
                <a:gd name="T59" fmla="*/ 0 h 58"/>
                <a:gd name="T60" fmla="*/ 59 w 69"/>
                <a:gd name="T61" fmla="*/ 1 h 58"/>
                <a:gd name="T62" fmla="*/ 61 w 69"/>
                <a:gd name="T63" fmla="*/ 1 h 58"/>
                <a:gd name="T64" fmla="*/ 62 w 69"/>
                <a:gd name="T65" fmla="*/ 1 h 58"/>
                <a:gd name="T66" fmla="*/ 64 w 69"/>
                <a:gd name="T67" fmla="*/ 2 h 58"/>
                <a:gd name="T68" fmla="*/ 65 w 69"/>
                <a:gd name="T69" fmla="*/ 3 h 58"/>
                <a:gd name="T70" fmla="*/ 66 w 69"/>
                <a:gd name="T71" fmla="*/ 3 h 58"/>
                <a:gd name="T72" fmla="*/ 67 w 69"/>
                <a:gd name="T73" fmla="*/ 4 h 58"/>
                <a:gd name="T74" fmla="*/ 68 w 69"/>
                <a:gd name="T75" fmla="*/ 6 h 58"/>
                <a:gd name="T76" fmla="*/ 69 w 69"/>
                <a:gd name="T77" fmla="*/ 7 h 58"/>
                <a:gd name="T78" fmla="*/ 69 w 69"/>
                <a:gd name="T79" fmla="*/ 9 h 58"/>
                <a:gd name="T80" fmla="*/ 69 w 69"/>
                <a:gd name="T81" fmla="*/ 11 h 58"/>
                <a:gd name="T82" fmla="*/ 69 w 69"/>
                <a:gd name="T83" fmla="*/ 12 h 58"/>
                <a:gd name="T84" fmla="*/ 63 w 69"/>
                <a:gd name="T85" fmla="*/ 47 h 58"/>
                <a:gd name="T86" fmla="*/ 63 w 69"/>
                <a:gd name="T87" fmla="*/ 49 h 58"/>
                <a:gd name="T88" fmla="*/ 63 w 69"/>
                <a:gd name="T89" fmla="*/ 50 h 58"/>
                <a:gd name="T90" fmla="*/ 62 w 69"/>
                <a:gd name="T91" fmla="*/ 52 h 58"/>
                <a:gd name="T92" fmla="*/ 62 w 69"/>
                <a:gd name="T93" fmla="*/ 53 h 58"/>
                <a:gd name="T94" fmla="*/ 61 w 69"/>
                <a:gd name="T95" fmla="*/ 54 h 58"/>
                <a:gd name="T96" fmla="*/ 60 w 69"/>
                <a:gd name="T97" fmla="*/ 56 h 58"/>
                <a:gd name="T98" fmla="*/ 59 w 69"/>
                <a:gd name="T99" fmla="*/ 57 h 58"/>
                <a:gd name="T100" fmla="*/ 58 w 69"/>
                <a:gd name="T101" fmla="*/ 58 h 58"/>
                <a:gd name="T102" fmla="*/ 56 w 69"/>
                <a:gd name="T103" fmla="*/ 58 h 58"/>
                <a:gd name="T104" fmla="*/ 55 w 69"/>
                <a:gd name="T105" fmla="*/ 58 h 58"/>
                <a:gd name="T106" fmla="*/ 53 w 69"/>
                <a:gd name="T10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58">
                  <a:moveTo>
                    <a:pt x="52" y="58"/>
                  </a:moveTo>
                  <a:lnTo>
                    <a:pt x="18" y="58"/>
                  </a:lnTo>
                  <a:lnTo>
                    <a:pt x="18" y="58"/>
                  </a:lnTo>
                  <a:lnTo>
                    <a:pt x="18" y="58"/>
                  </a:lnTo>
                  <a:lnTo>
                    <a:pt x="17" y="58"/>
                  </a:lnTo>
                  <a:lnTo>
                    <a:pt x="17" y="58"/>
                  </a:lnTo>
                  <a:lnTo>
                    <a:pt x="17" y="58"/>
                  </a:lnTo>
                  <a:lnTo>
                    <a:pt x="16" y="58"/>
                  </a:lnTo>
                  <a:lnTo>
                    <a:pt x="16" y="58"/>
                  </a:lnTo>
                  <a:lnTo>
                    <a:pt x="16" y="58"/>
                  </a:lnTo>
                  <a:lnTo>
                    <a:pt x="15" y="58"/>
                  </a:lnTo>
                  <a:lnTo>
                    <a:pt x="15" y="58"/>
                  </a:lnTo>
                  <a:lnTo>
                    <a:pt x="15" y="58"/>
                  </a:lnTo>
                  <a:lnTo>
                    <a:pt x="14" y="58"/>
                  </a:lnTo>
                  <a:lnTo>
                    <a:pt x="14" y="58"/>
                  </a:lnTo>
                  <a:lnTo>
                    <a:pt x="14" y="58"/>
                  </a:lnTo>
                  <a:lnTo>
                    <a:pt x="13" y="58"/>
                  </a:lnTo>
                  <a:lnTo>
                    <a:pt x="13" y="58"/>
                  </a:lnTo>
                  <a:lnTo>
                    <a:pt x="13" y="58"/>
                  </a:lnTo>
                  <a:lnTo>
                    <a:pt x="13" y="57"/>
                  </a:lnTo>
                  <a:lnTo>
                    <a:pt x="12" y="57"/>
                  </a:lnTo>
                  <a:lnTo>
                    <a:pt x="12" y="57"/>
                  </a:lnTo>
                  <a:lnTo>
                    <a:pt x="12" y="57"/>
                  </a:lnTo>
                  <a:lnTo>
                    <a:pt x="12" y="57"/>
                  </a:lnTo>
                  <a:lnTo>
                    <a:pt x="11" y="56"/>
                  </a:lnTo>
                  <a:lnTo>
                    <a:pt x="11" y="56"/>
                  </a:lnTo>
                  <a:lnTo>
                    <a:pt x="11" y="56"/>
                  </a:lnTo>
                  <a:lnTo>
                    <a:pt x="10" y="56"/>
                  </a:lnTo>
                  <a:lnTo>
                    <a:pt x="10" y="55"/>
                  </a:lnTo>
                  <a:lnTo>
                    <a:pt x="10" y="55"/>
                  </a:lnTo>
                  <a:lnTo>
                    <a:pt x="10" y="55"/>
                  </a:lnTo>
                  <a:lnTo>
                    <a:pt x="10" y="55"/>
                  </a:lnTo>
                  <a:lnTo>
                    <a:pt x="10" y="55"/>
                  </a:lnTo>
                  <a:lnTo>
                    <a:pt x="9" y="54"/>
                  </a:lnTo>
                  <a:lnTo>
                    <a:pt x="9" y="54"/>
                  </a:lnTo>
                  <a:lnTo>
                    <a:pt x="9" y="54"/>
                  </a:lnTo>
                  <a:lnTo>
                    <a:pt x="9" y="54"/>
                  </a:lnTo>
                  <a:lnTo>
                    <a:pt x="9" y="53"/>
                  </a:lnTo>
                  <a:lnTo>
                    <a:pt x="9" y="53"/>
                  </a:lnTo>
                  <a:lnTo>
                    <a:pt x="8" y="53"/>
                  </a:lnTo>
                  <a:lnTo>
                    <a:pt x="8" y="53"/>
                  </a:lnTo>
                  <a:lnTo>
                    <a:pt x="8" y="52"/>
                  </a:lnTo>
                  <a:lnTo>
                    <a:pt x="8" y="52"/>
                  </a:lnTo>
                  <a:lnTo>
                    <a:pt x="8" y="52"/>
                  </a:lnTo>
                  <a:lnTo>
                    <a:pt x="8" y="52"/>
                  </a:lnTo>
                  <a:lnTo>
                    <a:pt x="8" y="51"/>
                  </a:lnTo>
                  <a:lnTo>
                    <a:pt x="8" y="51"/>
                  </a:lnTo>
                  <a:lnTo>
                    <a:pt x="7" y="51"/>
                  </a:lnTo>
                  <a:lnTo>
                    <a:pt x="7" y="51"/>
                  </a:lnTo>
                  <a:lnTo>
                    <a:pt x="7" y="50"/>
                  </a:lnTo>
                  <a:lnTo>
                    <a:pt x="7" y="50"/>
                  </a:lnTo>
                  <a:lnTo>
                    <a:pt x="7" y="50"/>
                  </a:lnTo>
                  <a:lnTo>
                    <a:pt x="7" y="49"/>
                  </a:lnTo>
                  <a:lnTo>
                    <a:pt x="7" y="49"/>
                  </a:lnTo>
                  <a:lnTo>
                    <a:pt x="7" y="49"/>
                  </a:lnTo>
                  <a:lnTo>
                    <a:pt x="7" y="48"/>
                  </a:lnTo>
                  <a:lnTo>
                    <a:pt x="7" y="48"/>
                  </a:lnTo>
                  <a:lnTo>
                    <a:pt x="7" y="48"/>
                  </a:lnTo>
                  <a:lnTo>
                    <a:pt x="7" y="48"/>
                  </a:lnTo>
                  <a:lnTo>
                    <a:pt x="7" y="47"/>
                  </a:lnTo>
                  <a:lnTo>
                    <a:pt x="6" y="47"/>
                  </a:lnTo>
                  <a:lnTo>
                    <a:pt x="0" y="13"/>
                  </a:lnTo>
                  <a:lnTo>
                    <a:pt x="1" y="13"/>
                  </a:lnTo>
                  <a:lnTo>
                    <a:pt x="1" y="12"/>
                  </a:lnTo>
                  <a:lnTo>
                    <a:pt x="1" y="12"/>
                  </a:lnTo>
                  <a:lnTo>
                    <a:pt x="1" y="12"/>
                  </a:lnTo>
                  <a:lnTo>
                    <a:pt x="1" y="11"/>
                  </a:lnTo>
                  <a:lnTo>
                    <a:pt x="1" y="11"/>
                  </a:lnTo>
                  <a:lnTo>
                    <a:pt x="1" y="11"/>
                  </a:lnTo>
                  <a:lnTo>
                    <a:pt x="1" y="10"/>
                  </a:lnTo>
                  <a:lnTo>
                    <a:pt x="1" y="10"/>
                  </a:lnTo>
                  <a:lnTo>
                    <a:pt x="1" y="10"/>
                  </a:lnTo>
                  <a:lnTo>
                    <a:pt x="1" y="9"/>
                  </a:lnTo>
                  <a:lnTo>
                    <a:pt x="1" y="9"/>
                  </a:lnTo>
                  <a:lnTo>
                    <a:pt x="1" y="9"/>
                  </a:lnTo>
                  <a:lnTo>
                    <a:pt x="2" y="8"/>
                  </a:lnTo>
                  <a:lnTo>
                    <a:pt x="2" y="8"/>
                  </a:lnTo>
                  <a:lnTo>
                    <a:pt x="2" y="8"/>
                  </a:lnTo>
                  <a:lnTo>
                    <a:pt x="2" y="8"/>
                  </a:lnTo>
                  <a:lnTo>
                    <a:pt x="2" y="7"/>
                  </a:lnTo>
                  <a:lnTo>
                    <a:pt x="2" y="7"/>
                  </a:lnTo>
                  <a:lnTo>
                    <a:pt x="2" y="7"/>
                  </a:lnTo>
                  <a:lnTo>
                    <a:pt x="2" y="7"/>
                  </a:lnTo>
                  <a:lnTo>
                    <a:pt x="3" y="6"/>
                  </a:lnTo>
                  <a:lnTo>
                    <a:pt x="3" y="6"/>
                  </a:lnTo>
                  <a:lnTo>
                    <a:pt x="3" y="6"/>
                  </a:lnTo>
                  <a:lnTo>
                    <a:pt x="3" y="5"/>
                  </a:lnTo>
                  <a:lnTo>
                    <a:pt x="3" y="5"/>
                  </a:lnTo>
                  <a:lnTo>
                    <a:pt x="3" y="5"/>
                  </a:lnTo>
                  <a:lnTo>
                    <a:pt x="4" y="5"/>
                  </a:lnTo>
                  <a:lnTo>
                    <a:pt x="4" y="4"/>
                  </a:lnTo>
                  <a:lnTo>
                    <a:pt x="4" y="4"/>
                  </a:lnTo>
                  <a:lnTo>
                    <a:pt x="4" y="4"/>
                  </a:lnTo>
                  <a:lnTo>
                    <a:pt x="4" y="4"/>
                  </a:lnTo>
                  <a:lnTo>
                    <a:pt x="5" y="4"/>
                  </a:lnTo>
                  <a:lnTo>
                    <a:pt x="5" y="3"/>
                  </a:lnTo>
                  <a:lnTo>
                    <a:pt x="5" y="3"/>
                  </a:lnTo>
                  <a:lnTo>
                    <a:pt x="6" y="3"/>
                  </a:lnTo>
                  <a:lnTo>
                    <a:pt x="6" y="3"/>
                  </a:lnTo>
                  <a:lnTo>
                    <a:pt x="6" y="3"/>
                  </a:lnTo>
                  <a:lnTo>
                    <a:pt x="6" y="3"/>
                  </a:lnTo>
                  <a:lnTo>
                    <a:pt x="7" y="2"/>
                  </a:lnTo>
                  <a:lnTo>
                    <a:pt x="7" y="2"/>
                  </a:lnTo>
                  <a:lnTo>
                    <a:pt x="7" y="2"/>
                  </a:lnTo>
                  <a:lnTo>
                    <a:pt x="7" y="2"/>
                  </a:lnTo>
                  <a:lnTo>
                    <a:pt x="7" y="2"/>
                  </a:lnTo>
                  <a:lnTo>
                    <a:pt x="7" y="2"/>
                  </a:lnTo>
                  <a:lnTo>
                    <a:pt x="8" y="2"/>
                  </a:lnTo>
                  <a:lnTo>
                    <a:pt x="8" y="2"/>
                  </a:lnTo>
                  <a:lnTo>
                    <a:pt x="8" y="1"/>
                  </a:lnTo>
                  <a:lnTo>
                    <a:pt x="9" y="1"/>
                  </a:lnTo>
                  <a:lnTo>
                    <a:pt x="9" y="1"/>
                  </a:lnTo>
                  <a:lnTo>
                    <a:pt x="9" y="1"/>
                  </a:lnTo>
                  <a:lnTo>
                    <a:pt x="9" y="1"/>
                  </a:lnTo>
                  <a:lnTo>
                    <a:pt x="10" y="1"/>
                  </a:lnTo>
                  <a:lnTo>
                    <a:pt x="10" y="1"/>
                  </a:lnTo>
                  <a:lnTo>
                    <a:pt x="10" y="1"/>
                  </a:lnTo>
                  <a:lnTo>
                    <a:pt x="11" y="1"/>
                  </a:lnTo>
                  <a:lnTo>
                    <a:pt x="11" y="1"/>
                  </a:lnTo>
                  <a:lnTo>
                    <a:pt x="11" y="1"/>
                  </a:lnTo>
                  <a:lnTo>
                    <a:pt x="12" y="1"/>
                  </a:lnTo>
                  <a:lnTo>
                    <a:pt x="12" y="1"/>
                  </a:lnTo>
                  <a:lnTo>
                    <a:pt x="12" y="0"/>
                  </a:lnTo>
                  <a:lnTo>
                    <a:pt x="13" y="0"/>
                  </a:lnTo>
                  <a:lnTo>
                    <a:pt x="13" y="0"/>
                  </a:lnTo>
                  <a:lnTo>
                    <a:pt x="13" y="0"/>
                  </a:lnTo>
                  <a:lnTo>
                    <a:pt x="14" y="0"/>
                  </a:lnTo>
                  <a:lnTo>
                    <a:pt x="14" y="0"/>
                  </a:lnTo>
                  <a:lnTo>
                    <a:pt x="14" y="0"/>
                  </a:lnTo>
                  <a:lnTo>
                    <a:pt x="15" y="0"/>
                  </a:lnTo>
                  <a:lnTo>
                    <a:pt x="15" y="0"/>
                  </a:lnTo>
                  <a:lnTo>
                    <a:pt x="15" y="0"/>
                  </a:lnTo>
                  <a:lnTo>
                    <a:pt x="16" y="0"/>
                  </a:lnTo>
                  <a:lnTo>
                    <a:pt x="16" y="0"/>
                  </a:lnTo>
                  <a:lnTo>
                    <a:pt x="16" y="0"/>
                  </a:lnTo>
                  <a:lnTo>
                    <a:pt x="17" y="0"/>
                  </a:lnTo>
                  <a:lnTo>
                    <a:pt x="53" y="0"/>
                  </a:lnTo>
                  <a:lnTo>
                    <a:pt x="53" y="0"/>
                  </a:lnTo>
                  <a:lnTo>
                    <a:pt x="54" y="0"/>
                  </a:lnTo>
                  <a:lnTo>
                    <a:pt x="54" y="0"/>
                  </a:lnTo>
                  <a:lnTo>
                    <a:pt x="54" y="0"/>
                  </a:lnTo>
                  <a:lnTo>
                    <a:pt x="55" y="0"/>
                  </a:lnTo>
                  <a:lnTo>
                    <a:pt x="55" y="0"/>
                  </a:lnTo>
                  <a:lnTo>
                    <a:pt x="55" y="0"/>
                  </a:lnTo>
                  <a:lnTo>
                    <a:pt x="56" y="0"/>
                  </a:lnTo>
                  <a:lnTo>
                    <a:pt x="56" y="0"/>
                  </a:lnTo>
                  <a:lnTo>
                    <a:pt x="56" y="0"/>
                  </a:lnTo>
                  <a:lnTo>
                    <a:pt x="57" y="0"/>
                  </a:lnTo>
                  <a:lnTo>
                    <a:pt x="57" y="0"/>
                  </a:lnTo>
                  <a:lnTo>
                    <a:pt x="57" y="0"/>
                  </a:lnTo>
                  <a:lnTo>
                    <a:pt x="58" y="0"/>
                  </a:lnTo>
                  <a:lnTo>
                    <a:pt x="58" y="0"/>
                  </a:lnTo>
                  <a:lnTo>
                    <a:pt x="58" y="1"/>
                  </a:lnTo>
                  <a:lnTo>
                    <a:pt x="59" y="1"/>
                  </a:lnTo>
                  <a:lnTo>
                    <a:pt x="59" y="1"/>
                  </a:lnTo>
                  <a:lnTo>
                    <a:pt x="59" y="1"/>
                  </a:lnTo>
                  <a:lnTo>
                    <a:pt x="60" y="1"/>
                  </a:lnTo>
                  <a:lnTo>
                    <a:pt x="60" y="1"/>
                  </a:lnTo>
                  <a:lnTo>
                    <a:pt x="60" y="1"/>
                  </a:lnTo>
                  <a:lnTo>
                    <a:pt x="61" y="1"/>
                  </a:lnTo>
                  <a:lnTo>
                    <a:pt x="61" y="1"/>
                  </a:lnTo>
                  <a:lnTo>
                    <a:pt x="61" y="1"/>
                  </a:lnTo>
                  <a:lnTo>
                    <a:pt x="62" y="1"/>
                  </a:lnTo>
                  <a:lnTo>
                    <a:pt x="62" y="1"/>
                  </a:lnTo>
                  <a:lnTo>
                    <a:pt x="62" y="1"/>
                  </a:lnTo>
                  <a:lnTo>
                    <a:pt x="62" y="1"/>
                  </a:lnTo>
                  <a:lnTo>
                    <a:pt x="63" y="1"/>
                  </a:lnTo>
                  <a:lnTo>
                    <a:pt x="63" y="2"/>
                  </a:lnTo>
                  <a:lnTo>
                    <a:pt x="63" y="2"/>
                  </a:lnTo>
                  <a:lnTo>
                    <a:pt x="64" y="2"/>
                  </a:lnTo>
                  <a:lnTo>
                    <a:pt x="64" y="2"/>
                  </a:lnTo>
                  <a:lnTo>
                    <a:pt x="64" y="2"/>
                  </a:lnTo>
                  <a:lnTo>
                    <a:pt x="65" y="2"/>
                  </a:lnTo>
                  <a:lnTo>
                    <a:pt x="65" y="2"/>
                  </a:lnTo>
                  <a:lnTo>
                    <a:pt x="65" y="3"/>
                  </a:lnTo>
                  <a:lnTo>
                    <a:pt x="66" y="3"/>
                  </a:lnTo>
                  <a:lnTo>
                    <a:pt x="66" y="3"/>
                  </a:lnTo>
                  <a:lnTo>
                    <a:pt x="66" y="3"/>
                  </a:lnTo>
                  <a:lnTo>
                    <a:pt x="66" y="3"/>
                  </a:lnTo>
                  <a:lnTo>
                    <a:pt x="66" y="3"/>
                  </a:lnTo>
                  <a:lnTo>
                    <a:pt x="67" y="3"/>
                  </a:lnTo>
                  <a:lnTo>
                    <a:pt x="67" y="4"/>
                  </a:lnTo>
                  <a:lnTo>
                    <a:pt x="67" y="4"/>
                  </a:lnTo>
                  <a:lnTo>
                    <a:pt x="67" y="4"/>
                  </a:lnTo>
                  <a:lnTo>
                    <a:pt x="67" y="4"/>
                  </a:lnTo>
                  <a:lnTo>
                    <a:pt x="68" y="5"/>
                  </a:lnTo>
                  <a:lnTo>
                    <a:pt x="68" y="5"/>
                  </a:lnTo>
                  <a:lnTo>
                    <a:pt x="68" y="5"/>
                  </a:lnTo>
                  <a:lnTo>
                    <a:pt x="68" y="5"/>
                  </a:lnTo>
                  <a:lnTo>
                    <a:pt x="68" y="6"/>
                  </a:lnTo>
                  <a:lnTo>
                    <a:pt x="68" y="6"/>
                  </a:lnTo>
                  <a:lnTo>
                    <a:pt x="69" y="6"/>
                  </a:lnTo>
                  <a:lnTo>
                    <a:pt x="69" y="7"/>
                  </a:lnTo>
                  <a:lnTo>
                    <a:pt x="69" y="7"/>
                  </a:lnTo>
                  <a:lnTo>
                    <a:pt x="69" y="7"/>
                  </a:lnTo>
                  <a:lnTo>
                    <a:pt x="69" y="8"/>
                  </a:lnTo>
                  <a:lnTo>
                    <a:pt x="69" y="8"/>
                  </a:lnTo>
                  <a:lnTo>
                    <a:pt x="69" y="8"/>
                  </a:lnTo>
                  <a:lnTo>
                    <a:pt x="69" y="9"/>
                  </a:lnTo>
                  <a:lnTo>
                    <a:pt x="69" y="9"/>
                  </a:lnTo>
                  <a:lnTo>
                    <a:pt x="69" y="9"/>
                  </a:lnTo>
                  <a:lnTo>
                    <a:pt x="69" y="10"/>
                  </a:lnTo>
                  <a:lnTo>
                    <a:pt x="69" y="10"/>
                  </a:lnTo>
                  <a:lnTo>
                    <a:pt x="69" y="10"/>
                  </a:lnTo>
                  <a:lnTo>
                    <a:pt x="69" y="11"/>
                  </a:lnTo>
                  <a:lnTo>
                    <a:pt x="69" y="11"/>
                  </a:lnTo>
                  <a:lnTo>
                    <a:pt x="69" y="11"/>
                  </a:lnTo>
                  <a:lnTo>
                    <a:pt x="69" y="12"/>
                  </a:lnTo>
                  <a:lnTo>
                    <a:pt x="69" y="12"/>
                  </a:lnTo>
                  <a:lnTo>
                    <a:pt x="69" y="12"/>
                  </a:lnTo>
                  <a:lnTo>
                    <a:pt x="63" y="46"/>
                  </a:lnTo>
                  <a:lnTo>
                    <a:pt x="63" y="46"/>
                  </a:lnTo>
                  <a:lnTo>
                    <a:pt x="63" y="47"/>
                  </a:lnTo>
                  <a:lnTo>
                    <a:pt x="63" y="47"/>
                  </a:lnTo>
                  <a:lnTo>
                    <a:pt x="63" y="47"/>
                  </a:lnTo>
                  <a:lnTo>
                    <a:pt x="63" y="48"/>
                  </a:lnTo>
                  <a:lnTo>
                    <a:pt x="63" y="48"/>
                  </a:lnTo>
                  <a:lnTo>
                    <a:pt x="63" y="48"/>
                  </a:lnTo>
                  <a:lnTo>
                    <a:pt x="63" y="49"/>
                  </a:lnTo>
                  <a:lnTo>
                    <a:pt x="63" y="49"/>
                  </a:lnTo>
                  <a:lnTo>
                    <a:pt x="63" y="49"/>
                  </a:lnTo>
                  <a:lnTo>
                    <a:pt x="63" y="49"/>
                  </a:lnTo>
                  <a:lnTo>
                    <a:pt x="63" y="50"/>
                  </a:lnTo>
                  <a:lnTo>
                    <a:pt x="63" y="50"/>
                  </a:lnTo>
                  <a:lnTo>
                    <a:pt x="63" y="50"/>
                  </a:lnTo>
                  <a:lnTo>
                    <a:pt x="63" y="51"/>
                  </a:lnTo>
                  <a:lnTo>
                    <a:pt x="63" y="51"/>
                  </a:lnTo>
                  <a:lnTo>
                    <a:pt x="62" y="51"/>
                  </a:lnTo>
                  <a:lnTo>
                    <a:pt x="62" y="52"/>
                  </a:lnTo>
                  <a:lnTo>
                    <a:pt x="62" y="52"/>
                  </a:lnTo>
                  <a:lnTo>
                    <a:pt x="62" y="52"/>
                  </a:lnTo>
                  <a:lnTo>
                    <a:pt x="62" y="53"/>
                  </a:lnTo>
                  <a:lnTo>
                    <a:pt x="62" y="53"/>
                  </a:lnTo>
                  <a:lnTo>
                    <a:pt x="62" y="53"/>
                  </a:lnTo>
                  <a:lnTo>
                    <a:pt x="62" y="53"/>
                  </a:lnTo>
                  <a:lnTo>
                    <a:pt x="62" y="54"/>
                  </a:lnTo>
                  <a:lnTo>
                    <a:pt x="61" y="54"/>
                  </a:lnTo>
                  <a:lnTo>
                    <a:pt x="61" y="54"/>
                  </a:lnTo>
                  <a:lnTo>
                    <a:pt x="61" y="54"/>
                  </a:lnTo>
                  <a:lnTo>
                    <a:pt x="61" y="54"/>
                  </a:lnTo>
                  <a:lnTo>
                    <a:pt x="61" y="55"/>
                  </a:lnTo>
                  <a:lnTo>
                    <a:pt x="61" y="55"/>
                  </a:lnTo>
                  <a:lnTo>
                    <a:pt x="61" y="55"/>
                  </a:lnTo>
                  <a:lnTo>
                    <a:pt x="60" y="55"/>
                  </a:lnTo>
                  <a:lnTo>
                    <a:pt x="60" y="56"/>
                  </a:lnTo>
                  <a:lnTo>
                    <a:pt x="60" y="56"/>
                  </a:lnTo>
                  <a:lnTo>
                    <a:pt x="60" y="56"/>
                  </a:lnTo>
                  <a:lnTo>
                    <a:pt x="59" y="56"/>
                  </a:lnTo>
                  <a:lnTo>
                    <a:pt x="59" y="57"/>
                  </a:lnTo>
                  <a:lnTo>
                    <a:pt x="59" y="57"/>
                  </a:lnTo>
                  <a:lnTo>
                    <a:pt x="59" y="57"/>
                  </a:lnTo>
                  <a:lnTo>
                    <a:pt x="58" y="57"/>
                  </a:lnTo>
                  <a:lnTo>
                    <a:pt x="58" y="57"/>
                  </a:lnTo>
                  <a:lnTo>
                    <a:pt x="58" y="57"/>
                  </a:lnTo>
                  <a:lnTo>
                    <a:pt x="58" y="58"/>
                  </a:lnTo>
                  <a:lnTo>
                    <a:pt x="57" y="58"/>
                  </a:lnTo>
                  <a:lnTo>
                    <a:pt x="57" y="58"/>
                  </a:lnTo>
                  <a:lnTo>
                    <a:pt x="57" y="58"/>
                  </a:lnTo>
                  <a:lnTo>
                    <a:pt x="57" y="58"/>
                  </a:lnTo>
                  <a:lnTo>
                    <a:pt x="56" y="58"/>
                  </a:lnTo>
                  <a:lnTo>
                    <a:pt x="56" y="58"/>
                  </a:lnTo>
                  <a:lnTo>
                    <a:pt x="56" y="58"/>
                  </a:lnTo>
                  <a:lnTo>
                    <a:pt x="55" y="58"/>
                  </a:lnTo>
                  <a:lnTo>
                    <a:pt x="55" y="58"/>
                  </a:lnTo>
                  <a:lnTo>
                    <a:pt x="55" y="58"/>
                  </a:lnTo>
                  <a:lnTo>
                    <a:pt x="54" y="58"/>
                  </a:lnTo>
                  <a:lnTo>
                    <a:pt x="54" y="58"/>
                  </a:lnTo>
                  <a:lnTo>
                    <a:pt x="54" y="58"/>
                  </a:lnTo>
                  <a:lnTo>
                    <a:pt x="53" y="58"/>
                  </a:lnTo>
                  <a:lnTo>
                    <a:pt x="53" y="58"/>
                  </a:lnTo>
                  <a:lnTo>
                    <a:pt x="53" y="58"/>
                  </a:lnTo>
                  <a:lnTo>
                    <a:pt x="52" y="58"/>
                  </a:lnTo>
                  <a:lnTo>
                    <a:pt x="52" y="5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1" name="Freeform 151"/>
            <p:cNvSpPr>
              <a:spLocks/>
            </p:cNvSpPr>
            <p:nvPr/>
          </p:nvSpPr>
          <p:spPr bwMode="auto">
            <a:xfrm>
              <a:off x="1893" y="2200"/>
              <a:ext cx="69" cy="58"/>
            </a:xfrm>
            <a:custGeom>
              <a:avLst/>
              <a:gdLst>
                <a:gd name="T0" fmla="*/ 17 w 69"/>
                <a:gd name="T1" fmla="*/ 58 h 58"/>
                <a:gd name="T2" fmla="*/ 16 w 69"/>
                <a:gd name="T3" fmla="*/ 58 h 58"/>
                <a:gd name="T4" fmla="*/ 14 w 69"/>
                <a:gd name="T5" fmla="*/ 58 h 58"/>
                <a:gd name="T6" fmla="*/ 13 w 69"/>
                <a:gd name="T7" fmla="*/ 57 h 58"/>
                <a:gd name="T8" fmla="*/ 11 w 69"/>
                <a:gd name="T9" fmla="*/ 56 h 58"/>
                <a:gd name="T10" fmla="*/ 10 w 69"/>
                <a:gd name="T11" fmla="*/ 55 h 58"/>
                <a:gd name="T12" fmla="*/ 9 w 69"/>
                <a:gd name="T13" fmla="*/ 54 h 58"/>
                <a:gd name="T14" fmla="*/ 8 w 69"/>
                <a:gd name="T15" fmla="*/ 53 h 58"/>
                <a:gd name="T16" fmla="*/ 8 w 69"/>
                <a:gd name="T17" fmla="*/ 52 h 58"/>
                <a:gd name="T18" fmla="*/ 7 w 69"/>
                <a:gd name="T19" fmla="*/ 50 h 58"/>
                <a:gd name="T20" fmla="*/ 7 w 69"/>
                <a:gd name="T21" fmla="*/ 49 h 58"/>
                <a:gd name="T22" fmla="*/ 7 w 69"/>
                <a:gd name="T23" fmla="*/ 47 h 58"/>
                <a:gd name="T24" fmla="*/ 1 w 69"/>
                <a:gd name="T25" fmla="*/ 12 h 58"/>
                <a:gd name="T26" fmla="*/ 1 w 69"/>
                <a:gd name="T27" fmla="*/ 10 h 58"/>
                <a:gd name="T28" fmla="*/ 1 w 69"/>
                <a:gd name="T29" fmla="*/ 9 h 58"/>
                <a:gd name="T30" fmla="*/ 2 w 69"/>
                <a:gd name="T31" fmla="*/ 7 h 58"/>
                <a:gd name="T32" fmla="*/ 3 w 69"/>
                <a:gd name="T33" fmla="*/ 6 h 58"/>
                <a:gd name="T34" fmla="*/ 4 w 69"/>
                <a:gd name="T35" fmla="*/ 5 h 58"/>
                <a:gd name="T36" fmla="*/ 5 w 69"/>
                <a:gd name="T37" fmla="*/ 4 h 58"/>
                <a:gd name="T38" fmla="*/ 6 w 69"/>
                <a:gd name="T39" fmla="*/ 3 h 58"/>
                <a:gd name="T40" fmla="*/ 7 w 69"/>
                <a:gd name="T41" fmla="*/ 2 h 58"/>
                <a:gd name="T42" fmla="*/ 8 w 69"/>
                <a:gd name="T43" fmla="*/ 1 h 58"/>
                <a:gd name="T44" fmla="*/ 10 w 69"/>
                <a:gd name="T45" fmla="*/ 1 h 58"/>
                <a:gd name="T46" fmla="*/ 11 w 69"/>
                <a:gd name="T47" fmla="*/ 1 h 58"/>
                <a:gd name="T48" fmla="*/ 13 w 69"/>
                <a:gd name="T49" fmla="*/ 0 h 58"/>
                <a:gd name="T50" fmla="*/ 15 w 69"/>
                <a:gd name="T51" fmla="*/ 0 h 58"/>
                <a:gd name="T52" fmla="*/ 16 w 69"/>
                <a:gd name="T53" fmla="*/ 0 h 58"/>
                <a:gd name="T54" fmla="*/ 54 w 69"/>
                <a:gd name="T55" fmla="*/ 0 h 58"/>
                <a:gd name="T56" fmla="*/ 56 w 69"/>
                <a:gd name="T57" fmla="*/ 0 h 58"/>
                <a:gd name="T58" fmla="*/ 57 w 69"/>
                <a:gd name="T59" fmla="*/ 0 h 58"/>
                <a:gd name="T60" fmla="*/ 59 w 69"/>
                <a:gd name="T61" fmla="*/ 1 h 58"/>
                <a:gd name="T62" fmla="*/ 61 w 69"/>
                <a:gd name="T63" fmla="*/ 1 h 58"/>
                <a:gd name="T64" fmla="*/ 62 w 69"/>
                <a:gd name="T65" fmla="*/ 1 h 58"/>
                <a:gd name="T66" fmla="*/ 64 w 69"/>
                <a:gd name="T67" fmla="*/ 2 h 58"/>
                <a:gd name="T68" fmla="*/ 65 w 69"/>
                <a:gd name="T69" fmla="*/ 3 h 58"/>
                <a:gd name="T70" fmla="*/ 66 w 69"/>
                <a:gd name="T71" fmla="*/ 3 h 58"/>
                <a:gd name="T72" fmla="*/ 67 w 69"/>
                <a:gd name="T73" fmla="*/ 4 h 58"/>
                <a:gd name="T74" fmla="*/ 68 w 69"/>
                <a:gd name="T75" fmla="*/ 6 h 58"/>
                <a:gd name="T76" fmla="*/ 69 w 69"/>
                <a:gd name="T77" fmla="*/ 7 h 58"/>
                <a:gd name="T78" fmla="*/ 69 w 69"/>
                <a:gd name="T79" fmla="*/ 9 h 58"/>
                <a:gd name="T80" fmla="*/ 69 w 69"/>
                <a:gd name="T81" fmla="*/ 11 h 58"/>
                <a:gd name="T82" fmla="*/ 69 w 69"/>
                <a:gd name="T83" fmla="*/ 12 h 58"/>
                <a:gd name="T84" fmla="*/ 63 w 69"/>
                <a:gd name="T85" fmla="*/ 47 h 58"/>
                <a:gd name="T86" fmla="*/ 63 w 69"/>
                <a:gd name="T87" fmla="*/ 49 h 58"/>
                <a:gd name="T88" fmla="*/ 63 w 69"/>
                <a:gd name="T89" fmla="*/ 50 h 58"/>
                <a:gd name="T90" fmla="*/ 62 w 69"/>
                <a:gd name="T91" fmla="*/ 52 h 58"/>
                <a:gd name="T92" fmla="*/ 62 w 69"/>
                <a:gd name="T93" fmla="*/ 53 h 58"/>
                <a:gd name="T94" fmla="*/ 61 w 69"/>
                <a:gd name="T95" fmla="*/ 54 h 58"/>
                <a:gd name="T96" fmla="*/ 60 w 69"/>
                <a:gd name="T97" fmla="*/ 56 h 58"/>
                <a:gd name="T98" fmla="*/ 59 w 69"/>
                <a:gd name="T99" fmla="*/ 57 h 58"/>
                <a:gd name="T100" fmla="*/ 58 w 69"/>
                <a:gd name="T101" fmla="*/ 58 h 58"/>
                <a:gd name="T102" fmla="*/ 56 w 69"/>
                <a:gd name="T103" fmla="*/ 58 h 58"/>
                <a:gd name="T104" fmla="*/ 55 w 69"/>
                <a:gd name="T105" fmla="*/ 58 h 58"/>
                <a:gd name="T106" fmla="*/ 53 w 69"/>
                <a:gd name="T10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58">
                  <a:moveTo>
                    <a:pt x="52" y="58"/>
                  </a:moveTo>
                  <a:lnTo>
                    <a:pt x="18" y="58"/>
                  </a:lnTo>
                  <a:lnTo>
                    <a:pt x="18" y="58"/>
                  </a:lnTo>
                  <a:lnTo>
                    <a:pt x="18" y="58"/>
                  </a:lnTo>
                  <a:lnTo>
                    <a:pt x="17" y="58"/>
                  </a:lnTo>
                  <a:lnTo>
                    <a:pt x="17" y="58"/>
                  </a:lnTo>
                  <a:lnTo>
                    <a:pt x="17" y="58"/>
                  </a:lnTo>
                  <a:lnTo>
                    <a:pt x="16" y="58"/>
                  </a:lnTo>
                  <a:lnTo>
                    <a:pt x="16" y="58"/>
                  </a:lnTo>
                  <a:lnTo>
                    <a:pt x="16" y="58"/>
                  </a:lnTo>
                  <a:lnTo>
                    <a:pt x="15" y="58"/>
                  </a:lnTo>
                  <a:lnTo>
                    <a:pt x="15" y="58"/>
                  </a:lnTo>
                  <a:lnTo>
                    <a:pt x="15" y="58"/>
                  </a:lnTo>
                  <a:lnTo>
                    <a:pt x="14" y="58"/>
                  </a:lnTo>
                  <a:lnTo>
                    <a:pt x="14" y="58"/>
                  </a:lnTo>
                  <a:lnTo>
                    <a:pt x="14" y="58"/>
                  </a:lnTo>
                  <a:lnTo>
                    <a:pt x="13" y="58"/>
                  </a:lnTo>
                  <a:lnTo>
                    <a:pt x="13" y="58"/>
                  </a:lnTo>
                  <a:lnTo>
                    <a:pt x="13" y="58"/>
                  </a:lnTo>
                  <a:lnTo>
                    <a:pt x="13" y="57"/>
                  </a:lnTo>
                  <a:lnTo>
                    <a:pt x="12" y="57"/>
                  </a:lnTo>
                  <a:lnTo>
                    <a:pt x="12" y="57"/>
                  </a:lnTo>
                  <a:lnTo>
                    <a:pt x="12" y="57"/>
                  </a:lnTo>
                  <a:lnTo>
                    <a:pt x="12" y="57"/>
                  </a:lnTo>
                  <a:lnTo>
                    <a:pt x="11" y="56"/>
                  </a:lnTo>
                  <a:lnTo>
                    <a:pt x="11" y="56"/>
                  </a:lnTo>
                  <a:lnTo>
                    <a:pt x="11" y="56"/>
                  </a:lnTo>
                  <a:lnTo>
                    <a:pt x="10" y="56"/>
                  </a:lnTo>
                  <a:lnTo>
                    <a:pt x="10" y="55"/>
                  </a:lnTo>
                  <a:lnTo>
                    <a:pt x="10" y="55"/>
                  </a:lnTo>
                  <a:lnTo>
                    <a:pt x="10" y="55"/>
                  </a:lnTo>
                  <a:lnTo>
                    <a:pt x="10" y="55"/>
                  </a:lnTo>
                  <a:lnTo>
                    <a:pt x="10" y="55"/>
                  </a:lnTo>
                  <a:lnTo>
                    <a:pt x="9" y="54"/>
                  </a:lnTo>
                  <a:lnTo>
                    <a:pt x="9" y="54"/>
                  </a:lnTo>
                  <a:lnTo>
                    <a:pt x="9" y="54"/>
                  </a:lnTo>
                  <a:lnTo>
                    <a:pt x="9" y="54"/>
                  </a:lnTo>
                  <a:lnTo>
                    <a:pt x="9" y="53"/>
                  </a:lnTo>
                  <a:lnTo>
                    <a:pt x="9" y="53"/>
                  </a:lnTo>
                  <a:lnTo>
                    <a:pt x="8" y="53"/>
                  </a:lnTo>
                  <a:lnTo>
                    <a:pt x="8" y="53"/>
                  </a:lnTo>
                  <a:lnTo>
                    <a:pt x="8" y="52"/>
                  </a:lnTo>
                  <a:lnTo>
                    <a:pt x="8" y="52"/>
                  </a:lnTo>
                  <a:lnTo>
                    <a:pt x="8" y="52"/>
                  </a:lnTo>
                  <a:lnTo>
                    <a:pt x="8" y="52"/>
                  </a:lnTo>
                  <a:lnTo>
                    <a:pt x="8" y="51"/>
                  </a:lnTo>
                  <a:lnTo>
                    <a:pt x="8" y="51"/>
                  </a:lnTo>
                  <a:lnTo>
                    <a:pt x="7" y="51"/>
                  </a:lnTo>
                  <a:lnTo>
                    <a:pt x="7" y="51"/>
                  </a:lnTo>
                  <a:lnTo>
                    <a:pt x="7" y="50"/>
                  </a:lnTo>
                  <a:lnTo>
                    <a:pt x="7" y="50"/>
                  </a:lnTo>
                  <a:lnTo>
                    <a:pt x="7" y="50"/>
                  </a:lnTo>
                  <a:lnTo>
                    <a:pt x="7" y="49"/>
                  </a:lnTo>
                  <a:lnTo>
                    <a:pt x="7" y="49"/>
                  </a:lnTo>
                  <a:lnTo>
                    <a:pt x="7" y="49"/>
                  </a:lnTo>
                  <a:lnTo>
                    <a:pt x="7" y="48"/>
                  </a:lnTo>
                  <a:lnTo>
                    <a:pt x="7" y="48"/>
                  </a:lnTo>
                  <a:lnTo>
                    <a:pt x="7" y="48"/>
                  </a:lnTo>
                  <a:lnTo>
                    <a:pt x="7" y="48"/>
                  </a:lnTo>
                  <a:lnTo>
                    <a:pt x="7" y="47"/>
                  </a:lnTo>
                  <a:lnTo>
                    <a:pt x="6" y="47"/>
                  </a:lnTo>
                  <a:lnTo>
                    <a:pt x="0" y="13"/>
                  </a:lnTo>
                  <a:lnTo>
                    <a:pt x="1" y="13"/>
                  </a:lnTo>
                  <a:lnTo>
                    <a:pt x="1" y="12"/>
                  </a:lnTo>
                  <a:lnTo>
                    <a:pt x="1" y="12"/>
                  </a:lnTo>
                  <a:lnTo>
                    <a:pt x="1" y="12"/>
                  </a:lnTo>
                  <a:lnTo>
                    <a:pt x="1" y="11"/>
                  </a:lnTo>
                  <a:lnTo>
                    <a:pt x="1" y="11"/>
                  </a:lnTo>
                  <a:lnTo>
                    <a:pt x="1" y="11"/>
                  </a:lnTo>
                  <a:lnTo>
                    <a:pt x="1" y="10"/>
                  </a:lnTo>
                  <a:lnTo>
                    <a:pt x="1" y="10"/>
                  </a:lnTo>
                  <a:lnTo>
                    <a:pt x="1" y="10"/>
                  </a:lnTo>
                  <a:lnTo>
                    <a:pt x="1" y="9"/>
                  </a:lnTo>
                  <a:lnTo>
                    <a:pt x="1" y="9"/>
                  </a:lnTo>
                  <a:lnTo>
                    <a:pt x="1" y="9"/>
                  </a:lnTo>
                  <a:lnTo>
                    <a:pt x="2" y="8"/>
                  </a:lnTo>
                  <a:lnTo>
                    <a:pt x="2" y="8"/>
                  </a:lnTo>
                  <a:lnTo>
                    <a:pt x="2" y="8"/>
                  </a:lnTo>
                  <a:lnTo>
                    <a:pt x="2" y="8"/>
                  </a:lnTo>
                  <a:lnTo>
                    <a:pt x="2" y="7"/>
                  </a:lnTo>
                  <a:lnTo>
                    <a:pt x="2" y="7"/>
                  </a:lnTo>
                  <a:lnTo>
                    <a:pt x="2" y="7"/>
                  </a:lnTo>
                  <a:lnTo>
                    <a:pt x="2" y="7"/>
                  </a:lnTo>
                  <a:lnTo>
                    <a:pt x="3" y="6"/>
                  </a:lnTo>
                  <a:lnTo>
                    <a:pt x="3" y="6"/>
                  </a:lnTo>
                  <a:lnTo>
                    <a:pt x="3" y="6"/>
                  </a:lnTo>
                  <a:lnTo>
                    <a:pt x="3" y="5"/>
                  </a:lnTo>
                  <a:lnTo>
                    <a:pt x="3" y="5"/>
                  </a:lnTo>
                  <a:lnTo>
                    <a:pt x="3" y="5"/>
                  </a:lnTo>
                  <a:lnTo>
                    <a:pt x="4" y="5"/>
                  </a:lnTo>
                  <a:lnTo>
                    <a:pt x="4" y="4"/>
                  </a:lnTo>
                  <a:lnTo>
                    <a:pt x="4" y="4"/>
                  </a:lnTo>
                  <a:lnTo>
                    <a:pt x="4" y="4"/>
                  </a:lnTo>
                  <a:lnTo>
                    <a:pt x="4" y="4"/>
                  </a:lnTo>
                  <a:lnTo>
                    <a:pt x="5" y="4"/>
                  </a:lnTo>
                  <a:lnTo>
                    <a:pt x="5" y="3"/>
                  </a:lnTo>
                  <a:lnTo>
                    <a:pt x="5" y="3"/>
                  </a:lnTo>
                  <a:lnTo>
                    <a:pt x="6" y="3"/>
                  </a:lnTo>
                  <a:lnTo>
                    <a:pt x="6" y="3"/>
                  </a:lnTo>
                  <a:lnTo>
                    <a:pt x="6" y="3"/>
                  </a:lnTo>
                  <a:lnTo>
                    <a:pt x="6" y="3"/>
                  </a:lnTo>
                  <a:lnTo>
                    <a:pt x="7" y="2"/>
                  </a:lnTo>
                  <a:lnTo>
                    <a:pt x="7" y="2"/>
                  </a:lnTo>
                  <a:lnTo>
                    <a:pt x="7" y="2"/>
                  </a:lnTo>
                  <a:lnTo>
                    <a:pt x="7" y="2"/>
                  </a:lnTo>
                  <a:lnTo>
                    <a:pt x="7" y="2"/>
                  </a:lnTo>
                  <a:lnTo>
                    <a:pt x="7" y="2"/>
                  </a:lnTo>
                  <a:lnTo>
                    <a:pt x="8" y="2"/>
                  </a:lnTo>
                  <a:lnTo>
                    <a:pt x="8" y="2"/>
                  </a:lnTo>
                  <a:lnTo>
                    <a:pt x="8" y="1"/>
                  </a:lnTo>
                  <a:lnTo>
                    <a:pt x="9" y="1"/>
                  </a:lnTo>
                  <a:lnTo>
                    <a:pt x="9" y="1"/>
                  </a:lnTo>
                  <a:lnTo>
                    <a:pt x="9" y="1"/>
                  </a:lnTo>
                  <a:lnTo>
                    <a:pt x="9" y="1"/>
                  </a:lnTo>
                  <a:lnTo>
                    <a:pt x="10" y="1"/>
                  </a:lnTo>
                  <a:lnTo>
                    <a:pt x="10" y="1"/>
                  </a:lnTo>
                  <a:lnTo>
                    <a:pt x="10" y="1"/>
                  </a:lnTo>
                  <a:lnTo>
                    <a:pt x="11" y="1"/>
                  </a:lnTo>
                  <a:lnTo>
                    <a:pt x="11" y="1"/>
                  </a:lnTo>
                  <a:lnTo>
                    <a:pt x="11" y="1"/>
                  </a:lnTo>
                  <a:lnTo>
                    <a:pt x="12" y="1"/>
                  </a:lnTo>
                  <a:lnTo>
                    <a:pt x="12" y="1"/>
                  </a:lnTo>
                  <a:lnTo>
                    <a:pt x="12" y="0"/>
                  </a:lnTo>
                  <a:lnTo>
                    <a:pt x="13" y="0"/>
                  </a:lnTo>
                  <a:lnTo>
                    <a:pt x="13" y="0"/>
                  </a:lnTo>
                  <a:lnTo>
                    <a:pt x="13" y="0"/>
                  </a:lnTo>
                  <a:lnTo>
                    <a:pt x="14" y="0"/>
                  </a:lnTo>
                  <a:lnTo>
                    <a:pt x="14" y="0"/>
                  </a:lnTo>
                  <a:lnTo>
                    <a:pt x="14" y="0"/>
                  </a:lnTo>
                  <a:lnTo>
                    <a:pt x="15" y="0"/>
                  </a:lnTo>
                  <a:lnTo>
                    <a:pt x="15" y="0"/>
                  </a:lnTo>
                  <a:lnTo>
                    <a:pt x="15" y="0"/>
                  </a:lnTo>
                  <a:lnTo>
                    <a:pt x="16" y="0"/>
                  </a:lnTo>
                  <a:lnTo>
                    <a:pt x="16" y="0"/>
                  </a:lnTo>
                  <a:lnTo>
                    <a:pt x="16" y="0"/>
                  </a:lnTo>
                  <a:lnTo>
                    <a:pt x="17" y="0"/>
                  </a:lnTo>
                  <a:lnTo>
                    <a:pt x="53" y="0"/>
                  </a:lnTo>
                  <a:lnTo>
                    <a:pt x="53" y="0"/>
                  </a:lnTo>
                  <a:lnTo>
                    <a:pt x="54" y="0"/>
                  </a:lnTo>
                  <a:lnTo>
                    <a:pt x="54" y="0"/>
                  </a:lnTo>
                  <a:lnTo>
                    <a:pt x="54" y="0"/>
                  </a:lnTo>
                  <a:lnTo>
                    <a:pt x="55" y="0"/>
                  </a:lnTo>
                  <a:lnTo>
                    <a:pt x="55" y="0"/>
                  </a:lnTo>
                  <a:lnTo>
                    <a:pt x="55" y="0"/>
                  </a:lnTo>
                  <a:lnTo>
                    <a:pt x="56" y="0"/>
                  </a:lnTo>
                  <a:lnTo>
                    <a:pt x="56" y="0"/>
                  </a:lnTo>
                  <a:lnTo>
                    <a:pt x="56" y="0"/>
                  </a:lnTo>
                  <a:lnTo>
                    <a:pt x="57" y="0"/>
                  </a:lnTo>
                  <a:lnTo>
                    <a:pt x="57" y="0"/>
                  </a:lnTo>
                  <a:lnTo>
                    <a:pt x="57" y="0"/>
                  </a:lnTo>
                  <a:lnTo>
                    <a:pt x="58" y="0"/>
                  </a:lnTo>
                  <a:lnTo>
                    <a:pt x="58" y="0"/>
                  </a:lnTo>
                  <a:lnTo>
                    <a:pt x="58" y="1"/>
                  </a:lnTo>
                  <a:lnTo>
                    <a:pt x="59" y="1"/>
                  </a:lnTo>
                  <a:lnTo>
                    <a:pt x="59" y="1"/>
                  </a:lnTo>
                  <a:lnTo>
                    <a:pt x="59" y="1"/>
                  </a:lnTo>
                  <a:lnTo>
                    <a:pt x="60" y="1"/>
                  </a:lnTo>
                  <a:lnTo>
                    <a:pt x="60" y="1"/>
                  </a:lnTo>
                  <a:lnTo>
                    <a:pt x="60" y="1"/>
                  </a:lnTo>
                  <a:lnTo>
                    <a:pt x="61" y="1"/>
                  </a:lnTo>
                  <a:lnTo>
                    <a:pt x="61" y="1"/>
                  </a:lnTo>
                  <a:lnTo>
                    <a:pt x="61" y="1"/>
                  </a:lnTo>
                  <a:lnTo>
                    <a:pt x="62" y="1"/>
                  </a:lnTo>
                  <a:lnTo>
                    <a:pt x="62" y="1"/>
                  </a:lnTo>
                  <a:lnTo>
                    <a:pt x="62" y="1"/>
                  </a:lnTo>
                  <a:lnTo>
                    <a:pt x="62" y="1"/>
                  </a:lnTo>
                  <a:lnTo>
                    <a:pt x="63" y="1"/>
                  </a:lnTo>
                  <a:lnTo>
                    <a:pt x="63" y="2"/>
                  </a:lnTo>
                  <a:lnTo>
                    <a:pt x="63" y="2"/>
                  </a:lnTo>
                  <a:lnTo>
                    <a:pt x="64" y="2"/>
                  </a:lnTo>
                  <a:lnTo>
                    <a:pt x="64" y="2"/>
                  </a:lnTo>
                  <a:lnTo>
                    <a:pt x="64" y="2"/>
                  </a:lnTo>
                  <a:lnTo>
                    <a:pt x="65" y="2"/>
                  </a:lnTo>
                  <a:lnTo>
                    <a:pt x="65" y="2"/>
                  </a:lnTo>
                  <a:lnTo>
                    <a:pt x="65" y="3"/>
                  </a:lnTo>
                  <a:lnTo>
                    <a:pt x="66" y="3"/>
                  </a:lnTo>
                  <a:lnTo>
                    <a:pt x="66" y="3"/>
                  </a:lnTo>
                  <a:lnTo>
                    <a:pt x="66" y="3"/>
                  </a:lnTo>
                  <a:lnTo>
                    <a:pt x="66" y="3"/>
                  </a:lnTo>
                  <a:lnTo>
                    <a:pt x="66" y="3"/>
                  </a:lnTo>
                  <a:lnTo>
                    <a:pt x="67" y="3"/>
                  </a:lnTo>
                  <a:lnTo>
                    <a:pt x="67" y="4"/>
                  </a:lnTo>
                  <a:lnTo>
                    <a:pt x="67" y="4"/>
                  </a:lnTo>
                  <a:lnTo>
                    <a:pt x="67" y="4"/>
                  </a:lnTo>
                  <a:lnTo>
                    <a:pt x="67" y="4"/>
                  </a:lnTo>
                  <a:lnTo>
                    <a:pt x="68" y="5"/>
                  </a:lnTo>
                  <a:lnTo>
                    <a:pt x="68" y="5"/>
                  </a:lnTo>
                  <a:lnTo>
                    <a:pt x="68" y="5"/>
                  </a:lnTo>
                  <a:lnTo>
                    <a:pt x="68" y="5"/>
                  </a:lnTo>
                  <a:lnTo>
                    <a:pt x="68" y="6"/>
                  </a:lnTo>
                  <a:lnTo>
                    <a:pt x="68" y="6"/>
                  </a:lnTo>
                  <a:lnTo>
                    <a:pt x="69" y="6"/>
                  </a:lnTo>
                  <a:lnTo>
                    <a:pt x="69" y="7"/>
                  </a:lnTo>
                  <a:lnTo>
                    <a:pt x="69" y="7"/>
                  </a:lnTo>
                  <a:lnTo>
                    <a:pt x="69" y="7"/>
                  </a:lnTo>
                  <a:lnTo>
                    <a:pt x="69" y="8"/>
                  </a:lnTo>
                  <a:lnTo>
                    <a:pt x="69" y="8"/>
                  </a:lnTo>
                  <a:lnTo>
                    <a:pt x="69" y="8"/>
                  </a:lnTo>
                  <a:lnTo>
                    <a:pt x="69" y="9"/>
                  </a:lnTo>
                  <a:lnTo>
                    <a:pt x="69" y="9"/>
                  </a:lnTo>
                  <a:lnTo>
                    <a:pt x="69" y="9"/>
                  </a:lnTo>
                  <a:lnTo>
                    <a:pt x="69" y="10"/>
                  </a:lnTo>
                  <a:lnTo>
                    <a:pt x="69" y="10"/>
                  </a:lnTo>
                  <a:lnTo>
                    <a:pt x="69" y="10"/>
                  </a:lnTo>
                  <a:lnTo>
                    <a:pt x="69" y="11"/>
                  </a:lnTo>
                  <a:lnTo>
                    <a:pt x="69" y="11"/>
                  </a:lnTo>
                  <a:lnTo>
                    <a:pt x="69" y="11"/>
                  </a:lnTo>
                  <a:lnTo>
                    <a:pt x="69" y="12"/>
                  </a:lnTo>
                  <a:lnTo>
                    <a:pt x="69" y="12"/>
                  </a:lnTo>
                  <a:lnTo>
                    <a:pt x="69" y="12"/>
                  </a:lnTo>
                  <a:lnTo>
                    <a:pt x="63" y="46"/>
                  </a:lnTo>
                  <a:lnTo>
                    <a:pt x="63" y="46"/>
                  </a:lnTo>
                  <a:lnTo>
                    <a:pt x="63" y="47"/>
                  </a:lnTo>
                  <a:lnTo>
                    <a:pt x="63" y="47"/>
                  </a:lnTo>
                  <a:lnTo>
                    <a:pt x="63" y="47"/>
                  </a:lnTo>
                  <a:lnTo>
                    <a:pt x="63" y="48"/>
                  </a:lnTo>
                  <a:lnTo>
                    <a:pt x="63" y="48"/>
                  </a:lnTo>
                  <a:lnTo>
                    <a:pt x="63" y="48"/>
                  </a:lnTo>
                  <a:lnTo>
                    <a:pt x="63" y="49"/>
                  </a:lnTo>
                  <a:lnTo>
                    <a:pt x="63" y="49"/>
                  </a:lnTo>
                  <a:lnTo>
                    <a:pt x="63" y="49"/>
                  </a:lnTo>
                  <a:lnTo>
                    <a:pt x="63" y="49"/>
                  </a:lnTo>
                  <a:lnTo>
                    <a:pt x="63" y="50"/>
                  </a:lnTo>
                  <a:lnTo>
                    <a:pt x="63" y="50"/>
                  </a:lnTo>
                  <a:lnTo>
                    <a:pt x="63" y="50"/>
                  </a:lnTo>
                  <a:lnTo>
                    <a:pt x="63" y="51"/>
                  </a:lnTo>
                  <a:lnTo>
                    <a:pt x="63" y="51"/>
                  </a:lnTo>
                  <a:lnTo>
                    <a:pt x="62" y="51"/>
                  </a:lnTo>
                  <a:lnTo>
                    <a:pt x="62" y="52"/>
                  </a:lnTo>
                  <a:lnTo>
                    <a:pt x="62" y="52"/>
                  </a:lnTo>
                  <a:lnTo>
                    <a:pt x="62" y="52"/>
                  </a:lnTo>
                  <a:lnTo>
                    <a:pt x="62" y="53"/>
                  </a:lnTo>
                  <a:lnTo>
                    <a:pt x="62" y="53"/>
                  </a:lnTo>
                  <a:lnTo>
                    <a:pt x="62" y="53"/>
                  </a:lnTo>
                  <a:lnTo>
                    <a:pt x="62" y="53"/>
                  </a:lnTo>
                  <a:lnTo>
                    <a:pt x="62" y="54"/>
                  </a:lnTo>
                  <a:lnTo>
                    <a:pt x="61" y="54"/>
                  </a:lnTo>
                  <a:lnTo>
                    <a:pt x="61" y="54"/>
                  </a:lnTo>
                  <a:lnTo>
                    <a:pt x="61" y="54"/>
                  </a:lnTo>
                  <a:lnTo>
                    <a:pt x="61" y="54"/>
                  </a:lnTo>
                  <a:lnTo>
                    <a:pt x="61" y="55"/>
                  </a:lnTo>
                  <a:lnTo>
                    <a:pt x="61" y="55"/>
                  </a:lnTo>
                  <a:lnTo>
                    <a:pt x="61" y="55"/>
                  </a:lnTo>
                  <a:lnTo>
                    <a:pt x="60" y="55"/>
                  </a:lnTo>
                  <a:lnTo>
                    <a:pt x="60" y="56"/>
                  </a:lnTo>
                  <a:lnTo>
                    <a:pt x="60" y="56"/>
                  </a:lnTo>
                  <a:lnTo>
                    <a:pt x="60" y="56"/>
                  </a:lnTo>
                  <a:lnTo>
                    <a:pt x="59" y="56"/>
                  </a:lnTo>
                  <a:lnTo>
                    <a:pt x="59" y="57"/>
                  </a:lnTo>
                  <a:lnTo>
                    <a:pt x="59" y="57"/>
                  </a:lnTo>
                  <a:lnTo>
                    <a:pt x="59" y="57"/>
                  </a:lnTo>
                  <a:lnTo>
                    <a:pt x="58" y="57"/>
                  </a:lnTo>
                  <a:lnTo>
                    <a:pt x="58" y="57"/>
                  </a:lnTo>
                  <a:lnTo>
                    <a:pt x="58" y="57"/>
                  </a:lnTo>
                  <a:lnTo>
                    <a:pt x="58" y="58"/>
                  </a:lnTo>
                  <a:lnTo>
                    <a:pt x="57" y="58"/>
                  </a:lnTo>
                  <a:lnTo>
                    <a:pt x="57" y="58"/>
                  </a:lnTo>
                  <a:lnTo>
                    <a:pt x="57" y="58"/>
                  </a:lnTo>
                  <a:lnTo>
                    <a:pt x="57" y="58"/>
                  </a:lnTo>
                  <a:lnTo>
                    <a:pt x="56" y="58"/>
                  </a:lnTo>
                  <a:lnTo>
                    <a:pt x="56" y="58"/>
                  </a:lnTo>
                  <a:lnTo>
                    <a:pt x="56" y="58"/>
                  </a:lnTo>
                  <a:lnTo>
                    <a:pt x="55" y="58"/>
                  </a:lnTo>
                  <a:lnTo>
                    <a:pt x="55" y="58"/>
                  </a:lnTo>
                  <a:lnTo>
                    <a:pt x="55" y="58"/>
                  </a:lnTo>
                  <a:lnTo>
                    <a:pt x="54" y="58"/>
                  </a:lnTo>
                  <a:lnTo>
                    <a:pt x="54" y="58"/>
                  </a:lnTo>
                  <a:lnTo>
                    <a:pt x="54" y="58"/>
                  </a:lnTo>
                  <a:lnTo>
                    <a:pt x="53" y="58"/>
                  </a:lnTo>
                  <a:lnTo>
                    <a:pt x="53" y="58"/>
                  </a:lnTo>
                  <a:lnTo>
                    <a:pt x="53" y="58"/>
                  </a:lnTo>
                  <a:lnTo>
                    <a:pt x="52" y="58"/>
                  </a:lnTo>
                  <a:lnTo>
                    <a:pt x="52" y="5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2" name="Freeform 152"/>
            <p:cNvSpPr>
              <a:spLocks/>
            </p:cNvSpPr>
            <p:nvPr/>
          </p:nvSpPr>
          <p:spPr bwMode="auto">
            <a:xfrm>
              <a:off x="1899" y="2255"/>
              <a:ext cx="15" cy="12"/>
            </a:xfrm>
            <a:custGeom>
              <a:avLst/>
              <a:gdLst>
                <a:gd name="T0" fmla="*/ 8 w 15"/>
                <a:gd name="T1" fmla="*/ 12 h 12"/>
                <a:gd name="T2" fmla="*/ 15 w 15"/>
                <a:gd name="T3" fmla="*/ 3 h 12"/>
                <a:gd name="T4" fmla="*/ 15 w 15"/>
                <a:gd name="T5" fmla="*/ 3 h 12"/>
                <a:gd name="T6" fmla="*/ 15 w 15"/>
                <a:gd name="T7" fmla="*/ 3 h 12"/>
                <a:gd name="T8" fmla="*/ 15 w 15"/>
                <a:gd name="T9" fmla="*/ 2 h 12"/>
                <a:gd name="T10" fmla="*/ 15 w 15"/>
                <a:gd name="T11" fmla="*/ 2 h 12"/>
                <a:gd name="T12" fmla="*/ 15 w 15"/>
                <a:gd name="T13" fmla="*/ 2 h 12"/>
                <a:gd name="T14" fmla="*/ 15 w 15"/>
                <a:gd name="T15" fmla="*/ 1 h 12"/>
                <a:gd name="T16" fmla="*/ 15 w 15"/>
                <a:gd name="T17" fmla="*/ 1 h 12"/>
                <a:gd name="T18" fmla="*/ 15 w 15"/>
                <a:gd name="T19" fmla="*/ 1 h 12"/>
                <a:gd name="T20" fmla="*/ 15 w 15"/>
                <a:gd name="T21" fmla="*/ 1 h 12"/>
                <a:gd name="T22" fmla="*/ 15 w 15"/>
                <a:gd name="T23" fmla="*/ 1 h 12"/>
                <a:gd name="T24" fmla="*/ 14 w 15"/>
                <a:gd name="T25" fmla="*/ 1 h 12"/>
                <a:gd name="T26" fmla="*/ 14 w 15"/>
                <a:gd name="T27" fmla="*/ 1 h 12"/>
                <a:gd name="T28" fmla="*/ 14 w 15"/>
                <a:gd name="T29" fmla="*/ 1 h 12"/>
                <a:gd name="T30" fmla="*/ 14 w 15"/>
                <a:gd name="T31" fmla="*/ 0 h 12"/>
                <a:gd name="T32" fmla="*/ 14 w 15"/>
                <a:gd name="T33" fmla="*/ 0 h 12"/>
                <a:gd name="T34" fmla="*/ 14 w 15"/>
                <a:gd name="T35" fmla="*/ 0 h 12"/>
                <a:gd name="T36" fmla="*/ 13 w 15"/>
                <a:gd name="T37" fmla="*/ 0 h 12"/>
                <a:gd name="T38" fmla="*/ 13 w 15"/>
                <a:gd name="T39" fmla="*/ 0 h 12"/>
                <a:gd name="T40" fmla="*/ 13 w 15"/>
                <a:gd name="T41" fmla="*/ 0 h 12"/>
                <a:gd name="T42" fmla="*/ 12 w 15"/>
                <a:gd name="T43" fmla="*/ 0 h 12"/>
                <a:gd name="T44" fmla="*/ 12 w 15"/>
                <a:gd name="T45" fmla="*/ 0 h 12"/>
                <a:gd name="T46" fmla="*/ 12 w 15"/>
                <a:gd name="T47" fmla="*/ 0 h 12"/>
                <a:gd name="T48" fmla="*/ 11 w 15"/>
                <a:gd name="T49" fmla="*/ 0 h 12"/>
                <a:gd name="T50" fmla="*/ 11 w 15"/>
                <a:gd name="T51" fmla="*/ 0 h 12"/>
                <a:gd name="T52" fmla="*/ 11 w 15"/>
                <a:gd name="T53" fmla="*/ 0 h 12"/>
                <a:gd name="T54" fmla="*/ 11 w 15"/>
                <a:gd name="T55" fmla="*/ 0 h 12"/>
                <a:gd name="T56" fmla="*/ 11 w 15"/>
                <a:gd name="T57" fmla="*/ 0 h 12"/>
                <a:gd name="T58" fmla="*/ 10 w 15"/>
                <a:gd name="T59" fmla="*/ 0 h 12"/>
                <a:gd name="T60" fmla="*/ 10 w 15"/>
                <a:gd name="T61" fmla="*/ 0 h 12"/>
                <a:gd name="T62" fmla="*/ 10 w 15"/>
                <a:gd name="T63" fmla="*/ 1 h 12"/>
                <a:gd name="T64" fmla="*/ 10 w 15"/>
                <a:gd name="T65" fmla="*/ 1 h 12"/>
                <a:gd name="T66" fmla="*/ 10 w 15"/>
                <a:gd name="T67" fmla="*/ 1 h 12"/>
                <a:gd name="T68" fmla="*/ 9 w 15"/>
                <a:gd name="T69" fmla="*/ 1 h 12"/>
                <a:gd name="T70" fmla="*/ 9 w 15"/>
                <a:gd name="T71" fmla="*/ 1 h 12"/>
                <a:gd name="T72" fmla="*/ 9 w 15"/>
                <a:gd name="T73" fmla="*/ 1 h 12"/>
                <a:gd name="T74" fmla="*/ 9 w 15"/>
                <a:gd name="T75" fmla="*/ 1 h 12"/>
                <a:gd name="T76" fmla="*/ 9 w 15"/>
                <a:gd name="T77" fmla="*/ 1 h 12"/>
                <a:gd name="T78" fmla="*/ 0 w 15"/>
                <a:gd name="T79" fmla="*/ 11 h 12"/>
                <a:gd name="T80" fmla="*/ 8 w 15"/>
                <a:gd name="T8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 h="12">
                  <a:moveTo>
                    <a:pt x="8" y="12"/>
                  </a:moveTo>
                  <a:lnTo>
                    <a:pt x="15" y="3"/>
                  </a:lnTo>
                  <a:lnTo>
                    <a:pt x="15" y="3"/>
                  </a:lnTo>
                  <a:lnTo>
                    <a:pt x="15" y="3"/>
                  </a:lnTo>
                  <a:lnTo>
                    <a:pt x="15" y="2"/>
                  </a:lnTo>
                  <a:lnTo>
                    <a:pt x="15" y="2"/>
                  </a:lnTo>
                  <a:lnTo>
                    <a:pt x="15" y="2"/>
                  </a:lnTo>
                  <a:lnTo>
                    <a:pt x="15" y="1"/>
                  </a:lnTo>
                  <a:lnTo>
                    <a:pt x="15" y="1"/>
                  </a:lnTo>
                  <a:lnTo>
                    <a:pt x="15" y="1"/>
                  </a:lnTo>
                  <a:lnTo>
                    <a:pt x="15" y="1"/>
                  </a:lnTo>
                  <a:lnTo>
                    <a:pt x="15" y="1"/>
                  </a:lnTo>
                  <a:lnTo>
                    <a:pt x="14" y="1"/>
                  </a:lnTo>
                  <a:lnTo>
                    <a:pt x="14" y="1"/>
                  </a:lnTo>
                  <a:lnTo>
                    <a:pt x="14" y="1"/>
                  </a:lnTo>
                  <a:lnTo>
                    <a:pt x="14" y="0"/>
                  </a:lnTo>
                  <a:lnTo>
                    <a:pt x="14" y="0"/>
                  </a:lnTo>
                  <a:lnTo>
                    <a:pt x="14" y="0"/>
                  </a:lnTo>
                  <a:lnTo>
                    <a:pt x="13" y="0"/>
                  </a:lnTo>
                  <a:lnTo>
                    <a:pt x="13" y="0"/>
                  </a:lnTo>
                  <a:lnTo>
                    <a:pt x="13" y="0"/>
                  </a:lnTo>
                  <a:lnTo>
                    <a:pt x="12" y="0"/>
                  </a:lnTo>
                  <a:lnTo>
                    <a:pt x="12" y="0"/>
                  </a:lnTo>
                  <a:lnTo>
                    <a:pt x="12" y="0"/>
                  </a:lnTo>
                  <a:lnTo>
                    <a:pt x="11" y="0"/>
                  </a:lnTo>
                  <a:lnTo>
                    <a:pt x="11" y="0"/>
                  </a:lnTo>
                  <a:lnTo>
                    <a:pt x="11" y="0"/>
                  </a:lnTo>
                  <a:lnTo>
                    <a:pt x="11" y="0"/>
                  </a:lnTo>
                  <a:lnTo>
                    <a:pt x="11" y="0"/>
                  </a:lnTo>
                  <a:lnTo>
                    <a:pt x="10" y="0"/>
                  </a:lnTo>
                  <a:lnTo>
                    <a:pt x="10" y="0"/>
                  </a:lnTo>
                  <a:lnTo>
                    <a:pt x="10" y="1"/>
                  </a:lnTo>
                  <a:lnTo>
                    <a:pt x="10" y="1"/>
                  </a:lnTo>
                  <a:lnTo>
                    <a:pt x="10" y="1"/>
                  </a:lnTo>
                  <a:lnTo>
                    <a:pt x="9" y="1"/>
                  </a:lnTo>
                  <a:lnTo>
                    <a:pt x="9" y="1"/>
                  </a:lnTo>
                  <a:lnTo>
                    <a:pt x="9" y="1"/>
                  </a:lnTo>
                  <a:lnTo>
                    <a:pt x="9" y="1"/>
                  </a:lnTo>
                  <a:lnTo>
                    <a:pt x="9" y="1"/>
                  </a:lnTo>
                  <a:lnTo>
                    <a:pt x="0" y="11"/>
                  </a:lnTo>
                  <a:lnTo>
                    <a:pt x="8" y="12"/>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3" name="Freeform 153"/>
            <p:cNvSpPr>
              <a:spLocks/>
            </p:cNvSpPr>
            <p:nvPr/>
          </p:nvSpPr>
          <p:spPr bwMode="auto">
            <a:xfrm>
              <a:off x="1899" y="2255"/>
              <a:ext cx="15" cy="12"/>
            </a:xfrm>
            <a:custGeom>
              <a:avLst/>
              <a:gdLst>
                <a:gd name="T0" fmla="*/ 8 w 15"/>
                <a:gd name="T1" fmla="*/ 12 h 12"/>
                <a:gd name="T2" fmla="*/ 15 w 15"/>
                <a:gd name="T3" fmla="*/ 3 h 12"/>
                <a:gd name="T4" fmla="*/ 15 w 15"/>
                <a:gd name="T5" fmla="*/ 3 h 12"/>
                <a:gd name="T6" fmla="*/ 15 w 15"/>
                <a:gd name="T7" fmla="*/ 3 h 12"/>
                <a:gd name="T8" fmla="*/ 15 w 15"/>
                <a:gd name="T9" fmla="*/ 2 h 12"/>
                <a:gd name="T10" fmla="*/ 15 w 15"/>
                <a:gd name="T11" fmla="*/ 2 h 12"/>
                <a:gd name="T12" fmla="*/ 15 w 15"/>
                <a:gd name="T13" fmla="*/ 2 h 12"/>
                <a:gd name="T14" fmla="*/ 15 w 15"/>
                <a:gd name="T15" fmla="*/ 1 h 12"/>
                <a:gd name="T16" fmla="*/ 15 w 15"/>
                <a:gd name="T17" fmla="*/ 1 h 12"/>
                <a:gd name="T18" fmla="*/ 15 w 15"/>
                <a:gd name="T19" fmla="*/ 1 h 12"/>
                <a:gd name="T20" fmla="*/ 15 w 15"/>
                <a:gd name="T21" fmla="*/ 1 h 12"/>
                <a:gd name="T22" fmla="*/ 15 w 15"/>
                <a:gd name="T23" fmla="*/ 1 h 12"/>
                <a:gd name="T24" fmla="*/ 14 w 15"/>
                <a:gd name="T25" fmla="*/ 1 h 12"/>
                <a:gd name="T26" fmla="*/ 14 w 15"/>
                <a:gd name="T27" fmla="*/ 1 h 12"/>
                <a:gd name="T28" fmla="*/ 14 w 15"/>
                <a:gd name="T29" fmla="*/ 1 h 12"/>
                <a:gd name="T30" fmla="*/ 14 w 15"/>
                <a:gd name="T31" fmla="*/ 0 h 12"/>
                <a:gd name="T32" fmla="*/ 14 w 15"/>
                <a:gd name="T33" fmla="*/ 0 h 12"/>
                <a:gd name="T34" fmla="*/ 14 w 15"/>
                <a:gd name="T35" fmla="*/ 0 h 12"/>
                <a:gd name="T36" fmla="*/ 13 w 15"/>
                <a:gd name="T37" fmla="*/ 0 h 12"/>
                <a:gd name="T38" fmla="*/ 13 w 15"/>
                <a:gd name="T39" fmla="*/ 0 h 12"/>
                <a:gd name="T40" fmla="*/ 13 w 15"/>
                <a:gd name="T41" fmla="*/ 0 h 12"/>
                <a:gd name="T42" fmla="*/ 12 w 15"/>
                <a:gd name="T43" fmla="*/ 0 h 12"/>
                <a:gd name="T44" fmla="*/ 12 w 15"/>
                <a:gd name="T45" fmla="*/ 0 h 12"/>
                <a:gd name="T46" fmla="*/ 12 w 15"/>
                <a:gd name="T47" fmla="*/ 0 h 12"/>
                <a:gd name="T48" fmla="*/ 11 w 15"/>
                <a:gd name="T49" fmla="*/ 0 h 12"/>
                <a:gd name="T50" fmla="*/ 11 w 15"/>
                <a:gd name="T51" fmla="*/ 0 h 12"/>
                <a:gd name="T52" fmla="*/ 11 w 15"/>
                <a:gd name="T53" fmla="*/ 0 h 12"/>
                <a:gd name="T54" fmla="*/ 11 w 15"/>
                <a:gd name="T55" fmla="*/ 0 h 12"/>
                <a:gd name="T56" fmla="*/ 11 w 15"/>
                <a:gd name="T57" fmla="*/ 0 h 12"/>
                <a:gd name="T58" fmla="*/ 10 w 15"/>
                <a:gd name="T59" fmla="*/ 0 h 12"/>
                <a:gd name="T60" fmla="*/ 10 w 15"/>
                <a:gd name="T61" fmla="*/ 0 h 12"/>
                <a:gd name="T62" fmla="*/ 10 w 15"/>
                <a:gd name="T63" fmla="*/ 1 h 12"/>
                <a:gd name="T64" fmla="*/ 10 w 15"/>
                <a:gd name="T65" fmla="*/ 1 h 12"/>
                <a:gd name="T66" fmla="*/ 10 w 15"/>
                <a:gd name="T67" fmla="*/ 1 h 12"/>
                <a:gd name="T68" fmla="*/ 9 w 15"/>
                <a:gd name="T69" fmla="*/ 1 h 12"/>
                <a:gd name="T70" fmla="*/ 9 w 15"/>
                <a:gd name="T71" fmla="*/ 1 h 12"/>
                <a:gd name="T72" fmla="*/ 9 w 15"/>
                <a:gd name="T73" fmla="*/ 1 h 12"/>
                <a:gd name="T74" fmla="*/ 9 w 15"/>
                <a:gd name="T75" fmla="*/ 1 h 12"/>
                <a:gd name="T76" fmla="*/ 9 w 15"/>
                <a:gd name="T77" fmla="*/ 1 h 12"/>
                <a:gd name="T78" fmla="*/ 0 w 15"/>
                <a:gd name="T79" fmla="*/ 11 h 12"/>
                <a:gd name="T80" fmla="*/ 8 w 15"/>
                <a:gd name="T8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 h="12">
                  <a:moveTo>
                    <a:pt x="8" y="12"/>
                  </a:moveTo>
                  <a:lnTo>
                    <a:pt x="15" y="3"/>
                  </a:lnTo>
                  <a:lnTo>
                    <a:pt x="15" y="3"/>
                  </a:lnTo>
                  <a:lnTo>
                    <a:pt x="15" y="3"/>
                  </a:lnTo>
                  <a:lnTo>
                    <a:pt x="15" y="2"/>
                  </a:lnTo>
                  <a:lnTo>
                    <a:pt x="15" y="2"/>
                  </a:lnTo>
                  <a:lnTo>
                    <a:pt x="15" y="2"/>
                  </a:lnTo>
                  <a:lnTo>
                    <a:pt x="15" y="1"/>
                  </a:lnTo>
                  <a:lnTo>
                    <a:pt x="15" y="1"/>
                  </a:lnTo>
                  <a:lnTo>
                    <a:pt x="15" y="1"/>
                  </a:lnTo>
                  <a:lnTo>
                    <a:pt x="15" y="1"/>
                  </a:lnTo>
                  <a:lnTo>
                    <a:pt x="15" y="1"/>
                  </a:lnTo>
                  <a:lnTo>
                    <a:pt x="14" y="1"/>
                  </a:lnTo>
                  <a:lnTo>
                    <a:pt x="14" y="1"/>
                  </a:lnTo>
                  <a:lnTo>
                    <a:pt x="14" y="1"/>
                  </a:lnTo>
                  <a:lnTo>
                    <a:pt x="14" y="0"/>
                  </a:lnTo>
                  <a:lnTo>
                    <a:pt x="14" y="0"/>
                  </a:lnTo>
                  <a:lnTo>
                    <a:pt x="14" y="0"/>
                  </a:lnTo>
                  <a:lnTo>
                    <a:pt x="13" y="0"/>
                  </a:lnTo>
                  <a:lnTo>
                    <a:pt x="13" y="0"/>
                  </a:lnTo>
                  <a:lnTo>
                    <a:pt x="13" y="0"/>
                  </a:lnTo>
                  <a:lnTo>
                    <a:pt x="12" y="0"/>
                  </a:lnTo>
                  <a:lnTo>
                    <a:pt x="12" y="0"/>
                  </a:lnTo>
                  <a:lnTo>
                    <a:pt x="12" y="0"/>
                  </a:lnTo>
                  <a:lnTo>
                    <a:pt x="11" y="0"/>
                  </a:lnTo>
                  <a:lnTo>
                    <a:pt x="11" y="0"/>
                  </a:lnTo>
                  <a:lnTo>
                    <a:pt x="11" y="0"/>
                  </a:lnTo>
                  <a:lnTo>
                    <a:pt x="11" y="0"/>
                  </a:lnTo>
                  <a:lnTo>
                    <a:pt x="11" y="0"/>
                  </a:lnTo>
                  <a:lnTo>
                    <a:pt x="10" y="0"/>
                  </a:lnTo>
                  <a:lnTo>
                    <a:pt x="10" y="0"/>
                  </a:lnTo>
                  <a:lnTo>
                    <a:pt x="10" y="1"/>
                  </a:lnTo>
                  <a:lnTo>
                    <a:pt x="10" y="1"/>
                  </a:lnTo>
                  <a:lnTo>
                    <a:pt x="10" y="1"/>
                  </a:lnTo>
                  <a:lnTo>
                    <a:pt x="9" y="1"/>
                  </a:lnTo>
                  <a:lnTo>
                    <a:pt x="9" y="1"/>
                  </a:lnTo>
                  <a:lnTo>
                    <a:pt x="9" y="1"/>
                  </a:lnTo>
                  <a:lnTo>
                    <a:pt x="9" y="1"/>
                  </a:lnTo>
                  <a:lnTo>
                    <a:pt x="9" y="1"/>
                  </a:lnTo>
                  <a:lnTo>
                    <a:pt x="0" y="11"/>
                  </a:lnTo>
                  <a:lnTo>
                    <a:pt x="8" y="12"/>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4" name="Freeform 154"/>
            <p:cNvSpPr>
              <a:spLocks/>
            </p:cNvSpPr>
            <p:nvPr/>
          </p:nvSpPr>
          <p:spPr bwMode="auto">
            <a:xfrm>
              <a:off x="1941" y="2255"/>
              <a:ext cx="16" cy="12"/>
            </a:xfrm>
            <a:custGeom>
              <a:avLst/>
              <a:gdLst>
                <a:gd name="T0" fmla="*/ 8 w 16"/>
                <a:gd name="T1" fmla="*/ 12 h 12"/>
                <a:gd name="T2" fmla="*/ 0 w 16"/>
                <a:gd name="T3" fmla="*/ 3 h 12"/>
                <a:gd name="T4" fmla="*/ 1 w 16"/>
                <a:gd name="T5" fmla="*/ 3 h 12"/>
                <a:gd name="T6" fmla="*/ 1 w 16"/>
                <a:gd name="T7" fmla="*/ 3 h 12"/>
                <a:gd name="T8" fmla="*/ 1 w 16"/>
                <a:gd name="T9" fmla="*/ 2 h 12"/>
                <a:gd name="T10" fmla="*/ 1 w 16"/>
                <a:gd name="T11" fmla="*/ 2 h 12"/>
                <a:gd name="T12" fmla="*/ 1 w 16"/>
                <a:gd name="T13" fmla="*/ 2 h 12"/>
                <a:gd name="T14" fmla="*/ 1 w 16"/>
                <a:gd name="T15" fmla="*/ 2 h 12"/>
                <a:gd name="T16" fmla="*/ 2 w 16"/>
                <a:gd name="T17" fmla="*/ 1 h 12"/>
                <a:gd name="T18" fmla="*/ 2 w 16"/>
                <a:gd name="T19" fmla="*/ 1 h 12"/>
                <a:gd name="T20" fmla="*/ 2 w 16"/>
                <a:gd name="T21" fmla="*/ 1 h 12"/>
                <a:gd name="T22" fmla="*/ 2 w 16"/>
                <a:gd name="T23" fmla="*/ 1 h 12"/>
                <a:gd name="T24" fmla="*/ 2 w 16"/>
                <a:gd name="T25" fmla="*/ 1 h 12"/>
                <a:gd name="T26" fmla="*/ 3 w 16"/>
                <a:gd name="T27" fmla="*/ 1 h 12"/>
                <a:gd name="T28" fmla="*/ 3 w 16"/>
                <a:gd name="T29" fmla="*/ 1 h 12"/>
                <a:gd name="T30" fmla="*/ 3 w 16"/>
                <a:gd name="T31" fmla="*/ 1 h 12"/>
                <a:gd name="T32" fmla="*/ 3 w 16"/>
                <a:gd name="T33" fmla="*/ 0 h 12"/>
                <a:gd name="T34" fmla="*/ 3 w 16"/>
                <a:gd name="T35" fmla="*/ 0 h 12"/>
                <a:gd name="T36" fmla="*/ 3 w 16"/>
                <a:gd name="T37" fmla="*/ 0 h 12"/>
                <a:gd name="T38" fmla="*/ 4 w 16"/>
                <a:gd name="T39" fmla="*/ 0 h 12"/>
                <a:gd name="T40" fmla="*/ 4 w 16"/>
                <a:gd name="T41" fmla="*/ 0 h 12"/>
                <a:gd name="T42" fmla="*/ 4 w 16"/>
                <a:gd name="T43" fmla="*/ 0 h 12"/>
                <a:gd name="T44" fmla="*/ 5 w 16"/>
                <a:gd name="T45" fmla="*/ 0 h 12"/>
                <a:gd name="T46" fmla="*/ 5 w 16"/>
                <a:gd name="T47" fmla="*/ 0 h 12"/>
                <a:gd name="T48" fmla="*/ 5 w 16"/>
                <a:gd name="T49" fmla="*/ 0 h 12"/>
                <a:gd name="T50" fmla="*/ 5 w 16"/>
                <a:gd name="T51" fmla="*/ 0 h 12"/>
                <a:gd name="T52" fmla="*/ 6 w 16"/>
                <a:gd name="T53" fmla="*/ 0 h 12"/>
                <a:gd name="T54" fmla="*/ 6 w 16"/>
                <a:gd name="T55" fmla="*/ 0 h 12"/>
                <a:gd name="T56" fmla="*/ 6 w 16"/>
                <a:gd name="T57" fmla="*/ 0 h 12"/>
                <a:gd name="T58" fmla="*/ 7 w 16"/>
                <a:gd name="T59" fmla="*/ 1 h 12"/>
                <a:gd name="T60" fmla="*/ 7 w 16"/>
                <a:gd name="T61" fmla="*/ 1 h 12"/>
                <a:gd name="T62" fmla="*/ 7 w 16"/>
                <a:gd name="T63" fmla="*/ 1 h 12"/>
                <a:gd name="T64" fmla="*/ 8 w 16"/>
                <a:gd name="T65" fmla="*/ 1 h 12"/>
                <a:gd name="T66" fmla="*/ 8 w 16"/>
                <a:gd name="T67" fmla="*/ 1 h 12"/>
                <a:gd name="T68" fmla="*/ 8 w 16"/>
                <a:gd name="T69" fmla="*/ 1 h 12"/>
                <a:gd name="T70" fmla="*/ 16 w 16"/>
                <a:gd name="T71" fmla="*/ 11 h 12"/>
                <a:gd name="T72" fmla="*/ 8 w 16"/>
                <a:gd name="T7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 h="12">
                  <a:moveTo>
                    <a:pt x="8" y="12"/>
                  </a:moveTo>
                  <a:lnTo>
                    <a:pt x="0" y="3"/>
                  </a:lnTo>
                  <a:lnTo>
                    <a:pt x="1" y="3"/>
                  </a:lnTo>
                  <a:lnTo>
                    <a:pt x="1" y="3"/>
                  </a:lnTo>
                  <a:lnTo>
                    <a:pt x="1" y="2"/>
                  </a:lnTo>
                  <a:lnTo>
                    <a:pt x="1" y="2"/>
                  </a:lnTo>
                  <a:lnTo>
                    <a:pt x="1" y="2"/>
                  </a:lnTo>
                  <a:lnTo>
                    <a:pt x="1" y="2"/>
                  </a:lnTo>
                  <a:lnTo>
                    <a:pt x="2" y="1"/>
                  </a:lnTo>
                  <a:lnTo>
                    <a:pt x="2" y="1"/>
                  </a:lnTo>
                  <a:lnTo>
                    <a:pt x="2" y="1"/>
                  </a:lnTo>
                  <a:lnTo>
                    <a:pt x="2" y="1"/>
                  </a:lnTo>
                  <a:lnTo>
                    <a:pt x="2" y="1"/>
                  </a:lnTo>
                  <a:lnTo>
                    <a:pt x="3" y="1"/>
                  </a:lnTo>
                  <a:lnTo>
                    <a:pt x="3" y="1"/>
                  </a:lnTo>
                  <a:lnTo>
                    <a:pt x="3" y="1"/>
                  </a:lnTo>
                  <a:lnTo>
                    <a:pt x="3" y="0"/>
                  </a:lnTo>
                  <a:lnTo>
                    <a:pt x="3" y="0"/>
                  </a:lnTo>
                  <a:lnTo>
                    <a:pt x="3" y="0"/>
                  </a:lnTo>
                  <a:lnTo>
                    <a:pt x="4" y="0"/>
                  </a:lnTo>
                  <a:lnTo>
                    <a:pt x="4" y="0"/>
                  </a:lnTo>
                  <a:lnTo>
                    <a:pt x="4" y="0"/>
                  </a:lnTo>
                  <a:lnTo>
                    <a:pt x="5" y="0"/>
                  </a:lnTo>
                  <a:lnTo>
                    <a:pt x="5" y="0"/>
                  </a:lnTo>
                  <a:lnTo>
                    <a:pt x="5" y="0"/>
                  </a:lnTo>
                  <a:lnTo>
                    <a:pt x="5" y="0"/>
                  </a:lnTo>
                  <a:lnTo>
                    <a:pt x="6" y="0"/>
                  </a:lnTo>
                  <a:lnTo>
                    <a:pt x="6" y="0"/>
                  </a:lnTo>
                  <a:lnTo>
                    <a:pt x="6" y="0"/>
                  </a:lnTo>
                  <a:lnTo>
                    <a:pt x="7" y="1"/>
                  </a:lnTo>
                  <a:lnTo>
                    <a:pt x="7" y="1"/>
                  </a:lnTo>
                  <a:lnTo>
                    <a:pt x="7" y="1"/>
                  </a:lnTo>
                  <a:lnTo>
                    <a:pt x="8" y="1"/>
                  </a:lnTo>
                  <a:lnTo>
                    <a:pt x="8" y="1"/>
                  </a:lnTo>
                  <a:lnTo>
                    <a:pt x="8" y="1"/>
                  </a:lnTo>
                  <a:lnTo>
                    <a:pt x="16" y="11"/>
                  </a:lnTo>
                  <a:lnTo>
                    <a:pt x="8" y="12"/>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5" name="Freeform 155"/>
            <p:cNvSpPr>
              <a:spLocks/>
            </p:cNvSpPr>
            <p:nvPr/>
          </p:nvSpPr>
          <p:spPr bwMode="auto">
            <a:xfrm>
              <a:off x="1941" y="2255"/>
              <a:ext cx="16" cy="12"/>
            </a:xfrm>
            <a:custGeom>
              <a:avLst/>
              <a:gdLst>
                <a:gd name="T0" fmla="*/ 8 w 16"/>
                <a:gd name="T1" fmla="*/ 12 h 12"/>
                <a:gd name="T2" fmla="*/ 0 w 16"/>
                <a:gd name="T3" fmla="*/ 3 h 12"/>
                <a:gd name="T4" fmla="*/ 1 w 16"/>
                <a:gd name="T5" fmla="*/ 3 h 12"/>
                <a:gd name="T6" fmla="*/ 1 w 16"/>
                <a:gd name="T7" fmla="*/ 3 h 12"/>
                <a:gd name="T8" fmla="*/ 1 w 16"/>
                <a:gd name="T9" fmla="*/ 2 h 12"/>
                <a:gd name="T10" fmla="*/ 1 w 16"/>
                <a:gd name="T11" fmla="*/ 2 h 12"/>
                <a:gd name="T12" fmla="*/ 1 w 16"/>
                <a:gd name="T13" fmla="*/ 2 h 12"/>
                <a:gd name="T14" fmla="*/ 1 w 16"/>
                <a:gd name="T15" fmla="*/ 2 h 12"/>
                <a:gd name="T16" fmla="*/ 2 w 16"/>
                <a:gd name="T17" fmla="*/ 1 h 12"/>
                <a:gd name="T18" fmla="*/ 2 w 16"/>
                <a:gd name="T19" fmla="*/ 1 h 12"/>
                <a:gd name="T20" fmla="*/ 2 w 16"/>
                <a:gd name="T21" fmla="*/ 1 h 12"/>
                <a:gd name="T22" fmla="*/ 2 w 16"/>
                <a:gd name="T23" fmla="*/ 1 h 12"/>
                <a:gd name="T24" fmla="*/ 2 w 16"/>
                <a:gd name="T25" fmla="*/ 1 h 12"/>
                <a:gd name="T26" fmla="*/ 3 w 16"/>
                <a:gd name="T27" fmla="*/ 1 h 12"/>
                <a:gd name="T28" fmla="*/ 3 w 16"/>
                <a:gd name="T29" fmla="*/ 1 h 12"/>
                <a:gd name="T30" fmla="*/ 3 w 16"/>
                <a:gd name="T31" fmla="*/ 1 h 12"/>
                <a:gd name="T32" fmla="*/ 3 w 16"/>
                <a:gd name="T33" fmla="*/ 0 h 12"/>
                <a:gd name="T34" fmla="*/ 3 w 16"/>
                <a:gd name="T35" fmla="*/ 0 h 12"/>
                <a:gd name="T36" fmla="*/ 3 w 16"/>
                <a:gd name="T37" fmla="*/ 0 h 12"/>
                <a:gd name="T38" fmla="*/ 4 w 16"/>
                <a:gd name="T39" fmla="*/ 0 h 12"/>
                <a:gd name="T40" fmla="*/ 4 w 16"/>
                <a:gd name="T41" fmla="*/ 0 h 12"/>
                <a:gd name="T42" fmla="*/ 4 w 16"/>
                <a:gd name="T43" fmla="*/ 0 h 12"/>
                <a:gd name="T44" fmla="*/ 5 w 16"/>
                <a:gd name="T45" fmla="*/ 0 h 12"/>
                <a:gd name="T46" fmla="*/ 5 w 16"/>
                <a:gd name="T47" fmla="*/ 0 h 12"/>
                <a:gd name="T48" fmla="*/ 5 w 16"/>
                <a:gd name="T49" fmla="*/ 0 h 12"/>
                <a:gd name="T50" fmla="*/ 5 w 16"/>
                <a:gd name="T51" fmla="*/ 0 h 12"/>
                <a:gd name="T52" fmla="*/ 6 w 16"/>
                <a:gd name="T53" fmla="*/ 0 h 12"/>
                <a:gd name="T54" fmla="*/ 6 w 16"/>
                <a:gd name="T55" fmla="*/ 0 h 12"/>
                <a:gd name="T56" fmla="*/ 6 w 16"/>
                <a:gd name="T57" fmla="*/ 0 h 12"/>
                <a:gd name="T58" fmla="*/ 7 w 16"/>
                <a:gd name="T59" fmla="*/ 1 h 12"/>
                <a:gd name="T60" fmla="*/ 7 w 16"/>
                <a:gd name="T61" fmla="*/ 1 h 12"/>
                <a:gd name="T62" fmla="*/ 7 w 16"/>
                <a:gd name="T63" fmla="*/ 1 h 12"/>
                <a:gd name="T64" fmla="*/ 8 w 16"/>
                <a:gd name="T65" fmla="*/ 1 h 12"/>
                <a:gd name="T66" fmla="*/ 8 w 16"/>
                <a:gd name="T67" fmla="*/ 1 h 12"/>
                <a:gd name="T68" fmla="*/ 8 w 16"/>
                <a:gd name="T69" fmla="*/ 1 h 12"/>
                <a:gd name="T70" fmla="*/ 16 w 16"/>
                <a:gd name="T71" fmla="*/ 11 h 12"/>
                <a:gd name="T72" fmla="*/ 8 w 16"/>
                <a:gd name="T7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 h="12">
                  <a:moveTo>
                    <a:pt x="8" y="12"/>
                  </a:moveTo>
                  <a:lnTo>
                    <a:pt x="0" y="3"/>
                  </a:lnTo>
                  <a:lnTo>
                    <a:pt x="1" y="3"/>
                  </a:lnTo>
                  <a:lnTo>
                    <a:pt x="1" y="3"/>
                  </a:lnTo>
                  <a:lnTo>
                    <a:pt x="1" y="2"/>
                  </a:lnTo>
                  <a:lnTo>
                    <a:pt x="1" y="2"/>
                  </a:lnTo>
                  <a:lnTo>
                    <a:pt x="1" y="2"/>
                  </a:lnTo>
                  <a:lnTo>
                    <a:pt x="1" y="2"/>
                  </a:lnTo>
                  <a:lnTo>
                    <a:pt x="2" y="1"/>
                  </a:lnTo>
                  <a:lnTo>
                    <a:pt x="2" y="1"/>
                  </a:lnTo>
                  <a:lnTo>
                    <a:pt x="2" y="1"/>
                  </a:lnTo>
                  <a:lnTo>
                    <a:pt x="2" y="1"/>
                  </a:lnTo>
                  <a:lnTo>
                    <a:pt x="2" y="1"/>
                  </a:lnTo>
                  <a:lnTo>
                    <a:pt x="3" y="1"/>
                  </a:lnTo>
                  <a:lnTo>
                    <a:pt x="3" y="1"/>
                  </a:lnTo>
                  <a:lnTo>
                    <a:pt x="3" y="1"/>
                  </a:lnTo>
                  <a:lnTo>
                    <a:pt x="3" y="0"/>
                  </a:lnTo>
                  <a:lnTo>
                    <a:pt x="3" y="0"/>
                  </a:lnTo>
                  <a:lnTo>
                    <a:pt x="3" y="0"/>
                  </a:lnTo>
                  <a:lnTo>
                    <a:pt x="4" y="0"/>
                  </a:lnTo>
                  <a:lnTo>
                    <a:pt x="4" y="0"/>
                  </a:lnTo>
                  <a:lnTo>
                    <a:pt x="4" y="0"/>
                  </a:lnTo>
                  <a:lnTo>
                    <a:pt x="5" y="0"/>
                  </a:lnTo>
                  <a:lnTo>
                    <a:pt x="5" y="0"/>
                  </a:lnTo>
                  <a:lnTo>
                    <a:pt x="5" y="0"/>
                  </a:lnTo>
                  <a:lnTo>
                    <a:pt x="5" y="0"/>
                  </a:lnTo>
                  <a:lnTo>
                    <a:pt x="6" y="0"/>
                  </a:lnTo>
                  <a:lnTo>
                    <a:pt x="6" y="0"/>
                  </a:lnTo>
                  <a:lnTo>
                    <a:pt x="6" y="0"/>
                  </a:lnTo>
                  <a:lnTo>
                    <a:pt x="7" y="1"/>
                  </a:lnTo>
                  <a:lnTo>
                    <a:pt x="7" y="1"/>
                  </a:lnTo>
                  <a:lnTo>
                    <a:pt x="7" y="1"/>
                  </a:lnTo>
                  <a:lnTo>
                    <a:pt x="8" y="1"/>
                  </a:lnTo>
                  <a:lnTo>
                    <a:pt x="8" y="1"/>
                  </a:lnTo>
                  <a:lnTo>
                    <a:pt x="8" y="1"/>
                  </a:lnTo>
                  <a:lnTo>
                    <a:pt x="16" y="11"/>
                  </a:lnTo>
                  <a:lnTo>
                    <a:pt x="8" y="12"/>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6" name="Freeform 156"/>
            <p:cNvSpPr>
              <a:spLocks/>
            </p:cNvSpPr>
            <p:nvPr/>
          </p:nvSpPr>
          <p:spPr bwMode="auto">
            <a:xfrm>
              <a:off x="1928" y="2255"/>
              <a:ext cx="8" cy="9"/>
            </a:xfrm>
            <a:custGeom>
              <a:avLst/>
              <a:gdLst>
                <a:gd name="T0" fmla="*/ 0 w 8"/>
                <a:gd name="T1" fmla="*/ 1 h 9"/>
                <a:gd name="T2" fmla="*/ 1 w 8"/>
                <a:gd name="T3" fmla="*/ 9 h 9"/>
                <a:gd name="T4" fmla="*/ 8 w 8"/>
                <a:gd name="T5" fmla="*/ 9 h 9"/>
                <a:gd name="T6" fmla="*/ 6 w 8"/>
                <a:gd name="T7" fmla="*/ 1 h 9"/>
                <a:gd name="T8" fmla="*/ 6 w 8"/>
                <a:gd name="T9" fmla="*/ 1 h 9"/>
                <a:gd name="T10" fmla="*/ 5 w 8"/>
                <a:gd name="T11" fmla="*/ 1 h 9"/>
                <a:gd name="T12" fmla="*/ 5 w 8"/>
                <a:gd name="T13" fmla="*/ 1 h 9"/>
                <a:gd name="T14" fmla="*/ 5 w 8"/>
                <a:gd name="T15" fmla="*/ 1 h 9"/>
                <a:gd name="T16" fmla="*/ 5 w 8"/>
                <a:gd name="T17" fmla="*/ 0 h 9"/>
                <a:gd name="T18" fmla="*/ 5 w 8"/>
                <a:gd name="T19" fmla="*/ 0 h 9"/>
                <a:gd name="T20" fmla="*/ 4 w 8"/>
                <a:gd name="T21" fmla="*/ 0 h 9"/>
                <a:gd name="T22" fmla="*/ 4 w 8"/>
                <a:gd name="T23" fmla="*/ 0 h 9"/>
                <a:gd name="T24" fmla="*/ 4 w 8"/>
                <a:gd name="T25" fmla="*/ 0 h 9"/>
                <a:gd name="T26" fmla="*/ 4 w 8"/>
                <a:gd name="T27" fmla="*/ 0 h 9"/>
                <a:gd name="T28" fmla="*/ 3 w 8"/>
                <a:gd name="T29" fmla="*/ 0 h 9"/>
                <a:gd name="T30" fmla="*/ 3 w 8"/>
                <a:gd name="T31" fmla="*/ 0 h 9"/>
                <a:gd name="T32" fmla="*/ 3 w 8"/>
                <a:gd name="T33" fmla="*/ 0 h 9"/>
                <a:gd name="T34" fmla="*/ 2 w 8"/>
                <a:gd name="T35" fmla="*/ 0 h 9"/>
                <a:gd name="T36" fmla="*/ 2 w 8"/>
                <a:gd name="T37" fmla="*/ 0 h 9"/>
                <a:gd name="T38" fmla="*/ 2 w 8"/>
                <a:gd name="T39" fmla="*/ 0 h 9"/>
                <a:gd name="T40" fmla="*/ 2 w 8"/>
                <a:gd name="T41" fmla="*/ 0 h 9"/>
                <a:gd name="T42" fmla="*/ 1 w 8"/>
                <a:gd name="T43" fmla="*/ 0 h 9"/>
                <a:gd name="T44" fmla="*/ 1 w 8"/>
                <a:gd name="T45" fmla="*/ 0 h 9"/>
                <a:gd name="T46" fmla="*/ 1 w 8"/>
                <a:gd name="T47" fmla="*/ 1 h 9"/>
                <a:gd name="T48" fmla="*/ 1 w 8"/>
                <a:gd name="T49" fmla="*/ 1 h 9"/>
                <a:gd name="T50" fmla="*/ 1 w 8"/>
                <a:gd name="T51" fmla="*/ 1 h 9"/>
                <a:gd name="T52" fmla="*/ 0 w 8"/>
                <a:gd name="T53" fmla="*/ 1 h 9"/>
                <a:gd name="T54" fmla="*/ 0 w 8"/>
                <a:gd name="T55" fmla="*/ 1 h 9"/>
                <a:gd name="T56" fmla="*/ 0 w 8"/>
                <a:gd name="T57" fmla="*/ 1 h 9"/>
                <a:gd name="T58" fmla="*/ 0 w 8"/>
                <a:gd name="T59" fmla="*/ 1 h 9"/>
                <a:gd name="T60" fmla="*/ 0 w 8"/>
                <a:gd name="T61" fmla="*/ 1 h 9"/>
                <a:gd name="T62" fmla="*/ 0 w 8"/>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9">
                  <a:moveTo>
                    <a:pt x="0" y="1"/>
                  </a:moveTo>
                  <a:lnTo>
                    <a:pt x="1" y="9"/>
                  </a:lnTo>
                  <a:lnTo>
                    <a:pt x="8" y="9"/>
                  </a:lnTo>
                  <a:lnTo>
                    <a:pt x="6" y="1"/>
                  </a:lnTo>
                  <a:lnTo>
                    <a:pt x="6" y="1"/>
                  </a:lnTo>
                  <a:lnTo>
                    <a:pt x="5" y="1"/>
                  </a:lnTo>
                  <a:lnTo>
                    <a:pt x="5" y="1"/>
                  </a:lnTo>
                  <a:lnTo>
                    <a:pt x="5" y="1"/>
                  </a:lnTo>
                  <a:lnTo>
                    <a:pt x="5" y="0"/>
                  </a:lnTo>
                  <a:lnTo>
                    <a:pt x="5" y="0"/>
                  </a:lnTo>
                  <a:lnTo>
                    <a:pt x="4" y="0"/>
                  </a:lnTo>
                  <a:lnTo>
                    <a:pt x="4" y="0"/>
                  </a:lnTo>
                  <a:lnTo>
                    <a:pt x="4" y="0"/>
                  </a:lnTo>
                  <a:lnTo>
                    <a:pt x="4" y="0"/>
                  </a:lnTo>
                  <a:lnTo>
                    <a:pt x="3" y="0"/>
                  </a:lnTo>
                  <a:lnTo>
                    <a:pt x="3" y="0"/>
                  </a:lnTo>
                  <a:lnTo>
                    <a:pt x="3" y="0"/>
                  </a:lnTo>
                  <a:lnTo>
                    <a:pt x="2" y="0"/>
                  </a:lnTo>
                  <a:lnTo>
                    <a:pt x="2" y="0"/>
                  </a:lnTo>
                  <a:lnTo>
                    <a:pt x="2" y="0"/>
                  </a:lnTo>
                  <a:lnTo>
                    <a:pt x="2" y="0"/>
                  </a:lnTo>
                  <a:lnTo>
                    <a:pt x="1" y="0"/>
                  </a:lnTo>
                  <a:lnTo>
                    <a:pt x="1" y="0"/>
                  </a:lnTo>
                  <a:lnTo>
                    <a:pt x="1" y="1"/>
                  </a:lnTo>
                  <a:lnTo>
                    <a:pt x="1" y="1"/>
                  </a:lnTo>
                  <a:lnTo>
                    <a:pt x="1" y="1"/>
                  </a:lnTo>
                  <a:lnTo>
                    <a:pt x="0" y="1"/>
                  </a:lnTo>
                  <a:lnTo>
                    <a:pt x="0" y="1"/>
                  </a:lnTo>
                  <a:lnTo>
                    <a:pt x="0" y="1"/>
                  </a:lnTo>
                  <a:lnTo>
                    <a:pt x="0" y="1"/>
                  </a:lnTo>
                  <a:lnTo>
                    <a:pt x="0" y="1"/>
                  </a:lnTo>
                  <a:lnTo>
                    <a:pt x="0" y="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7" name="Freeform 157"/>
            <p:cNvSpPr>
              <a:spLocks/>
            </p:cNvSpPr>
            <p:nvPr/>
          </p:nvSpPr>
          <p:spPr bwMode="auto">
            <a:xfrm>
              <a:off x="1928" y="2255"/>
              <a:ext cx="8" cy="9"/>
            </a:xfrm>
            <a:custGeom>
              <a:avLst/>
              <a:gdLst>
                <a:gd name="T0" fmla="*/ 0 w 8"/>
                <a:gd name="T1" fmla="*/ 1 h 9"/>
                <a:gd name="T2" fmla="*/ 1 w 8"/>
                <a:gd name="T3" fmla="*/ 9 h 9"/>
                <a:gd name="T4" fmla="*/ 8 w 8"/>
                <a:gd name="T5" fmla="*/ 9 h 9"/>
                <a:gd name="T6" fmla="*/ 6 w 8"/>
                <a:gd name="T7" fmla="*/ 1 h 9"/>
                <a:gd name="T8" fmla="*/ 6 w 8"/>
                <a:gd name="T9" fmla="*/ 1 h 9"/>
                <a:gd name="T10" fmla="*/ 5 w 8"/>
                <a:gd name="T11" fmla="*/ 1 h 9"/>
                <a:gd name="T12" fmla="*/ 5 w 8"/>
                <a:gd name="T13" fmla="*/ 1 h 9"/>
                <a:gd name="T14" fmla="*/ 5 w 8"/>
                <a:gd name="T15" fmla="*/ 1 h 9"/>
                <a:gd name="T16" fmla="*/ 5 w 8"/>
                <a:gd name="T17" fmla="*/ 0 h 9"/>
                <a:gd name="T18" fmla="*/ 5 w 8"/>
                <a:gd name="T19" fmla="*/ 0 h 9"/>
                <a:gd name="T20" fmla="*/ 4 w 8"/>
                <a:gd name="T21" fmla="*/ 0 h 9"/>
                <a:gd name="T22" fmla="*/ 4 w 8"/>
                <a:gd name="T23" fmla="*/ 0 h 9"/>
                <a:gd name="T24" fmla="*/ 4 w 8"/>
                <a:gd name="T25" fmla="*/ 0 h 9"/>
                <a:gd name="T26" fmla="*/ 4 w 8"/>
                <a:gd name="T27" fmla="*/ 0 h 9"/>
                <a:gd name="T28" fmla="*/ 3 w 8"/>
                <a:gd name="T29" fmla="*/ 0 h 9"/>
                <a:gd name="T30" fmla="*/ 3 w 8"/>
                <a:gd name="T31" fmla="*/ 0 h 9"/>
                <a:gd name="T32" fmla="*/ 3 w 8"/>
                <a:gd name="T33" fmla="*/ 0 h 9"/>
                <a:gd name="T34" fmla="*/ 2 w 8"/>
                <a:gd name="T35" fmla="*/ 0 h 9"/>
                <a:gd name="T36" fmla="*/ 2 w 8"/>
                <a:gd name="T37" fmla="*/ 0 h 9"/>
                <a:gd name="T38" fmla="*/ 2 w 8"/>
                <a:gd name="T39" fmla="*/ 0 h 9"/>
                <a:gd name="T40" fmla="*/ 2 w 8"/>
                <a:gd name="T41" fmla="*/ 0 h 9"/>
                <a:gd name="T42" fmla="*/ 1 w 8"/>
                <a:gd name="T43" fmla="*/ 0 h 9"/>
                <a:gd name="T44" fmla="*/ 1 w 8"/>
                <a:gd name="T45" fmla="*/ 0 h 9"/>
                <a:gd name="T46" fmla="*/ 1 w 8"/>
                <a:gd name="T47" fmla="*/ 1 h 9"/>
                <a:gd name="T48" fmla="*/ 1 w 8"/>
                <a:gd name="T49" fmla="*/ 1 h 9"/>
                <a:gd name="T50" fmla="*/ 1 w 8"/>
                <a:gd name="T51" fmla="*/ 1 h 9"/>
                <a:gd name="T52" fmla="*/ 0 w 8"/>
                <a:gd name="T53" fmla="*/ 1 h 9"/>
                <a:gd name="T54" fmla="*/ 0 w 8"/>
                <a:gd name="T55" fmla="*/ 1 h 9"/>
                <a:gd name="T56" fmla="*/ 0 w 8"/>
                <a:gd name="T57" fmla="*/ 1 h 9"/>
                <a:gd name="T58" fmla="*/ 0 w 8"/>
                <a:gd name="T59" fmla="*/ 1 h 9"/>
                <a:gd name="T60" fmla="*/ 0 w 8"/>
                <a:gd name="T61" fmla="*/ 1 h 9"/>
                <a:gd name="T62" fmla="*/ 0 w 8"/>
                <a:gd name="T6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9">
                  <a:moveTo>
                    <a:pt x="0" y="1"/>
                  </a:moveTo>
                  <a:lnTo>
                    <a:pt x="1" y="9"/>
                  </a:lnTo>
                  <a:lnTo>
                    <a:pt x="8" y="9"/>
                  </a:lnTo>
                  <a:lnTo>
                    <a:pt x="6" y="1"/>
                  </a:lnTo>
                  <a:lnTo>
                    <a:pt x="6" y="1"/>
                  </a:lnTo>
                  <a:lnTo>
                    <a:pt x="5" y="1"/>
                  </a:lnTo>
                  <a:lnTo>
                    <a:pt x="5" y="1"/>
                  </a:lnTo>
                  <a:lnTo>
                    <a:pt x="5" y="1"/>
                  </a:lnTo>
                  <a:lnTo>
                    <a:pt x="5" y="0"/>
                  </a:lnTo>
                  <a:lnTo>
                    <a:pt x="5" y="0"/>
                  </a:lnTo>
                  <a:lnTo>
                    <a:pt x="4" y="0"/>
                  </a:lnTo>
                  <a:lnTo>
                    <a:pt x="4" y="0"/>
                  </a:lnTo>
                  <a:lnTo>
                    <a:pt x="4" y="0"/>
                  </a:lnTo>
                  <a:lnTo>
                    <a:pt x="4" y="0"/>
                  </a:lnTo>
                  <a:lnTo>
                    <a:pt x="3" y="0"/>
                  </a:lnTo>
                  <a:lnTo>
                    <a:pt x="3" y="0"/>
                  </a:lnTo>
                  <a:lnTo>
                    <a:pt x="3" y="0"/>
                  </a:lnTo>
                  <a:lnTo>
                    <a:pt x="2" y="0"/>
                  </a:lnTo>
                  <a:lnTo>
                    <a:pt x="2" y="0"/>
                  </a:lnTo>
                  <a:lnTo>
                    <a:pt x="2" y="0"/>
                  </a:lnTo>
                  <a:lnTo>
                    <a:pt x="2" y="0"/>
                  </a:lnTo>
                  <a:lnTo>
                    <a:pt x="1" y="0"/>
                  </a:lnTo>
                  <a:lnTo>
                    <a:pt x="1" y="0"/>
                  </a:lnTo>
                  <a:lnTo>
                    <a:pt x="1" y="1"/>
                  </a:lnTo>
                  <a:lnTo>
                    <a:pt x="1" y="1"/>
                  </a:lnTo>
                  <a:lnTo>
                    <a:pt x="1" y="1"/>
                  </a:lnTo>
                  <a:lnTo>
                    <a:pt x="0" y="1"/>
                  </a:lnTo>
                  <a:lnTo>
                    <a:pt x="0" y="1"/>
                  </a:lnTo>
                  <a:lnTo>
                    <a:pt x="0" y="1"/>
                  </a:lnTo>
                  <a:lnTo>
                    <a:pt x="0" y="1"/>
                  </a:lnTo>
                  <a:lnTo>
                    <a:pt x="0" y="1"/>
                  </a:lnTo>
                  <a:lnTo>
                    <a:pt x="0" y="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8" name="Freeform 158"/>
            <p:cNvSpPr>
              <a:spLocks/>
            </p:cNvSpPr>
            <p:nvPr/>
          </p:nvSpPr>
          <p:spPr bwMode="auto">
            <a:xfrm>
              <a:off x="1917" y="2254"/>
              <a:ext cx="8" cy="10"/>
            </a:xfrm>
            <a:custGeom>
              <a:avLst/>
              <a:gdLst>
                <a:gd name="T0" fmla="*/ 8 w 8"/>
                <a:gd name="T1" fmla="*/ 3 h 10"/>
                <a:gd name="T2" fmla="*/ 8 w 8"/>
                <a:gd name="T3" fmla="*/ 10 h 10"/>
                <a:gd name="T4" fmla="*/ 0 w 8"/>
                <a:gd name="T5" fmla="*/ 10 h 10"/>
                <a:gd name="T6" fmla="*/ 3 w 8"/>
                <a:gd name="T7" fmla="*/ 2 h 10"/>
                <a:gd name="T8" fmla="*/ 3 w 8"/>
                <a:gd name="T9" fmla="*/ 2 h 10"/>
                <a:gd name="T10" fmla="*/ 3 w 8"/>
                <a:gd name="T11" fmla="*/ 2 h 10"/>
                <a:gd name="T12" fmla="*/ 3 w 8"/>
                <a:gd name="T13" fmla="*/ 2 h 10"/>
                <a:gd name="T14" fmla="*/ 4 w 8"/>
                <a:gd name="T15" fmla="*/ 2 h 10"/>
                <a:gd name="T16" fmla="*/ 4 w 8"/>
                <a:gd name="T17" fmla="*/ 2 h 10"/>
                <a:gd name="T18" fmla="*/ 4 w 8"/>
                <a:gd name="T19" fmla="*/ 2 h 10"/>
                <a:gd name="T20" fmla="*/ 4 w 8"/>
                <a:gd name="T21" fmla="*/ 2 h 10"/>
                <a:gd name="T22" fmla="*/ 4 w 8"/>
                <a:gd name="T23" fmla="*/ 1 h 10"/>
                <a:gd name="T24" fmla="*/ 5 w 8"/>
                <a:gd name="T25" fmla="*/ 1 h 10"/>
                <a:gd name="T26" fmla="*/ 5 w 8"/>
                <a:gd name="T27" fmla="*/ 1 h 10"/>
                <a:gd name="T28" fmla="*/ 5 w 8"/>
                <a:gd name="T29" fmla="*/ 1 h 10"/>
                <a:gd name="T30" fmla="*/ 5 w 8"/>
                <a:gd name="T31" fmla="*/ 1 h 10"/>
                <a:gd name="T32" fmla="*/ 5 w 8"/>
                <a:gd name="T33" fmla="*/ 1 h 10"/>
                <a:gd name="T34" fmla="*/ 6 w 8"/>
                <a:gd name="T35" fmla="*/ 1 h 10"/>
                <a:gd name="T36" fmla="*/ 6 w 8"/>
                <a:gd name="T37" fmla="*/ 0 h 10"/>
                <a:gd name="T38" fmla="*/ 6 w 8"/>
                <a:gd name="T39" fmla="*/ 0 h 10"/>
                <a:gd name="T40" fmla="*/ 6 w 8"/>
                <a:gd name="T41" fmla="*/ 0 h 10"/>
                <a:gd name="T42" fmla="*/ 6 w 8"/>
                <a:gd name="T43" fmla="*/ 1 h 10"/>
                <a:gd name="T44" fmla="*/ 7 w 8"/>
                <a:gd name="T45" fmla="*/ 1 h 10"/>
                <a:gd name="T46" fmla="*/ 7 w 8"/>
                <a:gd name="T47" fmla="*/ 1 h 10"/>
                <a:gd name="T48" fmla="*/ 7 w 8"/>
                <a:gd name="T49" fmla="*/ 1 h 10"/>
                <a:gd name="T50" fmla="*/ 7 w 8"/>
                <a:gd name="T51" fmla="*/ 1 h 10"/>
                <a:gd name="T52" fmla="*/ 7 w 8"/>
                <a:gd name="T53" fmla="*/ 1 h 10"/>
                <a:gd name="T54" fmla="*/ 8 w 8"/>
                <a:gd name="T55" fmla="*/ 1 h 10"/>
                <a:gd name="T56" fmla="*/ 8 w 8"/>
                <a:gd name="T57" fmla="*/ 2 h 10"/>
                <a:gd name="T58" fmla="*/ 8 w 8"/>
                <a:gd name="T59" fmla="*/ 2 h 10"/>
                <a:gd name="T60" fmla="*/ 8 w 8"/>
                <a:gd name="T61" fmla="*/ 2 h 10"/>
                <a:gd name="T62" fmla="*/ 8 w 8"/>
                <a:gd name="T63" fmla="*/ 2 h 10"/>
                <a:gd name="T64" fmla="*/ 8 w 8"/>
                <a:gd name="T65" fmla="*/ 2 h 10"/>
                <a:gd name="T66" fmla="*/ 8 w 8"/>
                <a:gd name="T67" fmla="*/ 2 h 10"/>
                <a:gd name="T68" fmla="*/ 8 w 8"/>
                <a:gd name="T69" fmla="*/ 3 h 10"/>
                <a:gd name="T70" fmla="*/ 8 w 8"/>
                <a:gd name="T7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0">
                  <a:moveTo>
                    <a:pt x="8" y="3"/>
                  </a:moveTo>
                  <a:lnTo>
                    <a:pt x="8" y="10"/>
                  </a:lnTo>
                  <a:lnTo>
                    <a:pt x="0" y="10"/>
                  </a:lnTo>
                  <a:lnTo>
                    <a:pt x="3" y="2"/>
                  </a:lnTo>
                  <a:lnTo>
                    <a:pt x="3" y="2"/>
                  </a:lnTo>
                  <a:lnTo>
                    <a:pt x="3" y="2"/>
                  </a:lnTo>
                  <a:lnTo>
                    <a:pt x="3" y="2"/>
                  </a:lnTo>
                  <a:lnTo>
                    <a:pt x="4" y="2"/>
                  </a:lnTo>
                  <a:lnTo>
                    <a:pt x="4" y="2"/>
                  </a:lnTo>
                  <a:lnTo>
                    <a:pt x="4" y="2"/>
                  </a:lnTo>
                  <a:lnTo>
                    <a:pt x="4" y="2"/>
                  </a:lnTo>
                  <a:lnTo>
                    <a:pt x="4" y="1"/>
                  </a:lnTo>
                  <a:lnTo>
                    <a:pt x="5" y="1"/>
                  </a:lnTo>
                  <a:lnTo>
                    <a:pt x="5" y="1"/>
                  </a:lnTo>
                  <a:lnTo>
                    <a:pt x="5" y="1"/>
                  </a:lnTo>
                  <a:lnTo>
                    <a:pt x="5" y="1"/>
                  </a:lnTo>
                  <a:lnTo>
                    <a:pt x="5" y="1"/>
                  </a:lnTo>
                  <a:lnTo>
                    <a:pt x="6" y="1"/>
                  </a:lnTo>
                  <a:lnTo>
                    <a:pt x="6" y="0"/>
                  </a:lnTo>
                  <a:lnTo>
                    <a:pt x="6" y="0"/>
                  </a:lnTo>
                  <a:lnTo>
                    <a:pt x="6" y="0"/>
                  </a:lnTo>
                  <a:lnTo>
                    <a:pt x="6" y="1"/>
                  </a:lnTo>
                  <a:lnTo>
                    <a:pt x="7" y="1"/>
                  </a:lnTo>
                  <a:lnTo>
                    <a:pt x="7" y="1"/>
                  </a:lnTo>
                  <a:lnTo>
                    <a:pt x="7" y="1"/>
                  </a:lnTo>
                  <a:lnTo>
                    <a:pt x="7" y="1"/>
                  </a:lnTo>
                  <a:lnTo>
                    <a:pt x="7" y="1"/>
                  </a:lnTo>
                  <a:lnTo>
                    <a:pt x="8" y="1"/>
                  </a:lnTo>
                  <a:lnTo>
                    <a:pt x="8" y="2"/>
                  </a:lnTo>
                  <a:lnTo>
                    <a:pt x="8" y="2"/>
                  </a:lnTo>
                  <a:lnTo>
                    <a:pt x="8" y="2"/>
                  </a:lnTo>
                  <a:lnTo>
                    <a:pt x="8" y="2"/>
                  </a:lnTo>
                  <a:lnTo>
                    <a:pt x="8" y="2"/>
                  </a:lnTo>
                  <a:lnTo>
                    <a:pt x="8" y="2"/>
                  </a:lnTo>
                  <a:lnTo>
                    <a:pt x="8" y="3"/>
                  </a:lnTo>
                  <a:lnTo>
                    <a:pt x="8" y="3"/>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29" name="Freeform 159"/>
            <p:cNvSpPr>
              <a:spLocks/>
            </p:cNvSpPr>
            <p:nvPr/>
          </p:nvSpPr>
          <p:spPr bwMode="auto">
            <a:xfrm>
              <a:off x="1917" y="2254"/>
              <a:ext cx="8" cy="10"/>
            </a:xfrm>
            <a:custGeom>
              <a:avLst/>
              <a:gdLst>
                <a:gd name="T0" fmla="*/ 8 w 8"/>
                <a:gd name="T1" fmla="*/ 3 h 10"/>
                <a:gd name="T2" fmla="*/ 8 w 8"/>
                <a:gd name="T3" fmla="*/ 10 h 10"/>
                <a:gd name="T4" fmla="*/ 0 w 8"/>
                <a:gd name="T5" fmla="*/ 10 h 10"/>
                <a:gd name="T6" fmla="*/ 3 w 8"/>
                <a:gd name="T7" fmla="*/ 2 h 10"/>
                <a:gd name="T8" fmla="*/ 3 w 8"/>
                <a:gd name="T9" fmla="*/ 2 h 10"/>
                <a:gd name="T10" fmla="*/ 3 w 8"/>
                <a:gd name="T11" fmla="*/ 2 h 10"/>
                <a:gd name="T12" fmla="*/ 3 w 8"/>
                <a:gd name="T13" fmla="*/ 2 h 10"/>
                <a:gd name="T14" fmla="*/ 4 w 8"/>
                <a:gd name="T15" fmla="*/ 2 h 10"/>
                <a:gd name="T16" fmla="*/ 4 w 8"/>
                <a:gd name="T17" fmla="*/ 2 h 10"/>
                <a:gd name="T18" fmla="*/ 4 w 8"/>
                <a:gd name="T19" fmla="*/ 2 h 10"/>
                <a:gd name="T20" fmla="*/ 4 w 8"/>
                <a:gd name="T21" fmla="*/ 2 h 10"/>
                <a:gd name="T22" fmla="*/ 4 w 8"/>
                <a:gd name="T23" fmla="*/ 1 h 10"/>
                <a:gd name="T24" fmla="*/ 5 w 8"/>
                <a:gd name="T25" fmla="*/ 1 h 10"/>
                <a:gd name="T26" fmla="*/ 5 w 8"/>
                <a:gd name="T27" fmla="*/ 1 h 10"/>
                <a:gd name="T28" fmla="*/ 5 w 8"/>
                <a:gd name="T29" fmla="*/ 1 h 10"/>
                <a:gd name="T30" fmla="*/ 5 w 8"/>
                <a:gd name="T31" fmla="*/ 1 h 10"/>
                <a:gd name="T32" fmla="*/ 5 w 8"/>
                <a:gd name="T33" fmla="*/ 1 h 10"/>
                <a:gd name="T34" fmla="*/ 6 w 8"/>
                <a:gd name="T35" fmla="*/ 1 h 10"/>
                <a:gd name="T36" fmla="*/ 6 w 8"/>
                <a:gd name="T37" fmla="*/ 0 h 10"/>
                <a:gd name="T38" fmla="*/ 6 w 8"/>
                <a:gd name="T39" fmla="*/ 0 h 10"/>
                <a:gd name="T40" fmla="*/ 6 w 8"/>
                <a:gd name="T41" fmla="*/ 0 h 10"/>
                <a:gd name="T42" fmla="*/ 6 w 8"/>
                <a:gd name="T43" fmla="*/ 1 h 10"/>
                <a:gd name="T44" fmla="*/ 7 w 8"/>
                <a:gd name="T45" fmla="*/ 1 h 10"/>
                <a:gd name="T46" fmla="*/ 7 w 8"/>
                <a:gd name="T47" fmla="*/ 1 h 10"/>
                <a:gd name="T48" fmla="*/ 7 w 8"/>
                <a:gd name="T49" fmla="*/ 1 h 10"/>
                <a:gd name="T50" fmla="*/ 7 w 8"/>
                <a:gd name="T51" fmla="*/ 1 h 10"/>
                <a:gd name="T52" fmla="*/ 7 w 8"/>
                <a:gd name="T53" fmla="*/ 1 h 10"/>
                <a:gd name="T54" fmla="*/ 8 w 8"/>
                <a:gd name="T55" fmla="*/ 1 h 10"/>
                <a:gd name="T56" fmla="*/ 8 w 8"/>
                <a:gd name="T57" fmla="*/ 2 h 10"/>
                <a:gd name="T58" fmla="*/ 8 w 8"/>
                <a:gd name="T59" fmla="*/ 2 h 10"/>
                <a:gd name="T60" fmla="*/ 8 w 8"/>
                <a:gd name="T61" fmla="*/ 2 h 10"/>
                <a:gd name="T62" fmla="*/ 8 w 8"/>
                <a:gd name="T63" fmla="*/ 2 h 10"/>
                <a:gd name="T64" fmla="*/ 8 w 8"/>
                <a:gd name="T65" fmla="*/ 2 h 10"/>
                <a:gd name="T66" fmla="*/ 8 w 8"/>
                <a:gd name="T67" fmla="*/ 2 h 10"/>
                <a:gd name="T68" fmla="*/ 8 w 8"/>
                <a:gd name="T69" fmla="*/ 3 h 10"/>
                <a:gd name="T70" fmla="*/ 8 w 8"/>
                <a:gd name="T71"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0">
                  <a:moveTo>
                    <a:pt x="8" y="3"/>
                  </a:moveTo>
                  <a:lnTo>
                    <a:pt x="8" y="10"/>
                  </a:lnTo>
                  <a:lnTo>
                    <a:pt x="0" y="10"/>
                  </a:lnTo>
                  <a:lnTo>
                    <a:pt x="3" y="2"/>
                  </a:lnTo>
                  <a:lnTo>
                    <a:pt x="3" y="2"/>
                  </a:lnTo>
                  <a:lnTo>
                    <a:pt x="3" y="2"/>
                  </a:lnTo>
                  <a:lnTo>
                    <a:pt x="3" y="2"/>
                  </a:lnTo>
                  <a:lnTo>
                    <a:pt x="4" y="2"/>
                  </a:lnTo>
                  <a:lnTo>
                    <a:pt x="4" y="2"/>
                  </a:lnTo>
                  <a:lnTo>
                    <a:pt x="4" y="2"/>
                  </a:lnTo>
                  <a:lnTo>
                    <a:pt x="4" y="2"/>
                  </a:lnTo>
                  <a:lnTo>
                    <a:pt x="4" y="1"/>
                  </a:lnTo>
                  <a:lnTo>
                    <a:pt x="5" y="1"/>
                  </a:lnTo>
                  <a:lnTo>
                    <a:pt x="5" y="1"/>
                  </a:lnTo>
                  <a:lnTo>
                    <a:pt x="5" y="1"/>
                  </a:lnTo>
                  <a:lnTo>
                    <a:pt x="5" y="1"/>
                  </a:lnTo>
                  <a:lnTo>
                    <a:pt x="5" y="1"/>
                  </a:lnTo>
                  <a:lnTo>
                    <a:pt x="6" y="1"/>
                  </a:lnTo>
                  <a:lnTo>
                    <a:pt x="6" y="0"/>
                  </a:lnTo>
                  <a:lnTo>
                    <a:pt x="6" y="0"/>
                  </a:lnTo>
                  <a:lnTo>
                    <a:pt x="6" y="0"/>
                  </a:lnTo>
                  <a:lnTo>
                    <a:pt x="6" y="1"/>
                  </a:lnTo>
                  <a:lnTo>
                    <a:pt x="7" y="1"/>
                  </a:lnTo>
                  <a:lnTo>
                    <a:pt x="7" y="1"/>
                  </a:lnTo>
                  <a:lnTo>
                    <a:pt x="7" y="1"/>
                  </a:lnTo>
                  <a:lnTo>
                    <a:pt x="7" y="1"/>
                  </a:lnTo>
                  <a:lnTo>
                    <a:pt x="7" y="1"/>
                  </a:lnTo>
                  <a:lnTo>
                    <a:pt x="8" y="1"/>
                  </a:lnTo>
                  <a:lnTo>
                    <a:pt x="8" y="2"/>
                  </a:lnTo>
                  <a:lnTo>
                    <a:pt x="8" y="2"/>
                  </a:lnTo>
                  <a:lnTo>
                    <a:pt x="8" y="2"/>
                  </a:lnTo>
                  <a:lnTo>
                    <a:pt x="8" y="2"/>
                  </a:lnTo>
                  <a:lnTo>
                    <a:pt x="8" y="2"/>
                  </a:lnTo>
                  <a:lnTo>
                    <a:pt x="8" y="2"/>
                  </a:lnTo>
                  <a:lnTo>
                    <a:pt x="8" y="3"/>
                  </a:lnTo>
                  <a:lnTo>
                    <a:pt x="8" y="3"/>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0" name="Freeform 160"/>
            <p:cNvSpPr>
              <a:spLocks/>
            </p:cNvSpPr>
            <p:nvPr/>
          </p:nvSpPr>
          <p:spPr bwMode="auto">
            <a:xfrm>
              <a:off x="1891" y="2258"/>
              <a:ext cx="73" cy="12"/>
            </a:xfrm>
            <a:custGeom>
              <a:avLst/>
              <a:gdLst>
                <a:gd name="T0" fmla="*/ 67 w 73"/>
                <a:gd name="T1" fmla="*/ 11 h 12"/>
                <a:gd name="T2" fmla="*/ 69 w 73"/>
                <a:gd name="T3" fmla="*/ 10 h 12"/>
                <a:gd name="T4" fmla="*/ 72 w 73"/>
                <a:gd name="T5" fmla="*/ 9 h 12"/>
                <a:gd name="T6" fmla="*/ 73 w 73"/>
                <a:gd name="T7" fmla="*/ 7 h 12"/>
                <a:gd name="T8" fmla="*/ 73 w 73"/>
                <a:gd name="T9" fmla="*/ 5 h 12"/>
                <a:gd name="T10" fmla="*/ 72 w 73"/>
                <a:gd name="T11" fmla="*/ 3 h 12"/>
                <a:gd name="T12" fmla="*/ 71 w 73"/>
                <a:gd name="T13" fmla="*/ 2 h 12"/>
                <a:gd name="T14" fmla="*/ 68 w 73"/>
                <a:gd name="T15" fmla="*/ 1 h 12"/>
                <a:gd name="T16" fmla="*/ 66 w 73"/>
                <a:gd name="T17" fmla="*/ 0 h 12"/>
                <a:gd name="T18" fmla="*/ 62 w 73"/>
                <a:gd name="T19" fmla="*/ 1 h 12"/>
                <a:gd name="T20" fmla="*/ 58 w 73"/>
                <a:gd name="T21" fmla="*/ 1 h 12"/>
                <a:gd name="T22" fmla="*/ 55 w 73"/>
                <a:gd name="T23" fmla="*/ 1 h 12"/>
                <a:gd name="T24" fmla="*/ 51 w 73"/>
                <a:gd name="T25" fmla="*/ 2 h 12"/>
                <a:gd name="T26" fmla="*/ 48 w 73"/>
                <a:gd name="T27" fmla="*/ 2 h 12"/>
                <a:gd name="T28" fmla="*/ 44 w 73"/>
                <a:gd name="T29" fmla="*/ 2 h 12"/>
                <a:gd name="T30" fmla="*/ 40 w 73"/>
                <a:gd name="T31" fmla="*/ 2 h 12"/>
                <a:gd name="T32" fmla="*/ 37 w 73"/>
                <a:gd name="T33" fmla="*/ 2 h 12"/>
                <a:gd name="T34" fmla="*/ 33 w 73"/>
                <a:gd name="T35" fmla="*/ 2 h 12"/>
                <a:gd name="T36" fmla="*/ 29 w 73"/>
                <a:gd name="T37" fmla="*/ 2 h 12"/>
                <a:gd name="T38" fmla="*/ 26 w 73"/>
                <a:gd name="T39" fmla="*/ 2 h 12"/>
                <a:gd name="T40" fmla="*/ 22 w 73"/>
                <a:gd name="T41" fmla="*/ 2 h 12"/>
                <a:gd name="T42" fmla="*/ 18 w 73"/>
                <a:gd name="T43" fmla="*/ 1 h 12"/>
                <a:gd name="T44" fmla="*/ 15 w 73"/>
                <a:gd name="T45" fmla="*/ 1 h 12"/>
                <a:gd name="T46" fmla="*/ 11 w 73"/>
                <a:gd name="T47" fmla="*/ 1 h 12"/>
                <a:gd name="T48" fmla="*/ 8 w 73"/>
                <a:gd name="T49" fmla="*/ 0 h 12"/>
                <a:gd name="T50" fmla="*/ 5 w 73"/>
                <a:gd name="T51" fmla="*/ 1 h 12"/>
                <a:gd name="T52" fmla="*/ 2 w 73"/>
                <a:gd name="T53" fmla="*/ 2 h 12"/>
                <a:gd name="T54" fmla="*/ 1 w 73"/>
                <a:gd name="T55" fmla="*/ 3 h 12"/>
                <a:gd name="T56" fmla="*/ 0 w 73"/>
                <a:gd name="T57" fmla="*/ 5 h 12"/>
                <a:gd name="T58" fmla="*/ 0 w 73"/>
                <a:gd name="T59" fmla="*/ 7 h 12"/>
                <a:gd name="T60" fmla="*/ 1 w 73"/>
                <a:gd name="T61" fmla="*/ 9 h 12"/>
                <a:gd name="T62" fmla="*/ 3 w 73"/>
                <a:gd name="T63" fmla="*/ 10 h 12"/>
                <a:gd name="T64" fmla="*/ 6 w 73"/>
                <a:gd name="T65" fmla="*/ 11 h 12"/>
                <a:gd name="T66" fmla="*/ 9 w 73"/>
                <a:gd name="T67" fmla="*/ 11 h 12"/>
                <a:gd name="T68" fmla="*/ 13 w 73"/>
                <a:gd name="T69" fmla="*/ 11 h 12"/>
                <a:gd name="T70" fmla="*/ 17 w 73"/>
                <a:gd name="T71" fmla="*/ 12 h 12"/>
                <a:gd name="T72" fmla="*/ 20 w 73"/>
                <a:gd name="T73" fmla="*/ 12 h 12"/>
                <a:gd name="T74" fmla="*/ 24 w 73"/>
                <a:gd name="T75" fmla="*/ 12 h 12"/>
                <a:gd name="T76" fmla="*/ 28 w 73"/>
                <a:gd name="T77" fmla="*/ 12 h 12"/>
                <a:gd name="T78" fmla="*/ 32 w 73"/>
                <a:gd name="T79" fmla="*/ 12 h 12"/>
                <a:gd name="T80" fmla="*/ 35 w 73"/>
                <a:gd name="T81" fmla="*/ 12 h 12"/>
                <a:gd name="T82" fmla="*/ 39 w 73"/>
                <a:gd name="T83" fmla="*/ 12 h 12"/>
                <a:gd name="T84" fmla="*/ 42 w 73"/>
                <a:gd name="T85" fmla="*/ 12 h 12"/>
                <a:gd name="T86" fmla="*/ 46 w 73"/>
                <a:gd name="T87" fmla="*/ 12 h 12"/>
                <a:gd name="T88" fmla="*/ 50 w 73"/>
                <a:gd name="T89" fmla="*/ 12 h 12"/>
                <a:gd name="T90" fmla="*/ 53 w 73"/>
                <a:gd name="T91" fmla="*/ 12 h 12"/>
                <a:gd name="T92" fmla="*/ 57 w 73"/>
                <a:gd name="T93" fmla="*/ 12 h 12"/>
                <a:gd name="T94" fmla="*/ 60 w 73"/>
                <a:gd name="T95" fmla="*/ 11 h 12"/>
                <a:gd name="T96" fmla="*/ 64 w 73"/>
                <a:gd name="T9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 h="12">
                  <a:moveTo>
                    <a:pt x="66" y="11"/>
                  </a:moveTo>
                  <a:lnTo>
                    <a:pt x="67" y="11"/>
                  </a:lnTo>
                  <a:lnTo>
                    <a:pt x="68" y="11"/>
                  </a:lnTo>
                  <a:lnTo>
                    <a:pt x="69" y="10"/>
                  </a:lnTo>
                  <a:lnTo>
                    <a:pt x="71" y="10"/>
                  </a:lnTo>
                  <a:lnTo>
                    <a:pt x="72" y="9"/>
                  </a:lnTo>
                  <a:lnTo>
                    <a:pt x="72" y="8"/>
                  </a:lnTo>
                  <a:lnTo>
                    <a:pt x="73" y="7"/>
                  </a:lnTo>
                  <a:lnTo>
                    <a:pt x="73" y="6"/>
                  </a:lnTo>
                  <a:lnTo>
                    <a:pt x="73" y="5"/>
                  </a:lnTo>
                  <a:lnTo>
                    <a:pt x="73" y="4"/>
                  </a:lnTo>
                  <a:lnTo>
                    <a:pt x="72" y="3"/>
                  </a:lnTo>
                  <a:lnTo>
                    <a:pt x="72" y="3"/>
                  </a:lnTo>
                  <a:lnTo>
                    <a:pt x="71" y="2"/>
                  </a:lnTo>
                  <a:lnTo>
                    <a:pt x="69" y="1"/>
                  </a:lnTo>
                  <a:lnTo>
                    <a:pt x="68" y="1"/>
                  </a:lnTo>
                  <a:lnTo>
                    <a:pt x="67" y="1"/>
                  </a:lnTo>
                  <a:lnTo>
                    <a:pt x="66" y="0"/>
                  </a:lnTo>
                  <a:lnTo>
                    <a:pt x="64" y="0"/>
                  </a:lnTo>
                  <a:lnTo>
                    <a:pt x="62" y="1"/>
                  </a:lnTo>
                  <a:lnTo>
                    <a:pt x="60" y="1"/>
                  </a:lnTo>
                  <a:lnTo>
                    <a:pt x="58" y="1"/>
                  </a:lnTo>
                  <a:lnTo>
                    <a:pt x="56" y="1"/>
                  </a:lnTo>
                  <a:lnTo>
                    <a:pt x="55" y="1"/>
                  </a:lnTo>
                  <a:lnTo>
                    <a:pt x="53" y="1"/>
                  </a:lnTo>
                  <a:lnTo>
                    <a:pt x="51" y="2"/>
                  </a:lnTo>
                  <a:lnTo>
                    <a:pt x="50" y="2"/>
                  </a:lnTo>
                  <a:lnTo>
                    <a:pt x="48" y="2"/>
                  </a:lnTo>
                  <a:lnTo>
                    <a:pt x="46" y="2"/>
                  </a:lnTo>
                  <a:lnTo>
                    <a:pt x="44" y="2"/>
                  </a:lnTo>
                  <a:lnTo>
                    <a:pt x="42" y="2"/>
                  </a:lnTo>
                  <a:lnTo>
                    <a:pt x="40" y="2"/>
                  </a:lnTo>
                  <a:lnTo>
                    <a:pt x="38" y="2"/>
                  </a:lnTo>
                  <a:lnTo>
                    <a:pt x="37" y="2"/>
                  </a:lnTo>
                  <a:lnTo>
                    <a:pt x="35" y="2"/>
                  </a:lnTo>
                  <a:lnTo>
                    <a:pt x="33" y="2"/>
                  </a:lnTo>
                  <a:lnTo>
                    <a:pt x="31" y="2"/>
                  </a:lnTo>
                  <a:lnTo>
                    <a:pt x="29" y="2"/>
                  </a:lnTo>
                  <a:lnTo>
                    <a:pt x="27" y="2"/>
                  </a:lnTo>
                  <a:lnTo>
                    <a:pt x="26" y="2"/>
                  </a:lnTo>
                  <a:lnTo>
                    <a:pt x="24" y="2"/>
                  </a:lnTo>
                  <a:lnTo>
                    <a:pt x="22" y="2"/>
                  </a:lnTo>
                  <a:lnTo>
                    <a:pt x="20" y="1"/>
                  </a:lnTo>
                  <a:lnTo>
                    <a:pt x="18" y="1"/>
                  </a:lnTo>
                  <a:lnTo>
                    <a:pt x="17" y="1"/>
                  </a:lnTo>
                  <a:lnTo>
                    <a:pt x="15" y="1"/>
                  </a:lnTo>
                  <a:lnTo>
                    <a:pt x="13" y="1"/>
                  </a:lnTo>
                  <a:lnTo>
                    <a:pt x="11" y="1"/>
                  </a:lnTo>
                  <a:lnTo>
                    <a:pt x="9" y="0"/>
                  </a:lnTo>
                  <a:lnTo>
                    <a:pt x="8" y="0"/>
                  </a:lnTo>
                  <a:lnTo>
                    <a:pt x="6" y="1"/>
                  </a:lnTo>
                  <a:lnTo>
                    <a:pt x="5" y="1"/>
                  </a:lnTo>
                  <a:lnTo>
                    <a:pt x="4" y="1"/>
                  </a:lnTo>
                  <a:lnTo>
                    <a:pt x="2" y="2"/>
                  </a:lnTo>
                  <a:lnTo>
                    <a:pt x="1" y="3"/>
                  </a:lnTo>
                  <a:lnTo>
                    <a:pt x="1" y="3"/>
                  </a:lnTo>
                  <a:lnTo>
                    <a:pt x="0" y="4"/>
                  </a:lnTo>
                  <a:lnTo>
                    <a:pt x="0" y="5"/>
                  </a:lnTo>
                  <a:lnTo>
                    <a:pt x="0" y="6"/>
                  </a:lnTo>
                  <a:lnTo>
                    <a:pt x="0" y="7"/>
                  </a:lnTo>
                  <a:lnTo>
                    <a:pt x="1" y="8"/>
                  </a:lnTo>
                  <a:lnTo>
                    <a:pt x="1" y="9"/>
                  </a:lnTo>
                  <a:lnTo>
                    <a:pt x="2" y="10"/>
                  </a:lnTo>
                  <a:lnTo>
                    <a:pt x="3" y="10"/>
                  </a:lnTo>
                  <a:lnTo>
                    <a:pt x="4" y="11"/>
                  </a:lnTo>
                  <a:lnTo>
                    <a:pt x="6" y="11"/>
                  </a:lnTo>
                  <a:lnTo>
                    <a:pt x="7" y="11"/>
                  </a:lnTo>
                  <a:lnTo>
                    <a:pt x="9" y="11"/>
                  </a:lnTo>
                  <a:lnTo>
                    <a:pt x="11" y="11"/>
                  </a:lnTo>
                  <a:lnTo>
                    <a:pt x="13" y="11"/>
                  </a:lnTo>
                  <a:lnTo>
                    <a:pt x="15" y="11"/>
                  </a:lnTo>
                  <a:lnTo>
                    <a:pt x="17" y="12"/>
                  </a:lnTo>
                  <a:lnTo>
                    <a:pt x="18" y="12"/>
                  </a:lnTo>
                  <a:lnTo>
                    <a:pt x="20" y="12"/>
                  </a:lnTo>
                  <a:lnTo>
                    <a:pt x="22" y="12"/>
                  </a:lnTo>
                  <a:lnTo>
                    <a:pt x="24" y="12"/>
                  </a:lnTo>
                  <a:lnTo>
                    <a:pt x="26" y="12"/>
                  </a:lnTo>
                  <a:lnTo>
                    <a:pt x="28" y="12"/>
                  </a:lnTo>
                  <a:lnTo>
                    <a:pt x="29" y="12"/>
                  </a:lnTo>
                  <a:lnTo>
                    <a:pt x="32" y="12"/>
                  </a:lnTo>
                  <a:lnTo>
                    <a:pt x="33" y="12"/>
                  </a:lnTo>
                  <a:lnTo>
                    <a:pt x="35" y="12"/>
                  </a:lnTo>
                  <a:lnTo>
                    <a:pt x="37" y="12"/>
                  </a:lnTo>
                  <a:lnTo>
                    <a:pt x="39" y="12"/>
                  </a:lnTo>
                  <a:lnTo>
                    <a:pt x="40" y="12"/>
                  </a:lnTo>
                  <a:lnTo>
                    <a:pt x="42" y="12"/>
                  </a:lnTo>
                  <a:lnTo>
                    <a:pt x="44" y="12"/>
                  </a:lnTo>
                  <a:lnTo>
                    <a:pt x="46" y="12"/>
                  </a:lnTo>
                  <a:lnTo>
                    <a:pt x="48" y="12"/>
                  </a:lnTo>
                  <a:lnTo>
                    <a:pt x="50" y="12"/>
                  </a:lnTo>
                  <a:lnTo>
                    <a:pt x="52" y="12"/>
                  </a:lnTo>
                  <a:lnTo>
                    <a:pt x="53" y="12"/>
                  </a:lnTo>
                  <a:lnTo>
                    <a:pt x="55" y="12"/>
                  </a:lnTo>
                  <a:lnTo>
                    <a:pt x="57" y="12"/>
                  </a:lnTo>
                  <a:lnTo>
                    <a:pt x="59" y="11"/>
                  </a:lnTo>
                  <a:lnTo>
                    <a:pt x="60" y="11"/>
                  </a:lnTo>
                  <a:lnTo>
                    <a:pt x="62" y="11"/>
                  </a:lnTo>
                  <a:lnTo>
                    <a:pt x="64" y="11"/>
                  </a:lnTo>
                  <a:lnTo>
                    <a:pt x="66" y="1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1" name="Freeform 161"/>
            <p:cNvSpPr>
              <a:spLocks/>
            </p:cNvSpPr>
            <p:nvPr/>
          </p:nvSpPr>
          <p:spPr bwMode="auto">
            <a:xfrm>
              <a:off x="1891" y="2258"/>
              <a:ext cx="73" cy="12"/>
            </a:xfrm>
            <a:custGeom>
              <a:avLst/>
              <a:gdLst>
                <a:gd name="T0" fmla="*/ 67 w 73"/>
                <a:gd name="T1" fmla="*/ 11 h 12"/>
                <a:gd name="T2" fmla="*/ 69 w 73"/>
                <a:gd name="T3" fmla="*/ 10 h 12"/>
                <a:gd name="T4" fmla="*/ 72 w 73"/>
                <a:gd name="T5" fmla="*/ 9 h 12"/>
                <a:gd name="T6" fmla="*/ 73 w 73"/>
                <a:gd name="T7" fmla="*/ 7 h 12"/>
                <a:gd name="T8" fmla="*/ 73 w 73"/>
                <a:gd name="T9" fmla="*/ 5 h 12"/>
                <a:gd name="T10" fmla="*/ 72 w 73"/>
                <a:gd name="T11" fmla="*/ 3 h 12"/>
                <a:gd name="T12" fmla="*/ 71 w 73"/>
                <a:gd name="T13" fmla="*/ 2 h 12"/>
                <a:gd name="T14" fmla="*/ 68 w 73"/>
                <a:gd name="T15" fmla="*/ 1 h 12"/>
                <a:gd name="T16" fmla="*/ 66 w 73"/>
                <a:gd name="T17" fmla="*/ 0 h 12"/>
                <a:gd name="T18" fmla="*/ 62 w 73"/>
                <a:gd name="T19" fmla="*/ 1 h 12"/>
                <a:gd name="T20" fmla="*/ 58 w 73"/>
                <a:gd name="T21" fmla="*/ 1 h 12"/>
                <a:gd name="T22" fmla="*/ 55 w 73"/>
                <a:gd name="T23" fmla="*/ 1 h 12"/>
                <a:gd name="T24" fmla="*/ 51 w 73"/>
                <a:gd name="T25" fmla="*/ 2 h 12"/>
                <a:gd name="T26" fmla="*/ 48 w 73"/>
                <a:gd name="T27" fmla="*/ 2 h 12"/>
                <a:gd name="T28" fmla="*/ 44 w 73"/>
                <a:gd name="T29" fmla="*/ 2 h 12"/>
                <a:gd name="T30" fmla="*/ 40 w 73"/>
                <a:gd name="T31" fmla="*/ 2 h 12"/>
                <a:gd name="T32" fmla="*/ 37 w 73"/>
                <a:gd name="T33" fmla="*/ 2 h 12"/>
                <a:gd name="T34" fmla="*/ 33 w 73"/>
                <a:gd name="T35" fmla="*/ 2 h 12"/>
                <a:gd name="T36" fmla="*/ 29 w 73"/>
                <a:gd name="T37" fmla="*/ 2 h 12"/>
                <a:gd name="T38" fmla="*/ 26 w 73"/>
                <a:gd name="T39" fmla="*/ 2 h 12"/>
                <a:gd name="T40" fmla="*/ 22 w 73"/>
                <a:gd name="T41" fmla="*/ 2 h 12"/>
                <a:gd name="T42" fmla="*/ 18 w 73"/>
                <a:gd name="T43" fmla="*/ 1 h 12"/>
                <a:gd name="T44" fmla="*/ 15 w 73"/>
                <a:gd name="T45" fmla="*/ 1 h 12"/>
                <a:gd name="T46" fmla="*/ 11 w 73"/>
                <a:gd name="T47" fmla="*/ 1 h 12"/>
                <a:gd name="T48" fmla="*/ 8 w 73"/>
                <a:gd name="T49" fmla="*/ 0 h 12"/>
                <a:gd name="T50" fmla="*/ 5 w 73"/>
                <a:gd name="T51" fmla="*/ 1 h 12"/>
                <a:gd name="T52" fmla="*/ 2 w 73"/>
                <a:gd name="T53" fmla="*/ 2 h 12"/>
                <a:gd name="T54" fmla="*/ 1 w 73"/>
                <a:gd name="T55" fmla="*/ 3 h 12"/>
                <a:gd name="T56" fmla="*/ 0 w 73"/>
                <a:gd name="T57" fmla="*/ 5 h 12"/>
                <a:gd name="T58" fmla="*/ 0 w 73"/>
                <a:gd name="T59" fmla="*/ 7 h 12"/>
                <a:gd name="T60" fmla="*/ 1 w 73"/>
                <a:gd name="T61" fmla="*/ 9 h 12"/>
                <a:gd name="T62" fmla="*/ 3 w 73"/>
                <a:gd name="T63" fmla="*/ 10 h 12"/>
                <a:gd name="T64" fmla="*/ 6 w 73"/>
                <a:gd name="T65" fmla="*/ 11 h 12"/>
                <a:gd name="T66" fmla="*/ 9 w 73"/>
                <a:gd name="T67" fmla="*/ 11 h 12"/>
                <a:gd name="T68" fmla="*/ 13 w 73"/>
                <a:gd name="T69" fmla="*/ 11 h 12"/>
                <a:gd name="T70" fmla="*/ 17 w 73"/>
                <a:gd name="T71" fmla="*/ 12 h 12"/>
                <a:gd name="T72" fmla="*/ 20 w 73"/>
                <a:gd name="T73" fmla="*/ 12 h 12"/>
                <a:gd name="T74" fmla="*/ 24 w 73"/>
                <a:gd name="T75" fmla="*/ 12 h 12"/>
                <a:gd name="T76" fmla="*/ 28 w 73"/>
                <a:gd name="T77" fmla="*/ 12 h 12"/>
                <a:gd name="T78" fmla="*/ 32 w 73"/>
                <a:gd name="T79" fmla="*/ 12 h 12"/>
                <a:gd name="T80" fmla="*/ 35 w 73"/>
                <a:gd name="T81" fmla="*/ 12 h 12"/>
                <a:gd name="T82" fmla="*/ 39 w 73"/>
                <a:gd name="T83" fmla="*/ 12 h 12"/>
                <a:gd name="T84" fmla="*/ 42 w 73"/>
                <a:gd name="T85" fmla="*/ 12 h 12"/>
                <a:gd name="T86" fmla="*/ 46 w 73"/>
                <a:gd name="T87" fmla="*/ 12 h 12"/>
                <a:gd name="T88" fmla="*/ 50 w 73"/>
                <a:gd name="T89" fmla="*/ 12 h 12"/>
                <a:gd name="T90" fmla="*/ 53 w 73"/>
                <a:gd name="T91" fmla="*/ 12 h 12"/>
                <a:gd name="T92" fmla="*/ 57 w 73"/>
                <a:gd name="T93" fmla="*/ 12 h 12"/>
                <a:gd name="T94" fmla="*/ 60 w 73"/>
                <a:gd name="T95" fmla="*/ 11 h 12"/>
                <a:gd name="T96" fmla="*/ 64 w 73"/>
                <a:gd name="T9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 h="12">
                  <a:moveTo>
                    <a:pt x="66" y="11"/>
                  </a:moveTo>
                  <a:lnTo>
                    <a:pt x="67" y="11"/>
                  </a:lnTo>
                  <a:lnTo>
                    <a:pt x="68" y="11"/>
                  </a:lnTo>
                  <a:lnTo>
                    <a:pt x="69" y="10"/>
                  </a:lnTo>
                  <a:lnTo>
                    <a:pt x="71" y="10"/>
                  </a:lnTo>
                  <a:lnTo>
                    <a:pt x="72" y="9"/>
                  </a:lnTo>
                  <a:lnTo>
                    <a:pt x="72" y="8"/>
                  </a:lnTo>
                  <a:lnTo>
                    <a:pt x="73" y="7"/>
                  </a:lnTo>
                  <a:lnTo>
                    <a:pt x="73" y="6"/>
                  </a:lnTo>
                  <a:lnTo>
                    <a:pt x="73" y="5"/>
                  </a:lnTo>
                  <a:lnTo>
                    <a:pt x="73" y="4"/>
                  </a:lnTo>
                  <a:lnTo>
                    <a:pt x="72" y="3"/>
                  </a:lnTo>
                  <a:lnTo>
                    <a:pt x="72" y="3"/>
                  </a:lnTo>
                  <a:lnTo>
                    <a:pt x="71" y="2"/>
                  </a:lnTo>
                  <a:lnTo>
                    <a:pt x="69" y="1"/>
                  </a:lnTo>
                  <a:lnTo>
                    <a:pt x="68" y="1"/>
                  </a:lnTo>
                  <a:lnTo>
                    <a:pt x="67" y="1"/>
                  </a:lnTo>
                  <a:lnTo>
                    <a:pt x="66" y="0"/>
                  </a:lnTo>
                  <a:lnTo>
                    <a:pt x="64" y="0"/>
                  </a:lnTo>
                  <a:lnTo>
                    <a:pt x="62" y="1"/>
                  </a:lnTo>
                  <a:lnTo>
                    <a:pt x="60" y="1"/>
                  </a:lnTo>
                  <a:lnTo>
                    <a:pt x="58" y="1"/>
                  </a:lnTo>
                  <a:lnTo>
                    <a:pt x="56" y="1"/>
                  </a:lnTo>
                  <a:lnTo>
                    <a:pt x="55" y="1"/>
                  </a:lnTo>
                  <a:lnTo>
                    <a:pt x="53" y="1"/>
                  </a:lnTo>
                  <a:lnTo>
                    <a:pt x="51" y="2"/>
                  </a:lnTo>
                  <a:lnTo>
                    <a:pt x="50" y="2"/>
                  </a:lnTo>
                  <a:lnTo>
                    <a:pt x="48" y="2"/>
                  </a:lnTo>
                  <a:lnTo>
                    <a:pt x="46" y="2"/>
                  </a:lnTo>
                  <a:lnTo>
                    <a:pt x="44" y="2"/>
                  </a:lnTo>
                  <a:lnTo>
                    <a:pt x="42" y="2"/>
                  </a:lnTo>
                  <a:lnTo>
                    <a:pt x="40" y="2"/>
                  </a:lnTo>
                  <a:lnTo>
                    <a:pt x="38" y="2"/>
                  </a:lnTo>
                  <a:lnTo>
                    <a:pt x="37" y="2"/>
                  </a:lnTo>
                  <a:lnTo>
                    <a:pt x="35" y="2"/>
                  </a:lnTo>
                  <a:lnTo>
                    <a:pt x="33" y="2"/>
                  </a:lnTo>
                  <a:lnTo>
                    <a:pt x="31" y="2"/>
                  </a:lnTo>
                  <a:lnTo>
                    <a:pt x="29" y="2"/>
                  </a:lnTo>
                  <a:lnTo>
                    <a:pt x="27" y="2"/>
                  </a:lnTo>
                  <a:lnTo>
                    <a:pt x="26" y="2"/>
                  </a:lnTo>
                  <a:lnTo>
                    <a:pt x="24" y="2"/>
                  </a:lnTo>
                  <a:lnTo>
                    <a:pt x="22" y="2"/>
                  </a:lnTo>
                  <a:lnTo>
                    <a:pt x="20" y="1"/>
                  </a:lnTo>
                  <a:lnTo>
                    <a:pt x="18" y="1"/>
                  </a:lnTo>
                  <a:lnTo>
                    <a:pt x="17" y="1"/>
                  </a:lnTo>
                  <a:lnTo>
                    <a:pt x="15" y="1"/>
                  </a:lnTo>
                  <a:lnTo>
                    <a:pt x="13" y="1"/>
                  </a:lnTo>
                  <a:lnTo>
                    <a:pt x="11" y="1"/>
                  </a:lnTo>
                  <a:lnTo>
                    <a:pt x="9" y="0"/>
                  </a:lnTo>
                  <a:lnTo>
                    <a:pt x="8" y="0"/>
                  </a:lnTo>
                  <a:lnTo>
                    <a:pt x="6" y="1"/>
                  </a:lnTo>
                  <a:lnTo>
                    <a:pt x="5" y="1"/>
                  </a:lnTo>
                  <a:lnTo>
                    <a:pt x="4" y="1"/>
                  </a:lnTo>
                  <a:lnTo>
                    <a:pt x="2" y="2"/>
                  </a:lnTo>
                  <a:lnTo>
                    <a:pt x="1" y="3"/>
                  </a:lnTo>
                  <a:lnTo>
                    <a:pt x="1" y="3"/>
                  </a:lnTo>
                  <a:lnTo>
                    <a:pt x="0" y="4"/>
                  </a:lnTo>
                  <a:lnTo>
                    <a:pt x="0" y="5"/>
                  </a:lnTo>
                  <a:lnTo>
                    <a:pt x="0" y="6"/>
                  </a:lnTo>
                  <a:lnTo>
                    <a:pt x="0" y="7"/>
                  </a:lnTo>
                  <a:lnTo>
                    <a:pt x="1" y="8"/>
                  </a:lnTo>
                  <a:lnTo>
                    <a:pt x="1" y="9"/>
                  </a:lnTo>
                  <a:lnTo>
                    <a:pt x="2" y="10"/>
                  </a:lnTo>
                  <a:lnTo>
                    <a:pt x="3" y="10"/>
                  </a:lnTo>
                  <a:lnTo>
                    <a:pt x="4" y="11"/>
                  </a:lnTo>
                  <a:lnTo>
                    <a:pt x="6" y="11"/>
                  </a:lnTo>
                  <a:lnTo>
                    <a:pt x="7" y="11"/>
                  </a:lnTo>
                  <a:lnTo>
                    <a:pt x="9" y="11"/>
                  </a:lnTo>
                  <a:lnTo>
                    <a:pt x="11" y="11"/>
                  </a:lnTo>
                  <a:lnTo>
                    <a:pt x="13" y="11"/>
                  </a:lnTo>
                  <a:lnTo>
                    <a:pt x="15" y="11"/>
                  </a:lnTo>
                  <a:lnTo>
                    <a:pt x="17" y="12"/>
                  </a:lnTo>
                  <a:lnTo>
                    <a:pt x="18" y="12"/>
                  </a:lnTo>
                  <a:lnTo>
                    <a:pt x="20" y="12"/>
                  </a:lnTo>
                  <a:lnTo>
                    <a:pt x="22" y="12"/>
                  </a:lnTo>
                  <a:lnTo>
                    <a:pt x="24" y="12"/>
                  </a:lnTo>
                  <a:lnTo>
                    <a:pt x="26" y="12"/>
                  </a:lnTo>
                  <a:lnTo>
                    <a:pt x="28" y="12"/>
                  </a:lnTo>
                  <a:lnTo>
                    <a:pt x="29" y="12"/>
                  </a:lnTo>
                  <a:lnTo>
                    <a:pt x="32" y="12"/>
                  </a:lnTo>
                  <a:lnTo>
                    <a:pt x="33" y="12"/>
                  </a:lnTo>
                  <a:lnTo>
                    <a:pt x="35" y="12"/>
                  </a:lnTo>
                  <a:lnTo>
                    <a:pt x="37" y="12"/>
                  </a:lnTo>
                  <a:lnTo>
                    <a:pt x="39" y="12"/>
                  </a:lnTo>
                  <a:lnTo>
                    <a:pt x="40" y="12"/>
                  </a:lnTo>
                  <a:lnTo>
                    <a:pt x="42" y="12"/>
                  </a:lnTo>
                  <a:lnTo>
                    <a:pt x="44" y="12"/>
                  </a:lnTo>
                  <a:lnTo>
                    <a:pt x="46" y="12"/>
                  </a:lnTo>
                  <a:lnTo>
                    <a:pt x="48" y="12"/>
                  </a:lnTo>
                  <a:lnTo>
                    <a:pt x="50" y="12"/>
                  </a:lnTo>
                  <a:lnTo>
                    <a:pt x="52" y="12"/>
                  </a:lnTo>
                  <a:lnTo>
                    <a:pt x="53" y="12"/>
                  </a:lnTo>
                  <a:lnTo>
                    <a:pt x="55" y="12"/>
                  </a:lnTo>
                  <a:lnTo>
                    <a:pt x="57" y="12"/>
                  </a:lnTo>
                  <a:lnTo>
                    <a:pt x="59" y="11"/>
                  </a:lnTo>
                  <a:lnTo>
                    <a:pt x="60" y="11"/>
                  </a:lnTo>
                  <a:lnTo>
                    <a:pt x="62" y="11"/>
                  </a:lnTo>
                  <a:lnTo>
                    <a:pt x="64" y="11"/>
                  </a:lnTo>
                  <a:lnTo>
                    <a:pt x="66" y="1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2" name="Freeform 162"/>
            <p:cNvSpPr>
              <a:spLocks/>
            </p:cNvSpPr>
            <p:nvPr/>
          </p:nvSpPr>
          <p:spPr bwMode="auto">
            <a:xfrm>
              <a:off x="1781" y="2092"/>
              <a:ext cx="20" cy="74"/>
            </a:xfrm>
            <a:custGeom>
              <a:avLst/>
              <a:gdLst>
                <a:gd name="T0" fmla="*/ 3 w 20"/>
                <a:gd name="T1" fmla="*/ 68 h 74"/>
                <a:gd name="T2" fmla="*/ 4 w 20"/>
                <a:gd name="T3" fmla="*/ 71 h 74"/>
                <a:gd name="T4" fmla="*/ 6 w 20"/>
                <a:gd name="T5" fmla="*/ 73 h 74"/>
                <a:gd name="T6" fmla="*/ 9 w 20"/>
                <a:gd name="T7" fmla="*/ 74 h 74"/>
                <a:gd name="T8" fmla="*/ 12 w 20"/>
                <a:gd name="T9" fmla="*/ 74 h 74"/>
                <a:gd name="T10" fmla="*/ 15 w 20"/>
                <a:gd name="T11" fmla="*/ 73 h 74"/>
                <a:gd name="T12" fmla="*/ 17 w 20"/>
                <a:gd name="T13" fmla="*/ 72 h 74"/>
                <a:gd name="T14" fmla="*/ 19 w 20"/>
                <a:gd name="T15" fmla="*/ 70 h 74"/>
                <a:gd name="T16" fmla="*/ 20 w 20"/>
                <a:gd name="T17" fmla="*/ 67 h 74"/>
                <a:gd name="T18" fmla="*/ 19 w 20"/>
                <a:gd name="T19" fmla="*/ 63 h 74"/>
                <a:gd name="T20" fmla="*/ 19 w 20"/>
                <a:gd name="T21" fmla="*/ 59 h 74"/>
                <a:gd name="T22" fmla="*/ 19 w 20"/>
                <a:gd name="T23" fmla="*/ 56 h 74"/>
                <a:gd name="T24" fmla="*/ 18 w 20"/>
                <a:gd name="T25" fmla="*/ 52 h 74"/>
                <a:gd name="T26" fmla="*/ 18 w 20"/>
                <a:gd name="T27" fmla="*/ 48 h 74"/>
                <a:gd name="T28" fmla="*/ 17 w 20"/>
                <a:gd name="T29" fmla="*/ 45 h 74"/>
                <a:gd name="T30" fmla="*/ 17 w 20"/>
                <a:gd name="T31" fmla="*/ 41 h 74"/>
                <a:gd name="T32" fmla="*/ 17 w 20"/>
                <a:gd name="T33" fmla="*/ 37 h 74"/>
                <a:gd name="T34" fmla="*/ 17 w 20"/>
                <a:gd name="T35" fmla="*/ 33 h 74"/>
                <a:gd name="T36" fmla="*/ 17 w 20"/>
                <a:gd name="T37" fmla="*/ 30 h 74"/>
                <a:gd name="T38" fmla="*/ 18 w 20"/>
                <a:gd name="T39" fmla="*/ 26 h 74"/>
                <a:gd name="T40" fmla="*/ 18 w 20"/>
                <a:gd name="T41" fmla="*/ 22 h 74"/>
                <a:gd name="T42" fmla="*/ 19 w 20"/>
                <a:gd name="T43" fmla="*/ 18 h 74"/>
                <a:gd name="T44" fmla="*/ 19 w 20"/>
                <a:gd name="T45" fmla="*/ 15 h 74"/>
                <a:gd name="T46" fmla="*/ 19 w 20"/>
                <a:gd name="T47" fmla="*/ 11 h 74"/>
                <a:gd name="T48" fmla="*/ 20 w 20"/>
                <a:gd name="T49" fmla="*/ 7 h 74"/>
                <a:gd name="T50" fmla="*/ 19 w 20"/>
                <a:gd name="T51" fmla="*/ 4 h 74"/>
                <a:gd name="T52" fmla="*/ 17 w 20"/>
                <a:gd name="T53" fmla="*/ 2 h 74"/>
                <a:gd name="T54" fmla="*/ 15 w 20"/>
                <a:gd name="T55" fmla="*/ 0 h 74"/>
                <a:gd name="T56" fmla="*/ 12 w 20"/>
                <a:gd name="T57" fmla="*/ 0 h 74"/>
                <a:gd name="T58" fmla="*/ 9 w 20"/>
                <a:gd name="T59" fmla="*/ 0 h 74"/>
                <a:gd name="T60" fmla="*/ 6 w 20"/>
                <a:gd name="T61" fmla="*/ 1 h 74"/>
                <a:gd name="T62" fmla="*/ 4 w 20"/>
                <a:gd name="T63" fmla="*/ 3 h 74"/>
                <a:gd name="T64" fmla="*/ 3 w 20"/>
                <a:gd name="T65" fmla="*/ 5 h 74"/>
                <a:gd name="T66" fmla="*/ 3 w 20"/>
                <a:gd name="T67" fmla="*/ 9 h 74"/>
                <a:gd name="T68" fmla="*/ 2 w 20"/>
                <a:gd name="T69" fmla="*/ 13 h 74"/>
                <a:gd name="T70" fmla="*/ 2 w 20"/>
                <a:gd name="T71" fmla="*/ 17 h 74"/>
                <a:gd name="T72" fmla="*/ 2 w 20"/>
                <a:gd name="T73" fmla="*/ 20 h 74"/>
                <a:gd name="T74" fmla="*/ 2 w 20"/>
                <a:gd name="T75" fmla="*/ 24 h 74"/>
                <a:gd name="T76" fmla="*/ 1 w 20"/>
                <a:gd name="T77" fmla="*/ 28 h 74"/>
                <a:gd name="T78" fmla="*/ 1 w 20"/>
                <a:gd name="T79" fmla="*/ 32 h 74"/>
                <a:gd name="T80" fmla="*/ 0 w 20"/>
                <a:gd name="T81" fmla="*/ 36 h 74"/>
                <a:gd name="T82" fmla="*/ 0 w 20"/>
                <a:gd name="T83" fmla="*/ 39 h 74"/>
                <a:gd name="T84" fmla="*/ 1 w 20"/>
                <a:gd name="T85" fmla="*/ 43 h 74"/>
                <a:gd name="T86" fmla="*/ 1 w 20"/>
                <a:gd name="T87" fmla="*/ 46 h 74"/>
                <a:gd name="T88" fmla="*/ 2 w 20"/>
                <a:gd name="T89" fmla="*/ 50 h 74"/>
                <a:gd name="T90" fmla="*/ 2 w 20"/>
                <a:gd name="T91" fmla="*/ 54 h 74"/>
                <a:gd name="T92" fmla="*/ 2 w 20"/>
                <a:gd name="T93" fmla="*/ 58 h 74"/>
                <a:gd name="T94" fmla="*/ 2 w 20"/>
                <a:gd name="T95" fmla="*/ 61 h 74"/>
                <a:gd name="T96" fmla="*/ 3 w 20"/>
                <a:gd name="T97"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4">
                  <a:moveTo>
                    <a:pt x="3" y="67"/>
                  </a:moveTo>
                  <a:lnTo>
                    <a:pt x="3" y="68"/>
                  </a:lnTo>
                  <a:lnTo>
                    <a:pt x="3" y="70"/>
                  </a:lnTo>
                  <a:lnTo>
                    <a:pt x="4" y="71"/>
                  </a:lnTo>
                  <a:lnTo>
                    <a:pt x="5" y="72"/>
                  </a:lnTo>
                  <a:lnTo>
                    <a:pt x="6" y="73"/>
                  </a:lnTo>
                  <a:lnTo>
                    <a:pt x="7" y="73"/>
                  </a:lnTo>
                  <a:lnTo>
                    <a:pt x="9" y="74"/>
                  </a:lnTo>
                  <a:lnTo>
                    <a:pt x="10" y="74"/>
                  </a:lnTo>
                  <a:lnTo>
                    <a:pt x="12" y="74"/>
                  </a:lnTo>
                  <a:lnTo>
                    <a:pt x="14" y="74"/>
                  </a:lnTo>
                  <a:lnTo>
                    <a:pt x="15" y="73"/>
                  </a:lnTo>
                  <a:lnTo>
                    <a:pt x="16" y="73"/>
                  </a:lnTo>
                  <a:lnTo>
                    <a:pt x="17" y="72"/>
                  </a:lnTo>
                  <a:lnTo>
                    <a:pt x="18" y="71"/>
                  </a:lnTo>
                  <a:lnTo>
                    <a:pt x="19" y="70"/>
                  </a:lnTo>
                  <a:lnTo>
                    <a:pt x="19" y="68"/>
                  </a:lnTo>
                  <a:lnTo>
                    <a:pt x="20" y="67"/>
                  </a:lnTo>
                  <a:lnTo>
                    <a:pt x="20" y="65"/>
                  </a:lnTo>
                  <a:lnTo>
                    <a:pt x="19" y="63"/>
                  </a:lnTo>
                  <a:lnTo>
                    <a:pt x="19" y="61"/>
                  </a:lnTo>
                  <a:lnTo>
                    <a:pt x="19" y="59"/>
                  </a:lnTo>
                  <a:lnTo>
                    <a:pt x="19" y="57"/>
                  </a:lnTo>
                  <a:lnTo>
                    <a:pt x="19" y="56"/>
                  </a:lnTo>
                  <a:lnTo>
                    <a:pt x="18" y="54"/>
                  </a:lnTo>
                  <a:lnTo>
                    <a:pt x="18" y="52"/>
                  </a:lnTo>
                  <a:lnTo>
                    <a:pt x="18" y="50"/>
                  </a:lnTo>
                  <a:lnTo>
                    <a:pt x="18" y="48"/>
                  </a:lnTo>
                  <a:lnTo>
                    <a:pt x="17" y="46"/>
                  </a:lnTo>
                  <a:lnTo>
                    <a:pt x="17" y="45"/>
                  </a:lnTo>
                  <a:lnTo>
                    <a:pt x="17" y="43"/>
                  </a:lnTo>
                  <a:lnTo>
                    <a:pt x="17" y="41"/>
                  </a:lnTo>
                  <a:lnTo>
                    <a:pt x="17" y="39"/>
                  </a:lnTo>
                  <a:lnTo>
                    <a:pt x="17" y="37"/>
                  </a:lnTo>
                  <a:lnTo>
                    <a:pt x="17" y="35"/>
                  </a:lnTo>
                  <a:lnTo>
                    <a:pt x="17" y="33"/>
                  </a:lnTo>
                  <a:lnTo>
                    <a:pt x="17" y="32"/>
                  </a:lnTo>
                  <a:lnTo>
                    <a:pt x="17" y="30"/>
                  </a:lnTo>
                  <a:lnTo>
                    <a:pt x="17" y="28"/>
                  </a:lnTo>
                  <a:lnTo>
                    <a:pt x="18" y="26"/>
                  </a:lnTo>
                  <a:lnTo>
                    <a:pt x="18" y="24"/>
                  </a:lnTo>
                  <a:lnTo>
                    <a:pt x="18" y="22"/>
                  </a:lnTo>
                  <a:lnTo>
                    <a:pt x="18" y="20"/>
                  </a:lnTo>
                  <a:lnTo>
                    <a:pt x="19" y="18"/>
                  </a:lnTo>
                  <a:lnTo>
                    <a:pt x="19" y="17"/>
                  </a:lnTo>
                  <a:lnTo>
                    <a:pt x="19" y="15"/>
                  </a:lnTo>
                  <a:lnTo>
                    <a:pt x="19" y="13"/>
                  </a:lnTo>
                  <a:lnTo>
                    <a:pt x="19" y="11"/>
                  </a:lnTo>
                  <a:lnTo>
                    <a:pt x="20" y="9"/>
                  </a:lnTo>
                  <a:lnTo>
                    <a:pt x="20" y="7"/>
                  </a:lnTo>
                  <a:lnTo>
                    <a:pt x="19" y="6"/>
                  </a:lnTo>
                  <a:lnTo>
                    <a:pt x="19" y="4"/>
                  </a:lnTo>
                  <a:lnTo>
                    <a:pt x="18" y="3"/>
                  </a:lnTo>
                  <a:lnTo>
                    <a:pt x="17" y="2"/>
                  </a:lnTo>
                  <a:lnTo>
                    <a:pt x="16" y="1"/>
                  </a:lnTo>
                  <a:lnTo>
                    <a:pt x="15" y="0"/>
                  </a:lnTo>
                  <a:lnTo>
                    <a:pt x="14" y="0"/>
                  </a:lnTo>
                  <a:lnTo>
                    <a:pt x="12" y="0"/>
                  </a:lnTo>
                  <a:lnTo>
                    <a:pt x="10" y="0"/>
                  </a:lnTo>
                  <a:lnTo>
                    <a:pt x="9" y="0"/>
                  </a:lnTo>
                  <a:lnTo>
                    <a:pt x="7" y="0"/>
                  </a:lnTo>
                  <a:lnTo>
                    <a:pt x="6" y="1"/>
                  </a:lnTo>
                  <a:lnTo>
                    <a:pt x="5" y="2"/>
                  </a:lnTo>
                  <a:lnTo>
                    <a:pt x="4" y="3"/>
                  </a:lnTo>
                  <a:lnTo>
                    <a:pt x="3" y="4"/>
                  </a:lnTo>
                  <a:lnTo>
                    <a:pt x="3" y="5"/>
                  </a:lnTo>
                  <a:lnTo>
                    <a:pt x="3" y="7"/>
                  </a:lnTo>
                  <a:lnTo>
                    <a:pt x="3" y="9"/>
                  </a:lnTo>
                  <a:lnTo>
                    <a:pt x="3" y="11"/>
                  </a:lnTo>
                  <a:lnTo>
                    <a:pt x="2" y="13"/>
                  </a:lnTo>
                  <a:lnTo>
                    <a:pt x="2" y="15"/>
                  </a:lnTo>
                  <a:lnTo>
                    <a:pt x="2" y="17"/>
                  </a:lnTo>
                  <a:lnTo>
                    <a:pt x="2" y="18"/>
                  </a:lnTo>
                  <a:lnTo>
                    <a:pt x="2" y="20"/>
                  </a:lnTo>
                  <a:lnTo>
                    <a:pt x="2" y="22"/>
                  </a:lnTo>
                  <a:lnTo>
                    <a:pt x="2" y="24"/>
                  </a:lnTo>
                  <a:lnTo>
                    <a:pt x="1" y="26"/>
                  </a:lnTo>
                  <a:lnTo>
                    <a:pt x="1" y="28"/>
                  </a:lnTo>
                  <a:lnTo>
                    <a:pt x="1" y="30"/>
                  </a:lnTo>
                  <a:lnTo>
                    <a:pt x="1" y="32"/>
                  </a:lnTo>
                  <a:lnTo>
                    <a:pt x="1" y="34"/>
                  </a:lnTo>
                  <a:lnTo>
                    <a:pt x="0" y="36"/>
                  </a:lnTo>
                  <a:lnTo>
                    <a:pt x="0" y="38"/>
                  </a:lnTo>
                  <a:lnTo>
                    <a:pt x="0" y="39"/>
                  </a:lnTo>
                  <a:lnTo>
                    <a:pt x="1" y="41"/>
                  </a:lnTo>
                  <a:lnTo>
                    <a:pt x="1" y="43"/>
                  </a:lnTo>
                  <a:lnTo>
                    <a:pt x="1" y="45"/>
                  </a:lnTo>
                  <a:lnTo>
                    <a:pt x="1" y="46"/>
                  </a:lnTo>
                  <a:lnTo>
                    <a:pt x="1" y="48"/>
                  </a:lnTo>
                  <a:lnTo>
                    <a:pt x="2" y="50"/>
                  </a:lnTo>
                  <a:lnTo>
                    <a:pt x="2" y="52"/>
                  </a:lnTo>
                  <a:lnTo>
                    <a:pt x="2" y="54"/>
                  </a:lnTo>
                  <a:lnTo>
                    <a:pt x="2" y="56"/>
                  </a:lnTo>
                  <a:lnTo>
                    <a:pt x="2" y="58"/>
                  </a:lnTo>
                  <a:lnTo>
                    <a:pt x="2" y="59"/>
                  </a:lnTo>
                  <a:lnTo>
                    <a:pt x="2" y="61"/>
                  </a:lnTo>
                  <a:lnTo>
                    <a:pt x="3" y="63"/>
                  </a:lnTo>
                  <a:lnTo>
                    <a:pt x="3" y="65"/>
                  </a:lnTo>
                  <a:lnTo>
                    <a:pt x="3" y="6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3" name="Freeform 163"/>
            <p:cNvSpPr>
              <a:spLocks/>
            </p:cNvSpPr>
            <p:nvPr/>
          </p:nvSpPr>
          <p:spPr bwMode="auto">
            <a:xfrm>
              <a:off x="1781" y="2092"/>
              <a:ext cx="20" cy="74"/>
            </a:xfrm>
            <a:custGeom>
              <a:avLst/>
              <a:gdLst>
                <a:gd name="T0" fmla="*/ 3 w 20"/>
                <a:gd name="T1" fmla="*/ 68 h 74"/>
                <a:gd name="T2" fmla="*/ 4 w 20"/>
                <a:gd name="T3" fmla="*/ 71 h 74"/>
                <a:gd name="T4" fmla="*/ 6 w 20"/>
                <a:gd name="T5" fmla="*/ 73 h 74"/>
                <a:gd name="T6" fmla="*/ 9 w 20"/>
                <a:gd name="T7" fmla="*/ 74 h 74"/>
                <a:gd name="T8" fmla="*/ 12 w 20"/>
                <a:gd name="T9" fmla="*/ 74 h 74"/>
                <a:gd name="T10" fmla="*/ 15 w 20"/>
                <a:gd name="T11" fmla="*/ 73 h 74"/>
                <a:gd name="T12" fmla="*/ 17 w 20"/>
                <a:gd name="T13" fmla="*/ 72 h 74"/>
                <a:gd name="T14" fmla="*/ 19 w 20"/>
                <a:gd name="T15" fmla="*/ 70 h 74"/>
                <a:gd name="T16" fmla="*/ 20 w 20"/>
                <a:gd name="T17" fmla="*/ 67 h 74"/>
                <a:gd name="T18" fmla="*/ 19 w 20"/>
                <a:gd name="T19" fmla="*/ 63 h 74"/>
                <a:gd name="T20" fmla="*/ 19 w 20"/>
                <a:gd name="T21" fmla="*/ 59 h 74"/>
                <a:gd name="T22" fmla="*/ 19 w 20"/>
                <a:gd name="T23" fmla="*/ 56 h 74"/>
                <a:gd name="T24" fmla="*/ 18 w 20"/>
                <a:gd name="T25" fmla="*/ 52 h 74"/>
                <a:gd name="T26" fmla="*/ 18 w 20"/>
                <a:gd name="T27" fmla="*/ 48 h 74"/>
                <a:gd name="T28" fmla="*/ 17 w 20"/>
                <a:gd name="T29" fmla="*/ 45 h 74"/>
                <a:gd name="T30" fmla="*/ 17 w 20"/>
                <a:gd name="T31" fmla="*/ 41 h 74"/>
                <a:gd name="T32" fmla="*/ 17 w 20"/>
                <a:gd name="T33" fmla="*/ 37 h 74"/>
                <a:gd name="T34" fmla="*/ 17 w 20"/>
                <a:gd name="T35" fmla="*/ 33 h 74"/>
                <a:gd name="T36" fmla="*/ 17 w 20"/>
                <a:gd name="T37" fmla="*/ 30 h 74"/>
                <a:gd name="T38" fmla="*/ 18 w 20"/>
                <a:gd name="T39" fmla="*/ 26 h 74"/>
                <a:gd name="T40" fmla="*/ 18 w 20"/>
                <a:gd name="T41" fmla="*/ 22 h 74"/>
                <a:gd name="T42" fmla="*/ 19 w 20"/>
                <a:gd name="T43" fmla="*/ 18 h 74"/>
                <a:gd name="T44" fmla="*/ 19 w 20"/>
                <a:gd name="T45" fmla="*/ 15 h 74"/>
                <a:gd name="T46" fmla="*/ 19 w 20"/>
                <a:gd name="T47" fmla="*/ 11 h 74"/>
                <a:gd name="T48" fmla="*/ 20 w 20"/>
                <a:gd name="T49" fmla="*/ 7 h 74"/>
                <a:gd name="T50" fmla="*/ 19 w 20"/>
                <a:gd name="T51" fmla="*/ 4 h 74"/>
                <a:gd name="T52" fmla="*/ 17 w 20"/>
                <a:gd name="T53" fmla="*/ 2 h 74"/>
                <a:gd name="T54" fmla="*/ 15 w 20"/>
                <a:gd name="T55" fmla="*/ 0 h 74"/>
                <a:gd name="T56" fmla="*/ 12 w 20"/>
                <a:gd name="T57" fmla="*/ 0 h 74"/>
                <a:gd name="T58" fmla="*/ 9 w 20"/>
                <a:gd name="T59" fmla="*/ 0 h 74"/>
                <a:gd name="T60" fmla="*/ 6 w 20"/>
                <a:gd name="T61" fmla="*/ 1 h 74"/>
                <a:gd name="T62" fmla="*/ 4 w 20"/>
                <a:gd name="T63" fmla="*/ 3 h 74"/>
                <a:gd name="T64" fmla="*/ 3 w 20"/>
                <a:gd name="T65" fmla="*/ 5 h 74"/>
                <a:gd name="T66" fmla="*/ 3 w 20"/>
                <a:gd name="T67" fmla="*/ 9 h 74"/>
                <a:gd name="T68" fmla="*/ 2 w 20"/>
                <a:gd name="T69" fmla="*/ 13 h 74"/>
                <a:gd name="T70" fmla="*/ 2 w 20"/>
                <a:gd name="T71" fmla="*/ 17 h 74"/>
                <a:gd name="T72" fmla="*/ 2 w 20"/>
                <a:gd name="T73" fmla="*/ 20 h 74"/>
                <a:gd name="T74" fmla="*/ 2 w 20"/>
                <a:gd name="T75" fmla="*/ 24 h 74"/>
                <a:gd name="T76" fmla="*/ 1 w 20"/>
                <a:gd name="T77" fmla="*/ 28 h 74"/>
                <a:gd name="T78" fmla="*/ 1 w 20"/>
                <a:gd name="T79" fmla="*/ 32 h 74"/>
                <a:gd name="T80" fmla="*/ 0 w 20"/>
                <a:gd name="T81" fmla="*/ 36 h 74"/>
                <a:gd name="T82" fmla="*/ 0 w 20"/>
                <a:gd name="T83" fmla="*/ 39 h 74"/>
                <a:gd name="T84" fmla="*/ 1 w 20"/>
                <a:gd name="T85" fmla="*/ 43 h 74"/>
                <a:gd name="T86" fmla="*/ 1 w 20"/>
                <a:gd name="T87" fmla="*/ 46 h 74"/>
                <a:gd name="T88" fmla="*/ 2 w 20"/>
                <a:gd name="T89" fmla="*/ 50 h 74"/>
                <a:gd name="T90" fmla="*/ 2 w 20"/>
                <a:gd name="T91" fmla="*/ 54 h 74"/>
                <a:gd name="T92" fmla="*/ 2 w 20"/>
                <a:gd name="T93" fmla="*/ 58 h 74"/>
                <a:gd name="T94" fmla="*/ 2 w 20"/>
                <a:gd name="T95" fmla="*/ 61 h 74"/>
                <a:gd name="T96" fmla="*/ 3 w 20"/>
                <a:gd name="T97"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4">
                  <a:moveTo>
                    <a:pt x="3" y="67"/>
                  </a:moveTo>
                  <a:lnTo>
                    <a:pt x="3" y="68"/>
                  </a:lnTo>
                  <a:lnTo>
                    <a:pt x="3" y="70"/>
                  </a:lnTo>
                  <a:lnTo>
                    <a:pt x="4" y="71"/>
                  </a:lnTo>
                  <a:lnTo>
                    <a:pt x="5" y="72"/>
                  </a:lnTo>
                  <a:lnTo>
                    <a:pt x="6" y="73"/>
                  </a:lnTo>
                  <a:lnTo>
                    <a:pt x="7" y="73"/>
                  </a:lnTo>
                  <a:lnTo>
                    <a:pt x="9" y="74"/>
                  </a:lnTo>
                  <a:lnTo>
                    <a:pt x="10" y="74"/>
                  </a:lnTo>
                  <a:lnTo>
                    <a:pt x="12" y="74"/>
                  </a:lnTo>
                  <a:lnTo>
                    <a:pt x="14" y="74"/>
                  </a:lnTo>
                  <a:lnTo>
                    <a:pt x="15" y="73"/>
                  </a:lnTo>
                  <a:lnTo>
                    <a:pt x="16" y="73"/>
                  </a:lnTo>
                  <a:lnTo>
                    <a:pt x="17" y="72"/>
                  </a:lnTo>
                  <a:lnTo>
                    <a:pt x="18" y="71"/>
                  </a:lnTo>
                  <a:lnTo>
                    <a:pt x="19" y="70"/>
                  </a:lnTo>
                  <a:lnTo>
                    <a:pt x="19" y="68"/>
                  </a:lnTo>
                  <a:lnTo>
                    <a:pt x="20" y="67"/>
                  </a:lnTo>
                  <a:lnTo>
                    <a:pt x="20" y="65"/>
                  </a:lnTo>
                  <a:lnTo>
                    <a:pt x="19" y="63"/>
                  </a:lnTo>
                  <a:lnTo>
                    <a:pt x="19" y="61"/>
                  </a:lnTo>
                  <a:lnTo>
                    <a:pt x="19" y="59"/>
                  </a:lnTo>
                  <a:lnTo>
                    <a:pt x="19" y="57"/>
                  </a:lnTo>
                  <a:lnTo>
                    <a:pt x="19" y="56"/>
                  </a:lnTo>
                  <a:lnTo>
                    <a:pt x="18" y="54"/>
                  </a:lnTo>
                  <a:lnTo>
                    <a:pt x="18" y="52"/>
                  </a:lnTo>
                  <a:lnTo>
                    <a:pt x="18" y="50"/>
                  </a:lnTo>
                  <a:lnTo>
                    <a:pt x="18" y="48"/>
                  </a:lnTo>
                  <a:lnTo>
                    <a:pt x="17" y="46"/>
                  </a:lnTo>
                  <a:lnTo>
                    <a:pt x="17" y="45"/>
                  </a:lnTo>
                  <a:lnTo>
                    <a:pt x="17" y="43"/>
                  </a:lnTo>
                  <a:lnTo>
                    <a:pt x="17" y="41"/>
                  </a:lnTo>
                  <a:lnTo>
                    <a:pt x="17" y="39"/>
                  </a:lnTo>
                  <a:lnTo>
                    <a:pt x="17" y="37"/>
                  </a:lnTo>
                  <a:lnTo>
                    <a:pt x="17" y="35"/>
                  </a:lnTo>
                  <a:lnTo>
                    <a:pt x="17" y="33"/>
                  </a:lnTo>
                  <a:lnTo>
                    <a:pt x="17" y="32"/>
                  </a:lnTo>
                  <a:lnTo>
                    <a:pt x="17" y="30"/>
                  </a:lnTo>
                  <a:lnTo>
                    <a:pt x="17" y="28"/>
                  </a:lnTo>
                  <a:lnTo>
                    <a:pt x="18" y="26"/>
                  </a:lnTo>
                  <a:lnTo>
                    <a:pt x="18" y="24"/>
                  </a:lnTo>
                  <a:lnTo>
                    <a:pt x="18" y="22"/>
                  </a:lnTo>
                  <a:lnTo>
                    <a:pt x="18" y="20"/>
                  </a:lnTo>
                  <a:lnTo>
                    <a:pt x="19" y="18"/>
                  </a:lnTo>
                  <a:lnTo>
                    <a:pt x="19" y="17"/>
                  </a:lnTo>
                  <a:lnTo>
                    <a:pt x="19" y="15"/>
                  </a:lnTo>
                  <a:lnTo>
                    <a:pt x="19" y="13"/>
                  </a:lnTo>
                  <a:lnTo>
                    <a:pt x="19" y="11"/>
                  </a:lnTo>
                  <a:lnTo>
                    <a:pt x="20" y="9"/>
                  </a:lnTo>
                  <a:lnTo>
                    <a:pt x="20" y="7"/>
                  </a:lnTo>
                  <a:lnTo>
                    <a:pt x="19" y="6"/>
                  </a:lnTo>
                  <a:lnTo>
                    <a:pt x="19" y="4"/>
                  </a:lnTo>
                  <a:lnTo>
                    <a:pt x="18" y="3"/>
                  </a:lnTo>
                  <a:lnTo>
                    <a:pt x="17" y="2"/>
                  </a:lnTo>
                  <a:lnTo>
                    <a:pt x="16" y="1"/>
                  </a:lnTo>
                  <a:lnTo>
                    <a:pt x="15" y="0"/>
                  </a:lnTo>
                  <a:lnTo>
                    <a:pt x="14" y="0"/>
                  </a:lnTo>
                  <a:lnTo>
                    <a:pt x="12" y="0"/>
                  </a:lnTo>
                  <a:lnTo>
                    <a:pt x="10" y="0"/>
                  </a:lnTo>
                  <a:lnTo>
                    <a:pt x="9" y="0"/>
                  </a:lnTo>
                  <a:lnTo>
                    <a:pt x="7" y="0"/>
                  </a:lnTo>
                  <a:lnTo>
                    <a:pt x="6" y="1"/>
                  </a:lnTo>
                  <a:lnTo>
                    <a:pt x="5" y="2"/>
                  </a:lnTo>
                  <a:lnTo>
                    <a:pt x="4" y="3"/>
                  </a:lnTo>
                  <a:lnTo>
                    <a:pt x="3" y="4"/>
                  </a:lnTo>
                  <a:lnTo>
                    <a:pt x="3" y="5"/>
                  </a:lnTo>
                  <a:lnTo>
                    <a:pt x="3" y="7"/>
                  </a:lnTo>
                  <a:lnTo>
                    <a:pt x="3" y="9"/>
                  </a:lnTo>
                  <a:lnTo>
                    <a:pt x="3" y="11"/>
                  </a:lnTo>
                  <a:lnTo>
                    <a:pt x="2" y="13"/>
                  </a:lnTo>
                  <a:lnTo>
                    <a:pt x="2" y="15"/>
                  </a:lnTo>
                  <a:lnTo>
                    <a:pt x="2" y="17"/>
                  </a:lnTo>
                  <a:lnTo>
                    <a:pt x="2" y="18"/>
                  </a:lnTo>
                  <a:lnTo>
                    <a:pt x="2" y="20"/>
                  </a:lnTo>
                  <a:lnTo>
                    <a:pt x="2" y="22"/>
                  </a:lnTo>
                  <a:lnTo>
                    <a:pt x="2" y="24"/>
                  </a:lnTo>
                  <a:lnTo>
                    <a:pt x="1" y="26"/>
                  </a:lnTo>
                  <a:lnTo>
                    <a:pt x="1" y="28"/>
                  </a:lnTo>
                  <a:lnTo>
                    <a:pt x="1" y="30"/>
                  </a:lnTo>
                  <a:lnTo>
                    <a:pt x="1" y="32"/>
                  </a:lnTo>
                  <a:lnTo>
                    <a:pt x="1" y="34"/>
                  </a:lnTo>
                  <a:lnTo>
                    <a:pt x="0" y="36"/>
                  </a:lnTo>
                  <a:lnTo>
                    <a:pt x="0" y="38"/>
                  </a:lnTo>
                  <a:lnTo>
                    <a:pt x="0" y="39"/>
                  </a:lnTo>
                  <a:lnTo>
                    <a:pt x="1" y="41"/>
                  </a:lnTo>
                  <a:lnTo>
                    <a:pt x="1" y="43"/>
                  </a:lnTo>
                  <a:lnTo>
                    <a:pt x="1" y="45"/>
                  </a:lnTo>
                  <a:lnTo>
                    <a:pt x="1" y="46"/>
                  </a:lnTo>
                  <a:lnTo>
                    <a:pt x="1" y="48"/>
                  </a:lnTo>
                  <a:lnTo>
                    <a:pt x="2" y="50"/>
                  </a:lnTo>
                  <a:lnTo>
                    <a:pt x="2" y="52"/>
                  </a:lnTo>
                  <a:lnTo>
                    <a:pt x="2" y="54"/>
                  </a:lnTo>
                  <a:lnTo>
                    <a:pt x="2" y="56"/>
                  </a:lnTo>
                  <a:lnTo>
                    <a:pt x="2" y="58"/>
                  </a:lnTo>
                  <a:lnTo>
                    <a:pt x="2" y="59"/>
                  </a:lnTo>
                  <a:lnTo>
                    <a:pt x="2" y="61"/>
                  </a:lnTo>
                  <a:lnTo>
                    <a:pt x="3" y="63"/>
                  </a:lnTo>
                  <a:lnTo>
                    <a:pt x="3" y="65"/>
                  </a:lnTo>
                  <a:lnTo>
                    <a:pt x="3" y="6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4" name="Freeform 164"/>
            <p:cNvSpPr>
              <a:spLocks/>
            </p:cNvSpPr>
            <p:nvPr/>
          </p:nvSpPr>
          <p:spPr bwMode="auto">
            <a:xfrm>
              <a:off x="1801" y="2095"/>
              <a:ext cx="58" cy="68"/>
            </a:xfrm>
            <a:custGeom>
              <a:avLst/>
              <a:gdLst>
                <a:gd name="T0" fmla="*/ 0 w 58"/>
                <a:gd name="T1" fmla="*/ 17 h 68"/>
                <a:gd name="T2" fmla="*/ 0 w 58"/>
                <a:gd name="T3" fmla="*/ 15 h 68"/>
                <a:gd name="T4" fmla="*/ 0 w 58"/>
                <a:gd name="T5" fmla="*/ 14 h 68"/>
                <a:gd name="T6" fmla="*/ 1 w 58"/>
                <a:gd name="T7" fmla="*/ 12 h 68"/>
                <a:gd name="T8" fmla="*/ 2 w 58"/>
                <a:gd name="T9" fmla="*/ 11 h 68"/>
                <a:gd name="T10" fmla="*/ 3 w 58"/>
                <a:gd name="T11" fmla="*/ 10 h 68"/>
                <a:gd name="T12" fmla="*/ 4 w 58"/>
                <a:gd name="T13" fmla="*/ 9 h 68"/>
                <a:gd name="T14" fmla="*/ 6 w 58"/>
                <a:gd name="T15" fmla="*/ 8 h 68"/>
                <a:gd name="T16" fmla="*/ 7 w 58"/>
                <a:gd name="T17" fmla="*/ 7 h 68"/>
                <a:gd name="T18" fmla="*/ 8 w 58"/>
                <a:gd name="T19" fmla="*/ 7 h 68"/>
                <a:gd name="T20" fmla="*/ 10 w 58"/>
                <a:gd name="T21" fmla="*/ 6 h 68"/>
                <a:gd name="T22" fmla="*/ 11 w 58"/>
                <a:gd name="T23" fmla="*/ 6 h 68"/>
                <a:gd name="T24" fmla="*/ 46 w 58"/>
                <a:gd name="T25" fmla="*/ 0 h 68"/>
                <a:gd name="T26" fmla="*/ 48 w 58"/>
                <a:gd name="T27" fmla="*/ 1 h 68"/>
                <a:gd name="T28" fmla="*/ 49 w 58"/>
                <a:gd name="T29" fmla="*/ 1 h 68"/>
                <a:gd name="T30" fmla="*/ 51 w 58"/>
                <a:gd name="T31" fmla="*/ 2 h 68"/>
                <a:gd name="T32" fmla="*/ 52 w 58"/>
                <a:gd name="T33" fmla="*/ 2 h 68"/>
                <a:gd name="T34" fmla="*/ 53 w 58"/>
                <a:gd name="T35" fmla="*/ 3 h 68"/>
                <a:gd name="T36" fmla="*/ 54 w 58"/>
                <a:gd name="T37" fmla="*/ 4 h 68"/>
                <a:gd name="T38" fmla="*/ 56 w 58"/>
                <a:gd name="T39" fmla="*/ 5 h 68"/>
                <a:gd name="T40" fmla="*/ 56 w 58"/>
                <a:gd name="T41" fmla="*/ 6 h 68"/>
                <a:gd name="T42" fmla="*/ 57 w 58"/>
                <a:gd name="T43" fmla="*/ 8 h 68"/>
                <a:gd name="T44" fmla="*/ 57 w 58"/>
                <a:gd name="T45" fmla="*/ 9 h 68"/>
                <a:gd name="T46" fmla="*/ 58 w 58"/>
                <a:gd name="T47" fmla="*/ 11 h 68"/>
                <a:gd name="T48" fmla="*/ 58 w 58"/>
                <a:gd name="T49" fmla="*/ 12 h 68"/>
                <a:gd name="T50" fmla="*/ 58 w 58"/>
                <a:gd name="T51" fmla="*/ 14 h 68"/>
                <a:gd name="T52" fmla="*/ 58 w 58"/>
                <a:gd name="T53" fmla="*/ 15 h 68"/>
                <a:gd name="T54" fmla="*/ 58 w 58"/>
                <a:gd name="T55" fmla="*/ 53 h 68"/>
                <a:gd name="T56" fmla="*/ 58 w 58"/>
                <a:gd name="T57" fmla="*/ 55 h 68"/>
                <a:gd name="T58" fmla="*/ 58 w 58"/>
                <a:gd name="T59" fmla="*/ 56 h 68"/>
                <a:gd name="T60" fmla="*/ 58 w 58"/>
                <a:gd name="T61" fmla="*/ 58 h 68"/>
                <a:gd name="T62" fmla="*/ 58 w 58"/>
                <a:gd name="T63" fmla="*/ 59 h 68"/>
                <a:gd name="T64" fmla="*/ 57 w 58"/>
                <a:gd name="T65" fmla="*/ 61 h 68"/>
                <a:gd name="T66" fmla="*/ 57 w 58"/>
                <a:gd name="T67" fmla="*/ 63 h 68"/>
                <a:gd name="T68" fmla="*/ 56 w 58"/>
                <a:gd name="T69" fmla="*/ 64 h 68"/>
                <a:gd name="T70" fmla="*/ 55 w 58"/>
                <a:gd name="T71" fmla="*/ 65 h 68"/>
                <a:gd name="T72" fmla="*/ 54 w 58"/>
                <a:gd name="T73" fmla="*/ 66 h 68"/>
                <a:gd name="T74" fmla="*/ 53 w 58"/>
                <a:gd name="T75" fmla="*/ 67 h 68"/>
                <a:gd name="T76" fmla="*/ 51 w 58"/>
                <a:gd name="T77" fmla="*/ 68 h 68"/>
                <a:gd name="T78" fmla="*/ 50 w 58"/>
                <a:gd name="T79" fmla="*/ 68 h 68"/>
                <a:gd name="T80" fmla="*/ 48 w 58"/>
                <a:gd name="T81" fmla="*/ 68 h 68"/>
                <a:gd name="T82" fmla="*/ 46 w 58"/>
                <a:gd name="T83" fmla="*/ 68 h 68"/>
                <a:gd name="T84" fmla="*/ 12 w 58"/>
                <a:gd name="T85" fmla="*/ 62 h 68"/>
                <a:gd name="T86" fmla="*/ 10 w 58"/>
                <a:gd name="T87" fmla="*/ 62 h 68"/>
                <a:gd name="T88" fmla="*/ 8 w 58"/>
                <a:gd name="T89" fmla="*/ 62 h 68"/>
                <a:gd name="T90" fmla="*/ 7 w 58"/>
                <a:gd name="T91" fmla="*/ 62 h 68"/>
                <a:gd name="T92" fmla="*/ 6 w 58"/>
                <a:gd name="T93" fmla="*/ 61 h 68"/>
                <a:gd name="T94" fmla="*/ 5 w 58"/>
                <a:gd name="T95" fmla="*/ 61 h 68"/>
                <a:gd name="T96" fmla="*/ 3 w 58"/>
                <a:gd name="T97" fmla="*/ 60 h 68"/>
                <a:gd name="T98" fmla="*/ 2 w 58"/>
                <a:gd name="T99" fmla="*/ 59 h 68"/>
                <a:gd name="T100" fmla="*/ 1 w 58"/>
                <a:gd name="T101" fmla="*/ 58 h 68"/>
                <a:gd name="T102" fmla="*/ 1 w 58"/>
                <a:gd name="T103" fmla="*/ 57 h 68"/>
                <a:gd name="T104" fmla="*/ 0 w 58"/>
                <a:gd name="T105" fmla="*/ 55 h 68"/>
                <a:gd name="T106" fmla="*/ 0 w 58"/>
                <a:gd name="T107" fmla="*/ 54 h 68"/>
                <a:gd name="T108" fmla="*/ 0 w 58"/>
                <a:gd name="T109"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0" y="51"/>
                  </a:moveTo>
                  <a:lnTo>
                    <a:pt x="0" y="18"/>
                  </a:lnTo>
                  <a:lnTo>
                    <a:pt x="0" y="17"/>
                  </a:lnTo>
                  <a:lnTo>
                    <a:pt x="0" y="17"/>
                  </a:lnTo>
                  <a:lnTo>
                    <a:pt x="0" y="17"/>
                  </a:lnTo>
                  <a:lnTo>
                    <a:pt x="0" y="16"/>
                  </a:lnTo>
                  <a:lnTo>
                    <a:pt x="0" y="16"/>
                  </a:lnTo>
                  <a:lnTo>
                    <a:pt x="0" y="16"/>
                  </a:lnTo>
                  <a:lnTo>
                    <a:pt x="0" y="15"/>
                  </a:lnTo>
                  <a:lnTo>
                    <a:pt x="0" y="15"/>
                  </a:lnTo>
                  <a:lnTo>
                    <a:pt x="0" y="15"/>
                  </a:lnTo>
                  <a:lnTo>
                    <a:pt x="0" y="15"/>
                  </a:lnTo>
                  <a:lnTo>
                    <a:pt x="0" y="14"/>
                  </a:lnTo>
                  <a:lnTo>
                    <a:pt x="0" y="14"/>
                  </a:lnTo>
                  <a:lnTo>
                    <a:pt x="0" y="14"/>
                  </a:lnTo>
                  <a:lnTo>
                    <a:pt x="0" y="13"/>
                  </a:lnTo>
                  <a:lnTo>
                    <a:pt x="0" y="13"/>
                  </a:lnTo>
                  <a:lnTo>
                    <a:pt x="1" y="13"/>
                  </a:lnTo>
                  <a:lnTo>
                    <a:pt x="1" y="12"/>
                  </a:lnTo>
                  <a:lnTo>
                    <a:pt x="1" y="12"/>
                  </a:lnTo>
                  <a:lnTo>
                    <a:pt x="1" y="12"/>
                  </a:lnTo>
                  <a:lnTo>
                    <a:pt x="1" y="12"/>
                  </a:lnTo>
                  <a:lnTo>
                    <a:pt x="1" y="11"/>
                  </a:lnTo>
                  <a:lnTo>
                    <a:pt x="2" y="11"/>
                  </a:lnTo>
                  <a:lnTo>
                    <a:pt x="2" y="11"/>
                  </a:lnTo>
                  <a:lnTo>
                    <a:pt x="2" y="11"/>
                  </a:lnTo>
                  <a:lnTo>
                    <a:pt x="2" y="11"/>
                  </a:lnTo>
                  <a:lnTo>
                    <a:pt x="2" y="10"/>
                  </a:lnTo>
                  <a:lnTo>
                    <a:pt x="3" y="10"/>
                  </a:lnTo>
                  <a:lnTo>
                    <a:pt x="3" y="10"/>
                  </a:lnTo>
                  <a:lnTo>
                    <a:pt x="3" y="9"/>
                  </a:lnTo>
                  <a:lnTo>
                    <a:pt x="4" y="9"/>
                  </a:lnTo>
                  <a:lnTo>
                    <a:pt x="4" y="9"/>
                  </a:lnTo>
                  <a:lnTo>
                    <a:pt x="4" y="9"/>
                  </a:lnTo>
                  <a:lnTo>
                    <a:pt x="4" y="9"/>
                  </a:lnTo>
                  <a:lnTo>
                    <a:pt x="4" y="9"/>
                  </a:lnTo>
                  <a:lnTo>
                    <a:pt x="5" y="8"/>
                  </a:lnTo>
                  <a:lnTo>
                    <a:pt x="5" y="8"/>
                  </a:lnTo>
                  <a:lnTo>
                    <a:pt x="5" y="8"/>
                  </a:lnTo>
                  <a:lnTo>
                    <a:pt x="6" y="8"/>
                  </a:lnTo>
                  <a:lnTo>
                    <a:pt x="6" y="8"/>
                  </a:lnTo>
                  <a:lnTo>
                    <a:pt x="6" y="8"/>
                  </a:lnTo>
                  <a:lnTo>
                    <a:pt x="6" y="8"/>
                  </a:lnTo>
                  <a:lnTo>
                    <a:pt x="7" y="7"/>
                  </a:lnTo>
                  <a:lnTo>
                    <a:pt x="7" y="7"/>
                  </a:lnTo>
                  <a:lnTo>
                    <a:pt x="7" y="7"/>
                  </a:lnTo>
                  <a:lnTo>
                    <a:pt x="7" y="7"/>
                  </a:lnTo>
                  <a:lnTo>
                    <a:pt x="8" y="7"/>
                  </a:lnTo>
                  <a:lnTo>
                    <a:pt x="8" y="7"/>
                  </a:lnTo>
                  <a:lnTo>
                    <a:pt x="8" y="7"/>
                  </a:lnTo>
                  <a:lnTo>
                    <a:pt x="9" y="7"/>
                  </a:lnTo>
                  <a:lnTo>
                    <a:pt x="9" y="7"/>
                  </a:lnTo>
                  <a:lnTo>
                    <a:pt x="9" y="6"/>
                  </a:lnTo>
                  <a:lnTo>
                    <a:pt x="9" y="6"/>
                  </a:lnTo>
                  <a:lnTo>
                    <a:pt x="10" y="6"/>
                  </a:lnTo>
                  <a:lnTo>
                    <a:pt x="10" y="6"/>
                  </a:lnTo>
                  <a:lnTo>
                    <a:pt x="10" y="6"/>
                  </a:lnTo>
                  <a:lnTo>
                    <a:pt x="11" y="6"/>
                  </a:lnTo>
                  <a:lnTo>
                    <a:pt x="11" y="6"/>
                  </a:lnTo>
                  <a:lnTo>
                    <a:pt x="11" y="6"/>
                  </a:lnTo>
                  <a:lnTo>
                    <a:pt x="12" y="6"/>
                  </a:lnTo>
                  <a:lnTo>
                    <a:pt x="46" y="0"/>
                  </a:lnTo>
                  <a:lnTo>
                    <a:pt x="46" y="0"/>
                  </a:lnTo>
                  <a:lnTo>
                    <a:pt x="46" y="0"/>
                  </a:lnTo>
                  <a:lnTo>
                    <a:pt x="46" y="0"/>
                  </a:lnTo>
                  <a:lnTo>
                    <a:pt x="47" y="0"/>
                  </a:lnTo>
                  <a:lnTo>
                    <a:pt x="47" y="0"/>
                  </a:lnTo>
                  <a:lnTo>
                    <a:pt x="47" y="0"/>
                  </a:lnTo>
                  <a:lnTo>
                    <a:pt x="48" y="1"/>
                  </a:lnTo>
                  <a:lnTo>
                    <a:pt x="48" y="1"/>
                  </a:lnTo>
                  <a:lnTo>
                    <a:pt x="48" y="1"/>
                  </a:lnTo>
                  <a:lnTo>
                    <a:pt x="49" y="1"/>
                  </a:lnTo>
                  <a:lnTo>
                    <a:pt x="49" y="1"/>
                  </a:lnTo>
                  <a:lnTo>
                    <a:pt x="49" y="1"/>
                  </a:lnTo>
                  <a:lnTo>
                    <a:pt x="49" y="1"/>
                  </a:lnTo>
                  <a:lnTo>
                    <a:pt x="50" y="1"/>
                  </a:lnTo>
                  <a:lnTo>
                    <a:pt x="50" y="1"/>
                  </a:lnTo>
                  <a:lnTo>
                    <a:pt x="50" y="1"/>
                  </a:lnTo>
                  <a:lnTo>
                    <a:pt x="50" y="1"/>
                  </a:lnTo>
                  <a:lnTo>
                    <a:pt x="51" y="2"/>
                  </a:lnTo>
                  <a:lnTo>
                    <a:pt x="51" y="2"/>
                  </a:lnTo>
                  <a:lnTo>
                    <a:pt x="51" y="2"/>
                  </a:lnTo>
                  <a:lnTo>
                    <a:pt x="52" y="2"/>
                  </a:lnTo>
                  <a:lnTo>
                    <a:pt x="52" y="2"/>
                  </a:lnTo>
                  <a:lnTo>
                    <a:pt x="52" y="2"/>
                  </a:lnTo>
                  <a:lnTo>
                    <a:pt x="53" y="2"/>
                  </a:lnTo>
                  <a:lnTo>
                    <a:pt x="53" y="2"/>
                  </a:lnTo>
                  <a:lnTo>
                    <a:pt x="53" y="3"/>
                  </a:lnTo>
                  <a:lnTo>
                    <a:pt x="53" y="3"/>
                  </a:lnTo>
                  <a:lnTo>
                    <a:pt x="53" y="3"/>
                  </a:lnTo>
                  <a:lnTo>
                    <a:pt x="54" y="3"/>
                  </a:lnTo>
                  <a:lnTo>
                    <a:pt x="54" y="3"/>
                  </a:lnTo>
                  <a:lnTo>
                    <a:pt x="54" y="3"/>
                  </a:lnTo>
                  <a:lnTo>
                    <a:pt x="54" y="3"/>
                  </a:lnTo>
                  <a:lnTo>
                    <a:pt x="54" y="4"/>
                  </a:lnTo>
                  <a:lnTo>
                    <a:pt x="55" y="4"/>
                  </a:lnTo>
                  <a:lnTo>
                    <a:pt x="55" y="4"/>
                  </a:lnTo>
                  <a:lnTo>
                    <a:pt x="55" y="4"/>
                  </a:lnTo>
                  <a:lnTo>
                    <a:pt x="55" y="5"/>
                  </a:lnTo>
                  <a:lnTo>
                    <a:pt x="56" y="5"/>
                  </a:lnTo>
                  <a:lnTo>
                    <a:pt x="56" y="5"/>
                  </a:lnTo>
                  <a:lnTo>
                    <a:pt x="56" y="5"/>
                  </a:lnTo>
                  <a:lnTo>
                    <a:pt x="56" y="6"/>
                  </a:lnTo>
                  <a:lnTo>
                    <a:pt x="56" y="6"/>
                  </a:lnTo>
                  <a:lnTo>
                    <a:pt x="56" y="6"/>
                  </a:lnTo>
                  <a:lnTo>
                    <a:pt x="56" y="6"/>
                  </a:lnTo>
                  <a:lnTo>
                    <a:pt x="56" y="7"/>
                  </a:lnTo>
                  <a:lnTo>
                    <a:pt x="57" y="7"/>
                  </a:lnTo>
                  <a:lnTo>
                    <a:pt x="57" y="7"/>
                  </a:lnTo>
                  <a:lnTo>
                    <a:pt x="57" y="8"/>
                  </a:lnTo>
                  <a:lnTo>
                    <a:pt x="57" y="8"/>
                  </a:lnTo>
                  <a:lnTo>
                    <a:pt x="57" y="8"/>
                  </a:lnTo>
                  <a:lnTo>
                    <a:pt x="57" y="8"/>
                  </a:lnTo>
                  <a:lnTo>
                    <a:pt x="57" y="9"/>
                  </a:lnTo>
                  <a:lnTo>
                    <a:pt x="57" y="9"/>
                  </a:lnTo>
                  <a:lnTo>
                    <a:pt x="57" y="9"/>
                  </a:lnTo>
                  <a:lnTo>
                    <a:pt x="58" y="10"/>
                  </a:lnTo>
                  <a:lnTo>
                    <a:pt x="58" y="10"/>
                  </a:lnTo>
                  <a:lnTo>
                    <a:pt x="58" y="10"/>
                  </a:lnTo>
                  <a:lnTo>
                    <a:pt x="58" y="11"/>
                  </a:lnTo>
                  <a:lnTo>
                    <a:pt x="58" y="11"/>
                  </a:lnTo>
                  <a:lnTo>
                    <a:pt x="58" y="11"/>
                  </a:lnTo>
                  <a:lnTo>
                    <a:pt x="58" y="12"/>
                  </a:lnTo>
                  <a:lnTo>
                    <a:pt x="58" y="12"/>
                  </a:lnTo>
                  <a:lnTo>
                    <a:pt x="58" y="12"/>
                  </a:lnTo>
                  <a:lnTo>
                    <a:pt x="58" y="13"/>
                  </a:lnTo>
                  <a:lnTo>
                    <a:pt x="58" y="13"/>
                  </a:lnTo>
                  <a:lnTo>
                    <a:pt x="58" y="13"/>
                  </a:lnTo>
                  <a:lnTo>
                    <a:pt x="58" y="14"/>
                  </a:lnTo>
                  <a:lnTo>
                    <a:pt x="58" y="14"/>
                  </a:lnTo>
                  <a:lnTo>
                    <a:pt x="58" y="14"/>
                  </a:lnTo>
                  <a:lnTo>
                    <a:pt x="58" y="15"/>
                  </a:lnTo>
                  <a:lnTo>
                    <a:pt x="58" y="15"/>
                  </a:lnTo>
                  <a:lnTo>
                    <a:pt x="58" y="15"/>
                  </a:lnTo>
                  <a:lnTo>
                    <a:pt x="58" y="15"/>
                  </a:lnTo>
                  <a:lnTo>
                    <a:pt x="58" y="16"/>
                  </a:lnTo>
                  <a:lnTo>
                    <a:pt x="58" y="16"/>
                  </a:lnTo>
                  <a:lnTo>
                    <a:pt x="58" y="52"/>
                  </a:lnTo>
                  <a:lnTo>
                    <a:pt x="58" y="53"/>
                  </a:lnTo>
                  <a:lnTo>
                    <a:pt x="58" y="53"/>
                  </a:lnTo>
                  <a:lnTo>
                    <a:pt x="58" y="53"/>
                  </a:lnTo>
                  <a:lnTo>
                    <a:pt x="58" y="54"/>
                  </a:lnTo>
                  <a:lnTo>
                    <a:pt x="58" y="54"/>
                  </a:lnTo>
                  <a:lnTo>
                    <a:pt x="58" y="54"/>
                  </a:lnTo>
                  <a:lnTo>
                    <a:pt x="58" y="55"/>
                  </a:lnTo>
                  <a:lnTo>
                    <a:pt x="58" y="55"/>
                  </a:lnTo>
                  <a:lnTo>
                    <a:pt x="58" y="55"/>
                  </a:lnTo>
                  <a:lnTo>
                    <a:pt x="58" y="55"/>
                  </a:lnTo>
                  <a:lnTo>
                    <a:pt x="58" y="56"/>
                  </a:lnTo>
                  <a:lnTo>
                    <a:pt x="58" y="56"/>
                  </a:lnTo>
                  <a:lnTo>
                    <a:pt x="58" y="56"/>
                  </a:lnTo>
                  <a:lnTo>
                    <a:pt x="58" y="57"/>
                  </a:lnTo>
                  <a:lnTo>
                    <a:pt x="58" y="57"/>
                  </a:lnTo>
                  <a:lnTo>
                    <a:pt x="58" y="57"/>
                  </a:lnTo>
                  <a:lnTo>
                    <a:pt x="58" y="58"/>
                  </a:lnTo>
                  <a:lnTo>
                    <a:pt x="58" y="58"/>
                  </a:lnTo>
                  <a:lnTo>
                    <a:pt x="58" y="58"/>
                  </a:lnTo>
                  <a:lnTo>
                    <a:pt x="58" y="59"/>
                  </a:lnTo>
                  <a:lnTo>
                    <a:pt x="58" y="59"/>
                  </a:lnTo>
                  <a:lnTo>
                    <a:pt x="58" y="59"/>
                  </a:lnTo>
                  <a:lnTo>
                    <a:pt x="58" y="60"/>
                  </a:lnTo>
                  <a:lnTo>
                    <a:pt x="58" y="60"/>
                  </a:lnTo>
                  <a:lnTo>
                    <a:pt x="57" y="60"/>
                  </a:lnTo>
                  <a:lnTo>
                    <a:pt x="57" y="61"/>
                  </a:lnTo>
                  <a:lnTo>
                    <a:pt x="57" y="61"/>
                  </a:lnTo>
                  <a:lnTo>
                    <a:pt x="57" y="61"/>
                  </a:lnTo>
                  <a:lnTo>
                    <a:pt x="57" y="62"/>
                  </a:lnTo>
                  <a:lnTo>
                    <a:pt x="57" y="62"/>
                  </a:lnTo>
                  <a:lnTo>
                    <a:pt x="57" y="62"/>
                  </a:lnTo>
                  <a:lnTo>
                    <a:pt x="57" y="63"/>
                  </a:lnTo>
                  <a:lnTo>
                    <a:pt x="57" y="63"/>
                  </a:lnTo>
                  <a:lnTo>
                    <a:pt x="56" y="63"/>
                  </a:lnTo>
                  <a:lnTo>
                    <a:pt x="56" y="63"/>
                  </a:lnTo>
                  <a:lnTo>
                    <a:pt x="56" y="64"/>
                  </a:lnTo>
                  <a:lnTo>
                    <a:pt x="56" y="64"/>
                  </a:lnTo>
                  <a:lnTo>
                    <a:pt x="56" y="64"/>
                  </a:lnTo>
                  <a:lnTo>
                    <a:pt x="56" y="64"/>
                  </a:lnTo>
                  <a:lnTo>
                    <a:pt x="56" y="65"/>
                  </a:lnTo>
                  <a:lnTo>
                    <a:pt x="56" y="65"/>
                  </a:lnTo>
                  <a:lnTo>
                    <a:pt x="55" y="65"/>
                  </a:lnTo>
                  <a:lnTo>
                    <a:pt x="55" y="66"/>
                  </a:lnTo>
                  <a:lnTo>
                    <a:pt x="55" y="66"/>
                  </a:lnTo>
                  <a:lnTo>
                    <a:pt x="55" y="66"/>
                  </a:lnTo>
                  <a:lnTo>
                    <a:pt x="55" y="66"/>
                  </a:lnTo>
                  <a:lnTo>
                    <a:pt x="54" y="66"/>
                  </a:lnTo>
                  <a:lnTo>
                    <a:pt x="54" y="67"/>
                  </a:lnTo>
                  <a:lnTo>
                    <a:pt x="54" y="67"/>
                  </a:lnTo>
                  <a:lnTo>
                    <a:pt x="53" y="67"/>
                  </a:lnTo>
                  <a:lnTo>
                    <a:pt x="53" y="67"/>
                  </a:lnTo>
                  <a:lnTo>
                    <a:pt x="53" y="67"/>
                  </a:lnTo>
                  <a:lnTo>
                    <a:pt x="53" y="68"/>
                  </a:lnTo>
                  <a:lnTo>
                    <a:pt x="52" y="68"/>
                  </a:lnTo>
                  <a:lnTo>
                    <a:pt x="52" y="68"/>
                  </a:lnTo>
                  <a:lnTo>
                    <a:pt x="52" y="68"/>
                  </a:lnTo>
                  <a:lnTo>
                    <a:pt x="51" y="68"/>
                  </a:lnTo>
                  <a:lnTo>
                    <a:pt x="51" y="68"/>
                  </a:lnTo>
                  <a:lnTo>
                    <a:pt x="51" y="68"/>
                  </a:lnTo>
                  <a:lnTo>
                    <a:pt x="50" y="68"/>
                  </a:lnTo>
                  <a:lnTo>
                    <a:pt x="50" y="68"/>
                  </a:lnTo>
                  <a:lnTo>
                    <a:pt x="50" y="68"/>
                  </a:lnTo>
                  <a:lnTo>
                    <a:pt x="49" y="68"/>
                  </a:lnTo>
                  <a:lnTo>
                    <a:pt x="49" y="68"/>
                  </a:lnTo>
                  <a:lnTo>
                    <a:pt x="49" y="68"/>
                  </a:lnTo>
                  <a:lnTo>
                    <a:pt x="48" y="68"/>
                  </a:lnTo>
                  <a:lnTo>
                    <a:pt x="48" y="68"/>
                  </a:lnTo>
                  <a:lnTo>
                    <a:pt x="48" y="68"/>
                  </a:lnTo>
                  <a:lnTo>
                    <a:pt x="47" y="68"/>
                  </a:lnTo>
                  <a:lnTo>
                    <a:pt x="47" y="68"/>
                  </a:lnTo>
                  <a:lnTo>
                    <a:pt x="47" y="68"/>
                  </a:lnTo>
                  <a:lnTo>
                    <a:pt x="46" y="68"/>
                  </a:lnTo>
                  <a:lnTo>
                    <a:pt x="46" y="68"/>
                  </a:lnTo>
                  <a:lnTo>
                    <a:pt x="12" y="62"/>
                  </a:lnTo>
                  <a:lnTo>
                    <a:pt x="12" y="62"/>
                  </a:lnTo>
                  <a:lnTo>
                    <a:pt x="12" y="62"/>
                  </a:lnTo>
                  <a:lnTo>
                    <a:pt x="12" y="62"/>
                  </a:lnTo>
                  <a:lnTo>
                    <a:pt x="11" y="62"/>
                  </a:lnTo>
                  <a:lnTo>
                    <a:pt x="11" y="62"/>
                  </a:lnTo>
                  <a:lnTo>
                    <a:pt x="11" y="62"/>
                  </a:lnTo>
                  <a:lnTo>
                    <a:pt x="10" y="62"/>
                  </a:lnTo>
                  <a:lnTo>
                    <a:pt x="10" y="62"/>
                  </a:lnTo>
                  <a:lnTo>
                    <a:pt x="10" y="62"/>
                  </a:lnTo>
                  <a:lnTo>
                    <a:pt x="9" y="62"/>
                  </a:lnTo>
                  <a:lnTo>
                    <a:pt x="9" y="62"/>
                  </a:lnTo>
                  <a:lnTo>
                    <a:pt x="9" y="62"/>
                  </a:lnTo>
                  <a:lnTo>
                    <a:pt x="8" y="62"/>
                  </a:lnTo>
                  <a:lnTo>
                    <a:pt x="8" y="62"/>
                  </a:lnTo>
                  <a:lnTo>
                    <a:pt x="8" y="62"/>
                  </a:lnTo>
                  <a:lnTo>
                    <a:pt x="8" y="62"/>
                  </a:lnTo>
                  <a:lnTo>
                    <a:pt x="7" y="62"/>
                  </a:lnTo>
                  <a:lnTo>
                    <a:pt x="7" y="62"/>
                  </a:lnTo>
                  <a:lnTo>
                    <a:pt x="7" y="62"/>
                  </a:lnTo>
                  <a:lnTo>
                    <a:pt x="7" y="61"/>
                  </a:lnTo>
                  <a:lnTo>
                    <a:pt x="6" y="61"/>
                  </a:lnTo>
                  <a:lnTo>
                    <a:pt x="6" y="61"/>
                  </a:lnTo>
                  <a:lnTo>
                    <a:pt x="6" y="61"/>
                  </a:lnTo>
                  <a:lnTo>
                    <a:pt x="6" y="61"/>
                  </a:lnTo>
                  <a:lnTo>
                    <a:pt x="5" y="61"/>
                  </a:lnTo>
                  <a:lnTo>
                    <a:pt x="5" y="61"/>
                  </a:lnTo>
                  <a:lnTo>
                    <a:pt x="5" y="61"/>
                  </a:lnTo>
                  <a:lnTo>
                    <a:pt x="5" y="61"/>
                  </a:lnTo>
                  <a:lnTo>
                    <a:pt x="4" y="61"/>
                  </a:lnTo>
                  <a:lnTo>
                    <a:pt x="4" y="60"/>
                  </a:lnTo>
                  <a:lnTo>
                    <a:pt x="4" y="60"/>
                  </a:lnTo>
                  <a:lnTo>
                    <a:pt x="4" y="60"/>
                  </a:lnTo>
                  <a:lnTo>
                    <a:pt x="3" y="60"/>
                  </a:lnTo>
                  <a:lnTo>
                    <a:pt x="3" y="60"/>
                  </a:lnTo>
                  <a:lnTo>
                    <a:pt x="3" y="60"/>
                  </a:lnTo>
                  <a:lnTo>
                    <a:pt x="3" y="59"/>
                  </a:lnTo>
                  <a:lnTo>
                    <a:pt x="3" y="59"/>
                  </a:lnTo>
                  <a:lnTo>
                    <a:pt x="2" y="59"/>
                  </a:lnTo>
                  <a:lnTo>
                    <a:pt x="2" y="59"/>
                  </a:lnTo>
                  <a:lnTo>
                    <a:pt x="2" y="58"/>
                  </a:lnTo>
                  <a:lnTo>
                    <a:pt x="2" y="58"/>
                  </a:lnTo>
                  <a:lnTo>
                    <a:pt x="2" y="58"/>
                  </a:lnTo>
                  <a:lnTo>
                    <a:pt x="1" y="58"/>
                  </a:lnTo>
                  <a:lnTo>
                    <a:pt x="1" y="58"/>
                  </a:lnTo>
                  <a:lnTo>
                    <a:pt x="1" y="58"/>
                  </a:lnTo>
                  <a:lnTo>
                    <a:pt x="1" y="57"/>
                  </a:lnTo>
                  <a:lnTo>
                    <a:pt x="1" y="57"/>
                  </a:lnTo>
                  <a:lnTo>
                    <a:pt x="1" y="57"/>
                  </a:lnTo>
                  <a:lnTo>
                    <a:pt x="1" y="57"/>
                  </a:lnTo>
                  <a:lnTo>
                    <a:pt x="0" y="56"/>
                  </a:lnTo>
                  <a:lnTo>
                    <a:pt x="0" y="56"/>
                  </a:lnTo>
                  <a:lnTo>
                    <a:pt x="0" y="56"/>
                  </a:lnTo>
                  <a:lnTo>
                    <a:pt x="0" y="55"/>
                  </a:lnTo>
                  <a:lnTo>
                    <a:pt x="0" y="55"/>
                  </a:lnTo>
                  <a:lnTo>
                    <a:pt x="0" y="55"/>
                  </a:lnTo>
                  <a:lnTo>
                    <a:pt x="0" y="55"/>
                  </a:lnTo>
                  <a:lnTo>
                    <a:pt x="0" y="54"/>
                  </a:lnTo>
                  <a:lnTo>
                    <a:pt x="0" y="54"/>
                  </a:lnTo>
                  <a:lnTo>
                    <a:pt x="0" y="54"/>
                  </a:lnTo>
                  <a:lnTo>
                    <a:pt x="0" y="53"/>
                  </a:lnTo>
                  <a:lnTo>
                    <a:pt x="0" y="53"/>
                  </a:lnTo>
                  <a:lnTo>
                    <a:pt x="0" y="53"/>
                  </a:lnTo>
                  <a:lnTo>
                    <a:pt x="0" y="52"/>
                  </a:lnTo>
                  <a:lnTo>
                    <a:pt x="0" y="52"/>
                  </a:lnTo>
                  <a:lnTo>
                    <a:pt x="0" y="52"/>
                  </a:lnTo>
                  <a:lnTo>
                    <a:pt x="0" y="5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5" name="Freeform 165"/>
            <p:cNvSpPr>
              <a:spLocks/>
            </p:cNvSpPr>
            <p:nvPr/>
          </p:nvSpPr>
          <p:spPr bwMode="auto">
            <a:xfrm>
              <a:off x="1801" y="2095"/>
              <a:ext cx="58" cy="68"/>
            </a:xfrm>
            <a:custGeom>
              <a:avLst/>
              <a:gdLst>
                <a:gd name="T0" fmla="*/ 0 w 58"/>
                <a:gd name="T1" fmla="*/ 17 h 68"/>
                <a:gd name="T2" fmla="*/ 0 w 58"/>
                <a:gd name="T3" fmla="*/ 15 h 68"/>
                <a:gd name="T4" fmla="*/ 0 w 58"/>
                <a:gd name="T5" fmla="*/ 14 h 68"/>
                <a:gd name="T6" fmla="*/ 1 w 58"/>
                <a:gd name="T7" fmla="*/ 12 h 68"/>
                <a:gd name="T8" fmla="*/ 2 w 58"/>
                <a:gd name="T9" fmla="*/ 11 h 68"/>
                <a:gd name="T10" fmla="*/ 3 w 58"/>
                <a:gd name="T11" fmla="*/ 10 h 68"/>
                <a:gd name="T12" fmla="*/ 4 w 58"/>
                <a:gd name="T13" fmla="*/ 9 h 68"/>
                <a:gd name="T14" fmla="*/ 6 w 58"/>
                <a:gd name="T15" fmla="*/ 8 h 68"/>
                <a:gd name="T16" fmla="*/ 7 w 58"/>
                <a:gd name="T17" fmla="*/ 7 h 68"/>
                <a:gd name="T18" fmla="*/ 8 w 58"/>
                <a:gd name="T19" fmla="*/ 7 h 68"/>
                <a:gd name="T20" fmla="*/ 10 w 58"/>
                <a:gd name="T21" fmla="*/ 6 h 68"/>
                <a:gd name="T22" fmla="*/ 11 w 58"/>
                <a:gd name="T23" fmla="*/ 6 h 68"/>
                <a:gd name="T24" fmla="*/ 46 w 58"/>
                <a:gd name="T25" fmla="*/ 0 h 68"/>
                <a:gd name="T26" fmla="*/ 48 w 58"/>
                <a:gd name="T27" fmla="*/ 1 h 68"/>
                <a:gd name="T28" fmla="*/ 49 w 58"/>
                <a:gd name="T29" fmla="*/ 1 h 68"/>
                <a:gd name="T30" fmla="*/ 51 w 58"/>
                <a:gd name="T31" fmla="*/ 2 h 68"/>
                <a:gd name="T32" fmla="*/ 52 w 58"/>
                <a:gd name="T33" fmla="*/ 2 h 68"/>
                <a:gd name="T34" fmla="*/ 53 w 58"/>
                <a:gd name="T35" fmla="*/ 3 h 68"/>
                <a:gd name="T36" fmla="*/ 54 w 58"/>
                <a:gd name="T37" fmla="*/ 4 h 68"/>
                <a:gd name="T38" fmla="*/ 56 w 58"/>
                <a:gd name="T39" fmla="*/ 5 h 68"/>
                <a:gd name="T40" fmla="*/ 56 w 58"/>
                <a:gd name="T41" fmla="*/ 6 h 68"/>
                <a:gd name="T42" fmla="*/ 57 w 58"/>
                <a:gd name="T43" fmla="*/ 8 h 68"/>
                <a:gd name="T44" fmla="*/ 57 w 58"/>
                <a:gd name="T45" fmla="*/ 9 h 68"/>
                <a:gd name="T46" fmla="*/ 58 w 58"/>
                <a:gd name="T47" fmla="*/ 11 h 68"/>
                <a:gd name="T48" fmla="*/ 58 w 58"/>
                <a:gd name="T49" fmla="*/ 12 h 68"/>
                <a:gd name="T50" fmla="*/ 58 w 58"/>
                <a:gd name="T51" fmla="*/ 14 h 68"/>
                <a:gd name="T52" fmla="*/ 58 w 58"/>
                <a:gd name="T53" fmla="*/ 15 h 68"/>
                <a:gd name="T54" fmla="*/ 58 w 58"/>
                <a:gd name="T55" fmla="*/ 53 h 68"/>
                <a:gd name="T56" fmla="*/ 58 w 58"/>
                <a:gd name="T57" fmla="*/ 55 h 68"/>
                <a:gd name="T58" fmla="*/ 58 w 58"/>
                <a:gd name="T59" fmla="*/ 56 h 68"/>
                <a:gd name="T60" fmla="*/ 58 w 58"/>
                <a:gd name="T61" fmla="*/ 58 h 68"/>
                <a:gd name="T62" fmla="*/ 58 w 58"/>
                <a:gd name="T63" fmla="*/ 59 h 68"/>
                <a:gd name="T64" fmla="*/ 57 w 58"/>
                <a:gd name="T65" fmla="*/ 61 h 68"/>
                <a:gd name="T66" fmla="*/ 57 w 58"/>
                <a:gd name="T67" fmla="*/ 63 h 68"/>
                <a:gd name="T68" fmla="*/ 56 w 58"/>
                <a:gd name="T69" fmla="*/ 64 h 68"/>
                <a:gd name="T70" fmla="*/ 55 w 58"/>
                <a:gd name="T71" fmla="*/ 65 h 68"/>
                <a:gd name="T72" fmla="*/ 54 w 58"/>
                <a:gd name="T73" fmla="*/ 66 h 68"/>
                <a:gd name="T74" fmla="*/ 53 w 58"/>
                <a:gd name="T75" fmla="*/ 67 h 68"/>
                <a:gd name="T76" fmla="*/ 51 w 58"/>
                <a:gd name="T77" fmla="*/ 68 h 68"/>
                <a:gd name="T78" fmla="*/ 50 w 58"/>
                <a:gd name="T79" fmla="*/ 68 h 68"/>
                <a:gd name="T80" fmla="*/ 48 w 58"/>
                <a:gd name="T81" fmla="*/ 68 h 68"/>
                <a:gd name="T82" fmla="*/ 46 w 58"/>
                <a:gd name="T83" fmla="*/ 68 h 68"/>
                <a:gd name="T84" fmla="*/ 12 w 58"/>
                <a:gd name="T85" fmla="*/ 62 h 68"/>
                <a:gd name="T86" fmla="*/ 10 w 58"/>
                <a:gd name="T87" fmla="*/ 62 h 68"/>
                <a:gd name="T88" fmla="*/ 8 w 58"/>
                <a:gd name="T89" fmla="*/ 62 h 68"/>
                <a:gd name="T90" fmla="*/ 7 w 58"/>
                <a:gd name="T91" fmla="*/ 62 h 68"/>
                <a:gd name="T92" fmla="*/ 6 w 58"/>
                <a:gd name="T93" fmla="*/ 61 h 68"/>
                <a:gd name="T94" fmla="*/ 5 w 58"/>
                <a:gd name="T95" fmla="*/ 61 h 68"/>
                <a:gd name="T96" fmla="*/ 3 w 58"/>
                <a:gd name="T97" fmla="*/ 60 h 68"/>
                <a:gd name="T98" fmla="*/ 2 w 58"/>
                <a:gd name="T99" fmla="*/ 59 h 68"/>
                <a:gd name="T100" fmla="*/ 1 w 58"/>
                <a:gd name="T101" fmla="*/ 58 h 68"/>
                <a:gd name="T102" fmla="*/ 1 w 58"/>
                <a:gd name="T103" fmla="*/ 57 h 68"/>
                <a:gd name="T104" fmla="*/ 0 w 58"/>
                <a:gd name="T105" fmla="*/ 55 h 68"/>
                <a:gd name="T106" fmla="*/ 0 w 58"/>
                <a:gd name="T107" fmla="*/ 54 h 68"/>
                <a:gd name="T108" fmla="*/ 0 w 58"/>
                <a:gd name="T109"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0" y="51"/>
                  </a:moveTo>
                  <a:lnTo>
                    <a:pt x="0" y="18"/>
                  </a:lnTo>
                  <a:lnTo>
                    <a:pt x="0" y="17"/>
                  </a:lnTo>
                  <a:lnTo>
                    <a:pt x="0" y="17"/>
                  </a:lnTo>
                  <a:lnTo>
                    <a:pt x="0" y="17"/>
                  </a:lnTo>
                  <a:lnTo>
                    <a:pt x="0" y="16"/>
                  </a:lnTo>
                  <a:lnTo>
                    <a:pt x="0" y="16"/>
                  </a:lnTo>
                  <a:lnTo>
                    <a:pt x="0" y="16"/>
                  </a:lnTo>
                  <a:lnTo>
                    <a:pt x="0" y="15"/>
                  </a:lnTo>
                  <a:lnTo>
                    <a:pt x="0" y="15"/>
                  </a:lnTo>
                  <a:lnTo>
                    <a:pt x="0" y="15"/>
                  </a:lnTo>
                  <a:lnTo>
                    <a:pt x="0" y="15"/>
                  </a:lnTo>
                  <a:lnTo>
                    <a:pt x="0" y="14"/>
                  </a:lnTo>
                  <a:lnTo>
                    <a:pt x="0" y="14"/>
                  </a:lnTo>
                  <a:lnTo>
                    <a:pt x="0" y="14"/>
                  </a:lnTo>
                  <a:lnTo>
                    <a:pt x="0" y="13"/>
                  </a:lnTo>
                  <a:lnTo>
                    <a:pt x="0" y="13"/>
                  </a:lnTo>
                  <a:lnTo>
                    <a:pt x="1" y="13"/>
                  </a:lnTo>
                  <a:lnTo>
                    <a:pt x="1" y="12"/>
                  </a:lnTo>
                  <a:lnTo>
                    <a:pt x="1" y="12"/>
                  </a:lnTo>
                  <a:lnTo>
                    <a:pt x="1" y="12"/>
                  </a:lnTo>
                  <a:lnTo>
                    <a:pt x="1" y="12"/>
                  </a:lnTo>
                  <a:lnTo>
                    <a:pt x="1" y="11"/>
                  </a:lnTo>
                  <a:lnTo>
                    <a:pt x="2" y="11"/>
                  </a:lnTo>
                  <a:lnTo>
                    <a:pt x="2" y="11"/>
                  </a:lnTo>
                  <a:lnTo>
                    <a:pt x="2" y="11"/>
                  </a:lnTo>
                  <a:lnTo>
                    <a:pt x="2" y="11"/>
                  </a:lnTo>
                  <a:lnTo>
                    <a:pt x="2" y="10"/>
                  </a:lnTo>
                  <a:lnTo>
                    <a:pt x="3" y="10"/>
                  </a:lnTo>
                  <a:lnTo>
                    <a:pt x="3" y="10"/>
                  </a:lnTo>
                  <a:lnTo>
                    <a:pt x="3" y="9"/>
                  </a:lnTo>
                  <a:lnTo>
                    <a:pt x="4" y="9"/>
                  </a:lnTo>
                  <a:lnTo>
                    <a:pt x="4" y="9"/>
                  </a:lnTo>
                  <a:lnTo>
                    <a:pt x="4" y="9"/>
                  </a:lnTo>
                  <a:lnTo>
                    <a:pt x="4" y="9"/>
                  </a:lnTo>
                  <a:lnTo>
                    <a:pt x="4" y="9"/>
                  </a:lnTo>
                  <a:lnTo>
                    <a:pt x="5" y="8"/>
                  </a:lnTo>
                  <a:lnTo>
                    <a:pt x="5" y="8"/>
                  </a:lnTo>
                  <a:lnTo>
                    <a:pt x="5" y="8"/>
                  </a:lnTo>
                  <a:lnTo>
                    <a:pt x="6" y="8"/>
                  </a:lnTo>
                  <a:lnTo>
                    <a:pt x="6" y="8"/>
                  </a:lnTo>
                  <a:lnTo>
                    <a:pt x="6" y="8"/>
                  </a:lnTo>
                  <a:lnTo>
                    <a:pt x="6" y="8"/>
                  </a:lnTo>
                  <a:lnTo>
                    <a:pt x="7" y="7"/>
                  </a:lnTo>
                  <a:lnTo>
                    <a:pt x="7" y="7"/>
                  </a:lnTo>
                  <a:lnTo>
                    <a:pt x="7" y="7"/>
                  </a:lnTo>
                  <a:lnTo>
                    <a:pt x="7" y="7"/>
                  </a:lnTo>
                  <a:lnTo>
                    <a:pt x="8" y="7"/>
                  </a:lnTo>
                  <a:lnTo>
                    <a:pt x="8" y="7"/>
                  </a:lnTo>
                  <a:lnTo>
                    <a:pt x="8" y="7"/>
                  </a:lnTo>
                  <a:lnTo>
                    <a:pt x="9" y="7"/>
                  </a:lnTo>
                  <a:lnTo>
                    <a:pt x="9" y="7"/>
                  </a:lnTo>
                  <a:lnTo>
                    <a:pt x="9" y="6"/>
                  </a:lnTo>
                  <a:lnTo>
                    <a:pt x="9" y="6"/>
                  </a:lnTo>
                  <a:lnTo>
                    <a:pt x="10" y="6"/>
                  </a:lnTo>
                  <a:lnTo>
                    <a:pt x="10" y="6"/>
                  </a:lnTo>
                  <a:lnTo>
                    <a:pt x="10" y="6"/>
                  </a:lnTo>
                  <a:lnTo>
                    <a:pt x="11" y="6"/>
                  </a:lnTo>
                  <a:lnTo>
                    <a:pt x="11" y="6"/>
                  </a:lnTo>
                  <a:lnTo>
                    <a:pt x="11" y="6"/>
                  </a:lnTo>
                  <a:lnTo>
                    <a:pt x="12" y="6"/>
                  </a:lnTo>
                  <a:lnTo>
                    <a:pt x="46" y="0"/>
                  </a:lnTo>
                  <a:lnTo>
                    <a:pt x="46" y="0"/>
                  </a:lnTo>
                  <a:lnTo>
                    <a:pt x="46" y="0"/>
                  </a:lnTo>
                  <a:lnTo>
                    <a:pt x="46" y="0"/>
                  </a:lnTo>
                  <a:lnTo>
                    <a:pt x="47" y="0"/>
                  </a:lnTo>
                  <a:lnTo>
                    <a:pt x="47" y="0"/>
                  </a:lnTo>
                  <a:lnTo>
                    <a:pt x="47" y="0"/>
                  </a:lnTo>
                  <a:lnTo>
                    <a:pt x="48" y="1"/>
                  </a:lnTo>
                  <a:lnTo>
                    <a:pt x="48" y="1"/>
                  </a:lnTo>
                  <a:lnTo>
                    <a:pt x="48" y="1"/>
                  </a:lnTo>
                  <a:lnTo>
                    <a:pt x="49" y="1"/>
                  </a:lnTo>
                  <a:lnTo>
                    <a:pt x="49" y="1"/>
                  </a:lnTo>
                  <a:lnTo>
                    <a:pt x="49" y="1"/>
                  </a:lnTo>
                  <a:lnTo>
                    <a:pt x="49" y="1"/>
                  </a:lnTo>
                  <a:lnTo>
                    <a:pt x="50" y="1"/>
                  </a:lnTo>
                  <a:lnTo>
                    <a:pt x="50" y="1"/>
                  </a:lnTo>
                  <a:lnTo>
                    <a:pt x="50" y="1"/>
                  </a:lnTo>
                  <a:lnTo>
                    <a:pt x="50" y="1"/>
                  </a:lnTo>
                  <a:lnTo>
                    <a:pt x="51" y="2"/>
                  </a:lnTo>
                  <a:lnTo>
                    <a:pt x="51" y="2"/>
                  </a:lnTo>
                  <a:lnTo>
                    <a:pt x="51" y="2"/>
                  </a:lnTo>
                  <a:lnTo>
                    <a:pt x="52" y="2"/>
                  </a:lnTo>
                  <a:lnTo>
                    <a:pt x="52" y="2"/>
                  </a:lnTo>
                  <a:lnTo>
                    <a:pt x="52" y="2"/>
                  </a:lnTo>
                  <a:lnTo>
                    <a:pt x="53" y="2"/>
                  </a:lnTo>
                  <a:lnTo>
                    <a:pt x="53" y="2"/>
                  </a:lnTo>
                  <a:lnTo>
                    <a:pt x="53" y="3"/>
                  </a:lnTo>
                  <a:lnTo>
                    <a:pt x="53" y="3"/>
                  </a:lnTo>
                  <a:lnTo>
                    <a:pt x="53" y="3"/>
                  </a:lnTo>
                  <a:lnTo>
                    <a:pt x="54" y="3"/>
                  </a:lnTo>
                  <a:lnTo>
                    <a:pt x="54" y="3"/>
                  </a:lnTo>
                  <a:lnTo>
                    <a:pt x="54" y="3"/>
                  </a:lnTo>
                  <a:lnTo>
                    <a:pt x="54" y="3"/>
                  </a:lnTo>
                  <a:lnTo>
                    <a:pt x="54" y="4"/>
                  </a:lnTo>
                  <a:lnTo>
                    <a:pt x="55" y="4"/>
                  </a:lnTo>
                  <a:lnTo>
                    <a:pt x="55" y="4"/>
                  </a:lnTo>
                  <a:lnTo>
                    <a:pt x="55" y="4"/>
                  </a:lnTo>
                  <a:lnTo>
                    <a:pt x="55" y="5"/>
                  </a:lnTo>
                  <a:lnTo>
                    <a:pt x="56" y="5"/>
                  </a:lnTo>
                  <a:lnTo>
                    <a:pt x="56" y="5"/>
                  </a:lnTo>
                  <a:lnTo>
                    <a:pt x="56" y="5"/>
                  </a:lnTo>
                  <a:lnTo>
                    <a:pt x="56" y="6"/>
                  </a:lnTo>
                  <a:lnTo>
                    <a:pt x="56" y="6"/>
                  </a:lnTo>
                  <a:lnTo>
                    <a:pt x="56" y="6"/>
                  </a:lnTo>
                  <a:lnTo>
                    <a:pt x="56" y="6"/>
                  </a:lnTo>
                  <a:lnTo>
                    <a:pt x="56" y="7"/>
                  </a:lnTo>
                  <a:lnTo>
                    <a:pt x="57" y="7"/>
                  </a:lnTo>
                  <a:lnTo>
                    <a:pt x="57" y="7"/>
                  </a:lnTo>
                  <a:lnTo>
                    <a:pt x="57" y="8"/>
                  </a:lnTo>
                  <a:lnTo>
                    <a:pt x="57" y="8"/>
                  </a:lnTo>
                  <a:lnTo>
                    <a:pt x="57" y="8"/>
                  </a:lnTo>
                  <a:lnTo>
                    <a:pt x="57" y="8"/>
                  </a:lnTo>
                  <a:lnTo>
                    <a:pt x="57" y="9"/>
                  </a:lnTo>
                  <a:lnTo>
                    <a:pt x="57" y="9"/>
                  </a:lnTo>
                  <a:lnTo>
                    <a:pt x="57" y="9"/>
                  </a:lnTo>
                  <a:lnTo>
                    <a:pt x="58" y="10"/>
                  </a:lnTo>
                  <a:lnTo>
                    <a:pt x="58" y="10"/>
                  </a:lnTo>
                  <a:lnTo>
                    <a:pt x="58" y="10"/>
                  </a:lnTo>
                  <a:lnTo>
                    <a:pt x="58" y="11"/>
                  </a:lnTo>
                  <a:lnTo>
                    <a:pt x="58" y="11"/>
                  </a:lnTo>
                  <a:lnTo>
                    <a:pt x="58" y="11"/>
                  </a:lnTo>
                  <a:lnTo>
                    <a:pt x="58" y="12"/>
                  </a:lnTo>
                  <a:lnTo>
                    <a:pt x="58" y="12"/>
                  </a:lnTo>
                  <a:lnTo>
                    <a:pt x="58" y="12"/>
                  </a:lnTo>
                  <a:lnTo>
                    <a:pt x="58" y="13"/>
                  </a:lnTo>
                  <a:lnTo>
                    <a:pt x="58" y="13"/>
                  </a:lnTo>
                  <a:lnTo>
                    <a:pt x="58" y="13"/>
                  </a:lnTo>
                  <a:lnTo>
                    <a:pt x="58" y="14"/>
                  </a:lnTo>
                  <a:lnTo>
                    <a:pt x="58" y="14"/>
                  </a:lnTo>
                  <a:lnTo>
                    <a:pt x="58" y="14"/>
                  </a:lnTo>
                  <a:lnTo>
                    <a:pt x="58" y="15"/>
                  </a:lnTo>
                  <a:lnTo>
                    <a:pt x="58" y="15"/>
                  </a:lnTo>
                  <a:lnTo>
                    <a:pt x="58" y="15"/>
                  </a:lnTo>
                  <a:lnTo>
                    <a:pt x="58" y="15"/>
                  </a:lnTo>
                  <a:lnTo>
                    <a:pt x="58" y="16"/>
                  </a:lnTo>
                  <a:lnTo>
                    <a:pt x="58" y="16"/>
                  </a:lnTo>
                  <a:lnTo>
                    <a:pt x="58" y="52"/>
                  </a:lnTo>
                  <a:lnTo>
                    <a:pt x="58" y="53"/>
                  </a:lnTo>
                  <a:lnTo>
                    <a:pt x="58" y="53"/>
                  </a:lnTo>
                  <a:lnTo>
                    <a:pt x="58" y="53"/>
                  </a:lnTo>
                  <a:lnTo>
                    <a:pt x="58" y="54"/>
                  </a:lnTo>
                  <a:lnTo>
                    <a:pt x="58" y="54"/>
                  </a:lnTo>
                  <a:lnTo>
                    <a:pt x="58" y="54"/>
                  </a:lnTo>
                  <a:lnTo>
                    <a:pt x="58" y="55"/>
                  </a:lnTo>
                  <a:lnTo>
                    <a:pt x="58" y="55"/>
                  </a:lnTo>
                  <a:lnTo>
                    <a:pt x="58" y="55"/>
                  </a:lnTo>
                  <a:lnTo>
                    <a:pt x="58" y="55"/>
                  </a:lnTo>
                  <a:lnTo>
                    <a:pt x="58" y="56"/>
                  </a:lnTo>
                  <a:lnTo>
                    <a:pt x="58" y="56"/>
                  </a:lnTo>
                  <a:lnTo>
                    <a:pt x="58" y="56"/>
                  </a:lnTo>
                  <a:lnTo>
                    <a:pt x="58" y="57"/>
                  </a:lnTo>
                  <a:lnTo>
                    <a:pt x="58" y="57"/>
                  </a:lnTo>
                  <a:lnTo>
                    <a:pt x="58" y="57"/>
                  </a:lnTo>
                  <a:lnTo>
                    <a:pt x="58" y="58"/>
                  </a:lnTo>
                  <a:lnTo>
                    <a:pt x="58" y="58"/>
                  </a:lnTo>
                  <a:lnTo>
                    <a:pt x="58" y="58"/>
                  </a:lnTo>
                  <a:lnTo>
                    <a:pt x="58" y="59"/>
                  </a:lnTo>
                  <a:lnTo>
                    <a:pt x="58" y="59"/>
                  </a:lnTo>
                  <a:lnTo>
                    <a:pt x="58" y="59"/>
                  </a:lnTo>
                  <a:lnTo>
                    <a:pt x="58" y="60"/>
                  </a:lnTo>
                  <a:lnTo>
                    <a:pt x="58" y="60"/>
                  </a:lnTo>
                  <a:lnTo>
                    <a:pt x="57" y="60"/>
                  </a:lnTo>
                  <a:lnTo>
                    <a:pt x="57" y="61"/>
                  </a:lnTo>
                  <a:lnTo>
                    <a:pt x="57" y="61"/>
                  </a:lnTo>
                  <a:lnTo>
                    <a:pt x="57" y="61"/>
                  </a:lnTo>
                  <a:lnTo>
                    <a:pt x="57" y="62"/>
                  </a:lnTo>
                  <a:lnTo>
                    <a:pt x="57" y="62"/>
                  </a:lnTo>
                  <a:lnTo>
                    <a:pt x="57" y="62"/>
                  </a:lnTo>
                  <a:lnTo>
                    <a:pt x="57" y="63"/>
                  </a:lnTo>
                  <a:lnTo>
                    <a:pt x="57" y="63"/>
                  </a:lnTo>
                  <a:lnTo>
                    <a:pt x="56" y="63"/>
                  </a:lnTo>
                  <a:lnTo>
                    <a:pt x="56" y="63"/>
                  </a:lnTo>
                  <a:lnTo>
                    <a:pt x="56" y="64"/>
                  </a:lnTo>
                  <a:lnTo>
                    <a:pt x="56" y="64"/>
                  </a:lnTo>
                  <a:lnTo>
                    <a:pt x="56" y="64"/>
                  </a:lnTo>
                  <a:lnTo>
                    <a:pt x="56" y="64"/>
                  </a:lnTo>
                  <a:lnTo>
                    <a:pt x="56" y="65"/>
                  </a:lnTo>
                  <a:lnTo>
                    <a:pt x="56" y="65"/>
                  </a:lnTo>
                  <a:lnTo>
                    <a:pt x="55" y="65"/>
                  </a:lnTo>
                  <a:lnTo>
                    <a:pt x="55" y="66"/>
                  </a:lnTo>
                  <a:lnTo>
                    <a:pt x="55" y="66"/>
                  </a:lnTo>
                  <a:lnTo>
                    <a:pt x="55" y="66"/>
                  </a:lnTo>
                  <a:lnTo>
                    <a:pt x="55" y="66"/>
                  </a:lnTo>
                  <a:lnTo>
                    <a:pt x="54" y="66"/>
                  </a:lnTo>
                  <a:lnTo>
                    <a:pt x="54" y="67"/>
                  </a:lnTo>
                  <a:lnTo>
                    <a:pt x="54" y="67"/>
                  </a:lnTo>
                  <a:lnTo>
                    <a:pt x="53" y="67"/>
                  </a:lnTo>
                  <a:lnTo>
                    <a:pt x="53" y="67"/>
                  </a:lnTo>
                  <a:lnTo>
                    <a:pt x="53" y="67"/>
                  </a:lnTo>
                  <a:lnTo>
                    <a:pt x="53" y="68"/>
                  </a:lnTo>
                  <a:lnTo>
                    <a:pt x="52" y="68"/>
                  </a:lnTo>
                  <a:lnTo>
                    <a:pt x="52" y="68"/>
                  </a:lnTo>
                  <a:lnTo>
                    <a:pt x="52" y="68"/>
                  </a:lnTo>
                  <a:lnTo>
                    <a:pt x="51" y="68"/>
                  </a:lnTo>
                  <a:lnTo>
                    <a:pt x="51" y="68"/>
                  </a:lnTo>
                  <a:lnTo>
                    <a:pt x="51" y="68"/>
                  </a:lnTo>
                  <a:lnTo>
                    <a:pt x="50" y="68"/>
                  </a:lnTo>
                  <a:lnTo>
                    <a:pt x="50" y="68"/>
                  </a:lnTo>
                  <a:lnTo>
                    <a:pt x="50" y="68"/>
                  </a:lnTo>
                  <a:lnTo>
                    <a:pt x="49" y="68"/>
                  </a:lnTo>
                  <a:lnTo>
                    <a:pt x="49" y="68"/>
                  </a:lnTo>
                  <a:lnTo>
                    <a:pt x="49" y="68"/>
                  </a:lnTo>
                  <a:lnTo>
                    <a:pt x="48" y="68"/>
                  </a:lnTo>
                  <a:lnTo>
                    <a:pt x="48" y="68"/>
                  </a:lnTo>
                  <a:lnTo>
                    <a:pt x="48" y="68"/>
                  </a:lnTo>
                  <a:lnTo>
                    <a:pt x="47" y="68"/>
                  </a:lnTo>
                  <a:lnTo>
                    <a:pt x="47" y="68"/>
                  </a:lnTo>
                  <a:lnTo>
                    <a:pt x="47" y="68"/>
                  </a:lnTo>
                  <a:lnTo>
                    <a:pt x="46" y="68"/>
                  </a:lnTo>
                  <a:lnTo>
                    <a:pt x="46" y="68"/>
                  </a:lnTo>
                  <a:lnTo>
                    <a:pt x="12" y="62"/>
                  </a:lnTo>
                  <a:lnTo>
                    <a:pt x="12" y="62"/>
                  </a:lnTo>
                  <a:lnTo>
                    <a:pt x="12" y="62"/>
                  </a:lnTo>
                  <a:lnTo>
                    <a:pt x="12" y="62"/>
                  </a:lnTo>
                  <a:lnTo>
                    <a:pt x="11" y="62"/>
                  </a:lnTo>
                  <a:lnTo>
                    <a:pt x="11" y="62"/>
                  </a:lnTo>
                  <a:lnTo>
                    <a:pt x="11" y="62"/>
                  </a:lnTo>
                  <a:lnTo>
                    <a:pt x="10" y="62"/>
                  </a:lnTo>
                  <a:lnTo>
                    <a:pt x="10" y="62"/>
                  </a:lnTo>
                  <a:lnTo>
                    <a:pt x="10" y="62"/>
                  </a:lnTo>
                  <a:lnTo>
                    <a:pt x="9" y="62"/>
                  </a:lnTo>
                  <a:lnTo>
                    <a:pt x="9" y="62"/>
                  </a:lnTo>
                  <a:lnTo>
                    <a:pt x="9" y="62"/>
                  </a:lnTo>
                  <a:lnTo>
                    <a:pt x="8" y="62"/>
                  </a:lnTo>
                  <a:lnTo>
                    <a:pt x="8" y="62"/>
                  </a:lnTo>
                  <a:lnTo>
                    <a:pt x="8" y="62"/>
                  </a:lnTo>
                  <a:lnTo>
                    <a:pt x="8" y="62"/>
                  </a:lnTo>
                  <a:lnTo>
                    <a:pt x="7" y="62"/>
                  </a:lnTo>
                  <a:lnTo>
                    <a:pt x="7" y="62"/>
                  </a:lnTo>
                  <a:lnTo>
                    <a:pt x="7" y="62"/>
                  </a:lnTo>
                  <a:lnTo>
                    <a:pt x="7" y="61"/>
                  </a:lnTo>
                  <a:lnTo>
                    <a:pt x="6" y="61"/>
                  </a:lnTo>
                  <a:lnTo>
                    <a:pt x="6" y="61"/>
                  </a:lnTo>
                  <a:lnTo>
                    <a:pt x="6" y="61"/>
                  </a:lnTo>
                  <a:lnTo>
                    <a:pt x="6" y="61"/>
                  </a:lnTo>
                  <a:lnTo>
                    <a:pt x="5" y="61"/>
                  </a:lnTo>
                  <a:lnTo>
                    <a:pt x="5" y="61"/>
                  </a:lnTo>
                  <a:lnTo>
                    <a:pt x="5" y="61"/>
                  </a:lnTo>
                  <a:lnTo>
                    <a:pt x="5" y="61"/>
                  </a:lnTo>
                  <a:lnTo>
                    <a:pt x="4" y="61"/>
                  </a:lnTo>
                  <a:lnTo>
                    <a:pt x="4" y="60"/>
                  </a:lnTo>
                  <a:lnTo>
                    <a:pt x="4" y="60"/>
                  </a:lnTo>
                  <a:lnTo>
                    <a:pt x="4" y="60"/>
                  </a:lnTo>
                  <a:lnTo>
                    <a:pt x="3" y="60"/>
                  </a:lnTo>
                  <a:lnTo>
                    <a:pt x="3" y="60"/>
                  </a:lnTo>
                  <a:lnTo>
                    <a:pt x="3" y="60"/>
                  </a:lnTo>
                  <a:lnTo>
                    <a:pt x="3" y="59"/>
                  </a:lnTo>
                  <a:lnTo>
                    <a:pt x="3" y="59"/>
                  </a:lnTo>
                  <a:lnTo>
                    <a:pt x="2" y="59"/>
                  </a:lnTo>
                  <a:lnTo>
                    <a:pt x="2" y="59"/>
                  </a:lnTo>
                  <a:lnTo>
                    <a:pt x="2" y="58"/>
                  </a:lnTo>
                  <a:lnTo>
                    <a:pt x="2" y="58"/>
                  </a:lnTo>
                  <a:lnTo>
                    <a:pt x="2" y="58"/>
                  </a:lnTo>
                  <a:lnTo>
                    <a:pt x="1" y="58"/>
                  </a:lnTo>
                  <a:lnTo>
                    <a:pt x="1" y="58"/>
                  </a:lnTo>
                  <a:lnTo>
                    <a:pt x="1" y="58"/>
                  </a:lnTo>
                  <a:lnTo>
                    <a:pt x="1" y="57"/>
                  </a:lnTo>
                  <a:lnTo>
                    <a:pt x="1" y="57"/>
                  </a:lnTo>
                  <a:lnTo>
                    <a:pt x="1" y="57"/>
                  </a:lnTo>
                  <a:lnTo>
                    <a:pt x="1" y="57"/>
                  </a:lnTo>
                  <a:lnTo>
                    <a:pt x="0" y="56"/>
                  </a:lnTo>
                  <a:lnTo>
                    <a:pt x="0" y="56"/>
                  </a:lnTo>
                  <a:lnTo>
                    <a:pt x="0" y="56"/>
                  </a:lnTo>
                  <a:lnTo>
                    <a:pt x="0" y="55"/>
                  </a:lnTo>
                  <a:lnTo>
                    <a:pt x="0" y="55"/>
                  </a:lnTo>
                  <a:lnTo>
                    <a:pt x="0" y="55"/>
                  </a:lnTo>
                  <a:lnTo>
                    <a:pt x="0" y="55"/>
                  </a:lnTo>
                  <a:lnTo>
                    <a:pt x="0" y="54"/>
                  </a:lnTo>
                  <a:lnTo>
                    <a:pt x="0" y="54"/>
                  </a:lnTo>
                  <a:lnTo>
                    <a:pt x="0" y="54"/>
                  </a:lnTo>
                  <a:lnTo>
                    <a:pt x="0" y="53"/>
                  </a:lnTo>
                  <a:lnTo>
                    <a:pt x="0" y="53"/>
                  </a:lnTo>
                  <a:lnTo>
                    <a:pt x="0" y="53"/>
                  </a:lnTo>
                  <a:lnTo>
                    <a:pt x="0" y="52"/>
                  </a:lnTo>
                  <a:lnTo>
                    <a:pt x="0" y="52"/>
                  </a:lnTo>
                  <a:lnTo>
                    <a:pt x="0" y="52"/>
                  </a:lnTo>
                  <a:lnTo>
                    <a:pt x="0" y="5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6" name="Freeform 166"/>
            <p:cNvSpPr>
              <a:spLocks/>
            </p:cNvSpPr>
            <p:nvPr/>
          </p:nvSpPr>
          <p:spPr bwMode="auto">
            <a:xfrm>
              <a:off x="1793" y="2100"/>
              <a:ext cx="12" cy="16"/>
            </a:xfrm>
            <a:custGeom>
              <a:avLst/>
              <a:gdLst>
                <a:gd name="T0" fmla="*/ 0 w 12"/>
                <a:gd name="T1" fmla="*/ 9 h 16"/>
                <a:gd name="T2" fmla="*/ 8 w 12"/>
                <a:gd name="T3" fmla="*/ 16 h 16"/>
                <a:gd name="T4" fmla="*/ 9 w 12"/>
                <a:gd name="T5" fmla="*/ 16 h 16"/>
                <a:gd name="T6" fmla="*/ 9 w 12"/>
                <a:gd name="T7" fmla="*/ 16 h 16"/>
                <a:gd name="T8" fmla="*/ 9 w 12"/>
                <a:gd name="T9" fmla="*/ 16 h 16"/>
                <a:gd name="T10" fmla="*/ 10 w 12"/>
                <a:gd name="T11" fmla="*/ 16 h 16"/>
                <a:gd name="T12" fmla="*/ 10 w 12"/>
                <a:gd name="T13" fmla="*/ 16 h 16"/>
                <a:gd name="T14" fmla="*/ 10 w 12"/>
                <a:gd name="T15" fmla="*/ 15 h 16"/>
                <a:gd name="T16" fmla="*/ 10 w 12"/>
                <a:gd name="T17" fmla="*/ 15 h 16"/>
                <a:gd name="T18" fmla="*/ 11 w 12"/>
                <a:gd name="T19" fmla="*/ 15 h 16"/>
                <a:gd name="T20" fmla="*/ 11 w 12"/>
                <a:gd name="T21" fmla="*/ 15 h 16"/>
                <a:gd name="T22" fmla="*/ 11 w 12"/>
                <a:gd name="T23" fmla="*/ 15 h 16"/>
                <a:gd name="T24" fmla="*/ 11 w 12"/>
                <a:gd name="T25" fmla="*/ 15 h 16"/>
                <a:gd name="T26" fmla="*/ 11 w 12"/>
                <a:gd name="T27" fmla="*/ 15 h 16"/>
                <a:gd name="T28" fmla="*/ 11 w 12"/>
                <a:gd name="T29" fmla="*/ 14 h 16"/>
                <a:gd name="T30" fmla="*/ 12 w 12"/>
                <a:gd name="T31" fmla="*/ 14 h 16"/>
                <a:gd name="T32" fmla="*/ 12 w 12"/>
                <a:gd name="T33" fmla="*/ 14 h 16"/>
                <a:gd name="T34" fmla="*/ 12 w 12"/>
                <a:gd name="T35" fmla="*/ 14 h 16"/>
                <a:gd name="T36" fmla="*/ 12 w 12"/>
                <a:gd name="T37" fmla="*/ 14 h 16"/>
                <a:gd name="T38" fmla="*/ 12 w 12"/>
                <a:gd name="T39" fmla="*/ 13 h 16"/>
                <a:gd name="T40" fmla="*/ 12 w 12"/>
                <a:gd name="T41" fmla="*/ 13 h 16"/>
                <a:gd name="T42" fmla="*/ 12 w 12"/>
                <a:gd name="T43" fmla="*/ 13 h 16"/>
                <a:gd name="T44" fmla="*/ 12 w 12"/>
                <a:gd name="T45" fmla="*/ 12 h 16"/>
                <a:gd name="T46" fmla="*/ 12 w 12"/>
                <a:gd name="T47" fmla="*/ 12 h 16"/>
                <a:gd name="T48" fmla="*/ 12 w 12"/>
                <a:gd name="T49" fmla="*/ 12 h 16"/>
                <a:gd name="T50" fmla="*/ 12 w 12"/>
                <a:gd name="T51" fmla="*/ 12 h 16"/>
                <a:gd name="T52" fmla="*/ 12 w 12"/>
                <a:gd name="T53" fmla="*/ 11 h 16"/>
                <a:gd name="T54" fmla="*/ 12 w 12"/>
                <a:gd name="T55" fmla="*/ 11 h 16"/>
                <a:gd name="T56" fmla="*/ 12 w 12"/>
                <a:gd name="T57" fmla="*/ 11 h 16"/>
                <a:gd name="T58" fmla="*/ 12 w 12"/>
                <a:gd name="T59" fmla="*/ 11 h 16"/>
                <a:gd name="T60" fmla="*/ 12 w 12"/>
                <a:gd name="T61" fmla="*/ 10 h 16"/>
                <a:gd name="T62" fmla="*/ 11 w 12"/>
                <a:gd name="T63" fmla="*/ 10 h 16"/>
                <a:gd name="T64" fmla="*/ 11 w 12"/>
                <a:gd name="T65" fmla="*/ 10 h 16"/>
                <a:gd name="T66" fmla="*/ 11 w 12"/>
                <a:gd name="T67" fmla="*/ 10 h 16"/>
                <a:gd name="T68" fmla="*/ 11 w 12"/>
                <a:gd name="T69" fmla="*/ 10 h 16"/>
                <a:gd name="T70" fmla="*/ 11 w 12"/>
                <a:gd name="T71" fmla="*/ 10 h 16"/>
                <a:gd name="T72" fmla="*/ 11 w 12"/>
                <a:gd name="T73" fmla="*/ 10 h 16"/>
                <a:gd name="T74" fmla="*/ 10 w 12"/>
                <a:gd name="T75" fmla="*/ 9 h 16"/>
                <a:gd name="T76" fmla="*/ 11 w 12"/>
                <a:gd name="T77" fmla="*/ 9 h 16"/>
                <a:gd name="T78" fmla="*/ 0 w 12"/>
                <a:gd name="T79" fmla="*/ 0 h 16"/>
                <a:gd name="T80" fmla="*/ 0 w 12"/>
                <a:gd name="T81"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6">
                  <a:moveTo>
                    <a:pt x="0" y="9"/>
                  </a:moveTo>
                  <a:lnTo>
                    <a:pt x="8" y="16"/>
                  </a:lnTo>
                  <a:lnTo>
                    <a:pt x="9" y="16"/>
                  </a:lnTo>
                  <a:lnTo>
                    <a:pt x="9" y="16"/>
                  </a:lnTo>
                  <a:lnTo>
                    <a:pt x="9" y="16"/>
                  </a:lnTo>
                  <a:lnTo>
                    <a:pt x="10" y="16"/>
                  </a:lnTo>
                  <a:lnTo>
                    <a:pt x="10" y="16"/>
                  </a:lnTo>
                  <a:lnTo>
                    <a:pt x="10" y="15"/>
                  </a:lnTo>
                  <a:lnTo>
                    <a:pt x="10" y="15"/>
                  </a:lnTo>
                  <a:lnTo>
                    <a:pt x="11" y="15"/>
                  </a:lnTo>
                  <a:lnTo>
                    <a:pt x="11" y="15"/>
                  </a:lnTo>
                  <a:lnTo>
                    <a:pt x="11" y="15"/>
                  </a:lnTo>
                  <a:lnTo>
                    <a:pt x="11" y="15"/>
                  </a:lnTo>
                  <a:lnTo>
                    <a:pt x="11" y="15"/>
                  </a:lnTo>
                  <a:lnTo>
                    <a:pt x="11" y="14"/>
                  </a:lnTo>
                  <a:lnTo>
                    <a:pt x="12" y="14"/>
                  </a:lnTo>
                  <a:lnTo>
                    <a:pt x="12" y="14"/>
                  </a:lnTo>
                  <a:lnTo>
                    <a:pt x="12" y="14"/>
                  </a:lnTo>
                  <a:lnTo>
                    <a:pt x="12" y="14"/>
                  </a:lnTo>
                  <a:lnTo>
                    <a:pt x="12" y="13"/>
                  </a:lnTo>
                  <a:lnTo>
                    <a:pt x="12" y="13"/>
                  </a:lnTo>
                  <a:lnTo>
                    <a:pt x="12" y="13"/>
                  </a:lnTo>
                  <a:lnTo>
                    <a:pt x="12" y="12"/>
                  </a:lnTo>
                  <a:lnTo>
                    <a:pt x="12" y="12"/>
                  </a:lnTo>
                  <a:lnTo>
                    <a:pt x="12" y="12"/>
                  </a:lnTo>
                  <a:lnTo>
                    <a:pt x="12" y="12"/>
                  </a:lnTo>
                  <a:lnTo>
                    <a:pt x="12" y="11"/>
                  </a:lnTo>
                  <a:lnTo>
                    <a:pt x="12" y="11"/>
                  </a:lnTo>
                  <a:lnTo>
                    <a:pt x="12" y="11"/>
                  </a:lnTo>
                  <a:lnTo>
                    <a:pt x="12" y="11"/>
                  </a:lnTo>
                  <a:lnTo>
                    <a:pt x="12" y="10"/>
                  </a:lnTo>
                  <a:lnTo>
                    <a:pt x="11" y="10"/>
                  </a:lnTo>
                  <a:lnTo>
                    <a:pt x="11" y="10"/>
                  </a:lnTo>
                  <a:lnTo>
                    <a:pt x="11" y="10"/>
                  </a:lnTo>
                  <a:lnTo>
                    <a:pt x="11" y="10"/>
                  </a:lnTo>
                  <a:lnTo>
                    <a:pt x="11" y="10"/>
                  </a:lnTo>
                  <a:lnTo>
                    <a:pt x="11" y="10"/>
                  </a:lnTo>
                  <a:lnTo>
                    <a:pt x="10" y="9"/>
                  </a:lnTo>
                  <a:lnTo>
                    <a:pt x="11" y="9"/>
                  </a:lnTo>
                  <a:lnTo>
                    <a:pt x="0" y="0"/>
                  </a:lnTo>
                  <a:lnTo>
                    <a:pt x="0" y="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7" name="Freeform 167"/>
            <p:cNvSpPr>
              <a:spLocks/>
            </p:cNvSpPr>
            <p:nvPr/>
          </p:nvSpPr>
          <p:spPr bwMode="auto">
            <a:xfrm>
              <a:off x="1793" y="2100"/>
              <a:ext cx="12" cy="16"/>
            </a:xfrm>
            <a:custGeom>
              <a:avLst/>
              <a:gdLst>
                <a:gd name="T0" fmla="*/ 0 w 12"/>
                <a:gd name="T1" fmla="*/ 9 h 16"/>
                <a:gd name="T2" fmla="*/ 8 w 12"/>
                <a:gd name="T3" fmla="*/ 16 h 16"/>
                <a:gd name="T4" fmla="*/ 9 w 12"/>
                <a:gd name="T5" fmla="*/ 16 h 16"/>
                <a:gd name="T6" fmla="*/ 9 w 12"/>
                <a:gd name="T7" fmla="*/ 16 h 16"/>
                <a:gd name="T8" fmla="*/ 9 w 12"/>
                <a:gd name="T9" fmla="*/ 16 h 16"/>
                <a:gd name="T10" fmla="*/ 10 w 12"/>
                <a:gd name="T11" fmla="*/ 16 h 16"/>
                <a:gd name="T12" fmla="*/ 10 w 12"/>
                <a:gd name="T13" fmla="*/ 16 h 16"/>
                <a:gd name="T14" fmla="*/ 10 w 12"/>
                <a:gd name="T15" fmla="*/ 15 h 16"/>
                <a:gd name="T16" fmla="*/ 10 w 12"/>
                <a:gd name="T17" fmla="*/ 15 h 16"/>
                <a:gd name="T18" fmla="*/ 11 w 12"/>
                <a:gd name="T19" fmla="*/ 15 h 16"/>
                <a:gd name="T20" fmla="*/ 11 w 12"/>
                <a:gd name="T21" fmla="*/ 15 h 16"/>
                <a:gd name="T22" fmla="*/ 11 w 12"/>
                <a:gd name="T23" fmla="*/ 15 h 16"/>
                <a:gd name="T24" fmla="*/ 11 w 12"/>
                <a:gd name="T25" fmla="*/ 15 h 16"/>
                <a:gd name="T26" fmla="*/ 11 w 12"/>
                <a:gd name="T27" fmla="*/ 15 h 16"/>
                <a:gd name="T28" fmla="*/ 11 w 12"/>
                <a:gd name="T29" fmla="*/ 14 h 16"/>
                <a:gd name="T30" fmla="*/ 12 w 12"/>
                <a:gd name="T31" fmla="*/ 14 h 16"/>
                <a:gd name="T32" fmla="*/ 12 w 12"/>
                <a:gd name="T33" fmla="*/ 14 h 16"/>
                <a:gd name="T34" fmla="*/ 12 w 12"/>
                <a:gd name="T35" fmla="*/ 14 h 16"/>
                <a:gd name="T36" fmla="*/ 12 w 12"/>
                <a:gd name="T37" fmla="*/ 14 h 16"/>
                <a:gd name="T38" fmla="*/ 12 w 12"/>
                <a:gd name="T39" fmla="*/ 13 h 16"/>
                <a:gd name="T40" fmla="*/ 12 w 12"/>
                <a:gd name="T41" fmla="*/ 13 h 16"/>
                <a:gd name="T42" fmla="*/ 12 w 12"/>
                <a:gd name="T43" fmla="*/ 13 h 16"/>
                <a:gd name="T44" fmla="*/ 12 w 12"/>
                <a:gd name="T45" fmla="*/ 12 h 16"/>
                <a:gd name="T46" fmla="*/ 12 w 12"/>
                <a:gd name="T47" fmla="*/ 12 h 16"/>
                <a:gd name="T48" fmla="*/ 12 w 12"/>
                <a:gd name="T49" fmla="*/ 12 h 16"/>
                <a:gd name="T50" fmla="*/ 12 w 12"/>
                <a:gd name="T51" fmla="*/ 12 h 16"/>
                <a:gd name="T52" fmla="*/ 12 w 12"/>
                <a:gd name="T53" fmla="*/ 11 h 16"/>
                <a:gd name="T54" fmla="*/ 12 w 12"/>
                <a:gd name="T55" fmla="*/ 11 h 16"/>
                <a:gd name="T56" fmla="*/ 12 w 12"/>
                <a:gd name="T57" fmla="*/ 11 h 16"/>
                <a:gd name="T58" fmla="*/ 12 w 12"/>
                <a:gd name="T59" fmla="*/ 11 h 16"/>
                <a:gd name="T60" fmla="*/ 12 w 12"/>
                <a:gd name="T61" fmla="*/ 10 h 16"/>
                <a:gd name="T62" fmla="*/ 11 w 12"/>
                <a:gd name="T63" fmla="*/ 10 h 16"/>
                <a:gd name="T64" fmla="*/ 11 w 12"/>
                <a:gd name="T65" fmla="*/ 10 h 16"/>
                <a:gd name="T66" fmla="*/ 11 w 12"/>
                <a:gd name="T67" fmla="*/ 10 h 16"/>
                <a:gd name="T68" fmla="*/ 11 w 12"/>
                <a:gd name="T69" fmla="*/ 10 h 16"/>
                <a:gd name="T70" fmla="*/ 11 w 12"/>
                <a:gd name="T71" fmla="*/ 10 h 16"/>
                <a:gd name="T72" fmla="*/ 11 w 12"/>
                <a:gd name="T73" fmla="*/ 10 h 16"/>
                <a:gd name="T74" fmla="*/ 10 w 12"/>
                <a:gd name="T75" fmla="*/ 9 h 16"/>
                <a:gd name="T76" fmla="*/ 11 w 12"/>
                <a:gd name="T77" fmla="*/ 9 h 16"/>
                <a:gd name="T78" fmla="*/ 0 w 12"/>
                <a:gd name="T79" fmla="*/ 0 h 16"/>
                <a:gd name="T80" fmla="*/ 0 w 12"/>
                <a:gd name="T81"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6">
                  <a:moveTo>
                    <a:pt x="0" y="9"/>
                  </a:moveTo>
                  <a:lnTo>
                    <a:pt x="8" y="16"/>
                  </a:lnTo>
                  <a:lnTo>
                    <a:pt x="9" y="16"/>
                  </a:lnTo>
                  <a:lnTo>
                    <a:pt x="9" y="16"/>
                  </a:lnTo>
                  <a:lnTo>
                    <a:pt x="9" y="16"/>
                  </a:lnTo>
                  <a:lnTo>
                    <a:pt x="10" y="16"/>
                  </a:lnTo>
                  <a:lnTo>
                    <a:pt x="10" y="16"/>
                  </a:lnTo>
                  <a:lnTo>
                    <a:pt x="10" y="15"/>
                  </a:lnTo>
                  <a:lnTo>
                    <a:pt x="10" y="15"/>
                  </a:lnTo>
                  <a:lnTo>
                    <a:pt x="11" y="15"/>
                  </a:lnTo>
                  <a:lnTo>
                    <a:pt x="11" y="15"/>
                  </a:lnTo>
                  <a:lnTo>
                    <a:pt x="11" y="15"/>
                  </a:lnTo>
                  <a:lnTo>
                    <a:pt x="11" y="15"/>
                  </a:lnTo>
                  <a:lnTo>
                    <a:pt x="11" y="15"/>
                  </a:lnTo>
                  <a:lnTo>
                    <a:pt x="11" y="14"/>
                  </a:lnTo>
                  <a:lnTo>
                    <a:pt x="12" y="14"/>
                  </a:lnTo>
                  <a:lnTo>
                    <a:pt x="12" y="14"/>
                  </a:lnTo>
                  <a:lnTo>
                    <a:pt x="12" y="14"/>
                  </a:lnTo>
                  <a:lnTo>
                    <a:pt x="12" y="14"/>
                  </a:lnTo>
                  <a:lnTo>
                    <a:pt x="12" y="13"/>
                  </a:lnTo>
                  <a:lnTo>
                    <a:pt x="12" y="13"/>
                  </a:lnTo>
                  <a:lnTo>
                    <a:pt x="12" y="13"/>
                  </a:lnTo>
                  <a:lnTo>
                    <a:pt x="12" y="12"/>
                  </a:lnTo>
                  <a:lnTo>
                    <a:pt x="12" y="12"/>
                  </a:lnTo>
                  <a:lnTo>
                    <a:pt x="12" y="12"/>
                  </a:lnTo>
                  <a:lnTo>
                    <a:pt x="12" y="12"/>
                  </a:lnTo>
                  <a:lnTo>
                    <a:pt x="12" y="11"/>
                  </a:lnTo>
                  <a:lnTo>
                    <a:pt x="12" y="11"/>
                  </a:lnTo>
                  <a:lnTo>
                    <a:pt x="12" y="11"/>
                  </a:lnTo>
                  <a:lnTo>
                    <a:pt x="12" y="11"/>
                  </a:lnTo>
                  <a:lnTo>
                    <a:pt x="12" y="10"/>
                  </a:lnTo>
                  <a:lnTo>
                    <a:pt x="11" y="10"/>
                  </a:lnTo>
                  <a:lnTo>
                    <a:pt x="11" y="10"/>
                  </a:lnTo>
                  <a:lnTo>
                    <a:pt x="11" y="10"/>
                  </a:lnTo>
                  <a:lnTo>
                    <a:pt x="11" y="10"/>
                  </a:lnTo>
                  <a:lnTo>
                    <a:pt x="11" y="10"/>
                  </a:lnTo>
                  <a:lnTo>
                    <a:pt x="11" y="10"/>
                  </a:lnTo>
                  <a:lnTo>
                    <a:pt x="10" y="9"/>
                  </a:lnTo>
                  <a:lnTo>
                    <a:pt x="11" y="9"/>
                  </a:lnTo>
                  <a:lnTo>
                    <a:pt x="0" y="0"/>
                  </a:lnTo>
                  <a:lnTo>
                    <a:pt x="0" y="9"/>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8" name="Freeform 168"/>
            <p:cNvSpPr>
              <a:spLocks/>
            </p:cNvSpPr>
            <p:nvPr/>
          </p:nvSpPr>
          <p:spPr bwMode="auto">
            <a:xfrm>
              <a:off x="1793" y="2143"/>
              <a:ext cx="12" cy="15"/>
            </a:xfrm>
            <a:custGeom>
              <a:avLst/>
              <a:gdLst>
                <a:gd name="T0" fmla="*/ 0 w 12"/>
                <a:gd name="T1" fmla="*/ 7 h 15"/>
                <a:gd name="T2" fmla="*/ 9 w 12"/>
                <a:gd name="T3" fmla="*/ 0 h 15"/>
                <a:gd name="T4" fmla="*/ 9 w 12"/>
                <a:gd name="T5" fmla="*/ 0 h 15"/>
                <a:gd name="T6" fmla="*/ 9 w 12"/>
                <a:gd name="T7" fmla="*/ 0 h 15"/>
                <a:gd name="T8" fmla="*/ 10 w 12"/>
                <a:gd name="T9" fmla="*/ 0 h 15"/>
                <a:gd name="T10" fmla="*/ 10 w 12"/>
                <a:gd name="T11" fmla="*/ 1 h 15"/>
                <a:gd name="T12" fmla="*/ 10 w 12"/>
                <a:gd name="T13" fmla="*/ 1 h 15"/>
                <a:gd name="T14" fmla="*/ 10 w 12"/>
                <a:gd name="T15" fmla="*/ 1 h 15"/>
                <a:gd name="T16" fmla="*/ 11 w 12"/>
                <a:gd name="T17" fmla="*/ 1 h 15"/>
                <a:gd name="T18" fmla="*/ 11 w 12"/>
                <a:gd name="T19" fmla="*/ 1 h 15"/>
                <a:gd name="T20" fmla="*/ 11 w 12"/>
                <a:gd name="T21" fmla="*/ 1 h 15"/>
                <a:gd name="T22" fmla="*/ 11 w 12"/>
                <a:gd name="T23" fmla="*/ 2 h 15"/>
                <a:gd name="T24" fmla="*/ 11 w 12"/>
                <a:gd name="T25" fmla="*/ 2 h 15"/>
                <a:gd name="T26" fmla="*/ 11 w 12"/>
                <a:gd name="T27" fmla="*/ 2 h 15"/>
                <a:gd name="T28" fmla="*/ 12 w 12"/>
                <a:gd name="T29" fmla="*/ 2 h 15"/>
                <a:gd name="T30" fmla="*/ 12 w 12"/>
                <a:gd name="T31" fmla="*/ 2 h 15"/>
                <a:gd name="T32" fmla="*/ 12 w 12"/>
                <a:gd name="T33" fmla="*/ 2 h 15"/>
                <a:gd name="T34" fmla="*/ 12 w 12"/>
                <a:gd name="T35" fmla="*/ 3 h 15"/>
                <a:gd name="T36" fmla="*/ 12 w 12"/>
                <a:gd name="T37" fmla="*/ 3 h 15"/>
                <a:gd name="T38" fmla="*/ 12 w 12"/>
                <a:gd name="T39" fmla="*/ 3 h 15"/>
                <a:gd name="T40" fmla="*/ 12 w 12"/>
                <a:gd name="T41" fmla="*/ 4 h 15"/>
                <a:gd name="T42" fmla="*/ 12 w 12"/>
                <a:gd name="T43" fmla="*/ 4 h 15"/>
                <a:gd name="T44" fmla="*/ 12 w 12"/>
                <a:gd name="T45" fmla="*/ 4 h 15"/>
                <a:gd name="T46" fmla="*/ 12 w 12"/>
                <a:gd name="T47" fmla="*/ 5 h 15"/>
                <a:gd name="T48" fmla="*/ 12 w 12"/>
                <a:gd name="T49" fmla="*/ 5 h 15"/>
                <a:gd name="T50" fmla="*/ 12 w 12"/>
                <a:gd name="T51" fmla="*/ 5 h 15"/>
                <a:gd name="T52" fmla="*/ 12 w 12"/>
                <a:gd name="T53" fmla="*/ 5 h 15"/>
                <a:gd name="T54" fmla="*/ 12 w 12"/>
                <a:gd name="T55" fmla="*/ 6 h 15"/>
                <a:gd name="T56" fmla="*/ 12 w 12"/>
                <a:gd name="T57" fmla="*/ 6 h 15"/>
                <a:gd name="T58" fmla="*/ 12 w 12"/>
                <a:gd name="T59" fmla="*/ 6 h 15"/>
                <a:gd name="T60" fmla="*/ 12 w 12"/>
                <a:gd name="T61" fmla="*/ 7 h 15"/>
                <a:gd name="T62" fmla="*/ 11 w 12"/>
                <a:gd name="T63" fmla="*/ 7 h 15"/>
                <a:gd name="T64" fmla="*/ 11 w 12"/>
                <a:gd name="T65" fmla="*/ 7 h 15"/>
                <a:gd name="T66" fmla="*/ 11 w 12"/>
                <a:gd name="T67" fmla="*/ 7 h 15"/>
                <a:gd name="T68" fmla="*/ 11 w 12"/>
                <a:gd name="T69" fmla="*/ 7 h 15"/>
                <a:gd name="T70" fmla="*/ 0 w 12"/>
                <a:gd name="T71" fmla="*/ 15 h 15"/>
                <a:gd name="T72" fmla="*/ 0 w 12"/>
                <a:gd name="T7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5">
                  <a:moveTo>
                    <a:pt x="0" y="7"/>
                  </a:moveTo>
                  <a:lnTo>
                    <a:pt x="9" y="0"/>
                  </a:lnTo>
                  <a:lnTo>
                    <a:pt x="9" y="0"/>
                  </a:lnTo>
                  <a:lnTo>
                    <a:pt x="9" y="0"/>
                  </a:lnTo>
                  <a:lnTo>
                    <a:pt x="10" y="0"/>
                  </a:lnTo>
                  <a:lnTo>
                    <a:pt x="10" y="1"/>
                  </a:lnTo>
                  <a:lnTo>
                    <a:pt x="10" y="1"/>
                  </a:lnTo>
                  <a:lnTo>
                    <a:pt x="10" y="1"/>
                  </a:lnTo>
                  <a:lnTo>
                    <a:pt x="11" y="1"/>
                  </a:lnTo>
                  <a:lnTo>
                    <a:pt x="11" y="1"/>
                  </a:lnTo>
                  <a:lnTo>
                    <a:pt x="11" y="1"/>
                  </a:lnTo>
                  <a:lnTo>
                    <a:pt x="11" y="2"/>
                  </a:lnTo>
                  <a:lnTo>
                    <a:pt x="11" y="2"/>
                  </a:lnTo>
                  <a:lnTo>
                    <a:pt x="11" y="2"/>
                  </a:lnTo>
                  <a:lnTo>
                    <a:pt x="12" y="2"/>
                  </a:lnTo>
                  <a:lnTo>
                    <a:pt x="12" y="2"/>
                  </a:lnTo>
                  <a:lnTo>
                    <a:pt x="12" y="2"/>
                  </a:lnTo>
                  <a:lnTo>
                    <a:pt x="12" y="3"/>
                  </a:lnTo>
                  <a:lnTo>
                    <a:pt x="12" y="3"/>
                  </a:lnTo>
                  <a:lnTo>
                    <a:pt x="12" y="3"/>
                  </a:lnTo>
                  <a:lnTo>
                    <a:pt x="12" y="4"/>
                  </a:lnTo>
                  <a:lnTo>
                    <a:pt x="12" y="4"/>
                  </a:lnTo>
                  <a:lnTo>
                    <a:pt x="12" y="4"/>
                  </a:lnTo>
                  <a:lnTo>
                    <a:pt x="12" y="5"/>
                  </a:lnTo>
                  <a:lnTo>
                    <a:pt x="12" y="5"/>
                  </a:lnTo>
                  <a:lnTo>
                    <a:pt x="12" y="5"/>
                  </a:lnTo>
                  <a:lnTo>
                    <a:pt x="12" y="5"/>
                  </a:lnTo>
                  <a:lnTo>
                    <a:pt x="12" y="6"/>
                  </a:lnTo>
                  <a:lnTo>
                    <a:pt x="12" y="6"/>
                  </a:lnTo>
                  <a:lnTo>
                    <a:pt x="12" y="6"/>
                  </a:lnTo>
                  <a:lnTo>
                    <a:pt x="12" y="7"/>
                  </a:lnTo>
                  <a:lnTo>
                    <a:pt x="11" y="7"/>
                  </a:lnTo>
                  <a:lnTo>
                    <a:pt x="11" y="7"/>
                  </a:lnTo>
                  <a:lnTo>
                    <a:pt x="11" y="7"/>
                  </a:lnTo>
                  <a:lnTo>
                    <a:pt x="11" y="7"/>
                  </a:lnTo>
                  <a:lnTo>
                    <a:pt x="0" y="15"/>
                  </a:lnTo>
                  <a:lnTo>
                    <a:pt x="0"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39" name="Freeform 169"/>
            <p:cNvSpPr>
              <a:spLocks/>
            </p:cNvSpPr>
            <p:nvPr/>
          </p:nvSpPr>
          <p:spPr bwMode="auto">
            <a:xfrm>
              <a:off x="1793" y="2143"/>
              <a:ext cx="12" cy="15"/>
            </a:xfrm>
            <a:custGeom>
              <a:avLst/>
              <a:gdLst>
                <a:gd name="T0" fmla="*/ 0 w 12"/>
                <a:gd name="T1" fmla="*/ 7 h 15"/>
                <a:gd name="T2" fmla="*/ 9 w 12"/>
                <a:gd name="T3" fmla="*/ 0 h 15"/>
                <a:gd name="T4" fmla="*/ 9 w 12"/>
                <a:gd name="T5" fmla="*/ 0 h 15"/>
                <a:gd name="T6" fmla="*/ 9 w 12"/>
                <a:gd name="T7" fmla="*/ 0 h 15"/>
                <a:gd name="T8" fmla="*/ 10 w 12"/>
                <a:gd name="T9" fmla="*/ 0 h 15"/>
                <a:gd name="T10" fmla="*/ 10 w 12"/>
                <a:gd name="T11" fmla="*/ 1 h 15"/>
                <a:gd name="T12" fmla="*/ 10 w 12"/>
                <a:gd name="T13" fmla="*/ 1 h 15"/>
                <a:gd name="T14" fmla="*/ 10 w 12"/>
                <a:gd name="T15" fmla="*/ 1 h 15"/>
                <a:gd name="T16" fmla="*/ 11 w 12"/>
                <a:gd name="T17" fmla="*/ 1 h 15"/>
                <a:gd name="T18" fmla="*/ 11 w 12"/>
                <a:gd name="T19" fmla="*/ 1 h 15"/>
                <a:gd name="T20" fmla="*/ 11 w 12"/>
                <a:gd name="T21" fmla="*/ 1 h 15"/>
                <a:gd name="T22" fmla="*/ 11 w 12"/>
                <a:gd name="T23" fmla="*/ 2 h 15"/>
                <a:gd name="T24" fmla="*/ 11 w 12"/>
                <a:gd name="T25" fmla="*/ 2 h 15"/>
                <a:gd name="T26" fmla="*/ 11 w 12"/>
                <a:gd name="T27" fmla="*/ 2 h 15"/>
                <a:gd name="T28" fmla="*/ 12 w 12"/>
                <a:gd name="T29" fmla="*/ 2 h 15"/>
                <a:gd name="T30" fmla="*/ 12 w 12"/>
                <a:gd name="T31" fmla="*/ 2 h 15"/>
                <a:gd name="T32" fmla="*/ 12 w 12"/>
                <a:gd name="T33" fmla="*/ 2 h 15"/>
                <a:gd name="T34" fmla="*/ 12 w 12"/>
                <a:gd name="T35" fmla="*/ 3 h 15"/>
                <a:gd name="T36" fmla="*/ 12 w 12"/>
                <a:gd name="T37" fmla="*/ 3 h 15"/>
                <a:gd name="T38" fmla="*/ 12 w 12"/>
                <a:gd name="T39" fmla="*/ 3 h 15"/>
                <a:gd name="T40" fmla="*/ 12 w 12"/>
                <a:gd name="T41" fmla="*/ 4 h 15"/>
                <a:gd name="T42" fmla="*/ 12 w 12"/>
                <a:gd name="T43" fmla="*/ 4 h 15"/>
                <a:gd name="T44" fmla="*/ 12 w 12"/>
                <a:gd name="T45" fmla="*/ 4 h 15"/>
                <a:gd name="T46" fmla="*/ 12 w 12"/>
                <a:gd name="T47" fmla="*/ 5 h 15"/>
                <a:gd name="T48" fmla="*/ 12 w 12"/>
                <a:gd name="T49" fmla="*/ 5 h 15"/>
                <a:gd name="T50" fmla="*/ 12 w 12"/>
                <a:gd name="T51" fmla="*/ 5 h 15"/>
                <a:gd name="T52" fmla="*/ 12 w 12"/>
                <a:gd name="T53" fmla="*/ 5 h 15"/>
                <a:gd name="T54" fmla="*/ 12 w 12"/>
                <a:gd name="T55" fmla="*/ 6 h 15"/>
                <a:gd name="T56" fmla="*/ 12 w 12"/>
                <a:gd name="T57" fmla="*/ 6 h 15"/>
                <a:gd name="T58" fmla="*/ 12 w 12"/>
                <a:gd name="T59" fmla="*/ 6 h 15"/>
                <a:gd name="T60" fmla="*/ 12 w 12"/>
                <a:gd name="T61" fmla="*/ 7 h 15"/>
                <a:gd name="T62" fmla="*/ 11 w 12"/>
                <a:gd name="T63" fmla="*/ 7 h 15"/>
                <a:gd name="T64" fmla="*/ 11 w 12"/>
                <a:gd name="T65" fmla="*/ 7 h 15"/>
                <a:gd name="T66" fmla="*/ 11 w 12"/>
                <a:gd name="T67" fmla="*/ 7 h 15"/>
                <a:gd name="T68" fmla="*/ 11 w 12"/>
                <a:gd name="T69" fmla="*/ 7 h 15"/>
                <a:gd name="T70" fmla="*/ 0 w 12"/>
                <a:gd name="T71" fmla="*/ 15 h 15"/>
                <a:gd name="T72" fmla="*/ 0 w 12"/>
                <a:gd name="T7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5">
                  <a:moveTo>
                    <a:pt x="0" y="7"/>
                  </a:moveTo>
                  <a:lnTo>
                    <a:pt x="9" y="0"/>
                  </a:lnTo>
                  <a:lnTo>
                    <a:pt x="9" y="0"/>
                  </a:lnTo>
                  <a:lnTo>
                    <a:pt x="9" y="0"/>
                  </a:lnTo>
                  <a:lnTo>
                    <a:pt x="10" y="0"/>
                  </a:lnTo>
                  <a:lnTo>
                    <a:pt x="10" y="1"/>
                  </a:lnTo>
                  <a:lnTo>
                    <a:pt x="10" y="1"/>
                  </a:lnTo>
                  <a:lnTo>
                    <a:pt x="10" y="1"/>
                  </a:lnTo>
                  <a:lnTo>
                    <a:pt x="11" y="1"/>
                  </a:lnTo>
                  <a:lnTo>
                    <a:pt x="11" y="1"/>
                  </a:lnTo>
                  <a:lnTo>
                    <a:pt x="11" y="1"/>
                  </a:lnTo>
                  <a:lnTo>
                    <a:pt x="11" y="2"/>
                  </a:lnTo>
                  <a:lnTo>
                    <a:pt x="11" y="2"/>
                  </a:lnTo>
                  <a:lnTo>
                    <a:pt x="11" y="2"/>
                  </a:lnTo>
                  <a:lnTo>
                    <a:pt x="12" y="2"/>
                  </a:lnTo>
                  <a:lnTo>
                    <a:pt x="12" y="2"/>
                  </a:lnTo>
                  <a:lnTo>
                    <a:pt x="12" y="2"/>
                  </a:lnTo>
                  <a:lnTo>
                    <a:pt x="12" y="3"/>
                  </a:lnTo>
                  <a:lnTo>
                    <a:pt x="12" y="3"/>
                  </a:lnTo>
                  <a:lnTo>
                    <a:pt x="12" y="3"/>
                  </a:lnTo>
                  <a:lnTo>
                    <a:pt x="12" y="4"/>
                  </a:lnTo>
                  <a:lnTo>
                    <a:pt x="12" y="4"/>
                  </a:lnTo>
                  <a:lnTo>
                    <a:pt x="12" y="4"/>
                  </a:lnTo>
                  <a:lnTo>
                    <a:pt x="12" y="5"/>
                  </a:lnTo>
                  <a:lnTo>
                    <a:pt x="12" y="5"/>
                  </a:lnTo>
                  <a:lnTo>
                    <a:pt x="12" y="5"/>
                  </a:lnTo>
                  <a:lnTo>
                    <a:pt x="12" y="5"/>
                  </a:lnTo>
                  <a:lnTo>
                    <a:pt x="12" y="6"/>
                  </a:lnTo>
                  <a:lnTo>
                    <a:pt x="12" y="6"/>
                  </a:lnTo>
                  <a:lnTo>
                    <a:pt x="12" y="6"/>
                  </a:lnTo>
                  <a:lnTo>
                    <a:pt x="12" y="7"/>
                  </a:lnTo>
                  <a:lnTo>
                    <a:pt x="11" y="7"/>
                  </a:lnTo>
                  <a:lnTo>
                    <a:pt x="11" y="7"/>
                  </a:lnTo>
                  <a:lnTo>
                    <a:pt x="11" y="7"/>
                  </a:lnTo>
                  <a:lnTo>
                    <a:pt x="11" y="7"/>
                  </a:lnTo>
                  <a:lnTo>
                    <a:pt x="0" y="15"/>
                  </a:lnTo>
                  <a:lnTo>
                    <a:pt x="0"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0" name="Freeform 170"/>
            <p:cNvSpPr>
              <a:spLocks/>
            </p:cNvSpPr>
            <p:nvPr/>
          </p:nvSpPr>
          <p:spPr bwMode="auto">
            <a:xfrm>
              <a:off x="1796" y="2129"/>
              <a:ext cx="9" cy="8"/>
            </a:xfrm>
            <a:custGeom>
              <a:avLst/>
              <a:gdLst>
                <a:gd name="T0" fmla="*/ 7 w 9"/>
                <a:gd name="T1" fmla="*/ 0 h 8"/>
                <a:gd name="T2" fmla="*/ 0 w 9"/>
                <a:gd name="T3" fmla="*/ 1 h 8"/>
                <a:gd name="T4" fmla="*/ 0 w 9"/>
                <a:gd name="T5" fmla="*/ 8 h 8"/>
                <a:gd name="T6" fmla="*/ 8 w 9"/>
                <a:gd name="T7" fmla="*/ 7 h 8"/>
                <a:gd name="T8" fmla="*/ 8 w 9"/>
                <a:gd name="T9" fmla="*/ 6 h 8"/>
                <a:gd name="T10" fmla="*/ 8 w 9"/>
                <a:gd name="T11" fmla="*/ 6 h 8"/>
                <a:gd name="T12" fmla="*/ 8 w 9"/>
                <a:gd name="T13" fmla="*/ 6 h 8"/>
                <a:gd name="T14" fmla="*/ 8 w 9"/>
                <a:gd name="T15" fmla="*/ 6 h 8"/>
                <a:gd name="T16" fmla="*/ 8 w 9"/>
                <a:gd name="T17" fmla="*/ 6 h 8"/>
                <a:gd name="T18" fmla="*/ 9 w 9"/>
                <a:gd name="T19" fmla="*/ 6 h 8"/>
                <a:gd name="T20" fmla="*/ 9 w 9"/>
                <a:gd name="T21" fmla="*/ 5 h 8"/>
                <a:gd name="T22" fmla="*/ 9 w 9"/>
                <a:gd name="T23" fmla="*/ 5 h 8"/>
                <a:gd name="T24" fmla="*/ 9 w 9"/>
                <a:gd name="T25" fmla="*/ 5 h 8"/>
                <a:gd name="T26" fmla="*/ 9 w 9"/>
                <a:gd name="T27" fmla="*/ 5 h 8"/>
                <a:gd name="T28" fmla="*/ 9 w 9"/>
                <a:gd name="T29" fmla="*/ 4 h 8"/>
                <a:gd name="T30" fmla="*/ 9 w 9"/>
                <a:gd name="T31" fmla="*/ 4 h 8"/>
                <a:gd name="T32" fmla="*/ 9 w 9"/>
                <a:gd name="T33" fmla="*/ 4 h 8"/>
                <a:gd name="T34" fmla="*/ 9 w 9"/>
                <a:gd name="T35" fmla="*/ 3 h 8"/>
                <a:gd name="T36" fmla="*/ 9 w 9"/>
                <a:gd name="T37" fmla="*/ 3 h 8"/>
                <a:gd name="T38" fmla="*/ 9 w 9"/>
                <a:gd name="T39" fmla="*/ 3 h 8"/>
                <a:gd name="T40" fmla="*/ 9 w 9"/>
                <a:gd name="T41" fmla="*/ 2 h 8"/>
                <a:gd name="T42" fmla="*/ 9 w 9"/>
                <a:gd name="T43" fmla="*/ 2 h 8"/>
                <a:gd name="T44" fmla="*/ 9 w 9"/>
                <a:gd name="T45" fmla="*/ 2 h 8"/>
                <a:gd name="T46" fmla="*/ 9 w 9"/>
                <a:gd name="T47" fmla="*/ 2 h 8"/>
                <a:gd name="T48" fmla="*/ 8 w 9"/>
                <a:gd name="T49" fmla="*/ 2 h 8"/>
                <a:gd name="T50" fmla="*/ 8 w 9"/>
                <a:gd name="T51" fmla="*/ 1 h 8"/>
                <a:gd name="T52" fmla="*/ 8 w 9"/>
                <a:gd name="T53" fmla="*/ 1 h 8"/>
                <a:gd name="T54" fmla="*/ 8 w 9"/>
                <a:gd name="T55" fmla="*/ 1 h 8"/>
                <a:gd name="T56" fmla="*/ 8 w 9"/>
                <a:gd name="T57" fmla="*/ 1 h 8"/>
                <a:gd name="T58" fmla="*/ 8 w 9"/>
                <a:gd name="T59" fmla="*/ 1 h 8"/>
                <a:gd name="T60" fmla="*/ 7 w 9"/>
                <a:gd name="T61" fmla="*/ 1 h 8"/>
                <a:gd name="T62" fmla="*/ 7 w 9"/>
                <a:gd name="T63" fmla="*/ 0 h 8"/>
                <a:gd name="T64" fmla="*/ 7 w 9"/>
                <a:gd name="T6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8">
                  <a:moveTo>
                    <a:pt x="7" y="0"/>
                  </a:moveTo>
                  <a:lnTo>
                    <a:pt x="0" y="1"/>
                  </a:lnTo>
                  <a:lnTo>
                    <a:pt x="0" y="8"/>
                  </a:lnTo>
                  <a:lnTo>
                    <a:pt x="8" y="7"/>
                  </a:lnTo>
                  <a:lnTo>
                    <a:pt x="8" y="6"/>
                  </a:lnTo>
                  <a:lnTo>
                    <a:pt x="8" y="6"/>
                  </a:lnTo>
                  <a:lnTo>
                    <a:pt x="8" y="6"/>
                  </a:lnTo>
                  <a:lnTo>
                    <a:pt x="8" y="6"/>
                  </a:lnTo>
                  <a:lnTo>
                    <a:pt x="8" y="6"/>
                  </a:lnTo>
                  <a:lnTo>
                    <a:pt x="9" y="6"/>
                  </a:lnTo>
                  <a:lnTo>
                    <a:pt x="9" y="5"/>
                  </a:lnTo>
                  <a:lnTo>
                    <a:pt x="9" y="5"/>
                  </a:lnTo>
                  <a:lnTo>
                    <a:pt x="9" y="5"/>
                  </a:lnTo>
                  <a:lnTo>
                    <a:pt x="9" y="5"/>
                  </a:lnTo>
                  <a:lnTo>
                    <a:pt x="9" y="4"/>
                  </a:lnTo>
                  <a:lnTo>
                    <a:pt x="9" y="4"/>
                  </a:lnTo>
                  <a:lnTo>
                    <a:pt x="9" y="4"/>
                  </a:lnTo>
                  <a:lnTo>
                    <a:pt x="9" y="3"/>
                  </a:lnTo>
                  <a:lnTo>
                    <a:pt x="9" y="3"/>
                  </a:lnTo>
                  <a:lnTo>
                    <a:pt x="9" y="3"/>
                  </a:lnTo>
                  <a:lnTo>
                    <a:pt x="9" y="2"/>
                  </a:lnTo>
                  <a:lnTo>
                    <a:pt x="9" y="2"/>
                  </a:lnTo>
                  <a:lnTo>
                    <a:pt x="9" y="2"/>
                  </a:lnTo>
                  <a:lnTo>
                    <a:pt x="9" y="2"/>
                  </a:lnTo>
                  <a:lnTo>
                    <a:pt x="8" y="2"/>
                  </a:lnTo>
                  <a:lnTo>
                    <a:pt x="8" y="1"/>
                  </a:lnTo>
                  <a:lnTo>
                    <a:pt x="8" y="1"/>
                  </a:lnTo>
                  <a:lnTo>
                    <a:pt x="8" y="1"/>
                  </a:lnTo>
                  <a:lnTo>
                    <a:pt x="8" y="1"/>
                  </a:lnTo>
                  <a:lnTo>
                    <a:pt x="8" y="1"/>
                  </a:lnTo>
                  <a:lnTo>
                    <a:pt x="7" y="1"/>
                  </a:lnTo>
                  <a:lnTo>
                    <a:pt x="7" y="0"/>
                  </a:lnTo>
                  <a:lnTo>
                    <a:pt x="7"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1" name="Freeform 171"/>
            <p:cNvSpPr>
              <a:spLocks/>
            </p:cNvSpPr>
            <p:nvPr/>
          </p:nvSpPr>
          <p:spPr bwMode="auto">
            <a:xfrm>
              <a:off x="1796" y="2129"/>
              <a:ext cx="9" cy="8"/>
            </a:xfrm>
            <a:custGeom>
              <a:avLst/>
              <a:gdLst>
                <a:gd name="T0" fmla="*/ 7 w 9"/>
                <a:gd name="T1" fmla="*/ 0 h 8"/>
                <a:gd name="T2" fmla="*/ 0 w 9"/>
                <a:gd name="T3" fmla="*/ 1 h 8"/>
                <a:gd name="T4" fmla="*/ 0 w 9"/>
                <a:gd name="T5" fmla="*/ 8 h 8"/>
                <a:gd name="T6" fmla="*/ 8 w 9"/>
                <a:gd name="T7" fmla="*/ 7 h 8"/>
                <a:gd name="T8" fmla="*/ 8 w 9"/>
                <a:gd name="T9" fmla="*/ 6 h 8"/>
                <a:gd name="T10" fmla="*/ 8 w 9"/>
                <a:gd name="T11" fmla="*/ 6 h 8"/>
                <a:gd name="T12" fmla="*/ 8 w 9"/>
                <a:gd name="T13" fmla="*/ 6 h 8"/>
                <a:gd name="T14" fmla="*/ 8 w 9"/>
                <a:gd name="T15" fmla="*/ 6 h 8"/>
                <a:gd name="T16" fmla="*/ 8 w 9"/>
                <a:gd name="T17" fmla="*/ 6 h 8"/>
                <a:gd name="T18" fmla="*/ 9 w 9"/>
                <a:gd name="T19" fmla="*/ 6 h 8"/>
                <a:gd name="T20" fmla="*/ 9 w 9"/>
                <a:gd name="T21" fmla="*/ 5 h 8"/>
                <a:gd name="T22" fmla="*/ 9 w 9"/>
                <a:gd name="T23" fmla="*/ 5 h 8"/>
                <a:gd name="T24" fmla="*/ 9 w 9"/>
                <a:gd name="T25" fmla="*/ 5 h 8"/>
                <a:gd name="T26" fmla="*/ 9 w 9"/>
                <a:gd name="T27" fmla="*/ 5 h 8"/>
                <a:gd name="T28" fmla="*/ 9 w 9"/>
                <a:gd name="T29" fmla="*/ 4 h 8"/>
                <a:gd name="T30" fmla="*/ 9 w 9"/>
                <a:gd name="T31" fmla="*/ 4 h 8"/>
                <a:gd name="T32" fmla="*/ 9 w 9"/>
                <a:gd name="T33" fmla="*/ 4 h 8"/>
                <a:gd name="T34" fmla="*/ 9 w 9"/>
                <a:gd name="T35" fmla="*/ 3 h 8"/>
                <a:gd name="T36" fmla="*/ 9 w 9"/>
                <a:gd name="T37" fmla="*/ 3 h 8"/>
                <a:gd name="T38" fmla="*/ 9 w 9"/>
                <a:gd name="T39" fmla="*/ 3 h 8"/>
                <a:gd name="T40" fmla="*/ 9 w 9"/>
                <a:gd name="T41" fmla="*/ 2 h 8"/>
                <a:gd name="T42" fmla="*/ 9 w 9"/>
                <a:gd name="T43" fmla="*/ 2 h 8"/>
                <a:gd name="T44" fmla="*/ 9 w 9"/>
                <a:gd name="T45" fmla="*/ 2 h 8"/>
                <a:gd name="T46" fmla="*/ 9 w 9"/>
                <a:gd name="T47" fmla="*/ 2 h 8"/>
                <a:gd name="T48" fmla="*/ 8 w 9"/>
                <a:gd name="T49" fmla="*/ 2 h 8"/>
                <a:gd name="T50" fmla="*/ 8 w 9"/>
                <a:gd name="T51" fmla="*/ 1 h 8"/>
                <a:gd name="T52" fmla="*/ 8 w 9"/>
                <a:gd name="T53" fmla="*/ 1 h 8"/>
                <a:gd name="T54" fmla="*/ 8 w 9"/>
                <a:gd name="T55" fmla="*/ 1 h 8"/>
                <a:gd name="T56" fmla="*/ 8 w 9"/>
                <a:gd name="T57" fmla="*/ 1 h 8"/>
                <a:gd name="T58" fmla="*/ 8 w 9"/>
                <a:gd name="T59" fmla="*/ 1 h 8"/>
                <a:gd name="T60" fmla="*/ 7 w 9"/>
                <a:gd name="T61" fmla="*/ 1 h 8"/>
                <a:gd name="T62" fmla="*/ 7 w 9"/>
                <a:gd name="T63" fmla="*/ 0 h 8"/>
                <a:gd name="T64" fmla="*/ 7 w 9"/>
                <a:gd name="T6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8">
                  <a:moveTo>
                    <a:pt x="7" y="0"/>
                  </a:moveTo>
                  <a:lnTo>
                    <a:pt x="0" y="1"/>
                  </a:lnTo>
                  <a:lnTo>
                    <a:pt x="0" y="8"/>
                  </a:lnTo>
                  <a:lnTo>
                    <a:pt x="8" y="7"/>
                  </a:lnTo>
                  <a:lnTo>
                    <a:pt x="8" y="6"/>
                  </a:lnTo>
                  <a:lnTo>
                    <a:pt x="8" y="6"/>
                  </a:lnTo>
                  <a:lnTo>
                    <a:pt x="8" y="6"/>
                  </a:lnTo>
                  <a:lnTo>
                    <a:pt x="8" y="6"/>
                  </a:lnTo>
                  <a:lnTo>
                    <a:pt x="8" y="6"/>
                  </a:lnTo>
                  <a:lnTo>
                    <a:pt x="9" y="6"/>
                  </a:lnTo>
                  <a:lnTo>
                    <a:pt x="9" y="5"/>
                  </a:lnTo>
                  <a:lnTo>
                    <a:pt x="9" y="5"/>
                  </a:lnTo>
                  <a:lnTo>
                    <a:pt x="9" y="5"/>
                  </a:lnTo>
                  <a:lnTo>
                    <a:pt x="9" y="5"/>
                  </a:lnTo>
                  <a:lnTo>
                    <a:pt x="9" y="4"/>
                  </a:lnTo>
                  <a:lnTo>
                    <a:pt x="9" y="4"/>
                  </a:lnTo>
                  <a:lnTo>
                    <a:pt x="9" y="4"/>
                  </a:lnTo>
                  <a:lnTo>
                    <a:pt x="9" y="3"/>
                  </a:lnTo>
                  <a:lnTo>
                    <a:pt x="9" y="3"/>
                  </a:lnTo>
                  <a:lnTo>
                    <a:pt x="9" y="3"/>
                  </a:lnTo>
                  <a:lnTo>
                    <a:pt x="9" y="2"/>
                  </a:lnTo>
                  <a:lnTo>
                    <a:pt x="9" y="2"/>
                  </a:lnTo>
                  <a:lnTo>
                    <a:pt x="9" y="2"/>
                  </a:lnTo>
                  <a:lnTo>
                    <a:pt x="9" y="2"/>
                  </a:lnTo>
                  <a:lnTo>
                    <a:pt x="8" y="2"/>
                  </a:lnTo>
                  <a:lnTo>
                    <a:pt x="8" y="1"/>
                  </a:lnTo>
                  <a:lnTo>
                    <a:pt x="8" y="1"/>
                  </a:lnTo>
                  <a:lnTo>
                    <a:pt x="8" y="1"/>
                  </a:lnTo>
                  <a:lnTo>
                    <a:pt x="8" y="1"/>
                  </a:lnTo>
                  <a:lnTo>
                    <a:pt x="8" y="1"/>
                  </a:lnTo>
                  <a:lnTo>
                    <a:pt x="7" y="1"/>
                  </a:lnTo>
                  <a:lnTo>
                    <a:pt x="7" y="0"/>
                  </a:lnTo>
                  <a:lnTo>
                    <a:pt x="7"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2" name="Freeform 172"/>
            <p:cNvSpPr>
              <a:spLocks/>
            </p:cNvSpPr>
            <p:nvPr/>
          </p:nvSpPr>
          <p:spPr bwMode="auto">
            <a:xfrm>
              <a:off x="1796" y="2119"/>
              <a:ext cx="9" cy="8"/>
            </a:xfrm>
            <a:custGeom>
              <a:avLst/>
              <a:gdLst>
                <a:gd name="T0" fmla="*/ 6 w 9"/>
                <a:gd name="T1" fmla="*/ 8 h 8"/>
                <a:gd name="T2" fmla="*/ 0 w 9"/>
                <a:gd name="T3" fmla="*/ 7 h 8"/>
                <a:gd name="T4" fmla="*/ 0 w 9"/>
                <a:gd name="T5" fmla="*/ 0 h 8"/>
                <a:gd name="T6" fmla="*/ 7 w 9"/>
                <a:gd name="T7" fmla="*/ 3 h 8"/>
                <a:gd name="T8" fmla="*/ 7 w 9"/>
                <a:gd name="T9" fmla="*/ 3 h 8"/>
                <a:gd name="T10" fmla="*/ 7 w 9"/>
                <a:gd name="T11" fmla="*/ 3 h 8"/>
                <a:gd name="T12" fmla="*/ 8 w 9"/>
                <a:gd name="T13" fmla="*/ 3 h 8"/>
                <a:gd name="T14" fmla="*/ 8 w 9"/>
                <a:gd name="T15" fmla="*/ 3 h 8"/>
                <a:gd name="T16" fmla="*/ 8 w 9"/>
                <a:gd name="T17" fmla="*/ 4 h 8"/>
                <a:gd name="T18" fmla="*/ 8 w 9"/>
                <a:gd name="T19" fmla="*/ 4 h 8"/>
                <a:gd name="T20" fmla="*/ 8 w 9"/>
                <a:gd name="T21" fmla="*/ 4 h 8"/>
                <a:gd name="T22" fmla="*/ 8 w 9"/>
                <a:gd name="T23" fmla="*/ 4 h 8"/>
                <a:gd name="T24" fmla="*/ 8 w 9"/>
                <a:gd name="T25" fmla="*/ 4 h 8"/>
                <a:gd name="T26" fmla="*/ 9 w 9"/>
                <a:gd name="T27" fmla="*/ 4 h 8"/>
                <a:gd name="T28" fmla="*/ 9 w 9"/>
                <a:gd name="T29" fmla="*/ 5 h 8"/>
                <a:gd name="T30" fmla="*/ 9 w 9"/>
                <a:gd name="T31" fmla="*/ 5 h 8"/>
                <a:gd name="T32" fmla="*/ 9 w 9"/>
                <a:gd name="T33" fmla="*/ 5 h 8"/>
                <a:gd name="T34" fmla="*/ 9 w 9"/>
                <a:gd name="T35" fmla="*/ 5 h 8"/>
                <a:gd name="T36" fmla="*/ 9 w 9"/>
                <a:gd name="T37" fmla="*/ 5 h 8"/>
                <a:gd name="T38" fmla="*/ 9 w 9"/>
                <a:gd name="T39" fmla="*/ 5 h 8"/>
                <a:gd name="T40" fmla="*/ 9 w 9"/>
                <a:gd name="T41" fmla="*/ 6 h 8"/>
                <a:gd name="T42" fmla="*/ 9 w 9"/>
                <a:gd name="T43" fmla="*/ 6 h 8"/>
                <a:gd name="T44" fmla="*/ 9 w 9"/>
                <a:gd name="T45" fmla="*/ 6 h 8"/>
                <a:gd name="T46" fmla="*/ 9 w 9"/>
                <a:gd name="T47" fmla="*/ 6 h 8"/>
                <a:gd name="T48" fmla="*/ 9 w 9"/>
                <a:gd name="T49" fmla="*/ 6 h 8"/>
                <a:gd name="T50" fmla="*/ 9 w 9"/>
                <a:gd name="T51" fmla="*/ 7 h 8"/>
                <a:gd name="T52" fmla="*/ 8 w 9"/>
                <a:gd name="T53" fmla="*/ 7 h 8"/>
                <a:gd name="T54" fmla="*/ 8 w 9"/>
                <a:gd name="T55" fmla="*/ 7 h 8"/>
                <a:gd name="T56" fmla="*/ 8 w 9"/>
                <a:gd name="T57" fmla="*/ 7 h 8"/>
                <a:gd name="T58" fmla="*/ 8 w 9"/>
                <a:gd name="T59" fmla="*/ 7 h 8"/>
                <a:gd name="T60" fmla="*/ 8 w 9"/>
                <a:gd name="T61" fmla="*/ 7 h 8"/>
                <a:gd name="T62" fmla="*/ 8 w 9"/>
                <a:gd name="T63" fmla="*/ 8 h 8"/>
                <a:gd name="T64" fmla="*/ 7 w 9"/>
                <a:gd name="T65" fmla="*/ 8 h 8"/>
                <a:gd name="T66" fmla="*/ 7 w 9"/>
                <a:gd name="T67" fmla="*/ 8 h 8"/>
                <a:gd name="T68" fmla="*/ 7 w 9"/>
                <a:gd name="T69" fmla="*/ 8 h 8"/>
                <a:gd name="T70" fmla="*/ 6 w 9"/>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8">
                  <a:moveTo>
                    <a:pt x="6" y="8"/>
                  </a:moveTo>
                  <a:lnTo>
                    <a:pt x="0" y="7"/>
                  </a:lnTo>
                  <a:lnTo>
                    <a:pt x="0" y="0"/>
                  </a:lnTo>
                  <a:lnTo>
                    <a:pt x="7" y="3"/>
                  </a:lnTo>
                  <a:lnTo>
                    <a:pt x="7" y="3"/>
                  </a:lnTo>
                  <a:lnTo>
                    <a:pt x="7" y="3"/>
                  </a:lnTo>
                  <a:lnTo>
                    <a:pt x="8" y="3"/>
                  </a:lnTo>
                  <a:lnTo>
                    <a:pt x="8" y="3"/>
                  </a:lnTo>
                  <a:lnTo>
                    <a:pt x="8" y="4"/>
                  </a:lnTo>
                  <a:lnTo>
                    <a:pt x="8" y="4"/>
                  </a:lnTo>
                  <a:lnTo>
                    <a:pt x="8" y="4"/>
                  </a:lnTo>
                  <a:lnTo>
                    <a:pt x="8" y="4"/>
                  </a:lnTo>
                  <a:lnTo>
                    <a:pt x="8" y="4"/>
                  </a:lnTo>
                  <a:lnTo>
                    <a:pt x="9" y="4"/>
                  </a:lnTo>
                  <a:lnTo>
                    <a:pt x="9" y="5"/>
                  </a:lnTo>
                  <a:lnTo>
                    <a:pt x="9" y="5"/>
                  </a:lnTo>
                  <a:lnTo>
                    <a:pt x="9" y="5"/>
                  </a:lnTo>
                  <a:lnTo>
                    <a:pt x="9" y="5"/>
                  </a:lnTo>
                  <a:lnTo>
                    <a:pt x="9" y="5"/>
                  </a:lnTo>
                  <a:lnTo>
                    <a:pt x="9" y="5"/>
                  </a:lnTo>
                  <a:lnTo>
                    <a:pt x="9" y="6"/>
                  </a:lnTo>
                  <a:lnTo>
                    <a:pt x="9" y="6"/>
                  </a:lnTo>
                  <a:lnTo>
                    <a:pt x="9" y="6"/>
                  </a:lnTo>
                  <a:lnTo>
                    <a:pt x="9" y="6"/>
                  </a:lnTo>
                  <a:lnTo>
                    <a:pt x="9" y="6"/>
                  </a:lnTo>
                  <a:lnTo>
                    <a:pt x="9" y="7"/>
                  </a:lnTo>
                  <a:lnTo>
                    <a:pt x="8" y="7"/>
                  </a:lnTo>
                  <a:lnTo>
                    <a:pt x="8" y="7"/>
                  </a:lnTo>
                  <a:lnTo>
                    <a:pt x="8" y="7"/>
                  </a:lnTo>
                  <a:lnTo>
                    <a:pt x="8" y="7"/>
                  </a:lnTo>
                  <a:lnTo>
                    <a:pt x="8" y="7"/>
                  </a:lnTo>
                  <a:lnTo>
                    <a:pt x="8" y="8"/>
                  </a:lnTo>
                  <a:lnTo>
                    <a:pt x="7" y="8"/>
                  </a:lnTo>
                  <a:lnTo>
                    <a:pt x="7" y="8"/>
                  </a:lnTo>
                  <a:lnTo>
                    <a:pt x="7" y="8"/>
                  </a:lnTo>
                  <a:lnTo>
                    <a:pt x="6"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3" name="Freeform 173"/>
            <p:cNvSpPr>
              <a:spLocks/>
            </p:cNvSpPr>
            <p:nvPr/>
          </p:nvSpPr>
          <p:spPr bwMode="auto">
            <a:xfrm>
              <a:off x="1796" y="2119"/>
              <a:ext cx="9" cy="8"/>
            </a:xfrm>
            <a:custGeom>
              <a:avLst/>
              <a:gdLst>
                <a:gd name="T0" fmla="*/ 6 w 9"/>
                <a:gd name="T1" fmla="*/ 8 h 8"/>
                <a:gd name="T2" fmla="*/ 0 w 9"/>
                <a:gd name="T3" fmla="*/ 7 h 8"/>
                <a:gd name="T4" fmla="*/ 0 w 9"/>
                <a:gd name="T5" fmla="*/ 0 h 8"/>
                <a:gd name="T6" fmla="*/ 7 w 9"/>
                <a:gd name="T7" fmla="*/ 3 h 8"/>
                <a:gd name="T8" fmla="*/ 7 w 9"/>
                <a:gd name="T9" fmla="*/ 3 h 8"/>
                <a:gd name="T10" fmla="*/ 7 w 9"/>
                <a:gd name="T11" fmla="*/ 3 h 8"/>
                <a:gd name="T12" fmla="*/ 8 w 9"/>
                <a:gd name="T13" fmla="*/ 3 h 8"/>
                <a:gd name="T14" fmla="*/ 8 w 9"/>
                <a:gd name="T15" fmla="*/ 3 h 8"/>
                <a:gd name="T16" fmla="*/ 8 w 9"/>
                <a:gd name="T17" fmla="*/ 4 h 8"/>
                <a:gd name="T18" fmla="*/ 8 w 9"/>
                <a:gd name="T19" fmla="*/ 4 h 8"/>
                <a:gd name="T20" fmla="*/ 8 w 9"/>
                <a:gd name="T21" fmla="*/ 4 h 8"/>
                <a:gd name="T22" fmla="*/ 8 w 9"/>
                <a:gd name="T23" fmla="*/ 4 h 8"/>
                <a:gd name="T24" fmla="*/ 8 w 9"/>
                <a:gd name="T25" fmla="*/ 4 h 8"/>
                <a:gd name="T26" fmla="*/ 9 w 9"/>
                <a:gd name="T27" fmla="*/ 4 h 8"/>
                <a:gd name="T28" fmla="*/ 9 w 9"/>
                <a:gd name="T29" fmla="*/ 5 h 8"/>
                <a:gd name="T30" fmla="*/ 9 w 9"/>
                <a:gd name="T31" fmla="*/ 5 h 8"/>
                <a:gd name="T32" fmla="*/ 9 w 9"/>
                <a:gd name="T33" fmla="*/ 5 h 8"/>
                <a:gd name="T34" fmla="*/ 9 w 9"/>
                <a:gd name="T35" fmla="*/ 5 h 8"/>
                <a:gd name="T36" fmla="*/ 9 w 9"/>
                <a:gd name="T37" fmla="*/ 5 h 8"/>
                <a:gd name="T38" fmla="*/ 9 w 9"/>
                <a:gd name="T39" fmla="*/ 5 h 8"/>
                <a:gd name="T40" fmla="*/ 9 w 9"/>
                <a:gd name="T41" fmla="*/ 6 h 8"/>
                <a:gd name="T42" fmla="*/ 9 w 9"/>
                <a:gd name="T43" fmla="*/ 6 h 8"/>
                <a:gd name="T44" fmla="*/ 9 w 9"/>
                <a:gd name="T45" fmla="*/ 6 h 8"/>
                <a:gd name="T46" fmla="*/ 9 w 9"/>
                <a:gd name="T47" fmla="*/ 6 h 8"/>
                <a:gd name="T48" fmla="*/ 9 w 9"/>
                <a:gd name="T49" fmla="*/ 6 h 8"/>
                <a:gd name="T50" fmla="*/ 9 w 9"/>
                <a:gd name="T51" fmla="*/ 7 h 8"/>
                <a:gd name="T52" fmla="*/ 8 w 9"/>
                <a:gd name="T53" fmla="*/ 7 h 8"/>
                <a:gd name="T54" fmla="*/ 8 w 9"/>
                <a:gd name="T55" fmla="*/ 7 h 8"/>
                <a:gd name="T56" fmla="*/ 8 w 9"/>
                <a:gd name="T57" fmla="*/ 7 h 8"/>
                <a:gd name="T58" fmla="*/ 8 w 9"/>
                <a:gd name="T59" fmla="*/ 7 h 8"/>
                <a:gd name="T60" fmla="*/ 8 w 9"/>
                <a:gd name="T61" fmla="*/ 7 h 8"/>
                <a:gd name="T62" fmla="*/ 8 w 9"/>
                <a:gd name="T63" fmla="*/ 8 h 8"/>
                <a:gd name="T64" fmla="*/ 7 w 9"/>
                <a:gd name="T65" fmla="*/ 8 h 8"/>
                <a:gd name="T66" fmla="*/ 7 w 9"/>
                <a:gd name="T67" fmla="*/ 8 h 8"/>
                <a:gd name="T68" fmla="*/ 7 w 9"/>
                <a:gd name="T69" fmla="*/ 8 h 8"/>
                <a:gd name="T70" fmla="*/ 6 w 9"/>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8">
                  <a:moveTo>
                    <a:pt x="6" y="8"/>
                  </a:moveTo>
                  <a:lnTo>
                    <a:pt x="0" y="7"/>
                  </a:lnTo>
                  <a:lnTo>
                    <a:pt x="0" y="0"/>
                  </a:lnTo>
                  <a:lnTo>
                    <a:pt x="7" y="3"/>
                  </a:lnTo>
                  <a:lnTo>
                    <a:pt x="7" y="3"/>
                  </a:lnTo>
                  <a:lnTo>
                    <a:pt x="7" y="3"/>
                  </a:lnTo>
                  <a:lnTo>
                    <a:pt x="8" y="3"/>
                  </a:lnTo>
                  <a:lnTo>
                    <a:pt x="8" y="3"/>
                  </a:lnTo>
                  <a:lnTo>
                    <a:pt x="8" y="4"/>
                  </a:lnTo>
                  <a:lnTo>
                    <a:pt x="8" y="4"/>
                  </a:lnTo>
                  <a:lnTo>
                    <a:pt x="8" y="4"/>
                  </a:lnTo>
                  <a:lnTo>
                    <a:pt x="8" y="4"/>
                  </a:lnTo>
                  <a:lnTo>
                    <a:pt x="8" y="4"/>
                  </a:lnTo>
                  <a:lnTo>
                    <a:pt x="9" y="4"/>
                  </a:lnTo>
                  <a:lnTo>
                    <a:pt x="9" y="5"/>
                  </a:lnTo>
                  <a:lnTo>
                    <a:pt x="9" y="5"/>
                  </a:lnTo>
                  <a:lnTo>
                    <a:pt x="9" y="5"/>
                  </a:lnTo>
                  <a:lnTo>
                    <a:pt x="9" y="5"/>
                  </a:lnTo>
                  <a:lnTo>
                    <a:pt x="9" y="5"/>
                  </a:lnTo>
                  <a:lnTo>
                    <a:pt x="9" y="5"/>
                  </a:lnTo>
                  <a:lnTo>
                    <a:pt x="9" y="6"/>
                  </a:lnTo>
                  <a:lnTo>
                    <a:pt x="9" y="6"/>
                  </a:lnTo>
                  <a:lnTo>
                    <a:pt x="9" y="6"/>
                  </a:lnTo>
                  <a:lnTo>
                    <a:pt x="9" y="6"/>
                  </a:lnTo>
                  <a:lnTo>
                    <a:pt x="9" y="6"/>
                  </a:lnTo>
                  <a:lnTo>
                    <a:pt x="9" y="7"/>
                  </a:lnTo>
                  <a:lnTo>
                    <a:pt x="8" y="7"/>
                  </a:lnTo>
                  <a:lnTo>
                    <a:pt x="8" y="7"/>
                  </a:lnTo>
                  <a:lnTo>
                    <a:pt x="8" y="7"/>
                  </a:lnTo>
                  <a:lnTo>
                    <a:pt x="8" y="7"/>
                  </a:lnTo>
                  <a:lnTo>
                    <a:pt x="8" y="7"/>
                  </a:lnTo>
                  <a:lnTo>
                    <a:pt x="8" y="8"/>
                  </a:lnTo>
                  <a:lnTo>
                    <a:pt x="7" y="8"/>
                  </a:lnTo>
                  <a:lnTo>
                    <a:pt x="7" y="8"/>
                  </a:lnTo>
                  <a:lnTo>
                    <a:pt x="7" y="8"/>
                  </a:lnTo>
                  <a:lnTo>
                    <a:pt x="6"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4" name="Freeform 174"/>
            <p:cNvSpPr>
              <a:spLocks/>
            </p:cNvSpPr>
            <p:nvPr/>
          </p:nvSpPr>
          <p:spPr bwMode="auto">
            <a:xfrm>
              <a:off x="1788" y="2093"/>
              <a:ext cx="13" cy="72"/>
            </a:xfrm>
            <a:custGeom>
              <a:avLst/>
              <a:gdLst>
                <a:gd name="T0" fmla="*/ 2 w 13"/>
                <a:gd name="T1" fmla="*/ 67 h 72"/>
                <a:gd name="T2" fmla="*/ 3 w 13"/>
                <a:gd name="T3" fmla="*/ 69 h 72"/>
                <a:gd name="T4" fmla="*/ 4 w 13"/>
                <a:gd name="T5" fmla="*/ 71 h 72"/>
                <a:gd name="T6" fmla="*/ 6 w 13"/>
                <a:gd name="T7" fmla="*/ 72 h 72"/>
                <a:gd name="T8" fmla="*/ 8 w 13"/>
                <a:gd name="T9" fmla="*/ 72 h 72"/>
                <a:gd name="T10" fmla="*/ 10 w 13"/>
                <a:gd name="T11" fmla="*/ 72 h 72"/>
                <a:gd name="T12" fmla="*/ 11 w 13"/>
                <a:gd name="T13" fmla="*/ 70 h 72"/>
                <a:gd name="T14" fmla="*/ 12 w 13"/>
                <a:gd name="T15" fmla="*/ 68 h 72"/>
                <a:gd name="T16" fmla="*/ 13 w 13"/>
                <a:gd name="T17" fmla="*/ 65 h 72"/>
                <a:gd name="T18" fmla="*/ 12 w 13"/>
                <a:gd name="T19" fmla="*/ 61 h 72"/>
                <a:gd name="T20" fmla="*/ 12 w 13"/>
                <a:gd name="T21" fmla="*/ 58 h 72"/>
                <a:gd name="T22" fmla="*/ 12 w 13"/>
                <a:gd name="T23" fmla="*/ 54 h 72"/>
                <a:gd name="T24" fmla="*/ 12 w 13"/>
                <a:gd name="T25" fmla="*/ 51 h 72"/>
                <a:gd name="T26" fmla="*/ 11 w 13"/>
                <a:gd name="T27" fmla="*/ 47 h 72"/>
                <a:gd name="T28" fmla="*/ 11 w 13"/>
                <a:gd name="T29" fmla="*/ 44 h 72"/>
                <a:gd name="T30" fmla="*/ 11 w 13"/>
                <a:gd name="T31" fmla="*/ 40 h 72"/>
                <a:gd name="T32" fmla="*/ 11 w 13"/>
                <a:gd name="T33" fmla="*/ 36 h 72"/>
                <a:gd name="T34" fmla="*/ 11 w 13"/>
                <a:gd name="T35" fmla="*/ 32 h 72"/>
                <a:gd name="T36" fmla="*/ 11 w 13"/>
                <a:gd name="T37" fmla="*/ 29 h 72"/>
                <a:gd name="T38" fmla="*/ 11 w 13"/>
                <a:gd name="T39" fmla="*/ 25 h 72"/>
                <a:gd name="T40" fmla="*/ 12 w 13"/>
                <a:gd name="T41" fmla="*/ 22 h 72"/>
                <a:gd name="T42" fmla="*/ 12 w 13"/>
                <a:gd name="T43" fmla="*/ 18 h 72"/>
                <a:gd name="T44" fmla="*/ 12 w 13"/>
                <a:gd name="T45" fmla="*/ 14 h 72"/>
                <a:gd name="T46" fmla="*/ 12 w 13"/>
                <a:gd name="T47" fmla="*/ 11 h 72"/>
                <a:gd name="T48" fmla="*/ 13 w 13"/>
                <a:gd name="T49" fmla="*/ 7 h 72"/>
                <a:gd name="T50" fmla="*/ 12 w 13"/>
                <a:gd name="T51" fmla="*/ 4 h 72"/>
                <a:gd name="T52" fmla="*/ 11 w 13"/>
                <a:gd name="T53" fmla="*/ 2 h 72"/>
                <a:gd name="T54" fmla="*/ 10 w 13"/>
                <a:gd name="T55" fmla="*/ 0 h 72"/>
                <a:gd name="T56" fmla="*/ 8 w 13"/>
                <a:gd name="T57" fmla="*/ 0 h 72"/>
                <a:gd name="T58" fmla="*/ 6 w 13"/>
                <a:gd name="T59" fmla="*/ 0 h 72"/>
                <a:gd name="T60" fmla="*/ 4 w 13"/>
                <a:gd name="T61" fmla="*/ 1 h 72"/>
                <a:gd name="T62" fmla="*/ 3 w 13"/>
                <a:gd name="T63" fmla="*/ 3 h 72"/>
                <a:gd name="T64" fmla="*/ 2 w 13"/>
                <a:gd name="T65" fmla="*/ 5 h 72"/>
                <a:gd name="T66" fmla="*/ 2 w 13"/>
                <a:gd name="T67" fmla="*/ 9 h 72"/>
                <a:gd name="T68" fmla="*/ 2 w 13"/>
                <a:gd name="T69" fmla="*/ 12 h 72"/>
                <a:gd name="T70" fmla="*/ 1 w 13"/>
                <a:gd name="T71" fmla="*/ 16 h 72"/>
                <a:gd name="T72" fmla="*/ 1 w 13"/>
                <a:gd name="T73" fmla="*/ 20 h 72"/>
                <a:gd name="T74" fmla="*/ 1 w 13"/>
                <a:gd name="T75" fmla="*/ 23 h 72"/>
                <a:gd name="T76" fmla="*/ 1 w 13"/>
                <a:gd name="T77" fmla="*/ 27 h 72"/>
                <a:gd name="T78" fmla="*/ 1 w 13"/>
                <a:gd name="T79" fmla="*/ 31 h 72"/>
                <a:gd name="T80" fmla="*/ 0 w 13"/>
                <a:gd name="T81" fmla="*/ 35 h 72"/>
                <a:gd name="T82" fmla="*/ 0 w 13"/>
                <a:gd name="T83" fmla="*/ 38 h 72"/>
                <a:gd name="T84" fmla="*/ 1 w 13"/>
                <a:gd name="T85" fmla="*/ 42 h 72"/>
                <a:gd name="T86" fmla="*/ 1 w 13"/>
                <a:gd name="T87" fmla="*/ 45 h 72"/>
                <a:gd name="T88" fmla="*/ 1 w 13"/>
                <a:gd name="T89" fmla="*/ 49 h 72"/>
                <a:gd name="T90" fmla="*/ 1 w 13"/>
                <a:gd name="T91" fmla="*/ 53 h 72"/>
                <a:gd name="T92" fmla="*/ 1 w 13"/>
                <a:gd name="T93" fmla="*/ 56 h 72"/>
                <a:gd name="T94" fmla="*/ 2 w 13"/>
                <a:gd name="T95" fmla="*/ 59 h 72"/>
                <a:gd name="T96" fmla="*/ 2 w 13"/>
                <a:gd name="T97" fmla="*/ 6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72">
                  <a:moveTo>
                    <a:pt x="2" y="65"/>
                  </a:moveTo>
                  <a:lnTo>
                    <a:pt x="2" y="67"/>
                  </a:lnTo>
                  <a:lnTo>
                    <a:pt x="2" y="68"/>
                  </a:lnTo>
                  <a:lnTo>
                    <a:pt x="3" y="69"/>
                  </a:lnTo>
                  <a:lnTo>
                    <a:pt x="3" y="70"/>
                  </a:lnTo>
                  <a:lnTo>
                    <a:pt x="4" y="71"/>
                  </a:lnTo>
                  <a:lnTo>
                    <a:pt x="5" y="72"/>
                  </a:lnTo>
                  <a:lnTo>
                    <a:pt x="6" y="72"/>
                  </a:lnTo>
                  <a:lnTo>
                    <a:pt x="7" y="72"/>
                  </a:lnTo>
                  <a:lnTo>
                    <a:pt x="8" y="72"/>
                  </a:lnTo>
                  <a:lnTo>
                    <a:pt x="9" y="72"/>
                  </a:lnTo>
                  <a:lnTo>
                    <a:pt x="10" y="72"/>
                  </a:lnTo>
                  <a:lnTo>
                    <a:pt x="10" y="71"/>
                  </a:lnTo>
                  <a:lnTo>
                    <a:pt x="11" y="70"/>
                  </a:lnTo>
                  <a:lnTo>
                    <a:pt x="12" y="69"/>
                  </a:lnTo>
                  <a:lnTo>
                    <a:pt x="12" y="68"/>
                  </a:lnTo>
                  <a:lnTo>
                    <a:pt x="12" y="67"/>
                  </a:lnTo>
                  <a:lnTo>
                    <a:pt x="13" y="65"/>
                  </a:lnTo>
                  <a:lnTo>
                    <a:pt x="13" y="63"/>
                  </a:lnTo>
                  <a:lnTo>
                    <a:pt x="12" y="61"/>
                  </a:lnTo>
                  <a:lnTo>
                    <a:pt x="12" y="59"/>
                  </a:lnTo>
                  <a:lnTo>
                    <a:pt x="12" y="58"/>
                  </a:lnTo>
                  <a:lnTo>
                    <a:pt x="12" y="56"/>
                  </a:lnTo>
                  <a:lnTo>
                    <a:pt x="12" y="54"/>
                  </a:lnTo>
                  <a:lnTo>
                    <a:pt x="12" y="53"/>
                  </a:lnTo>
                  <a:lnTo>
                    <a:pt x="12" y="51"/>
                  </a:lnTo>
                  <a:lnTo>
                    <a:pt x="12" y="49"/>
                  </a:lnTo>
                  <a:lnTo>
                    <a:pt x="11" y="47"/>
                  </a:lnTo>
                  <a:lnTo>
                    <a:pt x="11" y="45"/>
                  </a:lnTo>
                  <a:lnTo>
                    <a:pt x="11" y="44"/>
                  </a:lnTo>
                  <a:lnTo>
                    <a:pt x="11" y="42"/>
                  </a:lnTo>
                  <a:lnTo>
                    <a:pt x="11" y="40"/>
                  </a:lnTo>
                  <a:lnTo>
                    <a:pt x="11" y="38"/>
                  </a:lnTo>
                  <a:lnTo>
                    <a:pt x="11" y="36"/>
                  </a:lnTo>
                  <a:lnTo>
                    <a:pt x="11" y="34"/>
                  </a:lnTo>
                  <a:lnTo>
                    <a:pt x="11" y="32"/>
                  </a:lnTo>
                  <a:lnTo>
                    <a:pt x="11" y="31"/>
                  </a:lnTo>
                  <a:lnTo>
                    <a:pt x="11" y="29"/>
                  </a:lnTo>
                  <a:lnTo>
                    <a:pt x="11" y="27"/>
                  </a:lnTo>
                  <a:lnTo>
                    <a:pt x="11" y="25"/>
                  </a:lnTo>
                  <a:lnTo>
                    <a:pt x="12" y="23"/>
                  </a:lnTo>
                  <a:lnTo>
                    <a:pt x="12" y="22"/>
                  </a:lnTo>
                  <a:lnTo>
                    <a:pt x="12" y="20"/>
                  </a:lnTo>
                  <a:lnTo>
                    <a:pt x="12" y="18"/>
                  </a:lnTo>
                  <a:lnTo>
                    <a:pt x="12" y="16"/>
                  </a:lnTo>
                  <a:lnTo>
                    <a:pt x="12" y="14"/>
                  </a:lnTo>
                  <a:lnTo>
                    <a:pt x="12" y="13"/>
                  </a:lnTo>
                  <a:lnTo>
                    <a:pt x="12" y="11"/>
                  </a:lnTo>
                  <a:lnTo>
                    <a:pt x="13" y="9"/>
                  </a:lnTo>
                  <a:lnTo>
                    <a:pt x="13" y="7"/>
                  </a:lnTo>
                  <a:lnTo>
                    <a:pt x="12" y="5"/>
                  </a:lnTo>
                  <a:lnTo>
                    <a:pt x="12" y="4"/>
                  </a:lnTo>
                  <a:lnTo>
                    <a:pt x="12" y="3"/>
                  </a:lnTo>
                  <a:lnTo>
                    <a:pt x="11" y="2"/>
                  </a:lnTo>
                  <a:lnTo>
                    <a:pt x="10" y="1"/>
                  </a:lnTo>
                  <a:lnTo>
                    <a:pt x="10" y="0"/>
                  </a:lnTo>
                  <a:lnTo>
                    <a:pt x="9" y="0"/>
                  </a:lnTo>
                  <a:lnTo>
                    <a:pt x="8" y="0"/>
                  </a:lnTo>
                  <a:lnTo>
                    <a:pt x="7" y="0"/>
                  </a:lnTo>
                  <a:lnTo>
                    <a:pt x="6" y="0"/>
                  </a:lnTo>
                  <a:lnTo>
                    <a:pt x="5" y="0"/>
                  </a:lnTo>
                  <a:lnTo>
                    <a:pt x="4" y="1"/>
                  </a:lnTo>
                  <a:lnTo>
                    <a:pt x="3" y="2"/>
                  </a:lnTo>
                  <a:lnTo>
                    <a:pt x="3" y="3"/>
                  </a:lnTo>
                  <a:lnTo>
                    <a:pt x="2" y="4"/>
                  </a:lnTo>
                  <a:lnTo>
                    <a:pt x="2" y="5"/>
                  </a:lnTo>
                  <a:lnTo>
                    <a:pt x="2" y="7"/>
                  </a:lnTo>
                  <a:lnTo>
                    <a:pt x="2" y="9"/>
                  </a:lnTo>
                  <a:lnTo>
                    <a:pt x="2" y="10"/>
                  </a:lnTo>
                  <a:lnTo>
                    <a:pt x="2" y="12"/>
                  </a:lnTo>
                  <a:lnTo>
                    <a:pt x="2" y="14"/>
                  </a:lnTo>
                  <a:lnTo>
                    <a:pt x="1" y="16"/>
                  </a:lnTo>
                  <a:lnTo>
                    <a:pt x="1" y="18"/>
                  </a:lnTo>
                  <a:lnTo>
                    <a:pt x="1" y="20"/>
                  </a:lnTo>
                  <a:lnTo>
                    <a:pt x="1" y="22"/>
                  </a:lnTo>
                  <a:lnTo>
                    <a:pt x="1" y="23"/>
                  </a:lnTo>
                  <a:lnTo>
                    <a:pt x="1" y="25"/>
                  </a:lnTo>
                  <a:lnTo>
                    <a:pt x="1" y="27"/>
                  </a:lnTo>
                  <a:lnTo>
                    <a:pt x="1" y="29"/>
                  </a:lnTo>
                  <a:lnTo>
                    <a:pt x="1" y="31"/>
                  </a:lnTo>
                  <a:lnTo>
                    <a:pt x="1" y="33"/>
                  </a:lnTo>
                  <a:lnTo>
                    <a:pt x="0" y="35"/>
                  </a:lnTo>
                  <a:lnTo>
                    <a:pt x="0" y="37"/>
                  </a:lnTo>
                  <a:lnTo>
                    <a:pt x="0" y="38"/>
                  </a:lnTo>
                  <a:lnTo>
                    <a:pt x="1" y="40"/>
                  </a:lnTo>
                  <a:lnTo>
                    <a:pt x="1" y="42"/>
                  </a:lnTo>
                  <a:lnTo>
                    <a:pt x="1" y="44"/>
                  </a:lnTo>
                  <a:lnTo>
                    <a:pt x="1" y="45"/>
                  </a:lnTo>
                  <a:lnTo>
                    <a:pt x="1" y="47"/>
                  </a:lnTo>
                  <a:lnTo>
                    <a:pt x="1" y="49"/>
                  </a:lnTo>
                  <a:lnTo>
                    <a:pt x="1" y="51"/>
                  </a:lnTo>
                  <a:lnTo>
                    <a:pt x="1" y="53"/>
                  </a:lnTo>
                  <a:lnTo>
                    <a:pt x="1" y="55"/>
                  </a:lnTo>
                  <a:lnTo>
                    <a:pt x="1" y="56"/>
                  </a:lnTo>
                  <a:lnTo>
                    <a:pt x="2" y="58"/>
                  </a:lnTo>
                  <a:lnTo>
                    <a:pt x="2" y="59"/>
                  </a:lnTo>
                  <a:lnTo>
                    <a:pt x="2" y="61"/>
                  </a:lnTo>
                  <a:lnTo>
                    <a:pt x="2" y="63"/>
                  </a:lnTo>
                  <a:lnTo>
                    <a:pt x="2" y="65"/>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5" name="Freeform 175"/>
            <p:cNvSpPr>
              <a:spLocks/>
            </p:cNvSpPr>
            <p:nvPr/>
          </p:nvSpPr>
          <p:spPr bwMode="auto">
            <a:xfrm>
              <a:off x="1788" y="2093"/>
              <a:ext cx="13" cy="72"/>
            </a:xfrm>
            <a:custGeom>
              <a:avLst/>
              <a:gdLst>
                <a:gd name="T0" fmla="*/ 2 w 13"/>
                <a:gd name="T1" fmla="*/ 67 h 72"/>
                <a:gd name="T2" fmla="*/ 3 w 13"/>
                <a:gd name="T3" fmla="*/ 69 h 72"/>
                <a:gd name="T4" fmla="*/ 4 w 13"/>
                <a:gd name="T5" fmla="*/ 71 h 72"/>
                <a:gd name="T6" fmla="*/ 6 w 13"/>
                <a:gd name="T7" fmla="*/ 72 h 72"/>
                <a:gd name="T8" fmla="*/ 8 w 13"/>
                <a:gd name="T9" fmla="*/ 72 h 72"/>
                <a:gd name="T10" fmla="*/ 10 w 13"/>
                <a:gd name="T11" fmla="*/ 72 h 72"/>
                <a:gd name="T12" fmla="*/ 11 w 13"/>
                <a:gd name="T13" fmla="*/ 70 h 72"/>
                <a:gd name="T14" fmla="*/ 12 w 13"/>
                <a:gd name="T15" fmla="*/ 68 h 72"/>
                <a:gd name="T16" fmla="*/ 13 w 13"/>
                <a:gd name="T17" fmla="*/ 65 h 72"/>
                <a:gd name="T18" fmla="*/ 12 w 13"/>
                <a:gd name="T19" fmla="*/ 61 h 72"/>
                <a:gd name="T20" fmla="*/ 12 w 13"/>
                <a:gd name="T21" fmla="*/ 58 h 72"/>
                <a:gd name="T22" fmla="*/ 12 w 13"/>
                <a:gd name="T23" fmla="*/ 54 h 72"/>
                <a:gd name="T24" fmla="*/ 12 w 13"/>
                <a:gd name="T25" fmla="*/ 51 h 72"/>
                <a:gd name="T26" fmla="*/ 11 w 13"/>
                <a:gd name="T27" fmla="*/ 47 h 72"/>
                <a:gd name="T28" fmla="*/ 11 w 13"/>
                <a:gd name="T29" fmla="*/ 44 h 72"/>
                <a:gd name="T30" fmla="*/ 11 w 13"/>
                <a:gd name="T31" fmla="*/ 40 h 72"/>
                <a:gd name="T32" fmla="*/ 11 w 13"/>
                <a:gd name="T33" fmla="*/ 36 h 72"/>
                <a:gd name="T34" fmla="*/ 11 w 13"/>
                <a:gd name="T35" fmla="*/ 32 h 72"/>
                <a:gd name="T36" fmla="*/ 11 w 13"/>
                <a:gd name="T37" fmla="*/ 29 h 72"/>
                <a:gd name="T38" fmla="*/ 11 w 13"/>
                <a:gd name="T39" fmla="*/ 25 h 72"/>
                <a:gd name="T40" fmla="*/ 12 w 13"/>
                <a:gd name="T41" fmla="*/ 22 h 72"/>
                <a:gd name="T42" fmla="*/ 12 w 13"/>
                <a:gd name="T43" fmla="*/ 18 h 72"/>
                <a:gd name="T44" fmla="*/ 12 w 13"/>
                <a:gd name="T45" fmla="*/ 14 h 72"/>
                <a:gd name="T46" fmla="*/ 12 w 13"/>
                <a:gd name="T47" fmla="*/ 11 h 72"/>
                <a:gd name="T48" fmla="*/ 13 w 13"/>
                <a:gd name="T49" fmla="*/ 7 h 72"/>
                <a:gd name="T50" fmla="*/ 12 w 13"/>
                <a:gd name="T51" fmla="*/ 4 h 72"/>
                <a:gd name="T52" fmla="*/ 11 w 13"/>
                <a:gd name="T53" fmla="*/ 2 h 72"/>
                <a:gd name="T54" fmla="*/ 10 w 13"/>
                <a:gd name="T55" fmla="*/ 0 h 72"/>
                <a:gd name="T56" fmla="*/ 8 w 13"/>
                <a:gd name="T57" fmla="*/ 0 h 72"/>
                <a:gd name="T58" fmla="*/ 6 w 13"/>
                <a:gd name="T59" fmla="*/ 0 h 72"/>
                <a:gd name="T60" fmla="*/ 4 w 13"/>
                <a:gd name="T61" fmla="*/ 1 h 72"/>
                <a:gd name="T62" fmla="*/ 3 w 13"/>
                <a:gd name="T63" fmla="*/ 3 h 72"/>
                <a:gd name="T64" fmla="*/ 2 w 13"/>
                <a:gd name="T65" fmla="*/ 5 h 72"/>
                <a:gd name="T66" fmla="*/ 2 w 13"/>
                <a:gd name="T67" fmla="*/ 9 h 72"/>
                <a:gd name="T68" fmla="*/ 2 w 13"/>
                <a:gd name="T69" fmla="*/ 12 h 72"/>
                <a:gd name="T70" fmla="*/ 1 w 13"/>
                <a:gd name="T71" fmla="*/ 16 h 72"/>
                <a:gd name="T72" fmla="*/ 1 w 13"/>
                <a:gd name="T73" fmla="*/ 20 h 72"/>
                <a:gd name="T74" fmla="*/ 1 w 13"/>
                <a:gd name="T75" fmla="*/ 23 h 72"/>
                <a:gd name="T76" fmla="*/ 1 w 13"/>
                <a:gd name="T77" fmla="*/ 27 h 72"/>
                <a:gd name="T78" fmla="*/ 1 w 13"/>
                <a:gd name="T79" fmla="*/ 31 h 72"/>
                <a:gd name="T80" fmla="*/ 0 w 13"/>
                <a:gd name="T81" fmla="*/ 35 h 72"/>
                <a:gd name="T82" fmla="*/ 0 w 13"/>
                <a:gd name="T83" fmla="*/ 38 h 72"/>
                <a:gd name="T84" fmla="*/ 1 w 13"/>
                <a:gd name="T85" fmla="*/ 42 h 72"/>
                <a:gd name="T86" fmla="*/ 1 w 13"/>
                <a:gd name="T87" fmla="*/ 45 h 72"/>
                <a:gd name="T88" fmla="*/ 1 w 13"/>
                <a:gd name="T89" fmla="*/ 49 h 72"/>
                <a:gd name="T90" fmla="*/ 1 w 13"/>
                <a:gd name="T91" fmla="*/ 53 h 72"/>
                <a:gd name="T92" fmla="*/ 1 w 13"/>
                <a:gd name="T93" fmla="*/ 56 h 72"/>
                <a:gd name="T94" fmla="*/ 2 w 13"/>
                <a:gd name="T95" fmla="*/ 59 h 72"/>
                <a:gd name="T96" fmla="*/ 2 w 13"/>
                <a:gd name="T97" fmla="*/ 6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72">
                  <a:moveTo>
                    <a:pt x="2" y="65"/>
                  </a:moveTo>
                  <a:lnTo>
                    <a:pt x="2" y="67"/>
                  </a:lnTo>
                  <a:lnTo>
                    <a:pt x="2" y="68"/>
                  </a:lnTo>
                  <a:lnTo>
                    <a:pt x="3" y="69"/>
                  </a:lnTo>
                  <a:lnTo>
                    <a:pt x="3" y="70"/>
                  </a:lnTo>
                  <a:lnTo>
                    <a:pt x="4" y="71"/>
                  </a:lnTo>
                  <a:lnTo>
                    <a:pt x="5" y="72"/>
                  </a:lnTo>
                  <a:lnTo>
                    <a:pt x="6" y="72"/>
                  </a:lnTo>
                  <a:lnTo>
                    <a:pt x="7" y="72"/>
                  </a:lnTo>
                  <a:lnTo>
                    <a:pt x="8" y="72"/>
                  </a:lnTo>
                  <a:lnTo>
                    <a:pt x="9" y="72"/>
                  </a:lnTo>
                  <a:lnTo>
                    <a:pt x="10" y="72"/>
                  </a:lnTo>
                  <a:lnTo>
                    <a:pt x="10" y="71"/>
                  </a:lnTo>
                  <a:lnTo>
                    <a:pt x="11" y="70"/>
                  </a:lnTo>
                  <a:lnTo>
                    <a:pt x="12" y="69"/>
                  </a:lnTo>
                  <a:lnTo>
                    <a:pt x="12" y="68"/>
                  </a:lnTo>
                  <a:lnTo>
                    <a:pt x="12" y="67"/>
                  </a:lnTo>
                  <a:lnTo>
                    <a:pt x="13" y="65"/>
                  </a:lnTo>
                  <a:lnTo>
                    <a:pt x="13" y="63"/>
                  </a:lnTo>
                  <a:lnTo>
                    <a:pt x="12" y="61"/>
                  </a:lnTo>
                  <a:lnTo>
                    <a:pt x="12" y="59"/>
                  </a:lnTo>
                  <a:lnTo>
                    <a:pt x="12" y="58"/>
                  </a:lnTo>
                  <a:lnTo>
                    <a:pt x="12" y="56"/>
                  </a:lnTo>
                  <a:lnTo>
                    <a:pt x="12" y="54"/>
                  </a:lnTo>
                  <a:lnTo>
                    <a:pt x="12" y="53"/>
                  </a:lnTo>
                  <a:lnTo>
                    <a:pt x="12" y="51"/>
                  </a:lnTo>
                  <a:lnTo>
                    <a:pt x="12" y="49"/>
                  </a:lnTo>
                  <a:lnTo>
                    <a:pt x="11" y="47"/>
                  </a:lnTo>
                  <a:lnTo>
                    <a:pt x="11" y="45"/>
                  </a:lnTo>
                  <a:lnTo>
                    <a:pt x="11" y="44"/>
                  </a:lnTo>
                  <a:lnTo>
                    <a:pt x="11" y="42"/>
                  </a:lnTo>
                  <a:lnTo>
                    <a:pt x="11" y="40"/>
                  </a:lnTo>
                  <a:lnTo>
                    <a:pt x="11" y="38"/>
                  </a:lnTo>
                  <a:lnTo>
                    <a:pt x="11" y="36"/>
                  </a:lnTo>
                  <a:lnTo>
                    <a:pt x="11" y="34"/>
                  </a:lnTo>
                  <a:lnTo>
                    <a:pt x="11" y="32"/>
                  </a:lnTo>
                  <a:lnTo>
                    <a:pt x="11" y="31"/>
                  </a:lnTo>
                  <a:lnTo>
                    <a:pt x="11" y="29"/>
                  </a:lnTo>
                  <a:lnTo>
                    <a:pt x="11" y="27"/>
                  </a:lnTo>
                  <a:lnTo>
                    <a:pt x="11" y="25"/>
                  </a:lnTo>
                  <a:lnTo>
                    <a:pt x="12" y="23"/>
                  </a:lnTo>
                  <a:lnTo>
                    <a:pt x="12" y="22"/>
                  </a:lnTo>
                  <a:lnTo>
                    <a:pt x="12" y="20"/>
                  </a:lnTo>
                  <a:lnTo>
                    <a:pt x="12" y="18"/>
                  </a:lnTo>
                  <a:lnTo>
                    <a:pt x="12" y="16"/>
                  </a:lnTo>
                  <a:lnTo>
                    <a:pt x="12" y="14"/>
                  </a:lnTo>
                  <a:lnTo>
                    <a:pt x="12" y="13"/>
                  </a:lnTo>
                  <a:lnTo>
                    <a:pt x="12" y="11"/>
                  </a:lnTo>
                  <a:lnTo>
                    <a:pt x="13" y="9"/>
                  </a:lnTo>
                  <a:lnTo>
                    <a:pt x="13" y="7"/>
                  </a:lnTo>
                  <a:lnTo>
                    <a:pt x="12" y="5"/>
                  </a:lnTo>
                  <a:lnTo>
                    <a:pt x="12" y="4"/>
                  </a:lnTo>
                  <a:lnTo>
                    <a:pt x="12" y="3"/>
                  </a:lnTo>
                  <a:lnTo>
                    <a:pt x="11" y="2"/>
                  </a:lnTo>
                  <a:lnTo>
                    <a:pt x="10" y="1"/>
                  </a:lnTo>
                  <a:lnTo>
                    <a:pt x="10" y="0"/>
                  </a:lnTo>
                  <a:lnTo>
                    <a:pt x="9" y="0"/>
                  </a:lnTo>
                  <a:lnTo>
                    <a:pt x="8" y="0"/>
                  </a:lnTo>
                  <a:lnTo>
                    <a:pt x="7" y="0"/>
                  </a:lnTo>
                  <a:lnTo>
                    <a:pt x="6" y="0"/>
                  </a:lnTo>
                  <a:lnTo>
                    <a:pt x="5" y="0"/>
                  </a:lnTo>
                  <a:lnTo>
                    <a:pt x="4" y="1"/>
                  </a:lnTo>
                  <a:lnTo>
                    <a:pt x="3" y="2"/>
                  </a:lnTo>
                  <a:lnTo>
                    <a:pt x="3" y="3"/>
                  </a:lnTo>
                  <a:lnTo>
                    <a:pt x="2" y="4"/>
                  </a:lnTo>
                  <a:lnTo>
                    <a:pt x="2" y="5"/>
                  </a:lnTo>
                  <a:lnTo>
                    <a:pt x="2" y="7"/>
                  </a:lnTo>
                  <a:lnTo>
                    <a:pt x="2" y="9"/>
                  </a:lnTo>
                  <a:lnTo>
                    <a:pt x="2" y="10"/>
                  </a:lnTo>
                  <a:lnTo>
                    <a:pt x="2" y="12"/>
                  </a:lnTo>
                  <a:lnTo>
                    <a:pt x="2" y="14"/>
                  </a:lnTo>
                  <a:lnTo>
                    <a:pt x="1" y="16"/>
                  </a:lnTo>
                  <a:lnTo>
                    <a:pt x="1" y="18"/>
                  </a:lnTo>
                  <a:lnTo>
                    <a:pt x="1" y="20"/>
                  </a:lnTo>
                  <a:lnTo>
                    <a:pt x="1" y="22"/>
                  </a:lnTo>
                  <a:lnTo>
                    <a:pt x="1" y="23"/>
                  </a:lnTo>
                  <a:lnTo>
                    <a:pt x="1" y="25"/>
                  </a:lnTo>
                  <a:lnTo>
                    <a:pt x="1" y="27"/>
                  </a:lnTo>
                  <a:lnTo>
                    <a:pt x="1" y="29"/>
                  </a:lnTo>
                  <a:lnTo>
                    <a:pt x="1" y="31"/>
                  </a:lnTo>
                  <a:lnTo>
                    <a:pt x="1" y="33"/>
                  </a:lnTo>
                  <a:lnTo>
                    <a:pt x="0" y="35"/>
                  </a:lnTo>
                  <a:lnTo>
                    <a:pt x="0" y="37"/>
                  </a:lnTo>
                  <a:lnTo>
                    <a:pt x="0" y="38"/>
                  </a:lnTo>
                  <a:lnTo>
                    <a:pt x="1" y="40"/>
                  </a:lnTo>
                  <a:lnTo>
                    <a:pt x="1" y="42"/>
                  </a:lnTo>
                  <a:lnTo>
                    <a:pt x="1" y="44"/>
                  </a:lnTo>
                  <a:lnTo>
                    <a:pt x="1" y="45"/>
                  </a:lnTo>
                  <a:lnTo>
                    <a:pt x="1" y="47"/>
                  </a:lnTo>
                  <a:lnTo>
                    <a:pt x="1" y="49"/>
                  </a:lnTo>
                  <a:lnTo>
                    <a:pt x="1" y="51"/>
                  </a:lnTo>
                  <a:lnTo>
                    <a:pt x="1" y="53"/>
                  </a:lnTo>
                  <a:lnTo>
                    <a:pt x="1" y="55"/>
                  </a:lnTo>
                  <a:lnTo>
                    <a:pt x="1" y="56"/>
                  </a:lnTo>
                  <a:lnTo>
                    <a:pt x="2" y="58"/>
                  </a:lnTo>
                  <a:lnTo>
                    <a:pt x="2" y="59"/>
                  </a:lnTo>
                  <a:lnTo>
                    <a:pt x="2" y="61"/>
                  </a:lnTo>
                  <a:lnTo>
                    <a:pt x="2" y="63"/>
                  </a:lnTo>
                  <a:lnTo>
                    <a:pt x="2" y="6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6" name="Freeform 176"/>
            <p:cNvSpPr>
              <a:spLocks/>
            </p:cNvSpPr>
            <p:nvPr/>
          </p:nvSpPr>
          <p:spPr bwMode="auto">
            <a:xfrm>
              <a:off x="1781" y="1976"/>
              <a:ext cx="20" cy="74"/>
            </a:xfrm>
            <a:custGeom>
              <a:avLst/>
              <a:gdLst>
                <a:gd name="T0" fmla="*/ 3 w 20"/>
                <a:gd name="T1" fmla="*/ 68 h 74"/>
                <a:gd name="T2" fmla="*/ 4 w 20"/>
                <a:gd name="T3" fmla="*/ 70 h 74"/>
                <a:gd name="T4" fmla="*/ 6 w 20"/>
                <a:gd name="T5" fmla="*/ 73 h 74"/>
                <a:gd name="T6" fmla="*/ 9 w 20"/>
                <a:gd name="T7" fmla="*/ 74 h 74"/>
                <a:gd name="T8" fmla="*/ 12 w 20"/>
                <a:gd name="T9" fmla="*/ 74 h 74"/>
                <a:gd name="T10" fmla="*/ 15 w 20"/>
                <a:gd name="T11" fmla="*/ 73 h 74"/>
                <a:gd name="T12" fmla="*/ 17 w 20"/>
                <a:gd name="T13" fmla="*/ 72 h 74"/>
                <a:gd name="T14" fmla="*/ 19 w 20"/>
                <a:gd name="T15" fmla="*/ 69 h 74"/>
                <a:gd name="T16" fmla="*/ 20 w 20"/>
                <a:gd name="T17" fmla="*/ 67 h 74"/>
                <a:gd name="T18" fmla="*/ 19 w 20"/>
                <a:gd name="T19" fmla="*/ 63 h 74"/>
                <a:gd name="T20" fmla="*/ 19 w 20"/>
                <a:gd name="T21" fmla="*/ 59 h 74"/>
                <a:gd name="T22" fmla="*/ 19 w 20"/>
                <a:gd name="T23" fmla="*/ 55 h 74"/>
                <a:gd name="T24" fmla="*/ 18 w 20"/>
                <a:gd name="T25" fmla="*/ 52 h 74"/>
                <a:gd name="T26" fmla="*/ 18 w 20"/>
                <a:gd name="T27" fmla="*/ 48 h 74"/>
                <a:gd name="T28" fmla="*/ 17 w 20"/>
                <a:gd name="T29" fmla="*/ 44 h 74"/>
                <a:gd name="T30" fmla="*/ 17 w 20"/>
                <a:gd name="T31" fmla="*/ 41 h 74"/>
                <a:gd name="T32" fmla="*/ 17 w 20"/>
                <a:gd name="T33" fmla="*/ 37 h 74"/>
                <a:gd name="T34" fmla="*/ 17 w 20"/>
                <a:gd name="T35" fmla="*/ 33 h 74"/>
                <a:gd name="T36" fmla="*/ 17 w 20"/>
                <a:gd name="T37" fmla="*/ 29 h 74"/>
                <a:gd name="T38" fmla="*/ 18 w 20"/>
                <a:gd name="T39" fmla="*/ 26 h 74"/>
                <a:gd name="T40" fmla="*/ 18 w 20"/>
                <a:gd name="T41" fmla="*/ 22 h 74"/>
                <a:gd name="T42" fmla="*/ 19 w 20"/>
                <a:gd name="T43" fmla="*/ 18 h 74"/>
                <a:gd name="T44" fmla="*/ 19 w 20"/>
                <a:gd name="T45" fmla="*/ 15 h 74"/>
                <a:gd name="T46" fmla="*/ 19 w 20"/>
                <a:gd name="T47" fmla="*/ 11 h 74"/>
                <a:gd name="T48" fmla="*/ 20 w 20"/>
                <a:gd name="T49" fmla="*/ 7 h 74"/>
                <a:gd name="T50" fmla="*/ 19 w 20"/>
                <a:gd name="T51" fmla="*/ 4 h 74"/>
                <a:gd name="T52" fmla="*/ 17 w 20"/>
                <a:gd name="T53" fmla="*/ 2 h 74"/>
                <a:gd name="T54" fmla="*/ 15 w 20"/>
                <a:gd name="T55" fmla="*/ 0 h 74"/>
                <a:gd name="T56" fmla="*/ 12 w 20"/>
                <a:gd name="T57" fmla="*/ 0 h 74"/>
                <a:gd name="T58" fmla="*/ 9 w 20"/>
                <a:gd name="T59" fmla="*/ 0 h 74"/>
                <a:gd name="T60" fmla="*/ 6 w 20"/>
                <a:gd name="T61" fmla="*/ 1 h 74"/>
                <a:gd name="T62" fmla="*/ 4 w 20"/>
                <a:gd name="T63" fmla="*/ 3 h 74"/>
                <a:gd name="T64" fmla="*/ 3 w 20"/>
                <a:gd name="T65" fmla="*/ 5 h 74"/>
                <a:gd name="T66" fmla="*/ 3 w 20"/>
                <a:gd name="T67" fmla="*/ 9 h 74"/>
                <a:gd name="T68" fmla="*/ 2 w 20"/>
                <a:gd name="T69" fmla="*/ 13 h 74"/>
                <a:gd name="T70" fmla="*/ 2 w 20"/>
                <a:gd name="T71" fmla="*/ 16 h 74"/>
                <a:gd name="T72" fmla="*/ 2 w 20"/>
                <a:gd name="T73" fmla="*/ 20 h 74"/>
                <a:gd name="T74" fmla="*/ 2 w 20"/>
                <a:gd name="T75" fmla="*/ 24 h 74"/>
                <a:gd name="T76" fmla="*/ 1 w 20"/>
                <a:gd name="T77" fmla="*/ 28 h 74"/>
                <a:gd name="T78" fmla="*/ 1 w 20"/>
                <a:gd name="T79" fmla="*/ 32 h 74"/>
                <a:gd name="T80" fmla="*/ 0 w 20"/>
                <a:gd name="T81" fmla="*/ 36 h 74"/>
                <a:gd name="T82" fmla="*/ 0 w 20"/>
                <a:gd name="T83" fmla="*/ 39 h 74"/>
                <a:gd name="T84" fmla="*/ 1 w 20"/>
                <a:gd name="T85" fmla="*/ 43 h 74"/>
                <a:gd name="T86" fmla="*/ 1 w 20"/>
                <a:gd name="T87" fmla="*/ 46 h 74"/>
                <a:gd name="T88" fmla="*/ 2 w 20"/>
                <a:gd name="T89" fmla="*/ 50 h 74"/>
                <a:gd name="T90" fmla="*/ 2 w 20"/>
                <a:gd name="T91" fmla="*/ 54 h 74"/>
                <a:gd name="T92" fmla="*/ 2 w 20"/>
                <a:gd name="T93" fmla="*/ 57 h 74"/>
                <a:gd name="T94" fmla="*/ 2 w 20"/>
                <a:gd name="T95" fmla="*/ 61 h 74"/>
                <a:gd name="T96" fmla="*/ 3 w 20"/>
                <a:gd name="T97"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4">
                  <a:moveTo>
                    <a:pt x="3" y="67"/>
                  </a:moveTo>
                  <a:lnTo>
                    <a:pt x="3" y="68"/>
                  </a:lnTo>
                  <a:lnTo>
                    <a:pt x="3" y="69"/>
                  </a:lnTo>
                  <a:lnTo>
                    <a:pt x="4" y="70"/>
                  </a:lnTo>
                  <a:lnTo>
                    <a:pt x="5" y="72"/>
                  </a:lnTo>
                  <a:lnTo>
                    <a:pt x="6" y="73"/>
                  </a:lnTo>
                  <a:lnTo>
                    <a:pt x="7" y="73"/>
                  </a:lnTo>
                  <a:lnTo>
                    <a:pt x="9" y="74"/>
                  </a:lnTo>
                  <a:lnTo>
                    <a:pt x="10" y="74"/>
                  </a:lnTo>
                  <a:lnTo>
                    <a:pt x="12" y="74"/>
                  </a:lnTo>
                  <a:lnTo>
                    <a:pt x="14" y="74"/>
                  </a:lnTo>
                  <a:lnTo>
                    <a:pt x="15" y="73"/>
                  </a:lnTo>
                  <a:lnTo>
                    <a:pt x="16" y="73"/>
                  </a:lnTo>
                  <a:lnTo>
                    <a:pt x="17" y="72"/>
                  </a:lnTo>
                  <a:lnTo>
                    <a:pt x="18" y="70"/>
                  </a:lnTo>
                  <a:lnTo>
                    <a:pt x="19" y="69"/>
                  </a:lnTo>
                  <a:lnTo>
                    <a:pt x="19" y="68"/>
                  </a:lnTo>
                  <a:lnTo>
                    <a:pt x="20" y="67"/>
                  </a:lnTo>
                  <a:lnTo>
                    <a:pt x="20" y="65"/>
                  </a:lnTo>
                  <a:lnTo>
                    <a:pt x="19" y="63"/>
                  </a:lnTo>
                  <a:lnTo>
                    <a:pt x="19" y="61"/>
                  </a:lnTo>
                  <a:lnTo>
                    <a:pt x="19" y="59"/>
                  </a:lnTo>
                  <a:lnTo>
                    <a:pt x="19" y="57"/>
                  </a:lnTo>
                  <a:lnTo>
                    <a:pt x="19" y="55"/>
                  </a:lnTo>
                  <a:lnTo>
                    <a:pt x="18" y="54"/>
                  </a:lnTo>
                  <a:lnTo>
                    <a:pt x="18" y="52"/>
                  </a:lnTo>
                  <a:lnTo>
                    <a:pt x="18" y="50"/>
                  </a:lnTo>
                  <a:lnTo>
                    <a:pt x="18" y="48"/>
                  </a:lnTo>
                  <a:lnTo>
                    <a:pt x="17" y="46"/>
                  </a:lnTo>
                  <a:lnTo>
                    <a:pt x="17" y="44"/>
                  </a:lnTo>
                  <a:lnTo>
                    <a:pt x="17" y="42"/>
                  </a:lnTo>
                  <a:lnTo>
                    <a:pt x="17" y="41"/>
                  </a:lnTo>
                  <a:lnTo>
                    <a:pt x="17" y="39"/>
                  </a:lnTo>
                  <a:lnTo>
                    <a:pt x="17" y="37"/>
                  </a:lnTo>
                  <a:lnTo>
                    <a:pt x="17" y="35"/>
                  </a:lnTo>
                  <a:lnTo>
                    <a:pt x="17" y="33"/>
                  </a:lnTo>
                  <a:lnTo>
                    <a:pt x="17" y="31"/>
                  </a:lnTo>
                  <a:lnTo>
                    <a:pt x="17" y="29"/>
                  </a:lnTo>
                  <a:lnTo>
                    <a:pt x="17" y="28"/>
                  </a:lnTo>
                  <a:lnTo>
                    <a:pt x="18" y="26"/>
                  </a:lnTo>
                  <a:lnTo>
                    <a:pt x="18" y="24"/>
                  </a:lnTo>
                  <a:lnTo>
                    <a:pt x="18" y="22"/>
                  </a:lnTo>
                  <a:lnTo>
                    <a:pt x="18" y="20"/>
                  </a:lnTo>
                  <a:lnTo>
                    <a:pt x="19" y="18"/>
                  </a:lnTo>
                  <a:lnTo>
                    <a:pt x="19" y="16"/>
                  </a:lnTo>
                  <a:lnTo>
                    <a:pt x="19" y="15"/>
                  </a:lnTo>
                  <a:lnTo>
                    <a:pt x="19" y="13"/>
                  </a:lnTo>
                  <a:lnTo>
                    <a:pt x="19" y="11"/>
                  </a:lnTo>
                  <a:lnTo>
                    <a:pt x="20" y="9"/>
                  </a:lnTo>
                  <a:lnTo>
                    <a:pt x="20" y="7"/>
                  </a:lnTo>
                  <a:lnTo>
                    <a:pt x="19" y="6"/>
                  </a:lnTo>
                  <a:lnTo>
                    <a:pt x="19" y="4"/>
                  </a:lnTo>
                  <a:lnTo>
                    <a:pt x="18" y="3"/>
                  </a:lnTo>
                  <a:lnTo>
                    <a:pt x="17" y="2"/>
                  </a:lnTo>
                  <a:lnTo>
                    <a:pt x="16" y="1"/>
                  </a:lnTo>
                  <a:lnTo>
                    <a:pt x="15" y="0"/>
                  </a:lnTo>
                  <a:lnTo>
                    <a:pt x="14" y="0"/>
                  </a:lnTo>
                  <a:lnTo>
                    <a:pt x="12" y="0"/>
                  </a:lnTo>
                  <a:lnTo>
                    <a:pt x="10" y="0"/>
                  </a:lnTo>
                  <a:lnTo>
                    <a:pt x="9" y="0"/>
                  </a:lnTo>
                  <a:lnTo>
                    <a:pt x="7" y="0"/>
                  </a:lnTo>
                  <a:lnTo>
                    <a:pt x="6" y="1"/>
                  </a:lnTo>
                  <a:lnTo>
                    <a:pt x="5" y="2"/>
                  </a:lnTo>
                  <a:lnTo>
                    <a:pt x="4" y="3"/>
                  </a:lnTo>
                  <a:lnTo>
                    <a:pt x="3" y="4"/>
                  </a:lnTo>
                  <a:lnTo>
                    <a:pt x="3" y="5"/>
                  </a:lnTo>
                  <a:lnTo>
                    <a:pt x="3" y="7"/>
                  </a:lnTo>
                  <a:lnTo>
                    <a:pt x="3" y="9"/>
                  </a:lnTo>
                  <a:lnTo>
                    <a:pt x="3" y="11"/>
                  </a:lnTo>
                  <a:lnTo>
                    <a:pt x="2" y="13"/>
                  </a:lnTo>
                  <a:lnTo>
                    <a:pt x="2" y="15"/>
                  </a:lnTo>
                  <a:lnTo>
                    <a:pt x="2" y="16"/>
                  </a:lnTo>
                  <a:lnTo>
                    <a:pt x="2" y="18"/>
                  </a:lnTo>
                  <a:lnTo>
                    <a:pt x="2" y="20"/>
                  </a:lnTo>
                  <a:lnTo>
                    <a:pt x="2" y="22"/>
                  </a:lnTo>
                  <a:lnTo>
                    <a:pt x="2" y="24"/>
                  </a:lnTo>
                  <a:lnTo>
                    <a:pt x="1" y="26"/>
                  </a:lnTo>
                  <a:lnTo>
                    <a:pt x="1" y="28"/>
                  </a:lnTo>
                  <a:lnTo>
                    <a:pt x="1" y="29"/>
                  </a:lnTo>
                  <a:lnTo>
                    <a:pt x="1" y="32"/>
                  </a:lnTo>
                  <a:lnTo>
                    <a:pt x="1" y="34"/>
                  </a:lnTo>
                  <a:lnTo>
                    <a:pt x="0" y="36"/>
                  </a:lnTo>
                  <a:lnTo>
                    <a:pt x="0" y="38"/>
                  </a:lnTo>
                  <a:lnTo>
                    <a:pt x="0" y="39"/>
                  </a:lnTo>
                  <a:lnTo>
                    <a:pt x="1" y="41"/>
                  </a:lnTo>
                  <a:lnTo>
                    <a:pt x="1" y="43"/>
                  </a:lnTo>
                  <a:lnTo>
                    <a:pt x="1" y="45"/>
                  </a:lnTo>
                  <a:lnTo>
                    <a:pt x="1" y="46"/>
                  </a:lnTo>
                  <a:lnTo>
                    <a:pt x="1" y="48"/>
                  </a:lnTo>
                  <a:lnTo>
                    <a:pt x="2" y="50"/>
                  </a:lnTo>
                  <a:lnTo>
                    <a:pt x="2" y="52"/>
                  </a:lnTo>
                  <a:lnTo>
                    <a:pt x="2" y="54"/>
                  </a:lnTo>
                  <a:lnTo>
                    <a:pt x="2" y="56"/>
                  </a:lnTo>
                  <a:lnTo>
                    <a:pt x="2" y="57"/>
                  </a:lnTo>
                  <a:lnTo>
                    <a:pt x="2" y="59"/>
                  </a:lnTo>
                  <a:lnTo>
                    <a:pt x="2" y="61"/>
                  </a:lnTo>
                  <a:lnTo>
                    <a:pt x="3" y="63"/>
                  </a:lnTo>
                  <a:lnTo>
                    <a:pt x="3" y="65"/>
                  </a:lnTo>
                  <a:lnTo>
                    <a:pt x="3" y="6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7" name="Freeform 177"/>
            <p:cNvSpPr>
              <a:spLocks/>
            </p:cNvSpPr>
            <p:nvPr/>
          </p:nvSpPr>
          <p:spPr bwMode="auto">
            <a:xfrm>
              <a:off x="1781" y="1976"/>
              <a:ext cx="20" cy="74"/>
            </a:xfrm>
            <a:custGeom>
              <a:avLst/>
              <a:gdLst>
                <a:gd name="T0" fmla="*/ 3 w 20"/>
                <a:gd name="T1" fmla="*/ 68 h 74"/>
                <a:gd name="T2" fmla="*/ 4 w 20"/>
                <a:gd name="T3" fmla="*/ 70 h 74"/>
                <a:gd name="T4" fmla="*/ 6 w 20"/>
                <a:gd name="T5" fmla="*/ 73 h 74"/>
                <a:gd name="T6" fmla="*/ 9 w 20"/>
                <a:gd name="T7" fmla="*/ 74 h 74"/>
                <a:gd name="T8" fmla="*/ 12 w 20"/>
                <a:gd name="T9" fmla="*/ 74 h 74"/>
                <a:gd name="T10" fmla="*/ 15 w 20"/>
                <a:gd name="T11" fmla="*/ 73 h 74"/>
                <a:gd name="T12" fmla="*/ 17 w 20"/>
                <a:gd name="T13" fmla="*/ 72 h 74"/>
                <a:gd name="T14" fmla="*/ 19 w 20"/>
                <a:gd name="T15" fmla="*/ 69 h 74"/>
                <a:gd name="T16" fmla="*/ 20 w 20"/>
                <a:gd name="T17" fmla="*/ 67 h 74"/>
                <a:gd name="T18" fmla="*/ 19 w 20"/>
                <a:gd name="T19" fmla="*/ 63 h 74"/>
                <a:gd name="T20" fmla="*/ 19 w 20"/>
                <a:gd name="T21" fmla="*/ 59 h 74"/>
                <a:gd name="T22" fmla="*/ 19 w 20"/>
                <a:gd name="T23" fmla="*/ 55 h 74"/>
                <a:gd name="T24" fmla="*/ 18 w 20"/>
                <a:gd name="T25" fmla="*/ 52 h 74"/>
                <a:gd name="T26" fmla="*/ 18 w 20"/>
                <a:gd name="T27" fmla="*/ 48 h 74"/>
                <a:gd name="T28" fmla="*/ 17 w 20"/>
                <a:gd name="T29" fmla="*/ 44 h 74"/>
                <a:gd name="T30" fmla="*/ 17 w 20"/>
                <a:gd name="T31" fmla="*/ 41 h 74"/>
                <a:gd name="T32" fmla="*/ 17 w 20"/>
                <a:gd name="T33" fmla="*/ 37 h 74"/>
                <a:gd name="T34" fmla="*/ 17 w 20"/>
                <a:gd name="T35" fmla="*/ 33 h 74"/>
                <a:gd name="T36" fmla="*/ 17 w 20"/>
                <a:gd name="T37" fmla="*/ 29 h 74"/>
                <a:gd name="T38" fmla="*/ 18 w 20"/>
                <a:gd name="T39" fmla="*/ 26 h 74"/>
                <a:gd name="T40" fmla="*/ 18 w 20"/>
                <a:gd name="T41" fmla="*/ 22 h 74"/>
                <a:gd name="T42" fmla="*/ 19 w 20"/>
                <a:gd name="T43" fmla="*/ 18 h 74"/>
                <a:gd name="T44" fmla="*/ 19 w 20"/>
                <a:gd name="T45" fmla="*/ 15 h 74"/>
                <a:gd name="T46" fmla="*/ 19 w 20"/>
                <a:gd name="T47" fmla="*/ 11 h 74"/>
                <a:gd name="T48" fmla="*/ 20 w 20"/>
                <a:gd name="T49" fmla="*/ 7 h 74"/>
                <a:gd name="T50" fmla="*/ 19 w 20"/>
                <a:gd name="T51" fmla="*/ 4 h 74"/>
                <a:gd name="T52" fmla="*/ 17 w 20"/>
                <a:gd name="T53" fmla="*/ 2 h 74"/>
                <a:gd name="T54" fmla="*/ 15 w 20"/>
                <a:gd name="T55" fmla="*/ 0 h 74"/>
                <a:gd name="T56" fmla="*/ 12 w 20"/>
                <a:gd name="T57" fmla="*/ 0 h 74"/>
                <a:gd name="T58" fmla="*/ 9 w 20"/>
                <a:gd name="T59" fmla="*/ 0 h 74"/>
                <a:gd name="T60" fmla="*/ 6 w 20"/>
                <a:gd name="T61" fmla="*/ 1 h 74"/>
                <a:gd name="T62" fmla="*/ 4 w 20"/>
                <a:gd name="T63" fmla="*/ 3 h 74"/>
                <a:gd name="T64" fmla="*/ 3 w 20"/>
                <a:gd name="T65" fmla="*/ 5 h 74"/>
                <a:gd name="T66" fmla="*/ 3 w 20"/>
                <a:gd name="T67" fmla="*/ 9 h 74"/>
                <a:gd name="T68" fmla="*/ 2 w 20"/>
                <a:gd name="T69" fmla="*/ 13 h 74"/>
                <a:gd name="T70" fmla="*/ 2 w 20"/>
                <a:gd name="T71" fmla="*/ 16 h 74"/>
                <a:gd name="T72" fmla="*/ 2 w 20"/>
                <a:gd name="T73" fmla="*/ 20 h 74"/>
                <a:gd name="T74" fmla="*/ 2 w 20"/>
                <a:gd name="T75" fmla="*/ 24 h 74"/>
                <a:gd name="T76" fmla="*/ 1 w 20"/>
                <a:gd name="T77" fmla="*/ 28 h 74"/>
                <a:gd name="T78" fmla="*/ 1 w 20"/>
                <a:gd name="T79" fmla="*/ 32 h 74"/>
                <a:gd name="T80" fmla="*/ 0 w 20"/>
                <a:gd name="T81" fmla="*/ 36 h 74"/>
                <a:gd name="T82" fmla="*/ 0 w 20"/>
                <a:gd name="T83" fmla="*/ 39 h 74"/>
                <a:gd name="T84" fmla="*/ 1 w 20"/>
                <a:gd name="T85" fmla="*/ 43 h 74"/>
                <a:gd name="T86" fmla="*/ 1 w 20"/>
                <a:gd name="T87" fmla="*/ 46 h 74"/>
                <a:gd name="T88" fmla="*/ 2 w 20"/>
                <a:gd name="T89" fmla="*/ 50 h 74"/>
                <a:gd name="T90" fmla="*/ 2 w 20"/>
                <a:gd name="T91" fmla="*/ 54 h 74"/>
                <a:gd name="T92" fmla="*/ 2 w 20"/>
                <a:gd name="T93" fmla="*/ 57 h 74"/>
                <a:gd name="T94" fmla="*/ 2 w 20"/>
                <a:gd name="T95" fmla="*/ 61 h 74"/>
                <a:gd name="T96" fmla="*/ 3 w 20"/>
                <a:gd name="T97"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4">
                  <a:moveTo>
                    <a:pt x="3" y="67"/>
                  </a:moveTo>
                  <a:lnTo>
                    <a:pt x="3" y="68"/>
                  </a:lnTo>
                  <a:lnTo>
                    <a:pt x="3" y="69"/>
                  </a:lnTo>
                  <a:lnTo>
                    <a:pt x="4" y="70"/>
                  </a:lnTo>
                  <a:lnTo>
                    <a:pt x="5" y="72"/>
                  </a:lnTo>
                  <a:lnTo>
                    <a:pt x="6" y="73"/>
                  </a:lnTo>
                  <a:lnTo>
                    <a:pt x="7" y="73"/>
                  </a:lnTo>
                  <a:lnTo>
                    <a:pt x="9" y="74"/>
                  </a:lnTo>
                  <a:lnTo>
                    <a:pt x="10" y="74"/>
                  </a:lnTo>
                  <a:lnTo>
                    <a:pt x="12" y="74"/>
                  </a:lnTo>
                  <a:lnTo>
                    <a:pt x="14" y="74"/>
                  </a:lnTo>
                  <a:lnTo>
                    <a:pt x="15" y="73"/>
                  </a:lnTo>
                  <a:lnTo>
                    <a:pt x="16" y="73"/>
                  </a:lnTo>
                  <a:lnTo>
                    <a:pt x="17" y="72"/>
                  </a:lnTo>
                  <a:lnTo>
                    <a:pt x="18" y="70"/>
                  </a:lnTo>
                  <a:lnTo>
                    <a:pt x="19" y="69"/>
                  </a:lnTo>
                  <a:lnTo>
                    <a:pt x="19" y="68"/>
                  </a:lnTo>
                  <a:lnTo>
                    <a:pt x="20" y="67"/>
                  </a:lnTo>
                  <a:lnTo>
                    <a:pt x="20" y="65"/>
                  </a:lnTo>
                  <a:lnTo>
                    <a:pt x="19" y="63"/>
                  </a:lnTo>
                  <a:lnTo>
                    <a:pt x="19" y="61"/>
                  </a:lnTo>
                  <a:lnTo>
                    <a:pt x="19" y="59"/>
                  </a:lnTo>
                  <a:lnTo>
                    <a:pt x="19" y="57"/>
                  </a:lnTo>
                  <a:lnTo>
                    <a:pt x="19" y="55"/>
                  </a:lnTo>
                  <a:lnTo>
                    <a:pt x="18" y="54"/>
                  </a:lnTo>
                  <a:lnTo>
                    <a:pt x="18" y="52"/>
                  </a:lnTo>
                  <a:lnTo>
                    <a:pt x="18" y="50"/>
                  </a:lnTo>
                  <a:lnTo>
                    <a:pt x="18" y="48"/>
                  </a:lnTo>
                  <a:lnTo>
                    <a:pt x="17" y="46"/>
                  </a:lnTo>
                  <a:lnTo>
                    <a:pt x="17" y="44"/>
                  </a:lnTo>
                  <a:lnTo>
                    <a:pt x="17" y="42"/>
                  </a:lnTo>
                  <a:lnTo>
                    <a:pt x="17" y="41"/>
                  </a:lnTo>
                  <a:lnTo>
                    <a:pt x="17" y="39"/>
                  </a:lnTo>
                  <a:lnTo>
                    <a:pt x="17" y="37"/>
                  </a:lnTo>
                  <a:lnTo>
                    <a:pt x="17" y="35"/>
                  </a:lnTo>
                  <a:lnTo>
                    <a:pt x="17" y="33"/>
                  </a:lnTo>
                  <a:lnTo>
                    <a:pt x="17" y="31"/>
                  </a:lnTo>
                  <a:lnTo>
                    <a:pt x="17" y="29"/>
                  </a:lnTo>
                  <a:lnTo>
                    <a:pt x="17" y="28"/>
                  </a:lnTo>
                  <a:lnTo>
                    <a:pt x="18" y="26"/>
                  </a:lnTo>
                  <a:lnTo>
                    <a:pt x="18" y="24"/>
                  </a:lnTo>
                  <a:lnTo>
                    <a:pt x="18" y="22"/>
                  </a:lnTo>
                  <a:lnTo>
                    <a:pt x="18" y="20"/>
                  </a:lnTo>
                  <a:lnTo>
                    <a:pt x="19" y="18"/>
                  </a:lnTo>
                  <a:lnTo>
                    <a:pt x="19" y="16"/>
                  </a:lnTo>
                  <a:lnTo>
                    <a:pt x="19" y="15"/>
                  </a:lnTo>
                  <a:lnTo>
                    <a:pt x="19" y="13"/>
                  </a:lnTo>
                  <a:lnTo>
                    <a:pt x="19" y="11"/>
                  </a:lnTo>
                  <a:lnTo>
                    <a:pt x="20" y="9"/>
                  </a:lnTo>
                  <a:lnTo>
                    <a:pt x="20" y="7"/>
                  </a:lnTo>
                  <a:lnTo>
                    <a:pt x="19" y="6"/>
                  </a:lnTo>
                  <a:lnTo>
                    <a:pt x="19" y="4"/>
                  </a:lnTo>
                  <a:lnTo>
                    <a:pt x="18" y="3"/>
                  </a:lnTo>
                  <a:lnTo>
                    <a:pt x="17" y="2"/>
                  </a:lnTo>
                  <a:lnTo>
                    <a:pt x="16" y="1"/>
                  </a:lnTo>
                  <a:lnTo>
                    <a:pt x="15" y="0"/>
                  </a:lnTo>
                  <a:lnTo>
                    <a:pt x="14" y="0"/>
                  </a:lnTo>
                  <a:lnTo>
                    <a:pt x="12" y="0"/>
                  </a:lnTo>
                  <a:lnTo>
                    <a:pt x="10" y="0"/>
                  </a:lnTo>
                  <a:lnTo>
                    <a:pt x="9" y="0"/>
                  </a:lnTo>
                  <a:lnTo>
                    <a:pt x="7" y="0"/>
                  </a:lnTo>
                  <a:lnTo>
                    <a:pt x="6" y="1"/>
                  </a:lnTo>
                  <a:lnTo>
                    <a:pt x="5" y="2"/>
                  </a:lnTo>
                  <a:lnTo>
                    <a:pt x="4" y="3"/>
                  </a:lnTo>
                  <a:lnTo>
                    <a:pt x="3" y="4"/>
                  </a:lnTo>
                  <a:lnTo>
                    <a:pt x="3" y="5"/>
                  </a:lnTo>
                  <a:lnTo>
                    <a:pt x="3" y="7"/>
                  </a:lnTo>
                  <a:lnTo>
                    <a:pt x="3" y="9"/>
                  </a:lnTo>
                  <a:lnTo>
                    <a:pt x="3" y="11"/>
                  </a:lnTo>
                  <a:lnTo>
                    <a:pt x="2" y="13"/>
                  </a:lnTo>
                  <a:lnTo>
                    <a:pt x="2" y="15"/>
                  </a:lnTo>
                  <a:lnTo>
                    <a:pt x="2" y="16"/>
                  </a:lnTo>
                  <a:lnTo>
                    <a:pt x="2" y="18"/>
                  </a:lnTo>
                  <a:lnTo>
                    <a:pt x="2" y="20"/>
                  </a:lnTo>
                  <a:lnTo>
                    <a:pt x="2" y="22"/>
                  </a:lnTo>
                  <a:lnTo>
                    <a:pt x="2" y="24"/>
                  </a:lnTo>
                  <a:lnTo>
                    <a:pt x="1" y="26"/>
                  </a:lnTo>
                  <a:lnTo>
                    <a:pt x="1" y="28"/>
                  </a:lnTo>
                  <a:lnTo>
                    <a:pt x="1" y="29"/>
                  </a:lnTo>
                  <a:lnTo>
                    <a:pt x="1" y="32"/>
                  </a:lnTo>
                  <a:lnTo>
                    <a:pt x="1" y="34"/>
                  </a:lnTo>
                  <a:lnTo>
                    <a:pt x="0" y="36"/>
                  </a:lnTo>
                  <a:lnTo>
                    <a:pt x="0" y="38"/>
                  </a:lnTo>
                  <a:lnTo>
                    <a:pt x="0" y="39"/>
                  </a:lnTo>
                  <a:lnTo>
                    <a:pt x="1" y="41"/>
                  </a:lnTo>
                  <a:lnTo>
                    <a:pt x="1" y="43"/>
                  </a:lnTo>
                  <a:lnTo>
                    <a:pt x="1" y="45"/>
                  </a:lnTo>
                  <a:lnTo>
                    <a:pt x="1" y="46"/>
                  </a:lnTo>
                  <a:lnTo>
                    <a:pt x="1" y="48"/>
                  </a:lnTo>
                  <a:lnTo>
                    <a:pt x="2" y="50"/>
                  </a:lnTo>
                  <a:lnTo>
                    <a:pt x="2" y="52"/>
                  </a:lnTo>
                  <a:lnTo>
                    <a:pt x="2" y="54"/>
                  </a:lnTo>
                  <a:lnTo>
                    <a:pt x="2" y="56"/>
                  </a:lnTo>
                  <a:lnTo>
                    <a:pt x="2" y="57"/>
                  </a:lnTo>
                  <a:lnTo>
                    <a:pt x="2" y="59"/>
                  </a:lnTo>
                  <a:lnTo>
                    <a:pt x="2" y="61"/>
                  </a:lnTo>
                  <a:lnTo>
                    <a:pt x="3" y="63"/>
                  </a:lnTo>
                  <a:lnTo>
                    <a:pt x="3" y="65"/>
                  </a:lnTo>
                  <a:lnTo>
                    <a:pt x="3" y="6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8" name="Freeform 178"/>
            <p:cNvSpPr>
              <a:spLocks/>
            </p:cNvSpPr>
            <p:nvPr/>
          </p:nvSpPr>
          <p:spPr bwMode="auto">
            <a:xfrm>
              <a:off x="1801" y="1979"/>
              <a:ext cx="58" cy="68"/>
            </a:xfrm>
            <a:custGeom>
              <a:avLst/>
              <a:gdLst>
                <a:gd name="T0" fmla="*/ 0 w 58"/>
                <a:gd name="T1" fmla="*/ 17 h 68"/>
                <a:gd name="T2" fmla="*/ 0 w 58"/>
                <a:gd name="T3" fmla="*/ 15 h 68"/>
                <a:gd name="T4" fmla="*/ 0 w 58"/>
                <a:gd name="T5" fmla="*/ 13 h 68"/>
                <a:gd name="T6" fmla="*/ 1 w 58"/>
                <a:gd name="T7" fmla="*/ 12 h 68"/>
                <a:gd name="T8" fmla="*/ 2 w 58"/>
                <a:gd name="T9" fmla="*/ 11 h 68"/>
                <a:gd name="T10" fmla="*/ 3 w 58"/>
                <a:gd name="T11" fmla="*/ 10 h 68"/>
                <a:gd name="T12" fmla="*/ 4 w 58"/>
                <a:gd name="T13" fmla="*/ 9 h 68"/>
                <a:gd name="T14" fmla="*/ 6 w 58"/>
                <a:gd name="T15" fmla="*/ 8 h 68"/>
                <a:gd name="T16" fmla="*/ 7 w 58"/>
                <a:gd name="T17" fmla="*/ 7 h 68"/>
                <a:gd name="T18" fmla="*/ 8 w 58"/>
                <a:gd name="T19" fmla="*/ 7 h 68"/>
                <a:gd name="T20" fmla="*/ 10 w 58"/>
                <a:gd name="T21" fmla="*/ 6 h 68"/>
                <a:gd name="T22" fmla="*/ 11 w 58"/>
                <a:gd name="T23" fmla="*/ 6 h 68"/>
                <a:gd name="T24" fmla="*/ 46 w 58"/>
                <a:gd name="T25" fmla="*/ 0 h 68"/>
                <a:gd name="T26" fmla="*/ 48 w 58"/>
                <a:gd name="T27" fmla="*/ 0 h 68"/>
                <a:gd name="T28" fmla="*/ 49 w 58"/>
                <a:gd name="T29" fmla="*/ 1 h 68"/>
                <a:gd name="T30" fmla="*/ 51 w 58"/>
                <a:gd name="T31" fmla="*/ 1 h 68"/>
                <a:gd name="T32" fmla="*/ 52 w 58"/>
                <a:gd name="T33" fmla="*/ 2 h 68"/>
                <a:gd name="T34" fmla="*/ 53 w 58"/>
                <a:gd name="T35" fmla="*/ 3 h 68"/>
                <a:gd name="T36" fmla="*/ 54 w 58"/>
                <a:gd name="T37" fmla="*/ 4 h 68"/>
                <a:gd name="T38" fmla="*/ 56 w 58"/>
                <a:gd name="T39" fmla="*/ 5 h 68"/>
                <a:gd name="T40" fmla="*/ 56 w 58"/>
                <a:gd name="T41" fmla="*/ 6 h 68"/>
                <a:gd name="T42" fmla="*/ 57 w 58"/>
                <a:gd name="T43" fmla="*/ 8 h 68"/>
                <a:gd name="T44" fmla="*/ 57 w 58"/>
                <a:gd name="T45" fmla="*/ 9 h 68"/>
                <a:gd name="T46" fmla="*/ 58 w 58"/>
                <a:gd name="T47" fmla="*/ 11 h 68"/>
                <a:gd name="T48" fmla="*/ 58 w 58"/>
                <a:gd name="T49" fmla="*/ 12 h 68"/>
                <a:gd name="T50" fmla="*/ 58 w 58"/>
                <a:gd name="T51" fmla="*/ 14 h 68"/>
                <a:gd name="T52" fmla="*/ 58 w 58"/>
                <a:gd name="T53" fmla="*/ 15 h 68"/>
                <a:gd name="T54" fmla="*/ 58 w 58"/>
                <a:gd name="T55" fmla="*/ 53 h 68"/>
                <a:gd name="T56" fmla="*/ 58 w 58"/>
                <a:gd name="T57" fmla="*/ 54 h 68"/>
                <a:gd name="T58" fmla="*/ 58 w 58"/>
                <a:gd name="T59" fmla="*/ 56 h 68"/>
                <a:gd name="T60" fmla="*/ 58 w 58"/>
                <a:gd name="T61" fmla="*/ 58 h 68"/>
                <a:gd name="T62" fmla="*/ 58 w 58"/>
                <a:gd name="T63" fmla="*/ 59 h 68"/>
                <a:gd name="T64" fmla="*/ 57 w 58"/>
                <a:gd name="T65" fmla="*/ 61 h 68"/>
                <a:gd name="T66" fmla="*/ 57 w 58"/>
                <a:gd name="T67" fmla="*/ 63 h 68"/>
                <a:gd name="T68" fmla="*/ 56 w 58"/>
                <a:gd name="T69" fmla="*/ 64 h 68"/>
                <a:gd name="T70" fmla="*/ 55 w 58"/>
                <a:gd name="T71" fmla="*/ 65 h 68"/>
                <a:gd name="T72" fmla="*/ 54 w 58"/>
                <a:gd name="T73" fmla="*/ 66 h 68"/>
                <a:gd name="T74" fmla="*/ 53 w 58"/>
                <a:gd name="T75" fmla="*/ 67 h 68"/>
                <a:gd name="T76" fmla="*/ 51 w 58"/>
                <a:gd name="T77" fmla="*/ 68 h 68"/>
                <a:gd name="T78" fmla="*/ 50 w 58"/>
                <a:gd name="T79" fmla="*/ 68 h 68"/>
                <a:gd name="T80" fmla="*/ 48 w 58"/>
                <a:gd name="T81" fmla="*/ 68 h 68"/>
                <a:gd name="T82" fmla="*/ 46 w 58"/>
                <a:gd name="T83" fmla="*/ 68 h 68"/>
                <a:gd name="T84" fmla="*/ 12 w 58"/>
                <a:gd name="T85" fmla="*/ 62 h 68"/>
                <a:gd name="T86" fmla="*/ 10 w 58"/>
                <a:gd name="T87" fmla="*/ 62 h 68"/>
                <a:gd name="T88" fmla="*/ 8 w 58"/>
                <a:gd name="T89" fmla="*/ 62 h 68"/>
                <a:gd name="T90" fmla="*/ 7 w 58"/>
                <a:gd name="T91" fmla="*/ 62 h 68"/>
                <a:gd name="T92" fmla="*/ 6 w 58"/>
                <a:gd name="T93" fmla="*/ 61 h 68"/>
                <a:gd name="T94" fmla="*/ 5 w 58"/>
                <a:gd name="T95" fmla="*/ 61 h 68"/>
                <a:gd name="T96" fmla="*/ 3 w 58"/>
                <a:gd name="T97" fmla="*/ 60 h 68"/>
                <a:gd name="T98" fmla="*/ 2 w 58"/>
                <a:gd name="T99" fmla="*/ 59 h 68"/>
                <a:gd name="T100" fmla="*/ 1 w 58"/>
                <a:gd name="T101" fmla="*/ 58 h 68"/>
                <a:gd name="T102" fmla="*/ 1 w 58"/>
                <a:gd name="T103" fmla="*/ 57 h 68"/>
                <a:gd name="T104" fmla="*/ 0 w 58"/>
                <a:gd name="T105" fmla="*/ 55 h 68"/>
                <a:gd name="T106" fmla="*/ 0 w 58"/>
                <a:gd name="T107" fmla="*/ 54 h 68"/>
                <a:gd name="T108" fmla="*/ 0 w 58"/>
                <a:gd name="T109"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0" y="51"/>
                  </a:moveTo>
                  <a:lnTo>
                    <a:pt x="0" y="18"/>
                  </a:lnTo>
                  <a:lnTo>
                    <a:pt x="0" y="17"/>
                  </a:lnTo>
                  <a:lnTo>
                    <a:pt x="0" y="17"/>
                  </a:lnTo>
                  <a:lnTo>
                    <a:pt x="0" y="17"/>
                  </a:lnTo>
                  <a:lnTo>
                    <a:pt x="0" y="16"/>
                  </a:lnTo>
                  <a:lnTo>
                    <a:pt x="0" y="16"/>
                  </a:lnTo>
                  <a:lnTo>
                    <a:pt x="0" y="16"/>
                  </a:lnTo>
                  <a:lnTo>
                    <a:pt x="0" y="15"/>
                  </a:lnTo>
                  <a:lnTo>
                    <a:pt x="0" y="15"/>
                  </a:lnTo>
                  <a:lnTo>
                    <a:pt x="0" y="15"/>
                  </a:lnTo>
                  <a:lnTo>
                    <a:pt x="0" y="14"/>
                  </a:lnTo>
                  <a:lnTo>
                    <a:pt x="0" y="14"/>
                  </a:lnTo>
                  <a:lnTo>
                    <a:pt x="0" y="14"/>
                  </a:lnTo>
                  <a:lnTo>
                    <a:pt x="0" y="13"/>
                  </a:lnTo>
                  <a:lnTo>
                    <a:pt x="0" y="13"/>
                  </a:lnTo>
                  <a:lnTo>
                    <a:pt x="0" y="13"/>
                  </a:lnTo>
                  <a:lnTo>
                    <a:pt x="1" y="13"/>
                  </a:lnTo>
                  <a:lnTo>
                    <a:pt x="1" y="12"/>
                  </a:lnTo>
                  <a:lnTo>
                    <a:pt x="1" y="12"/>
                  </a:lnTo>
                  <a:lnTo>
                    <a:pt x="1" y="12"/>
                  </a:lnTo>
                  <a:lnTo>
                    <a:pt x="1" y="12"/>
                  </a:lnTo>
                  <a:lnTo>
                    <a:pt x="1" y="11"/>
                  </a:lnTo>
                  <a:lnTo>
                    <a:pt x="2" y="11"/>
                  </a:lnTo>
                  <a:lnTo>
                    <a:pt x="2" y="11"/>
                  </a:lnTo>
                  <a:lnTo>
                    <a:pt x="2" y="11"/>
                  </a:lnTo>
                  <a:lnTo>
                    <a:pt x="2" y="11"/>
                  </a:lnTo>
                  <a:lnTo>
                    <a:pt x="2" y="10"/>
                  </a:lnTo>
                  <a:lnTo>
                    <a:pt x="3" y="10"/>
                  </a:lnTo>
                  <a:lnTo>
                    <a:pt x="3" y="10"/>
                  </a:lnTo>
                  <a:lnTo>
                    <a:pt x="3" y="9"/>
                  </a:lnTo>
                  <a:lnTo>
                    <a:pt x="4" y="9"/>
                  </a:lnTo>
                  <a:lnTo>
                    <a:pt x="4" y="9"/>
                  </a:lnTo>
                  <a:lnTo>
                    <a:pt x="4" y="9"/>
                  </a:lnTo>
                  <a:lnTo>
                    <a:pt x="4" y="9"/>
                  </a:lnTo>
                  <a:lnTo>
                    <a:pt x="4" y="9"/>
                  </a:lnTo>
                  <a:lnTo>
                    <a:pt x="5" y="8"/>
                  </a:lnTo>
                  <a:lnTo>
                    <a:pt x="5" y="8"/>
                  </a:lnTo>
                  <a:lnTo>
                    <a:pt x="5" y="8"/>
                  </a:lnTo>
                  <a:lnTo>
                    <a:pt x="6" y="8"/>
                  </a:lnTo>
                  <a:lnTo>
                    <a:pt x="6" y="8"/>
                  </a:lnTo>
                  <a:lnTo>
                    <a:pt x="6" y="8"/>
                  </a:lnTo>
                  <a:lnTo>
                    <a:pt x="6" y="8"/>
                  </a:lnTo>
                  <a:lnTo>
                    <a:pt x="7" y="7"/>
                  </a:lnTo>
                  <a:lnTo>
                    <a:pt x="7" y="7"/>
                  </a:lnTo>
                  <a:lnTo>
                    <a:pt x="7" y="7"/>
                  </a:lnTo>
                  <a:lnTo>
                    <a:pt x="7" y="7"/>
                  </a:lnTo>
                  <a:lnTo>
                    <a:pt x="8" y="7"/>
                  </a:lnTo>
                  <a:lnTo>
                    <a:pt x="8" y="7"/>
                  </a:lnTo>
                  <a:lnTo>
                    <a:pt x="8" y="7"/>
                  </a:lnTo>
                  <a:lnTo>
                    <a:pt x="9" y="7"/>
                  </a:lnTo>
                  <a:lnTo>
                    <a:pt x="9" y="7"/>
                  </a:lnTo>
                  <a:lnTo>
                    <a:pt x="9" y="6"/>
                  </a:lnTo>
                  <a:lnTo>
                    <a:pt x="9" y="6"/>
                  </a:lnTo>
                  <a:lnTo>
                    <a:pt x="10" y="6"/>
                  </a:lnTo>
                  <a:lnTo>
                    <a:pt x="10" y="6"/>
                  </a:lnTo>
                  <a:lnTo>
                    <a:pt x="10" y="6"/>
                  </a:lnTo>
                  <a:lnTo>
                    <a:pt x="11" y="6"/>
                  </a:lnTo>
                  <a:lnTo>
                    <a:pt x="11" y="6"/>
                  </a:lnTo>
                  <a:lnTo>
                    <a:pt x="11" y="6"/>
                  </a:lnTo>
                  <a:lnTo>
                    <a:pt x="12" y="6"/>
                  </a:lnTo>
                  <a:lnTo>
                    <a:pt x="46" y="0"/>
                  </a:lnTo>
                  <a:lnTo>
                    <a:pt x="46" y="0"/>
                  </a:lnTo>
                  <a:lnTo>
                    <a:pt x="46" y="0"/>
                  </a:lnTo>
                  <a:lnTo>
                    <a:pt x="46" y="0"/>
                  </a:lnTo>
                  <a:lnTo>
                    <a:pt x="47" y="0"/>
                  </a:lnTo>
                  <a:lnTo>
                    <a:pt x="47" y="0"/>
                  </a:lnTo>
                  <a:lnTo>
                    <a:pt x="47" y="0"/>
                  </a:lnTo>
                  <a:lnTo>
                    <a:pt x="48" y="0"/>
                  </a:lnTo>
                  <a:lnTo>
                    <a:pt x="48" y="0"/>
                  </a:lnTo>
                  <a:lnTo>
                    <a:pt x="48" y="0"/>
                  </a:lnTo>
                  <a:lnTo>
                    <a:pt x="49" y="0"/>
                  </a:lnTo>
                  <a:lnTo>
                    <a:pt x="49" y="1"/>
                  </a:lnTo>
                  <a:lnTo>
                    <a:pt x="49" y="1"/>
                  </a:lnTo>
                  <a:lnTo>
                    <a:pt x="49" y="1"/>
                  </a:lnTo>
                  <a:lnTo>
                    <a:pt x="50" y="1"/>
                  </a:lnTo>
                  <a:lnTo>
                    <a:pt x="50" y="1"/>
                  </a:lnTo>
                  <a:lnTo>
                    <a:pt x="50" y="1"/>
                  </a:lnTo>
                  <a:lnTo>
                    <a:pt x="50" y="1"/>
                  </a:lnTo>
                  <a:lnTo>
                    <a:pt x="51" y="1"/>
                  </a:lnTo>
                  <a:lnTo>
                    <a:pt x="51" y="1"/>
                  </a:lnTo>
                  <a:lnTo>
                    <a:pt x="51" y="2"/>
                  </a:lnTo>
                  <a:lnTo>
                    <a:pt x="52" y="2"/>
                  </a:lnTo>
                  <a:lnTo>
                    <a:pt x="52" y="2"/>
                  </a:lnTo>
                  <a:lnTo>
                    <a:pt x="52" y="2"/>
                  </a:lnTo>
                  <a:lnTo>
                    <a:pt x="53" y="2"/>
                  </a:lnTo>
                  <a:lnTo>
                    <a:pt x="53" y="2"/>
                  </a:lnTo>
                  <a:lnTo>
                    <a:pt x="53" y="3"/>
                  </a:lnTo>
                  <a:lnTo>
                    <a:pt x="53" y="3"/>
                  </a:lnTo>
                  <a:lnTo>
                    <a:pt x="53" y="3"/>
                  </a:lnTo>
                  <a:lnTo>
                    <a:pt x="54" y="3"/>
                  </a:lnTo>
                  <a:lnTo>
                    <a:pt x="54" y="3"/>
                  </a:lnTo>
                  <a:lnTo>
                    <a:pt x="54" y="3"/>
                  </a:lnTo>
                  <a:lnTo>
                    <a:pt x="54" y="3"/>
                  </a:lnTo>
                  <a:lnTo>
                    <a:pt x="54" y="4"/>
                  </a:lnTo>
                  <a:lnTo>
                    <a:pt x="55" y="4"/>
                  </a:lnTo>
                  <a:lnTo>
                    <a:pt x="55" y="4"/>
                  </a:lnTo>
                  <a:lnTo>
                    <a:pt x="55" y="4"/>
                  </a:lnTo>
                  <a:lnTo>
                    <a:pt x="55" y="5"/>
                  </a:lnTo>
                  <a:lnTo>
                    <a:pt x="56" y="5"/>
                  </a:lnTo>
                  <a:lnTo>
                    <a:pt x="56" y="5"/>
                  </a:lnTo>
                  <a:lnTo>
                    <a:pt x="56" y="5"/>
                  </a:lnTo>
                  <a:lnTo>
                    <a:pt x="56" y="6"/>
                  </a:lnTo>
                  <a:lnTo>
                    <a:pt x="56" y="6"/>
                  </a:lnTo>
                  <a:lnTo>
                    <a:pt x="56" y="6"/>
                  </a:lnTo>
                  <a:lnTo>
                    <a:pt x="56" y="6"/>
                  </a:lnTo>
                  <a:lnTo>
                    <a:pt x="56" y="7"/>
                  </a:lnTo>
                  <a:lnTo>
                    <a:pt x="57" y="7"/>
                  </a:lnTo>
                  <a:lnTo>
                    <a:pt x="57" y="7"/>
                  </a:lnTo>
                  <a:lnTo>
                    <a:pt x="57" y="8"/>
                  </a:lnTo>
                  <a:lnTo>
                    <a:pt x="57" y="8"/>
                  </a:lnTo>
                  <a:lnTo>
                    <a:pt x="57" y="8"/>
                  </a:lnTo>
                  <a:lnTo>
                    <a:pt x="57" y="8"/>
                  </a:lnTo>
                  <a:lnTo>
                    <a:pt x="57" y="9"/>
                  </a:lnTo>
                  <a:lnTo>
                    <a:pt x="57" y="9"/>
                  </a:lnTo>
                  <a:lnTo>
                    <a:pt x="57" y="9"/>
                  </a:lnTo>
                  <a:lnTo>
                    <a:pt x="58" y="10"/>
                  </a:lnTo>
                  <a:lnTo>
                    <a:pt x="58" y="10"/>
                  </a:lnTo>
                  <a:lnTo>
                    <a:pt x="58" y="10"/>
                  </a:lnTo>
                  <a:lnTo>
                    <a:pt x="58" y="11"/>
                  </a:lnTo>
                  <a:lnTo>
                    <a:pt x="58" y="11"/>
                  </a:lnTo>
                  <a:lnTo>
                    <a:pt x="58" y="11"/>
                  </a:lnTo>
                  <a:lnTo>
                    <a:pt x="58" y="12"/>
                  </a:lnTo>
                  <a:lnTo>
                    <a:pt x="58" y="12"/>
                  </a:lnTo>
                  <a:lnTo>
                    <a:pt x="58" y="12"/>
                  </a:lnTo>
                  <a:lnTo>
                    <a:pt x="58" y="13"/>
                  </a:lnTo>
                  <a:lnTo>
                    <a:pt x="58" y="13"/>
                  </a:lnTo>
                  <a:lnTo>
                    <a:pt x="58" y="13"/>
                  </a:lnTo>
                  <a:lnTo>
                    <a:pt x="58" y="13"/>
                  </a:lnTo>
                  <a:lnTo>
                    <a:pt x="58" y="14"/>
                  </a:lnTo>
                  <a:lnTo>
                    <a:pt x="58" y="14"/>
                  </a:lnTo>
                  <a:lnTo>
                    <a:pt x="58" y="14"/>
                  </a:lnTo>
                  <a:lnTo>
                    <a:pt x="58" y="15"/>
                  </a:lnTo>
                  <a:lnTo>
                    <a:pt x="58" y="15"/>
                  </a:lnTo>
                  <a:lnTo>
                    <a:pt x="58" y="15"/>
                  </a:lnTo>
                  <a:lnTo>
                    <a:pt x="58" y="16"/>
                  </a:lnTo>
                  <a:lnTo>
                    <a:pt x="58" y="16"/>
                  </a:lnTo>
                  <a:lnTo>
                    <a:pt x="58" y="52"/>
                  </a:lnTo>
                  <a:lnTo>
                    <a:pt x="58" y="52"/>
                  </a:lnTo>
                  <a:lnTo>
                    <a:pt x="58" y="53"/>
                  </a:lnTo>
                  <a:lnTo>
                    <a:pt x="58" y="53"/>
                  </a:lnTo>
                  <a:lnTo>
                    <a:pt x="58" y="53"/>
                  </a:lnTo>
                  <a:lnTo>
                    <a:pt x="58" y="54"/>
                  </a:lnTo>
                  <a:lnTo>
                    <a:pt x="58" y="54"/>
                  </a:lnTo>
                  <a:lnTo>
                    <a:pt x="58" y="54"/>
                  </a:lnTo>
                  <a:lnTo>
                    <a:pt x="58" y="55"/>
                  </a:lnTo>
                  <a:lnTo>
                    <a:pt x="58" y="55"/>
                  </a:lnTo>
                  <a:lnTo>
                    <a:pt x="58" y="55"/>
                  </a:lnTo>
                  <a:lnTo>
                    <a:pt x="58" y="56"/>
                  </a:lnTo>
                  <a:lnTo>
                    <a:pt x="58" y="56"/>
                  </a:lnTo>
                  <a:lnTo>
                    <a:pt x="58" y="56"/>
                  </a:lnTo>
                  <a:lnTo>
                    <a:pt x="58" y="57"/>
                  </a:lnTo>
                  <a:lnTo>
                    <a:pt x="58" y="57"/>
                  </a:lnTo>
                  <a:lnTo>
                    <a:pt x="58" y="57"/>
                  </a:lnTo>
                  <a:lnTo>
                    <a:pt x="58" y="58"/>
                  </a:lnTo>
                  <a:lnTo>
                    <a:pt x="58" y="58"/>
                  </a:lnTo>
                  <a:lnTo>
                    <a:pt x="58" y="58"/>
                  </a:lnTo>
                  <a:lnTo>
                    <a:pt x="58" y="59"/>
                  </a:lnTo>
                  <a:lnTo>
                    <a:pt x="58" y="59"/>
                  </a:lnTo>
                  <a:lnTo>
                    <a:pt x="58" y="59"/>
                  </a:lnTo>
                  <a:lnTo>
                    <a:pt x="58" y="60"/>
                  </a:lnTo>
                  <a:lnTo>
                    <a:pt x="58" y="60"/>
                  </a:lnTo>
                  <a:lnTo>
                    <a:pt x="57" y="60"/>
                  </a:lnTo>
                  <a:lnTo>
                    <a:pt x="57" y="61"/>
                  </a:lnTo>
                  <a:lnTo>
                    <a:pt x="57" y="61"/>
                  </a:lnTo>
                  <a:lnTo>
                    <a:pt x="57" y="61"/>
                  </a:lnTo>
                  <a:lnTo>
                    <a:pt x="57" y="62"/>
                  </a:lnTo>
                  <a:lnTo>
                    <a:pt x="57" y="62"/>
                  </a:lnTo>
                  <a:lnTo>
                    <a:pt x="57" y="62"/>
                  </a:lnTo>
                  <a:lnTo>
                    <a:pt x="57" y="63"/>
                  </a:lnTo>
                  <a:lnTo>
                    <a:pt x="57" y="63"/>
                  </a:lnTo>
                  <a:lnTo>
                    <a:pt x="56" y="63"/>
                  </a:lnTo>
                  <a:lnTo>
                    <a:pt x="56" y="63"/>
                  </a:lnTo>
                  <a:lnTo>
                    <a:pt x="56" y="64"/>
                  </a:lnTo>
                  <a:lnTo>
                    <a:pt x="56" y="64"/>
                  </a:lnTo>
                  <a:lnTo>
                    <a:pt x="56" y="64"/>
                  </a:lnTo>
                  <a:lnTo>
                    <a:pt x="56" y="64"/>
                  </a:lnTo>
                  <a:lnTo>
                    <a:pt x="56" y="65"/>
                  </a:lnTo>
                  <a:lnTo>
                    <a:pt x="56" y="65"/>
                  </a:lnTo>
                  <a:lnTo>
                    <a:pt x="55" y="65"/>
                  </a:lnTo>
                  <a:lnTo>
                    <a:pt x="55" y="65"/>
                  </a:lnTo>
                  <a:lnTo>
                    <a:pt x="55" y="66"/>
                  </a:lnTo>
                  <a:lnTo>
                    <a:pt x="55" y="66"/>
                  </a:lnTo>
                  <a:lnTo>
                    <a:pt x="55" y="66"/>
                  </a:lnTo>
                  <a:lnTo>
                    <a:pt x="54" y="66"/>
                  </a:lnTo>
                  <a:lnTo>
                    <a:pt x="54" y="66"/>
                  </a:lnTo>
                  <a:lnTo>
                    <a:pt x="54" y="67"/>
                  </a:lnTo>
                  <a:lnTo>
                    <a:pt x="53" y="67"/>
                  </a:lnTo>
                  <a:lnTo>
                    <a:pt x="53" y="67"/>
                  </a:lnTo>
                  <a:lnTo>
                    <a:pt x="53" y="67"/>
                  </a:lnTo>
                  <a:lnTo>
                    <a:pt x="53" y="67"/>
                  </a:lnTo>
                  <a:lnTo>
                    <a:pt x="52" y="67"/>
                  </a:lnTo>
                  <a:lnTo>
                    <a:pt x="52" y="68"/>
                  </a:lnTo>
                  <a:lnTo>
                    <a:pt x="52" y="68"/>
                  </a:lnTo>
                  <a:lnTo>
                    <a:pt x="51" y="68"/>
                  </a:lnTo>
                  <a:lnTo>
                    <a:pt x="51" y="68"/>
                  </a:lnTo>
                  <a:lnTo>
                    <a:pt x="51" y="68"/>
                  </a:lnTo>
                  <a:lnTo>
                    <a:pt x="50" y="68"/>
                  </a:lnTo>
                  <a:lnTo>
                    <a:pt x="50" y="68"/>
                  </a:lnTo>
                  <a:lnTo>
                    <a:pt x="50" y="68"/>
                  </a:lnTo>
                  <a:lnTo>
                    <a:pt x="49" y="68"/>
                  </a:lnTo>
                  <a:lnTo>
                    <a:pt x="49" y="68"/>
                  </a:lnTo>
                  <a:lnTo>
                    <a:pt x="49" y="68"/>
                  </a:lnTo>
                  <a:lnTo>
                    <a:pt x="48" y="68"/>
                  </a:lnTo>
                  <a:lnTo>
                    <a:pt x="48" y="68"/>
                  </a:lnTo>
                  <a:lnTo>
                    <a:pt x="48" y="68"/>
                  </a:lnTo>
                  <a:lnTo>
                    <a:pt x="47" y="68"/>
                  </a:lnTo>
                  <a:lnTo>
                    <a:pt x="47" y="68"/>
                  </a:lnTo>
                  <a:lnTo>
                    <a:pt x="47" y="68"/>
                  </a:lnTo>
                  <a:lnTo>
                    <a:pt x="46" y="68"/>
                  </a:lnTo>
                  <a:lnTo>
                    <a:pt x="46" y="68"/>
                  </a:lnTo>
                  <a:lnTo>
                    <a:pt x="12" y="62"/>
                  </a:lnTo>
                  <a:lnTo>
                    <a:pt x="12" y="62"/>
                  </a:lnTo>
                  <a:lnTo>
                    <a:pt x="12" y="62"/>
                  </a:lnTo>
                  <a:lnTo>
                    <a:pt x="12" y="62"/>
                  </a:lnTo>
                  <a:lnTo>
                    <a:pt x="11" y="62"/>
                  </a:lnTo>
                  <a:lnTo>
                    <a:pt x="11" y="62"/>
                  </a:lnTo>
                  <a:lnTo>
                    <a:pt x="11" y="62"/>
                  </a:lnTo>
                  <a:lnTo>
                    <a:pt x="10" y="62"/>
                  </a:lnTo>
                  <a:lnTo>
                    <a:pt x="10" y="62"/>
                  </a:lnTo>
                  <a:lnTo>
                    <a:pt x="10" y="62"/>
                  </a:lnTo>
                  <a:lnTo>
                    <a:pt x="9" y="62"/>
                  </a:lnTo>
                  <a:lnTo>
                    <a:pt x="9" y="62"/>
                  </a:lnTo>
                  <a:lnTo>
                    <a:pt x="9" y="62"/>
                  </a:lnTo>
                  <a:lnTo>
                    <a:pt x="8" y="62"/>
                  </a:lnTo>
                  <a:lnTo>
                    <a:pt x="8" y="62"/>
                  </a:lnTo>
                  <a:lnTo>
                    <a:pt x="8" y="62"/>
                  </a:lnTo>
                  <a:lnTo>
                    <a:pt x="8" y="62"/>
                  </a:lnTo>
                  <a:lnTo>
                    <a:pt x="7" y="62"/>
                  </a:lnTo>
                  <a:lnTo>
                    <a:pt x="7" y="62"/>
                  </a:lnTo>
                  <a:lnTo>
                    <a:pt x="7" y="62"/>
                  </a:lnTo>
                  <a:lnTo>
                    <a:pt x="7" y="61"/>
                  </a:lnTo>
                  <a:lnTo>
                    <a:pt x="6" y="61"/>
                  </a:lnTo>
                  <a:lnTo>
                    <a:pt x="6" y="61"/>
                  </a:lnTo>
                  <a:lnTo>
                    <a:pt x="6" y="61"/>
                  </a:lnTo>
                  <a:lnTo>
                    <a:pt x="6" y="61"/>
                  </a:lnTo>
                  <a:lnTo>
                    <a:pt x="5" y="61"/>
                  </a:lnTo>
                  <a:lnTo>
                    <a:pt x="5" y="61"/>
                  </a:lnTo>
                  <a:lnTo>
                    <a:pt x="5" y="61"/>
                  </a:lnTo>
                  <a:lnTo>
                    <a:pt x="5" y="61"/>
                  </a:lnTo>
                  <a:lnTo>
                    <a:pt x="4" y="61"/>
                  </a:lnTo>
                  <a:lnTo>
                    <a:pt x="4" y="60"/>
                  </a:lnTo>
                  <a:lnTo>
                    <a:pt x="4" y="60"/>
                  </a:lnTo>
                  <a:lnTo>
                    <a:pt x="4" y="60"/>
                  </a:lnTo>
                  <a:lnTo>
                    <a:pt x="3" y="60"/>
                  </a:lnTo>
                  <a:lnTo>
                    <a:pt x="3" y="60"/>
                  </a:lnTo>
                  <a:lnTo>
                    <a:pt x="3" y="60"/>
                  </a:lnTo>
                  <a:lnTo>
                    <a:pt x="3" y="59"/>
                  </a:lnTo>
                  <a:lnTo>
                    <a:pt x="3" y="59"/>
                  </a:lnTo>
                  <a:lnTo>
                    <a:pt x="2" y="59"/>
                  </a:lnTo>
                  <a:lnTo>
                    <a:pt x="2" y="59"/>
                  </a:lnTo>
                  <a:lnTo>
                    <a:pt x="2" y="58"/>
                  </a:lnTo>
                  <a:lnTo>
                    <a:pt x="2" y="58"/>
                  </a:lnTo>
                  <a:lnTo>
                    <a:pt x="2" y="58"/>
                  </a:lnTo>
                  <a:lnTo>
                    <a:pt x="1" y="58"/>
                  </a:lnTo>
                  <a:lnTo>
                    <a:pt x="1" y="58"/>
                  </a:lnTo>
                  <a:lnTo>
                    <a:pt x="1" y="58"/>
                  </a:lnTo>
                  <a:lnTo>
                    <a:pt x="1" y="57"/>
                  </a:lnTo>
                  <a:lnTo>
                    <a:pt x="1" y="57"/>
                  </a:lnTo>
                  <a:lnTo>
                    <a:pt x="1" y="57"/>
                  </a:lnTo>
                  <a:lnTo>
                    <a:pt x="1" y="57"/>
                  </a:lnTo>
                  <a:lnTo>
                    <a:pt x="0" y="56"/>
                  </a:lnTo>
                  <a:lnTo>
                    <a:pt x="0" y="56"/>
                  </a:lnTo>
                  <a:lnTo>
                    <a:pt x="0" y="56"/>
                  </a:lnTo>
                  <a:lnTo>
                    <a:pt x="0" y="55"/>
                  </a:lnTo>
                  <a:lnTo>
                    <a:pt x="0" y="55"/>
                  </a:lnTo>
                  <a:lnTo>
                    <a:pt x="0" y="55"/>
                  </a:lnTo>
                  <a:lnTo>
                    <a:pt x="0" y="54"/>
                  </a:lnTo>
                  <a:lnTo>
                    <a:pt x="0" y="54"/>
                  </a:lnTo>
                  <a:lnTo>
                    <a:pt x="0" y="54"/>
                  </a:lnTo>
                  <a:lnTo>
                    <a:pt x="0" y="53"/>
                  </a:lnTo>
                  <a:lnTo>
                    <a:pt x="0" y="53"/>
                  </a:lnTo>
                  <a:lnTo>
                    <a:pt x="0" y="53"/>
                  </a:lnTo>
                  <a:lnTo>
                    <a:pt x="0" y="52"/>
                  </a:lnTo>
                  <a:lnTo>
                    <a:pt x="0" y="52"/>
                  </a:lnTo>
                  <a:lnTo>
                    <a:pt x="0" y="52"/>
                  </a:lnTo>
                  <a:lnTo>
                    <a:pt x="0" y="52"/>
                  </a:lnTo>
                  <a:lnTo>
                    <a:pt x="0" y="5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49" name="Freeform 179"/>
            <p:cNvSpPr>
              <a:spLocks/>
            </p:cNvSpPr>
            <p:nvPr/>
          </p:nvSpPr>
          <p:spPr bwMode="auto">
            <a:xfrm>
              <a:off x="1801" y="1979"/>
              <a:ext cx="58" cy="68"/>
            </a:xfrm>
            <a:custGeom>
              <a:avLst/>
              <a:gdLst>
                <a:gd name="T0" fmla="*/ 0 w 58"/>
                <a:gd name="T1" fmla="*/ 17 h 68"/>
                <a:gd name="T2" fmla="*/ 0 w 58"/>
                <a:gd name="T3" fmla="*/ 15 h 68"/>
                <a:gd name="T4" fmla="*/ 0 w 58"/>
                <a:gd name="T5" fmla="*/ 13 h 68"/>
                <a:gd name="T6" fmla="*/ 1 w 58"/>
                <a:gd name="T7" fmla="*/ 12 h 68"/>
                <a:gd name="T8" fmla="*/ 2 w 58"/>
                <a:gd name="T9" fmla="*/ 11 h 68"/>
                <a:gd name="T10" fmla="*/ 3 w 58"/>
                <a:gd name="T11" fmla="*/ 10 h 68"/>
                <a:gd name="T12" fmla="*/ 4 w 58"/>
                <a:gd name="T13" fmla="*/ 9 h 68"/>
                <a:gd name="T14" fmla="*/ 6 w 58"/>
                <a:gd name="T15" fmla="*/ 8 h 68"/>
                <a:gd name="T16" fmla="*/ 7 w 58"/>
                <a:gd name="T17" fmla="*/ 7 h 68"/>
                <a:gd name="T18" fmla="*/ 8 w 58"/>
                <a:gd name="T19" fmla="*/ 7 h 68"/>
                <a:gd name="T20" fmla="*/ 10 w 58"/>
                <a:gd name="T21" fmla="*/ 6 h 68"/>
                <a:gd name="T22" fmla="*/ 11 w 58"/>
                <a:gd name="T23" fmla="*/ 6 h 68"/>
                <a:gd name="T24" fmla="*/ 46 w 58"/>
                <a:gd name="T25" fmla="*/ 0 h 68"/>
                <a:gd name="T26" fmla="*/ 48 w 58"/>
                <a:gd name="T27" fmla="*/ 0 h 68"/>
                <a:gd name="T28" fmla="*/ 49 w 58"/>
                <a:gd name="T29" fmla="*/ 1 h 68"/>
                <a:gd name="T30" fmla="*/ 51 w 58"/>
                <a:gd name="T31" fmla="*/ 1 h 68"/>
                <a:gd name="T32" fmla="*/ 52 w 58"/>
                <a:gd name="T33" fmla="*/ 2 h 68"/>
                <a:gd name="T34" fmla="*/ 53 w 58"/>
                <a:gd name="T35" fmla="*/ 3 h 68"/>
                <a:gd name="T36" fmla="*/ 54 w 58"/>
                <a:gd name="T37" fmla="*/ 4 h 68"/>
                <a:gd name="T38" fmla="*/ 56 w 58"/>
                <a:gd name="T39" fmla="*/ 5 h 68"/>
                <a:gd name="T40" fmla="*/ 56 w 58"/>
                <a:gd name="T41" fmla="*/ 6 h 68"/>
                <a:gd name="T42" fmla="*/ 57 w 58"/>
                <a:gd name="T43" fmla="*/ 8 h 68"/>
                <a:gd name="T44" fmla="*/ 57 w 58"/>
                <a:gd name="T45" fmla="*/ 9 h 68"/>
                <a:gd name="T46" fmla="*/ 58 w 58"/>
                <a:gd name="T47" fmla="*/ 11 h 68"/>
                <a:gd name="T48" fmla="*/ 58 w 58"/>
                <a:gd name="T49" fmla="*/ 12 h 68"/>
                <a:gd name="T50" fmla="*/ 58 w 58"/>
                <a:gd name="T51" fmla="*/ 14 h 68"/>
                <a:gd name="T52" fmla="*/ 58 w 58"/>
                <a:gd name="T53" fmla="*/ 15 h 68"/>
                <a:gd name="T54" fmla="*/ 58 w 58"/>
                <a:gd name="T55" fmla="*/ 53 h 68"/>
                <a:gd name="T56" fmla="*/ 58 w 58"/>
                <a:gd name="T57" fmla="*/ 54 h 68"/>
                <a:gd name="T58" fmla="*/ 58 w 58"/>
                <a:gd name="T59" fmla="*/ 56 h 68"/>
                <a:gd name="T60" fmla="*/ 58 w 58"/>
                <a:gd name="T61" fmla="*/ 58 h 68"/>
                <a:gd name="T62" fmla="*/ 58 w 58"/>
                <a:gd name="T63" fmla="*/ 59 h 68"/>
                <a:gd name="T64" fmla="*/ 57 w 58"/>
                <a:gd name="T65" fmla="*/ 61 h 68"/>
                <a:gd name="T66" fmla="*/ 57 w 58"/>
                <a:gd name="T67" fmla="*/ 63 h 68"/>
                <a:gd name="T68" fmla="*/ 56 w 58"/>
                <a:gd name="T69" fmla="*/ 64 h 68"/>
                <a:gd name="T70" fmla="*/ 55 w 58"/>
                <a:gd name="T71" fmla="*/ 65 h 68"/>
                <a:gd name="T72" fmla="*/ 54 w 58"/>
                <a:gd name="T73" fmla="*/ 66 h 68"/>
                <a:gd name="T74" fmla="*/ 53 w 58"/>
                <a:gd name="T75" fmla="*/ 67 h 68"/>
                <a:gd name="T76" fmla="*/ 51 w 58"/>
                <a:gd name="T77" fmla="*/ 68 h 68"/>
                <a:gd name="T78" fmla="*/ 50 w 58"/>
                <a:gd name="T79" fmla="*/ 68 h 68"/>
                <a:gd name="T80" fmla="*/ 48 w 58"/>
                <a:gd name="T81" fmla="*/ 68 h 68"/>
                <a:gd name="T82" fmla="*/ 46 w 58"/>
                <a:gd name="T83" fmla="*/ 68 h 68"/>
                <a:gd name="T84" fmla="*/ 12 w 58"/>
                <a:gd name="T85" fmla="*/ 62 h 68"/>
                <a:gd name="T86" fmla="*/ 10 w 58"/>
                <a:gd name="T87" fmla="*/ 62 h 68"/>
                <a:gd name="T88" fmla="*/ 8 w 58"/>
                <a:gd name="T89" fmla="*/ 62 h 68"/>
                <a:gd name="T90" fmla="*/ 7 w 58"/>
                <a:gd name="T91" fmla="*/ 62 h 68"/>
                <a:gd name="T92" fmla="*/ 6 w 58"/>
                <a:gd name="T93" fmla="*/ 61 h 68"/>
                <a:gd name="T94" fmla="*/ 5 w 58"/>
                <a:gd name="T95" fmla="*/ 61 h 68"/>
                <a:gd name="T96" fmla="*/ 3 w 58"/>
                <a:gd name="T97" fmla="*/ 60 h 68"/>
                <a:gd name="T98" fmla="*/ 2 w 58"/>
                <a:gd name="T99" fmla="*/ 59 h 68"/>
                <a:gd name="T100" fmla="*/ 1 w 58"/>
                <a:gd name="T101" fmla="*/ 58 h 68"/>
                <a:gd name="T102" fmla="*/ 1 w 58"/>
                <a:gd name="T103" fmla="*/ 57 h 68"/>
                <a:gd name="T104" fmla="*/ 0 w 58"/>
                <a:gd name="T105" fmla="*/ 55 h 68"/>
                <a:gd name="T106" fmla="*/ 0 w 58"/>
                <a:gd name="T107" fmla="*/ 54 h 68"/>
                <a:gd name="T108" fmla="*/ 0 w 58"/>
                <a:gd name="T109" fmla="*/ 5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0" y="51"/>
                  </a:moveTo>
                  <a:lnTo>
                    <a:pt x="0" y="18"/>
                  </a:lnTo>
                  <a:lnTo>
                    <a:pt x="0" y="17"/>
                  </a:lnTo>
                  <a:lnTo>
                    <a:pt x="0" y="17"/>
                  </a:lnTo>
                  <a:lnTo>
                    <a:pt x="0" y="17"/>
                  </a:lnTo>
                  <a:lnTo>
                    <a:pt x="0" y="16"/>
                  </a:lnTo>
                  <a:lnTo>
                    <a:pt x="0" y="16"/>
                  </a:lnTo>
                  <a:lnTo>
                    <a:pt x="0" y="16"/>
                  </a:lnTo>
                  <a:lnTo>
                    <a:pt x="0" y="15"/>
                  </a:lnTo>
                  <a:lnTo>
                    <a:pt x="0" y="15"/>
                  </a:lnTo>
                  <a:lnTo>
                    <a:pt x="0" y="15"/>
                  </a:lnTo>
                  <a:lnTo>
                    <a:pt x="0" y="14"/>
                  </a:lnTo>
                  <a:lnTo>
                    <a:pt x="0" y="14"/>
                  </a:lnTo>
                  <a:lnTo>
                    <a:pt x="0" y="14"/>
                  </a:lnTo>
                  <a:lnTo>
                    <a:pt x="0" y="13"/>
                  </a:lnTo>
                  <a:lnTo>
                    <a:pt x="0" y="13"/>
                  </a:lnTo>
                  <a:lnTo>
                    <a:pt x="0" y="13"/>
                  </a:lnTo>
                  <a:lnTo>
                    <a:pt x="1" y="13"/>
                  </a:lnTo>
                  <a:lnTo>
                    <a:pt x="1" y="12"/>
                  </a:lnTo>
                  <a:lnTo>
                    <a:pt x="1" y="12"/>
                  </a:lnTo>
                  <a:lnTo>
                    <a:pt x="1" y="12"/>
                  </a:lnTo>
                  <a:lnTo>
                    <a:pt x="1" y="12"/>
                  </a:lnTo>
                  <a:lnTo>
                    <a:pt x="1" y="11"/>
                  </a:lnTo>
                  <a:lnTo>
                    <a:pt x="2" y="11"/>
                  </a:lnTo>
                  <a:lnTo>
                    <a:pt x="2" y="11"/>
                  </a:lnTo>
                  <a:lnTo>
                    <a:pt x="2" y="11"/>
                  </a:lnTo>
                  <a:lnTo>
                    <a:pt x="2" y="11"/>
                  </a:lnTo>
                  <a:lnTo>
                    <a:pt x="2" y="10"/>
                  </a:lnTo>
                  <a:lnTo>
                    <a:pt x="3" y="10"/>
                  </a:lnTo>
                  <a:lnTo>
                    <a:pt x="3" y="10"/>
                  </a:lnTo>
                  <a:lnTo>
                    <a:pt x="3" y="9"/>
                  </a:lnTo>
                  <a:lnTo>
                    <a:pt x="4" y="9"/>
                  </a:lnTo>
                  <a:lnTo>
                    <a:pt x="4" y="9"/>
                  </a:lnTo>
                  <a:lnTo>
                    <a:pt x="4" y="9"/>
                  </a:lnTo>
                  <a:lnTo>
                    <a:pt x="4" y="9"/>
                  </a:lnTo>
                  <a:lnTo>
                    <a:pt x="4" y="9"/>
                  </a:lnTo>
                  <a:lnTo>
                    <a:pt x="5" y="8"/>
                  </a:lnTo>
                  <a:lnTo>
                    <a:pt x="5" y="8"/>
                  </a:lnTo>
                  <a:lnTo>
                    <a:pt x="5" y="8"/>
                  </a:lnTo>
                  <a:lnTo>
                    <a:pt x="6" y="8"/>
                  </a:lnTo>
                  <a:lnTo>
                    <a:pt x="6" y="8"/>
                  </a:lnTo>
                  <a:lnTo>
                    <a:pt x="6" y="8"/>
                  </a:lnTo>
                  <a:lnTo>
                    <a:pt x="6" y="8"/>
                  </a:lnTo>
                  <a:lnTo>
                    <a:pt x="7" y="7"/>
                  </a:lnTo>
                  <a:lnTo>
                    <a:pt x="7" y="7"/>
                  </a:lnTo>
                  <a:lnTo>
                    <a:pt x="7" y="7"/>
                  </a:lnTo>
                  <a:lnTo>
                    <a:pt x="7" y="7"/>
                  </a:lnTo>
                  <a:lnTo>
                    <a:pt x="8" y="7"/>
                  </a:lnTo>
                  <a:lnTo>
                    <a:pt x="8" y="7"/>
                  </a:lnTo>
                  <a:lnTo>
                    <a:pt x="8" y="7"/>
                  </a:lnTo>
                  <a:lnTo>
                    <a:pt x="9" y="7"/>
                  </a:lnTo>
                  <a:lnTo>
                    <a:pt x="9" y="7"/>
                  </a:lnTo>
                  <a:lnTo>
                    <a:pt x="9" y="6"/>
                  </a:lnTo>
                  <a:lnTo>
                    <a:pt x="9" y="6"/>
                  </a:lnTo>
                  <a:lnTo>
                    <a:pt x="10" y="6"/>
                  </a:lnTo>
                  <a:lnTo>
                    <a:pt x="10" y="6"/>
                  </a:lnTo>
                  <a:lnTo>
                    <a:pt x="10" y="6"/>
                  </a:lnTo>
                  <a:lnTo>
                    <a:pt x="11" y="6"/>
                  </a:lnTo>
                  <a:lnTo>
                    <a:pt x="11" y="6"/>
                  </a:lnTo>
                  <a:lnTo>
                    <a:pt x="11" y="6"/>
                  </a:lnTo>
                  <a:lnTo>
                    <a:pt x="12" y="6"/>
                  </a:lnTo>
                  <a:lnTo>
                    <a:pt x="46" y="0"/>
                  </a:lnTo>
                  <a:lnTo>
                    <a:pt x="46" y="0"/>
                  </a:lnTo>
                  <a:lnTo>
                    <a:pt x="46" y="0"/>
                  </a:lnTo>
                  <a:lnTo>
                    <a:pt x="46" y="0"/>
                  </a:lnTo>
                  <a:lnTo>
                    <a:pt x="47" y="0"/>
                  </a:lnTo>
                  <a:lnTo>
                    <a:pt x="47" y="0"/>
                  </a:lnTo>
                  <a:lnTo>
                    <a:pt x="47" y="0"/>
                  </a:lnTo>
                  <a:lnTo>
                    <a:pt x="48" y="0"/>
                  </a:lnTo>
                  <a:lnTo>
                    <a:pt x="48" y="0"/>
                  </a:lnTo>
                  <a:lnTo>
                    <a:pt x="48" y="0"/>
                  </a:lnTo>
                  <a:lnTo>
                    <a:pt x="49" y="0"/>
                  </a:lnTo>
                  <a:lnTo>
                    <a:pt x="49" y="1"/>
                  </a:lnTo>
                  <a:lnTo>
                    <a:pt x="49" y="1"/>
                  </a:lnTo>
                  <a:lnTo>
                    <a:pt x="49" y="1"/>
                  </a:lnTo>
                  <a:lnTo>
                    <a:pt x="50" y="1"/>
                  </a:lnTo>
                  <a:lnTo>
                    <a:pt x="50" y="1"/>
                  </a:lnTo>
                  <a:lnTo>
                    <a:pt x="50" y="1"/>
                  </a:lnTo>
                  <a:lnTo>
                    <a:pt x="50" y="1"/>
                  </a:lnTo>
                  <a:lnTo>
                    <a:pt x="51" y="1"/>
                  </a:lnTo>
                  <a:lnTo>
                    <a:pt x="51" y="1"/>
                  </a:lnTo>
                  <a:lnTo>
                    <a:pt x="51" y="2"/>
                  </a:lnTo>
                  <a:lnTo>
                    <a:pt x="52" y="2"/>
                  </a:lnTo>
                  <a:lnTo>
                    <a:pt x="52" y="2"/>
                  </a:lnTo>
                  <a:lnTo>
                    <a:pt x="52" y="2"/>
                  </a:lnTo>
                  <a:lnTo>
                    <a:pt x="53" y="2"/>
                  </a:lnTo>
                  <a:lnTo>
                    <a:pt x="53" y="2"/>
                  </a:lnTo>
                  <a:lnTo>
                    <a:pt x="53" y="3"/>
                  </a:lnTo>
                  <a:lnTo>
                    <a:pt x="53" y="3"/>
                  </a:lnTo>
                  <a:lnTo>
                    <a:pt x="53" y="3"/>
                  </a:lnTo>
                  <a:lnTo>
                    <a:pt x="54" y="3"/>
                  </a:lnTo>
                  <a:lnTo>
                    <a:pt x="54" y="3"/>
                  </a:lnTo>
                  <a:lnTo>
                    <a:pt x="54" y="3"/>
                  </a:lnTo>
                  <a:lnTo>
                    <a:pt x="54" y="3"/>
                  </a:lnTo>
                  <a:lnTo>
                    <a:pt x="54" y="4"/>
                  </a:lnTo>
                  <a:lnTo>
                    <a:pt x="55" y="4"/>
                  </a:lnTo>
                  <a:lnTo>
                    <a:pt x="55" y="4"/>
                  </a:lnTo>
                  <a:lnTo>
                    <a:pt x="55" y="4"/>
                  </a:lnTo>
                  <a:lnTo>
                    <a:pt x="55" y="5"/>
                  </a:lnTo>
                  <a:lnTo>
                    <a:pt x="56" y="5"/>
                  </a:lnTo>
                  <a:lnTo>
                    <a:pt x="56" y="5"/>
                  </a:lnTo>
                  <a:lnTo>
                    <a:pt x="56" y="5"/>
                  </a:lnTo>
                  <a:lnTo>
                    <a:pt x="56" y="6"/>
                  </a:lnTo>
                  <a:lnTo>
                    <a:pt x="56" y="6"/>
                  </a:lnTo>
                  <a:lnTo>
                    <a:pt x="56" y="6"/>
                  </a:lnTo>
                  <a:lnTo>
                    <a:pt x="56" y="6"/>
                  </a:lnTo>
                  <a:lnTo>
                    <a:pt x="56" y="7"/>
                  </a:lnTo>
                  <a:lnTo>
                    <a:pt x="57" y="7"/>
                  </a:lnTo>
                  <a:lnTo>
                    <a:pt x="57" y="7"/>
                  </a:lnTo>
                  <a:lnTo>
                    <a:pt x="57" y="8"/>
                  </a:lnTo>
                  <a:lnTo>
                    <a:pt x="57" y="8"/>
                  </a:lnTo>
                  <a:lnTo>
                    <a:pt x="57" y="8"/>
                  </a:lnTo>
                  <a:lnTo>
                    <a:pt x="57" y="8"/>
                  </a:lnTo>
                  <a:lnTo>
                    <a:pt x="57" y="9"/>
                  </a:lnTo>
                  <a:lnTo>
                    <a:pt x="57" y="9"/>
                  </a:lnTo>
                  <a:lnTo>
                    <a:pt x="57" y="9"/>
                  </a:lnTo>
                  <a:lnTo>
                    <a:pt x="58" y="10"/>
                  </a:lnTo>
                  <a:lnTo>
                    <a:pt x="58" y="10"/>
                  </a:lnTo>
                  <a:lnTo>
                    <a:pt x="58" y="10"/>
                  </a:lnTo>
                  <a:lnTo>
                    <a:pt x="58" y="11"/>
                  </a:lnTo>
                  <a:lnTo>
                    <a:pt x="58" y="11"/>
                  </a:lnTo>
                  <a:lnTo>
                    <a:pt x="58" y="11"/>
                  </a:lnTo>
                  <a:lnTo>
                    <a:pt x="58" y="12"/>
                  </a:lnTo>
                  <a:lnTo>
                    <a:pt x="58" y="12"/>
                  </a:lnTo>
                  <a:lnTo>
                    <a:pt x="58" y="12"/>
                  </a:lnTo>
                  <a:lnTo>
                    <a:pt x="58" y="13"/>
                  </a:lnTo>
                  <a:lnTo>
                    <a:pt x="58" y="13"/>
                  </a:lnTo>
                  <a:lnTo>
                    <a:pt x="58" y="13"/>
                  </a:lnTo>
                  <a:lnTo>
                    <a:pt x="58" y="13"/>
                  </a:lnTo>
                  <a:lnTo>
                    <a:pt x="58" y="14"/>
                  </a:lnTo>
                  <a:lnTo>
                    <a:pt x="58" y="14"/>
                  </a:lnTo>
                  <a:lnTo>
                    <a:pt x="58" y="14"/>
                  </a:lnTo>
                  <a:lnTo>
                    <a:pt x="58" y="15"/>
                  </a:lnTo>
                  <a:lnTo>
                    <a:pt x="58" y="15"/>
                  </a:lnTo>
                  <a:lnTo>
                    <a:pt x="58" y="15"/>
                  </a:lnTo>
                  <a:lnTo>
                    <a:pt x="58" y="16"/>
                  </a:lnTo>
                  <a:lnTo>
                    <a:pt x="58" y="16"/>
                  </a:lnTo>
                  <a:lnTo>
                    <a:pt x="58" y="52"/>
                  </a:lnTo>
                  <a:lnTo>
                    <a:pt x="58" y="52"/>
                  </a:lnTo>
                  <a:lnTo>
                    <a:pt x="58" y="53"/>
                  </a:lnTo>
                  <a:lnTo>
                    <a:pt x="58" y="53"/>
                  </a:lnTo>
                  <a:lnTo>
                    <a:pt x="58" y="53"/>
                  </a:lnTo>
                  <a:lnTo>
                    <a:pt x="58" y="54"/>
                  </a:lnTo>
                  <a:lnTo>
                    <a:pt x="58" y="54"/>
                  </a:lnTo>
                  <a:lnTo>
                    <a:pt x="58" y="54"/>
                  </a:lnTo>
                  <a:lnTo>
                    <a:pt x="58" y="55"/>
                  </a:lnTo>
                  <a:lnTo>
                    <a:pt x="58" y="55"/>
                  </a:lnTo>
                  <a:lnTo>
                    <a:pt x="58" y="55"/>
                  </a:lnTo>
                  <a:lnTo>
                    <a:pt x="58" y="56"/>
                  </a:lnTo>
                  <a:lnTo>
                    <a:pt x="58" y="56"/>
                  </a:lnTo>
                  <a:lnTo>
                    <a:pt x="58" y="56"/>
                  </a:lnTo>
                  <a:lnTo>
                    <a:pt x="58" y="57"/>
                  </a:lnTo>
                  <a:lnTo>
                    <a:pt x="58" y="57"/>
                  </a:lnTo>
                  <a:lnTo>
                    <a:pt x="58" y="57"/>
                  </a:lnTo>
                  <a:lnTo>
                    <a:pt x="58" y="58"/>
                  </a:lnTo>
                  <a:lnTo>
                    <a:pt x="58" y="58"/>
                  </a:lnTo>
                  <a:lnTo>
                    <a:pt x="58" y="58"/>
                  </a:lnTo>
                  <a:lnTo>
                    <a:pt x="58" y="59"/>
                  </a:lnTo>
                  <a:lnTo>
                    <a:pt x="58" y="59"/>
                  </a:lnTo>
                  <a:lnTo>
                    <a:pt x="58" y="59"/>
                  </a:lnTo>
                  <a:lnTo>
                    <a:pt x="58" y="60"/>
                  </a:lnTo>
                  <a:lnTo>
                    <a:pt x="58" y="60"/>
                  </a:lnTo>
                  <a:lnTo>
                    <a:pt x="57" y="60"/>
                  </a:lnTo>
                  <a:lnTo>
                    <a:pt x="57" y="61"/>
                  </a:lnTo>
                  <a:lnTo>
                    <a:pt x="57" y="61"/>
                  </a:lnTo>
                  <a:lnTo>
                    <a:pt x="57" y="61"/>
                  </a:lnTo>
                  <a:lnTo>
                    <a:pt x="57" y="62"/>
                  </a:lnTo>
                  <a:lnTo>
                    <a:pt x="57" y="62"/>
                  </a:lnTo>
                  <a:lnTo>
                    <a:pt x="57" y="62"/>
                  </a:lnTo>
                  <a:lnTo>
                    <a:pt x="57" y="63"/>
                  </a:lnTo>
                  <a:lnTo>
                    <a:pt x="57" y="63"/>
                  </a:lnTo>
                  <a:lnTo>
                    <a:pt x="56" y="63"/>
                  </a:lnTo>
                  <a:lnTo>
                    <a:pt x="56" y="63"/>
                  </a:lnTo>
                  <a:lnTo>
                    <a:pt x="56" y="64"/>
                  </a:lnTo>
                  <a:lnTo>
                    <a:pt x="56" y="64"/>
                  </a:lnTo>
                  <a:lnTo>
                    <a:pt x="56" y="64"/>
                  </a:lnTo>
                  <a:lnTo>
                    <a:pt x="56" y="64"/>
                  </a:lnTo>
                  <a:lnTo>
                    <a:pt x="56" y="65"/>
                  </a:lnTo>
                  <a:lnTo>
                    <a:pt x="56" y="65"/>
                  </a:lnTo>
                  <a:lnTo>
                    <a:pt x="55" y="65"/>
                  </a:lnTo>
                  <a:lnTo>
                    <a:pt x="55" y="65"/>
                  </a:lnTo>
                  <a:lnTo>
                    <a:pt x="55" y="66"/>
                  </a:lnTo>
                  <a:lnTo>
                    <a:pt x="55" y="66"/>
                  </a:lnTo>
                  <a:lnTo>
                    <a:pt x="55" y="66"/>
                  </a:lnTo>
                  <a:lnTo>
                    <a:pt x="54" y="66"/>
                  </a:lnTo>
                  <a:lnTo>
                    <a:pt x="54" y="66"/>
                  </a:lnTo>
                  <a:lnTo>
                    <a:pt x="54" y="67"/>
                  </a:lnTo>
                  <a:lnTo>
                    <a:pt x="53" y="67"/>
                  </a:lnTo>
                  <a:lnTo>
                    <a:pt x="53" y="67"/>
                  </a:lnTo>
                  <a:lnTo>
                    <a:pt x="53" y="67"/>
                  </a:lnTo>
                  <a:lnTo>
                    <a:pt x="53" y="67"/>
                  </a:lnTo>
                  <a:lnTo>
                    <a:pt x="52" y="67"/>
                  </a:lnTo>
                  <a:lnTo>
                    <a:pt x="52" y="68"/>
                  </a:lnTo>
                  <a:lnTo>
                    <a:pt x="52" y="68"/>
                  </a:lnTo>
                  <a:lnTo>
                    <a:pt x="51" y="68"/>
                  </a:lnTo>
                  <a:lnTo>
                    <a:pt x="51" y="68"/>
                  </a:lnTo>
                  <a:lnTo>
                    <a:pt x="51" y="68"/>
                  </a:lnTo>
                  <a:lnTo>
                    <a:pt x="50" y="68"/>
                  </a:lnTo>
                  <a:lnTo>
                    <a:pt x="50" y="68"/>
                  </a:lnTo>
                  <a:lnTo>
                    <a:pt x="50" y="68"/>
                  </a:lnTo>
                  <a:lnTo>
                    <a:pt x="49" y="68"/>
                  </a:lnTo>
                  <a:lnTo>
                    <a:pt x="49" y="68"/>
                  </a:lnTo>
                  <a:lnTo>
                    <a:pt x="49" y="68"/>
                  </a:lnTo>
                  <a:lnTo>
                    <a:pt x="48" y="68"/>
                  </a:lnTo>
                  <a:lnTo>
                    <a:pt x="48" y="68"/>
                  </a:lnTo>
                  <a:lnTo>
                    <a:pt x="48" y="68"/>
                  </a:lnTo>
                  <a:lnTo>
                    <a:pt x="47" y="68"/>
                  </a:lnTo>
                  <a:lnTo>
                    <a:pt x="47" y="68"/>
                  </a:lnTo>
                  <a:lnTo>
                    <a:pt x="47" y="68"/>
                  </a:lnTo>
                  <a:lnTo>
                    <a:pt x="46" y="68"/>
                  </a:lnTo>
                  <a:lnTo>
                    <a:pt x="46" y="68"/>
                  </a:lnTo>
                  <a:lnTo>
                    <a:pt x="12" y="62"/>
                  </a:lnTo>
                  <a:lnTo>
                    <a:pt x="12" y="62"/>
                  </a:lnTo>
                  <a:lnTo>
                    <a:pt x="12" y="62"/>
                  </a:lnTo>
                  <a:lnTo>
                    <a:pt x="12" y="62"/>
                  </a:lnTo>
                  <a:lnTo>
                    <a:pt x="11" y="62"/>
                  </a:lnTo>
                  <a:lnTo>
                    <a:pt x="11" y="62"/>
                  </a:lnTo>
                  <a:lnTo>
                    <a:pt x="11" y="62"/>
                  </a:lnTo>
                  <a:lnTo>
                    <a:pt x="10" y="62"/>
                  </a:lnTo>
                  <a:lnTo>
                    <a:pt x="10" y="62"/>
                  </a:lnTo>
                  <a:lnTo>
                    <a:pt x="10" y="62"/>
                  </a:lnTo>
                  <a:lnTo>
                    <a:pt x="9" y="62"/>
                  </a:lnTo>
                  <a:lnTo>
                    <a:pt x="9" y="62"/>
                  </a:lnTo>
                  <a:lnTo>
                    <a:pt x="9" y="62"/>
                  </a:lnTo>
                  <a:lnTo>
                    <a:pt x="8" y="62"/>
                  </a:lnTo>
                  <a:lnTo>
                    <a:pt x="8" y="62"/>
                  </a:lnTo>
                  <a:lnTo>
                    <a:pt x="8" y="62"/>
                  </a:lnTo>
                  <a:lnTo>
                    <a:pt x="8" y="62"/>
                  </a:lnTo>
                  <a:lnTo>
                    <a:pt x="7" y="62"/>
                  </a:lnTo>
                  <a:lnTo>
                    <a:pt x="7" y="62"/>
                  </a:lnTo>
                  <a:lnTo>
                    <a:pt x="7" y="62"/>
                  </a:lnTo>
                  <a:lnTo>
                    <a:pt x="7" y="61"/>
                  </a:lnTo>
                  <a:lnTo>
                    <a:pt x="6" y="61"/>
                  </a:lnTo>
                  <a:lnTo>
                    <a:pt x="6" y="61"/>
                  </a:lnTo>
                  <a:lnTo>
                    <a:pt x="6" y="61"/>
                  </a:lnTo>
                  <a:lnTo>
                    <a:pt x="6" y="61"/>
                  </a:lnTo>
                  <a:lnTo>
                    <a:pt x="5" y="61"/>
                  </a:lnTo>
                  <a:lnTo>
                    <a:pt x="5" y="61"/>
                  </a:lnTo>
                  <a:lnTo>
                    <a:pt x="5" y="61"/>
                  </a:lnTo>
                  <a:lnTo>
                    <a:pt x="5" y="61"/>
                  </a:lnTo>
                  <a:lnTo>
                    <a:pt x="4" y="61"/>
                  </a:lnTo>
                  <a:lnTo>
                    <a:pt x="4" y="60"/>
                  </a:lnTo>
                  <a:lnTo>
                    <a:pt x="4" y="60"/>
                  </a:lnTo>
                  <a:lnTo>
                    <a:pt x="4" y="60"/>
                  </a:lnTo>
                  <a:lnTo>
                    <a:pt x="3" y="60"/>
                  </a:lnTo>
                  <a:lnTo>
                    <a:pt x="3" y="60"/>
                  </a:lnTo>
                  <a:lnTo>
                    <a:pt x="3" y="60"/>
                  </a:lnTo>
                  <a:lnTo>
                    <a:pt x="3" y="59"/>
                  </a:lnTo>
                  <a:lnTo>
                    <a:pt x="3" y="59"/>
                  </a:lnTo>
                  <a:lnTo>
                    <a:pt x="2" y="59"/>
                  </a:lnTo>
                  <a:lnTo>
                    <a:pt x="2" y="59"/>
                  </a:lnTo>
                  <a:lnTo>
                    <a:pt x="2" y="58"/>
                  </a:lnTo>
                  <a:lnTo>
                    <a:pt x="2" y="58"/>
                  </a:lnTo>
                  <a:lnTo>
                    <a:pt x="2" y="58"/>
                  </a:lnTo>
                  <a:lnTo>
                    <a:pt x="1" y="58"/>
                  </a:lnTo>
                  <a:lnTo>
                    <a:pt x="1" y="58"/>
                  </a:lnTo>
                  <a:lnTo>
                    <a:pt x="1" y="58"/>
                  </a:lnTo>
                  <a:lnTo>
                    <a:pt x="1" y="57"/>
                  </a:lnTo>
                  <a:lnTo>
                    <a:pt x="1" y="57"/>
                  </a:lnTo>
                  <a:lnTo>
                    <a:pt x="1" y="57"/>
                  </a:lnTo>
                  <a:lnTo>
                    <a:pt x="1" y="57"/>
                  </a:lnTo>
                  <a:lnTo>
                    <a:pt x="0" y="56"/>
                  </a:lnTo>
                  <a:lnTo>
                    <a:pt x="0" y="56"/>
                  </a:lnTo>
                  <a:lnTo>
                    <a:pt x="0" y="56"/>
                  </a:lnTo>
                  <a:lnTo>
                    <a:pt x="0" y="55"/>
                  </a:lnTo>
                  <a:lnTo>
                    <a:pt x="0" y="55"/>
                  </a:lnTo>
                  <a:lnTo>
                    <a:pt x="0" y="55"/>
                  </a:lnTo>
                  <a:lnTo>
                    <a:pt x="0" y="54"/>
                  </a:lnTo>
                  <a:lnTo>
                    <a:pt x="0" y="54"/>
                  </a:lnTo>
                  <a:lnTo>
                    <a:pt x="0" y="54"/>
                  </a:lnTo>
                  <a:lnTo>
                    <a:pt x="0" y="53"/>
                  </a:lnTo>
                  <a:lnTo>
                    <a:pt x="0" y="53"/>
                  </a:lnTo>
                  <a:lnTo>
                    <a:pt x="0" y="53"/>
                  </a:lnTo>
                  <a:lnTo>
                    <a:pt x="0" y="52"/>
                  </a:lnTo>
                  <a:lnTo>
                    <a:pt x="0" y="52"/>
                  </a:lnTo>
                  <a:lnTo>
                    <a:pt x="0" y="52"/>
                  </a:lnTo>
                  <a:lnTo>
                    <a:pt x="0" y="52"/>
                  </a:lnTo>
                  <a:lnTo>
                    <a:pt x="0" y="5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0" name="Freeform 180"/>
            <p:cNvSpPr>
              <a:spLocks/>
            </p:cNvSpPr>
            <p:nvPr/>
          </p:nvSpPr>
          <p:spPr bwMode="auto">
            <a:xfrm>
              <a:off x="1793" y="1984"/>
              <a:ext cx="12" cy="16"/>
            </a:xfrm>
            <a:custGeom>
              <a:avLst/>
              <a:gdLst>
                <a:gd name="T0" fmla="*/ 0 w 12"/>
                <a:gd name="T1" fmla="*/ 9 h 16"/>
                <a:gd name="T2" fmla="*/ 8 w 12"/>
                <a:gd name="T3" fmla="*/ 16 h 16"/>
                <a:gd name="T4" fmla="*/ 9 w 12"/>
                <a:gd name="T5" fmla="*/ 16 h 16"/>
                <a:gd name="T6" fmla="*/ 9 w 12"/>
                <a:gd name="T7" fmla="*/ 16 h 16"/>
                <a:gd name="T8" fmla="*/ 9 w 12"/>
                <a:gd name="T9" fmla="*/ 16 h 16"/>
                <a:gd name="T10" fmla="*/ 10 w 12"/>
                <a:gd name="T11" fmla="*/ 16 h 16"/>
                <a:gd name="T12" fmla="*/ 10 w 12"/>
                <a:gd name="T13" fmla="*/ 16 h 16"/>
                <a:gd name="T14" fmla="*/ 10 w 12"/>
                <a:gd name="T15" fmla="*/ 15 h 16"/>
                <a:gd name="T16" fmla="*/ 10 w 12"/>
                <a:gd name="T17" fmla="*/ 15 h 16"/>
                <a:gd name="T18" fmla="*/ 11 w 12"/>
                <a:gd name="T19" fmla="*/ 15 h 16"/>
                <a:gd name="T20" fmla="*/ 11 w 12"/>
                <a:gd name="T21" fmla="*/ 15 h 16"/>
                <a:gd name="T22" fmla="*/ 11 w 12"/>
                <a:gd name="T23" fmla="*/ 15 h 16"/>
                <a:gd name="T24" fmla="*/ 11 w 12"/>
                <a:gd name="T25" fmla="*/ 15 h 16"/>
                <a:gd name="T26" fmla="*/ 11 w 12"/>
                <a:gd name="T27" fmla="*/ 15 h 16"/>
                <a:gd name="T28" fmla="*/ 11 w 12"/>
                <a:gd name="T29" fmla="*/ 14 h 16"/>
                <a:gd name="T30" fmla="*/ 12 w 12"/>
                <a:gd name="T31" fmla="*/ 14 h 16"/>
                <a:gd name="T32" fmla="*/ 12 w 12"/>
                <a:gd name="T33" fmla="*/ 14 h 16"/>
                <a:gd name="T34" fmla="*/ 12 w 12"/>
                <a:gd name="T35" fmla="*/ 14 h 16"/>
                <a:gd name="T36" fmla="*/ 12 w 12"/>
                <a:gd name="T37" fmla="*/ 14 h 16"/>
                <a:gd name="T38" fmla="*/ 12 w 12"/>
                <a:gd name="T39" fmla="*/ 13 h 16"/>
                <a:gd name="T40" fmla="*/ 12 w 12"/>
                <a:gd name="T41" fmla="*/ 13 h 16"/>
                <a:gd name="T42" fmla="*/ 12 w 12"/>
                <a:gd name="T43" fmla="*/ 13 h 16"/>
                <a:gd name="T44" fmla="*/ 12 w 12"/>
                <a:gd name="T45" fmla="*/ 12 h 16"/>
                <a:gd name="T46" fmla="*/ 12 w 12"/>
                <a:gd name="T47" fmla="*/ 12 h 16"/>
                <a:gd name="T48" fmla="*/ 12 w 12"/>
                <a:gd name="T49" fmla="*/ 12 h 16"/>
                <a:gd name="T50" fmla="*/ 12 w 12"/>
                <a:gd name="T51" fmla="*/ 12 h 16"/>
                <a:gd name="T52" fmla="*/ 12 w 12"/>
                <a:gd name="T53" fmla="*/ 11 h 16"/>
                <a:gd name="T54" fmla="*/ 12 w 12"/>
                <a:gd name="T55" fmla="*/ 11 h 16"/>
                <a:gd name="T56" fmla="*/ 12 w 12"/>
                <a:gd name="T57" fmla="*/ 11 h 16"/>
                <a:gd name="T58" fmla="*/ 12 w 12"/>
                <a:gd name="T59" fmla="*/ 11 h 16"/>
                <a:gd name="T60" fmla="*/ 12 w 12"/>
                <a:gd name="T61" fmla="*/ 10 h 16"/>
                <a:gd name="T62" fmla="*/ 11 w 12"/>
                <a:gd name="T63" fmla="*/ 10 h 16"/>
                <a:gd name="T64" fmla="*/ 11 w 12"/>
                <a:gd name="T65" fmla="*/ 10 h 16"/>
                <a:gd name="T66" fmla="*/ 11 w 12"/>
                <a:gd name="T67" fmla="*/ 10 h 16"/>
                <a:gd name="T68" fmla="*/ 11 w 12"/>
                <a:gd name="T69" fmla="*/ 10 h 16"/>
                <a:gd name="T70" fmla="*/ 11 w 12"/>
                <a:gd name="T71" fmla="*/ 10 h 16"/>
                <a:gd name="T72" fmla="*/ 11 w 12"/>
                <a:gd name="T73" fmla="*/ 9 h 16"/>
                <a:gd name="T74" fmla="*/ 10 w 12"/>
                <a:gd name="T75" fmla="*/ 9 h 16"/>
                <a:gd name="T76" fmla="*/ 11 w 12"/>
                <a:gd name="T77" fmla="*/ 9 h 16"/>
                <a:gd name="T78" fmla="*/ 0 w 12"/>
                <a:gd name="T79" fmla="*/ 0 h 16"/>
                <a:gd name="T80" fmla="*/ 0 w 12"/>
                <a:gd name="T81"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6">
                  <a:moveTo>
                    <a:pt x="0" y="9"/>
                  </a:moveTo>
                  <a:lnTo>
                    <a:pt x="8" y="16"/>
                  </a:lnTo>
                  <a:lnTo>
                    <a:pt x="9" y="16"/>
                  </a:lnTo>
                  <a:lnTo>
                    <a:pt x="9" y="16"/>
                  </a:lnTo>
                  <a:lnTo>
                    <a:pt x="9" y="16"/>
                  </a:lnTo>
                  <a:lnTo>
                    <a:pt x="10" y="16"/>
                  </a:lnTo>
                  <a:lnTo>
                    <a:pt x="10" y="16"/>
                  </a:lnTo>
                  <a:lnTo>
                    <a:pt x="10" y="15"/>
                  </a:lnTo>
                  <a:lnTo>
                    <a:pt x="10" y="15"/>
                  </a:lnTo>
                  <a:lnTo>
                    <a:pt x="11" y="15"/>
                  </a:lnTo>
                  <a:lnTo>
                    <a:pt x="11" y="15"/>
                  </a:lnTo>
                  <a:lnTo>
                    <a:pt x="11" y="15"/>
                  </a:lnTo>
                  <a:lnTo>
                    <a:pt x="11" y="15"/>
                  </a:lnTo>
                  <a:lnTo>
                    <a:pt x="11" y="15"/>
                  </a:lnTo>
                  <a:lnTo>
                    <a:pt x="11" y="14"/>
                  </a:lnTo>
                  <a:lnTo>
                    <a:pt x="12" y="14"/>
                  </a:lnTo>
                  <a:lnTo>
                    <a:pt x="12" y="14"/>
                  </a:lnTo>
                  <a:lnTo>
                    <a:pt x="12" y="14"/>
                  </a:lnTo>
                  <a:lnTo>
                    <a:pt x="12" y="14"/>
                  </a:lnTo>
                  <a:lnTo>
                    <a:pt x="12" y="13"/>
                  </a:lnTo>
                  <a:lnTo>
                    <a:pt x="12" y="13"/>
                  </a:lnTo>
                  <a:lnTo>
                    <a:pt x="12" y="13"/>
                  </a:lnTo>
                  <a:lnTo>
                    <a:pt x="12" y="12"/>
                  </a:lnTo>
                  <a:lnTo>
                    <a:pt x="12" y="12"/>
                  </a:lnTo>
                  <a:lnTo>
                    <a:pt x="12" y="12"/>
                  </a:lnTo>
                  <a:lnTo>
                    <a:pt x="12" y="12"/>
                  </a:lnTo>
                  <a:lnTo>
                    <a:pt x="12" y="11"/>
                  </a:lnTo>
                  <a:lnTo>
                    <a:pt x="12" y="11"/>
                  </a:lnTo>
                  <a:lnTo>
                    <a:pt x="12" y="11"/>
                  </a:lnTo>
                  <a:lnTo>
                    <a:pt x="12" y="11"/>
                  </a:lnTo>
                  <a:lnTo>
                    <a:pt x="12" y="10"/>
                  </a:lnTo>
                  <a:lnTo>
                    <a:pt x="11" y="10"/>
                  </a:lnTo>
                  <a:lnTo>
                    <a:pt x="11" y="10"/>
                  </a:lnTo>
                  <a:lnTo>
                    <a:pt x="11" y="10"/>
                  </a:lnTo>
                  <a:lnTo>
                    <a:pt x="11" y="10"/>
                  </a:lnTo>
                  <a:lnTo>
                    <a:pt x="11" y="10"/>
                  </a:lnTo>
                  <a:lnTo>
                    <a:pt x="11" y="9"/>
                  </a:lnTo>
                  <a:lnTo>
                    <a:pt x="10" y="9"/>
                  </a:lnTo>
                  <a:lnTo>
                    <a:pt x="11" y="9"/>
                  </a:lnTo>
                  <a:lnTo>
                    <a:pt x="0" y="0"/>
                  </a:lnTo>
                  <a:lnTo>
                    <a:pt x="0" y="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1" name="Freeform 181"/>
            <p:cNvSpPr>
              <a:spLocks/>
            </p:cNvSpPr>
            <p:nvPr/>
          </p:nvSpPr>
          <p:spPr bwMode="auto">
            <a:xfrm>
              <a:off x="1793" y="1984"/>
              <a:ext cx="12" cy="16"/>
            </a:xfrm>
            <a:custGeom>
              <a:avLst/>
              <a:gdLst>
                <a:gd name="T0" fmla="*/ 0 w 12"/>
                <a:gd name="T1" fmla="*/ 9 h 16"/>
                <a:gd name="T2" fmla="*/ 8 w 12"/>
                <a:gd name="T3" fmla="*/ 16 h 16"/>
                <a:gd name="T4" fmla="*/ 9 w 12"/>
                <a:gd name="T5" fmla="*/ 16 h 16"/>
                <a:gd name="T6" fmla="*/ 9 w 12"/>
                <a:gd name="T7" fmla="*/ 16 h 16"/>
                <a:gd name="T8" fmla="*/ 9 w 12"/>
                <a:gd name="T9" fmla="*/ 16 h 16"/>
                <a:gd name="T10" fmla="*/ 10 w 12"/>
                <a:gd name="T11" fmla="*/ 16 h 16"/>
                <a:gd name="T12" fmla="*/ 10 w 12"/>
                <a:gd name="T13" fmla="*/ 16 h 16"/>
                <a:gd name="T14" fmla="*/ 10 w 12"/>
                <a:gd name="T15" fmla="*/ 15 h 16"/>
                <a:gd name="T16" fmla="*/ 10 w 12"/>
                <a:gd name="T17" fmla="*/ 15 h 16"/>
                <a:gd name="T18" fmla="*/ 11 w 12"/>
                <a:gd name="T19" fmla="*/ 15 h 16"/>
                <a:gd name="T20" fmla="*/ 11 w 12"/>
                <a:gd name="T21" fmla="*/ 15 h 16"/>
                <a:gd name="T22" fmla="*/ 11 w 12"/>
                <a:gd name="T23" fmla="*/ 15 h 16"/>
                <a:gd name="T24" fmla="*/ 11 w 12"/>
                <a:gd name="T25" fmla="*/ 15 h 16"/>
                <a:gd name="T26" fmla="*/ 11 w 12"/>
                <a:gd name="T27" fmla="*/ 15 h 16"/>
                <a:gd name="T28" fmla="*/ 11 w 12"/>
                <a:gd name="T29" fmla="*/ 14 h 16"/>
                <a:gd name="T30" fmla="*/ 12 w 12"/>
                <a:gd name="T31" fmla="*/ 14 h 16"/>
                <a:gd name="T32" fmla="*/ 12 w 12"/>
                <a:gd name="T33" fmla="*/ 14 h 16"/>
                <a:gd name="T34" fmla="*/ 12 w 12"/>
                <a:gd name="T35" fmla="*/ 14 h 16"/>
                <a:gd name="T36" fmla="*/ 12 w 12"/>
                <a:gd name="T37" fmla="*/ 14 h 16"/>
                <a:gd name="T38" fmla="*/ 12 w 12"/>
                <a:gd name="T39" fmla="*/ 13 h 16"/>
                <a:gd name="T40" fmla="*/ 12 w 12"/>
                <a:gd name="T41" fmla="*/ 13 h 16"/>
                <a:gd name="T42" fmla="*/ 12 w 12"/>
                <a:gd name="T43" fmla="*/ 13 h 16"/>
                <a:gd name="T44" fmla="*/ 12 w 12"/>
                <a:gd name="T45" fmla="*/ 12 h 16"/>
                <a:gd name="T46" fmla="*/ 12 w 12"/>
                <a:gd name="T47" fmla="*/ 12 h 16"/>
                <a:gd name="T48" fmla="*/ 12 w 12"/>
                <a:gd name="T49" fmla="*/ 12 h 16"/>
                <a:gd name="T50" fmla="*/ 12 w 12"/>
                <a:gd name="T51" fmla="*/ 12 h 16"/>
                <a:gd name="T52" fmla="*/ 12 w 12"/>
                <a:gd name="T53" fmla="*/ 11 h 16"/>
                <a:gd name="T54" fmla="*/ 12 w 12"/>
                <a:gd name="T55" fmla="*/ 11 h 16"/>
                <a:gd name="T56" fmla="*/ 12 w 12"/>
                <a:gd name="T57" fmla="*/ 11 h 16"/>
                <a:gd name="T58" fmla="*/ 12 w 12"/>
                <a:gd name="T59" fmla="*/ 11 h 16"/>
                <a:gd name="T60" fmla="*/ 12 w 12"/>
                <a:gd name="T61" fmla="*/ 10 h 16"/>
                <a:gd name="T62" fmla="*/ 11 w 12"/>
                <a:gd name="T63" fmla="*/ 10 h 16"/>
                <a:gd name="T64" fmla="*/ 11 w 12"/>
                <a:gd name="T65" fmla="*/ 10 h 16"/>
                <a:gd name="T66" fmla="*/ 11 w 12"/>
                <a:gd name="T67" fmla="*/ 10 h 16"/>
                <a:gd name="T68" fmla="*/ 11 w 12"/>
                <a:gd name="T69" fmla="*/ 10 h 16"/>
                <a:gd name="T70" fmla="*/ 11 w 12"/>
                <a:gd name="T71" fmla="*/ 10 h 16"/>
                <a:gd name="T72" fmla="*/ 11 w 12"/>
                <a:gd name="T73" fmla="*/ 9 h 16"/>
                <a:gd name="T74" fmla="*/ 10 w 12"/>
                <a:gd name="T75" fmla="*/ 9 h 16"/>
                <a:gd name="T76" fmla="*/ 11 w 12"/>
                <a:gd name="T77" fmla="*/ 9 h 16"/>
                <a:gd name="T78" fmla="*/ 0 w 12"/>
                <a:gd name="T79" fmla="*/ 0 h 16"/>
                <a:gd name="T80" fmla="*/ 0 w 12"/>
                <a:gd name="T81"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6">
                  <a:moveTo>
                    <a:pt x="0" y="9"/>
                  </a:moveTo>
                  <a:lnTo>
                    <a:pt x="8" y="16"/>
                  </a:lnTo>
                  <a:lnTo>
                    <a:pt x="9" y="16"/>
                  </a:lnTo>
                  <a:lnTo>
                    <a:pt x="9" y="16"/>
                  </a:lnTo>
                  <a:lnTo>
                    <a:pt x="9" y="16"/>
                  </a:lnTo>
                  <a:lnTo>
                    <a:pt x="10" y="16"/>
                  </a:lnTo>
                  <a:lnTo>
                    <a:pt x="10" y="16"/>
                  </a:lnTo>
                  <a:lnTo>
                    <a:pt x="10" y="15"/>
                  </a:lnTo>
                  <a:lnTo>
                    <a:pt x="10" y="15"/>
                  </a:lnTo>
                  <a:lnTo>
                    <a:pt x="11" y="15"/>
                  </a:lnTo>
                  <a:lnTo>
                    <a:pt x="11" y="15"/>
                  </a:lnTo>
                  <a:lnTo>
                    <a:pt x="11" y="15"/>
                  </a:lnTo>
                  <a:lnTo>
                    <a:pt x="11" y="15"/>
                  </a:lnTo>
                  <a:lnTo>
                    <a:pt x="11" y="15"/>
                  </a:lnTo>
                  <a:lnTo>
                    <a:pt x="11" y="14"/>
                  </a:lnTo>
                  <a:lnTo>
                    <a:pt x="12" y="14"/>
                  </a:lnTo>
                  <a:lnTo>
                    <a:pt x="12" y="14"/>
                  </a:lnTo>
                  <a:lnTo>
                    <a:pt x="12" y="14"/>
                  </a:lnTo>
                  <a:lnTo>
                    <a:pt x="12" y="14"/>
                  </a:lnTo>
                  <a:lnTo>
                    <a:pt x="12" y="13"/>
                  </a:lnTo>
                  <a:lnTo>
                    <a:pt x="12" y="13"/>
                  </a:lnTo>
                  <a:lnTo>
                    <a:pt x="12" y="13"/>
                  </a:lnTo>
                  <a:lnTo>
                    <a:pt x="12" y="12"/>
                  </a:lnTo>
                  <a:lnTo>
                    <a:pt x="12" y="12"/>
                  </a:lnTo>
                  <a:lnTo>
                    <a:pt x="12" y="12"/>
                  </a:lnTo>
                  <a:lnTo>
                    <a:pt x="12" y="12"/>
                  </a:lnTo>
                  <a:lnTo>
                    <a:pt x="12" y="11"/>
                  </a:lnTo>
                  <a:lnTo>
                    <a:pt x="12" y="11"/>
                  </a:lnTo>
                  <a:lnTo>
                    <a:pt x="12" y="11"/>
                  </a:lnTo>
                  <a:lnTo>
                    <a:pt x="12" y="11"/>
                  </a:lnTo>
                  <a:lnTo>
                    <a:pt x="12" y="10"/>
                  </a:lnTo>
                  <a:lnTo>
                    <a:pt x="11" y="10"/>
                  </a:lnTo>
                  <a:lnTo>
                    <a:pt x="11" y="10"/>
                  </a:lnTo>
                  <a:lnTo>
                    <a:pt x="11" y="10"/>
                  </a:lnTo>
                  <a:lnTo>
                    <a:pt x="11" y="10"/>
                  </a:lnTo>
                  <a:lnTo>
                    <a:pt x="11" y="10"/>
                  </a:lnTo>
                  <a:lnTo>
                    <a:pt x="11" y="9"/>
                  </a:lnTo>
                  <a:lnTo>
                    <a:pt x="10" y="9"/>
                  </a:lnTo>
                  <a:lnTo>
                    <a:pt x="11" y="9"/>
                  </a:lnTo>
                  <a:lnTo>
                    <a:pt x="0" y="0"/>
                  </a:lnTo>
                  <a:lnTo>
                    <a:pt x="0" y="9"/>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2" name="Freeform 182"/>
            <p:cNvSpPr>
              <a:spLocks/>
            </p:cNvSpPr>
            <p:nvPr/>
          </p:nvSpPr>
          <p:spPr bwMode="auto">
            <a:xfrm>
              <a:off x="1793" y="2027"/>
              <a:ext cx="12" cy="15"/>
            </a:xfrm>
            <a:custGeom>
              <a:avLst/>
              <a:gdLst>
                <a:gd name="T0" fmla="*/ 0 w 12"/>
                <a:gd name="T1" fmla="*/ 7 h 15"/>
                <a:gd name="T2" fmla="*/ 9 w 12"/>
                <a:gd name="T3" fmla="*/ 0 h 15"/>
                <a:gd name="T4" fmla="*/ 9 w 12"/>
                <a:gd name="T5" fmla="*/ 0 h 15"/>
                <a:gd name="T6" fmla="*/ 9 w 12"/>
                <a:gd name="T7" fmla="*/ 0 h 15"/>
                <a:gd name="T8" fmla="*/ 10 w 12"/>
                <a:gd name="T9" fmla="*/ 0 h 15"/>
                <a:gd name="T10" fmla="*/ 10 w 12"/>
                <a:gd name="T11" fmla="*/ 1 h 15"/>
                <a:gd name="T12" fmla="*/ 10 w 12"/>
                <a:gd name="T13" fmla="*/ 1 h 15"/>
                <a:gd name="T14" fmla="*/ 10 w 12"/>
                <a:gd name="T15" fmla="*/ 1 h 15"/>
                <a:gd name="T16" fmla="*/ 11 w 12"/>
                <a:gd name="T17" fmla="*/ 1 h 15"/>
                <a:gd name="T18" fmla="*/ 11 w 12"/>
                <a:gd name="T19" fmla="*/ 1 h 15"/>
                <a:gd name="T20" fmla="*/ 11 w 12"/>
                <a:gd name="T21" fmla="*/ 1 h 15"/>
                <a:gd name="T22" fmla="*/ 11 w 12"/>
                <a:gd name="T23" fmla="*/ 2 h 15"/>
                <a:gd name="T24" fmla="*/ 11 w 12"/>
                <a:gd name="T25" fmla="*/ 2 h 15"/>
                <a:gd name="T26" fmla="*/ 11 w 12"/>
                <a:gd name="T27" fmla="*/ 2 h 15"/>
                <a:gd name="T28" fmla="*/ 12 w 12"/>
                <a:gd name="T29" fmla="*/ 2 h 15"/>
                <a:gd name="T30" fmla="*/ 12 w 12"/>
                <a:gd name="T31" fmla="*/ 2 h 15"/>
                <a:gd name="T32" fmla="*/ 12 w 12"/>
                <a:gd name="T33" fmla="*/ 2 h 15"/>
                <a:gd name="T34" fmla="*/ 12 w 12"/>
                <a:gd name="T35" fmla="*/ 3 h 15"/>
                <a:gd name="T36" fmla="*/ 12 w 12"/>
                <a:gd name="T37" fmla="*/ 3 h 15"/>
                <a:gd name="T38" fmla="*/ 12 w 12"/>
                <a:gd name="T39" fmla="*/ 3 h 15"/>
                <a:gd name="T40" fmla="*/ 12 w 12"/>
                <a:gd name="T41" fmla="*/ 4 h 15"/>
                <a:gd name="T42" fmla="*/ 12 w 12"/>
                <a:gd name="T43" fmla="*/ 4 h 15"/>
                <a:gd name="T44" fmla="*/ 12 w 12"/>
                <a:gd name="T45" fmla="*/ 4 h 15"/>
                <a:gd name="T46" fmla="*/ 12 w 12"/>
                <a:gd name="T47" fmla="*/ 4 h 15"/>
                <a:gd name="T48" fmla="*/ 12 w 12"/>
                <a:gd name="T49" fmla="*/ 5 h 15"/>
                <a:gd name="T50" fmla="*/ 12 w 12"/>
                <a:gd name="T51" fmla="*/ 5 h 15"/>
                <a:gd name="T52" fmla="*/ 12 w 12"/>
                <a:gd name="T53" fmla="*/ 5 h 15"/>
                <a:gd name="T54" fmla="*/ 12 w 12"/>
                <a:gd name="T55" fmla="*/ 5 h 15"/>
                <a:gd name="T56" fmla="*/ 12 w 12"/>
                <a:gd name="T57" fmla="*/ 6 h 15"/>
                <a:gd name="T58" fmla="*/ 12 w 12"/>
                <a:gd name="T59" fmla="*/ 6 h 15"/>
                <a:gd name="T60" fmla="*/ 12 w 12"/>
                <a:gd name="T61" fmla="*/ 6 h 15"/>
                <a:gd name="T62" fmla="*/ 11 w 12"/>
                <a:gd name="T63" fmla="*/ 7 h 15"/>
                <a:gd name="T64" fmla="*/ 11 w 12"/>
                <a:gd name="T65" fmla="*/ 7 h 15"/>
                <a:gd name="T66" fmla="*/ 11 w 12"/>
                <a:gd name="T67" fmla="*/ 7 h 15"/>
                <a:gd name="T68" fmla="*/ 11 w 12"/>
                <a:gd name="T69" fmla="*/ 7 h 15"/>
                <a:gd name="T70" fmla="*/ 0 w 12"/>
                <a:gd name="T71" fmla="*/ 15 h 15"/>
                <a:gd name="T72" fmla="*/ 0 w 12"/>
                <a:gd name="T7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5">
                  <a:moveTo>
                    <a:pt x="0" y="7"/>
                  </a:moveTo>
                  <a:lnTo>
                    <a:pt x="9" y="0"/>
                  </a:lnTo>
                  <a:lnTo>
                    <a:pt x="9" y="0"/>
                  </a:lnTo>
                  <a:lnTo>
                    <a:pt x="9" y="0"/>
                  </a:lnTo>
                  <a:lnTo>
                    <a:pt x="10" y="0"/>
                  </a:lnTo>
                  <a:lnTo>
                    <a:pt x="10" y="1"/>
                  </a:lnTo>
                  <a:lnTo>
                    <a:pt x="10" y="1"/>
                  </a:lnTo>
                  <a:lnTo>
                    <a:pt x="10" y="1"/>
                  </a:lnTo>
                  <a:lnTo>
                    <a:pt x="11" y="1"/>
                  </a:lnTo>
                  <a:lnTo>
                    <a:pt x="11" y="1"/>
                  </a:lnTo>
                  <a:lnTo>
                    <a:pt x="11" y="1"/>
                  </a:lnTo>
                  <a:lnTo>
                    <a:pt x="11" y="2"/>
                  </a:lnTo>
                  <a:lnTo>
                    <a:pt x="11" y="2"/>
                  </a:lnTo>
                  <a:lnTo>
                    <a:pt x="11" y="2"/>
                  </a:lnTo>
                  <a:lnTo>
                    <a:pt x="12" y="2"/>
                  </a:lnTo>
                  <a:lnTo>
                    <a:pt x="12" y="2"/>
                  </a:lnTo>
                  <a:lnTo>
                    <a:pt x="12" y="2"/>
                  </a:lnTo>
                  <a:lnTo>
                    <a:pt x="12" y="3"/>
                  </a:lnTo>
                  <a:lnTo>
                    <a:pt x="12" y="3"/>
                  </a:lnTo>
                  <a:lnTo>
                    <a:pt x="12" y="3"/>
                  </a:lnTo>
                  <a:lnTo>
                    <a:pt x="12" y="4"/>
                  </a:lnTo>
                  <a:lnTo>
                    <a:pt x="12" y="4"/>
                  </a:lnTo>
                  <a:lnTo>
                    <a:pt x="12" y="4"/>
                  </a:lnTo>
                  <a:lnTo>
                    <a:pt x="12" y="4"/>
                  </a:lnTo>
                  <a:lnTo>
                    <a:pt x="12" y="5"/>
                  </a:lnTo>
                  <a:lnTo>
                    <a:pt x="12" y="5"/>
                  </a:lnTo>
                  <a:lnTo>
                    <a:pt x="12" y="5"/>
                  </a:lnTo>
                  <a:lnTo>
                    <a:pt x="12" y="5"/>
                  </a:lnTo>
                  <a:lnTo>
                    <a:pt x="12" y="6"/>
                  </a:lnTo>
                  <a:lnTo>
                    <a:pt x="12" y="6"/>
                  </a:lnTo>
                  <a:lnTo>
                    <a:pt x="12" y="6"/>
                  </a:lnTo>
                  <a:lnTo>
                    <a:pt x="11" y="7"/>
                  </a:lnTo>
                  <a:lnTo>
                    <a:pt x="11" y="7"/>
                  </a:lnTo>
                  <a:lnTo>
                    <a:pt x="11" y="7"/>
                  </a:lnTo>
                  <a:lnTo>
                    <a:pt x="11" y="7"/>
                  </a:lnTo>
                  <a:lnTo>
                    <a:pt x="0" y="15"/>
                  </a:lnTo>
                  <a:lnTo>
                    <a:pt x="0"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3" name="Freeform 183"/>
            <p:cNvSpPr>
              <a:spLocks/>
            </p:cNvSpPr>
            <p:nvPr/>
          </p:nvSpPr>
          <p:spPr bwMode="auto">
            <a:xfrm>
              <a:off x="1793" y="2027"/>
              <a:ext cx="12" cy="15"/>
            </a:xfrm>
            <a:custGeom>
              <a:avLst/>
              <a:gdLst>
                <a:gd name="T0" fmla="*/ 0 w 12"/>
                <a:gd name="T1" fmla="*/ 7 h 15"/>
                <a:gd name="T2" fmla="*/ 9 w 12"/>
                <a:gd name="T3" fmla="*/ 0 h 15"/>
                <a:gd name="T4" fmla="*/ 9 w 12"/>
                <a:gd name="T5" fmla="*/ 0 h 15"/>
                <a:gd name="T6" fmla="*/ 9 w 12"/>
                <a:gd name="T7" fmla="*/ 0 h 15"/>
                <a:gd name="T8" fmla="*/ 10 w 12"/>
                <a:gd name="T9" fmla="*/ 0 h 15"/>
                <a:gd name="T10" fmla="*/ 10 w 12"/>
                <a:gd name="T11" fmla="*/ 1 h 15"/>
                <a:gd name="T12" fmla="*/ 10 w 12"/>
                <a:gd name="T13" fmla="*/ 1 h 15"/>
                <a:gd name="T14" fmla="*/ 10 w 12"/>
                <a:gd name="T15" fmla="*/ 1 h 15"/>
                <a:gd name="T16" fmla="*/ 11 w 12"/>
                <a:gd name="T17" fmla="*/ 1 h 15"/>
                <a:gd name="T18" fmla="*/ 11 w 12"/>
                <a:gd name="T19" fmla="*/ 1 h 15"/>
                <a:gd name="T20" fmla="*/ 11 w 12"/>
                <a:gd name="T21" fmla="*/ 1 h 15"/>
                <a:gd name="T22" fmla="*/ 11 w 12"/>
                <a:gd name="T23" fmla="*/ 2 h 15"/>
                <a:gd name="T24" fmla="*/ 11 w 12"/>
                <a:gd name="T25" fmla="*/ 2 h 15"/>
                <a:gd name="T26" fmla="*/ 11 w 12"/>
                <a:gd name="T27" fmla="*/ 2 h 15"/>
                <a:gd name="T28" fmla="*/ 12 w 12"/>
                <a:gd name="T29" fmla="*/ 2 h 15"/>
                <a:gd name="T30" fmla="*/ 12 w 12"/>
                <a:gd name="T31" fmla="*/ 2 h 15"/>
                <a:gd name="T32" fmla="*/ 12 w 12"/>
                <a:gd name="T33" fmla="*/ 2 h 15"/>
                <a:gd name="T34" fmla="*/ 12 w 12"/>
                <a:gd name="T35" fmla="*/ 3 h 15"/>
                <a:gd name="T36" fmla="*/ 12 w 12"/>
                <a:gd name="T37" fmla="*/ 3 h 15"/>
                <a:gd name="T38" fmla="*/ 12 w 12"/>
                <a:gd name="T39" fmla="*/ 3 h 15"/>
                <a:gd name="T40" fmla="*/ 12 w 12"/>
                <a:gd name="T41" fmla="*/ 4 h 15"/>
                <a:gd name="T42" fmla="*/ 12 w 12"/>
                <a:gd name="T43" fmla="*/ 4 h 15"/>
                <a:gd name="T44" fmla="*/ 12 w 12"/>
                <a:gd name="T45" fmla="*/ 4 h 15"/>
                <a:gd name="T46" fmla="*/ 12 w 12"/>
                <a:gd name="T47" fmla="*/ 4 h 15"/>
                <a:gd name="T48" fmla="*/ 12 w 12"/>
                <a:gd name="T49" fmla="*/ 5 h 15"/>
                <a:gd name="T50" fmla="*/ 12 w 12"/>
                <a:gd name="T51" fmla="*/ 5 h 15"/>
                <a:gd name="T52" fmla="*/ 12 w 12"/>
                <a:gd name="T53" fmla="*/ 5 h 15"/>
                <a:gd name="T54" fmla="*/ 12 w 12"/>
                <a:gd name="T55" fmla="*/ 5 h 15"/>
                <a:gd name="T56" fmla="*/ 12 w 12"/>
                <a:gd name="T57" fmla="*/ 6 h 15"/>
                <a:gd name="T58" fmla="*/ 12 w 12"/>
                <a:gd name="T59" fmla="*/ 6 h 15"/>
                <a:gd name="T60" fmla="*/ 12 w 12"/>
                <a:gd name="T61" fmla="*/ 6 h 15"/>
                <a:gd name="T62" fmla="*/ 11 w 12"/>
                <a:gd name="T63" fmla="*/ 7 h 15"/>
                <a:gd name="T64" fmla="*/ 11 w 12"/>
                <a:gd name="T65" fmla="*/ 7 h 15"/>
                <a:gd name="T66" fmla="*/ 11 w 12"/>
                <a:gd name="T67" fmla="*/ 7 h 15"/>
                <a:gd name="T68" fmla="*/ 11 w 12"/>
                <a:gd name="T69" fmla="*/ 7 h 15"/>
                <a:gd name="T70" fmla="*/ 0 w 12"/>
                <a:gd name="T71" fmla="*/ 15 h 15"/>
                <a:gd name="T72" fmla="*/ 0 w 12"/>
                <a:gd name="T7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5">
                  <a:moveTo>
                    <a:pt x="0" y="7"/>
                  </a:moveTo>
                  <a:lnTo>
                    <a:pt x="9" y="0"/>
                  </a:lnTo>
                  <a:lnTo>
                    <a:pt x="9" y="0"/>
                  </a:lnTo>
                  <a:lnTo>
                    <a:pt x="9" y="0"/>
                  </a:lnTo>
                  <a:lnTo>
                    <a:pt x="10" y="0"/>
                  </a:lnTo>
                  <a:lnTo>
                    <a:pt x="10" y="1"/>
                  </a:lnTo>
                  <a:lnTo>
                    <a:pt x="10" y="1"/>
                  </a:lnTo>
                  <a:lnTo>
                    <a:pt x="10" y="1"/>
                  </a:lnTo>
                  <a:lnTo>
                    <a:pt x="11" y="1"/>
                  </a:lnTo>
                  <a:lnTo>
                    <a:pt x="11" y="1"/>
                  </a:lnTo>
                  <a:lnTo>
                    <a:pt x="11" y="1"/>
                  </a:lnTo>
                  <a:lnTo>
                    <a:pt x="11" y="2"/>
                  </a:lnTo>
                  <a:lnTo>
                    <a:pt x="11" y="2"/>
                  </a:lnTo>
                  <a:lnTo>
                    <a:pt x="11" y="2"/>
                  </a:lnTo>
                  <a:lnTo>
                    <a:pt x="12" y="2"/>
                  </a:lnTo>
                  <a:lnTo>
                    <a:pt x="12" y="2"/>
                  </a:lnTo>
                  <a:lnTo>
                    <a:pt x="12" y="2"/>
                  </a:lnTo>
                  <a:lnTo>
                    <a:pt x="12" y="3"/>
                  </a:lnTo>
                  <a:lnTo>
                    <a:pt x="12" y="3"/>
                  </a:lnTo>
                  <a:lnTo>
                    <a:pt x="12" y="3"/>
                  </a:lnTo>
                  <a:lnTo>
                    <a:pt x="12" y="4"/>
                  </a:lnTo>
                  <a:lnTo>
                    <a:pt x="12" y="4"/>
                  </a:lnTo>
                  <a:lnTo>
                    <a:pt x="12" y="4"/>
                  </a:lnTo>
                  <a:lnTo>
                    <a:pt x="12" y="4"/>
                  </a:lnTo>
                  <a:lnTo>
                    <a:pt x="12" y="5"/>
                  </a:lnTo>
                  <a:lnTo>
                    <a:pt x="12" y="5"/>
                  </a:lnTo>
                  <a:lnTo>
                    <a:pt x="12" y="5"/>
                  </a:lnTo>
                  <a:lnTo>
                    <a:pt x="12" y="5"/>
                  </a:lnTo>
                  <a:lnTo>
                    <a:pt x="12" y="6"/>
                  </a:lnTo>
                  <a:lnTo>
                    <a:pt x="12" y="6"/>
                  </a:lnTo>
                  <a:lnTo>
                    <a:pt x="12" y="6"/>
                  </a:lnTo>
                  <a:lnTo>
                    <a:pt x="11" y="7"/>
                  </a:lnTo>
                  <a:lnTo>
                    <a:pt x="11" y="7"/>
                  </a:lnTo>
                  <a:lnTo>
                    <a:pt x="11" y="7"/>
                  </a:lnTo>
                  <a:lnTo>
                    <a:pt x="11" y="7"/>
                  </a:lnTo>
                  <a:lnTo>
                    <a:pt x="0" y="15"/>
                  </a:lnTo>
                  <a:lnTo>
                    <a:pt x="0"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4" name="Freeform 184"/>
            <p:cNvSpPr>
              <a:spLocks/>
            </p:cNvSpPr>
            <p:nvPr/>
          </p:nvSpPr>
          <p:spPr bwMode="auto">
            <a:xfrm>
              <a:off x="1796" y="2013"/>
              <a:ext cx="9" cy="8"/>
            </a:xfrm>
            <a:custGeom>
              <a:avLst/>
              <a:gdLst>
                <a:gd name="T0" fmla="*/ 7 w 9"/>
                <a:gd name="T1" fmla="*/ 0 h 8"/>
                <a:gd name="T2" fmla="*/ 0 w 9"/>
                <a:gd name="T3" fmla="*/ 1 h 8"/>
                <a:gd name="T4" fmla="*/ 0 w 9"/>
                <a:gd name="T5" fmla="*/ 8 h 8"/>
                <a:gd name="T6" fmla="*/ 8 w 9"/>
                <a:gd name="T7" fmla="*/ 6 h 8"/>
                <a:gd name="T8" fmla="*/ 8 w 9"/>
                <a:gd name="T9" fmla="*/ 6 h 8"/>
                <a:gd name="T10" fmla="*/ 8 w 9"/>
                <a:gd name="T11" fmla="*/ 6 h 8"/>
                <a:gd name="T12" fmla="*/ 8 w 9"/>
                <a:gd name="T13" fmla="*/ 6 h 8"/>
                <a:gd name="T14" fmla="*/ 8 w 9"/>
                <a:gd name="T15" fmla="*/ 6 h 8"/>
                <a:gd name="T16" fmla="*/ 8 w 9"/>
                <a:gd name="T17" fmla="*/ 5 h 8"/>
                <a:gd name="T18" fmla="*/ 9 w 9"/>
                <a:gd name="T19" fmla="*/ 5 h 8"/>
                <a:gd name="T20" fmla="*/ 9 w 9"/>
                <a:gd name="T21" fmla="*/ 5 h 8"/>
                <a:gd name="T22" fmla="*/ 9 w 9"/>
                <a:gd name="T23" fmla="*/ 5 h 8"/>
                <a:gd name="T24" fmla="*/ 9 w 9"/>
                <a:gd name="T25" fmla="*/ 5 h 8"/>
                <a:gd name="T26" fmla="*/ 9 w 9"/>
                <a:gd name="T27" fmla="*/ 5 h 8"/>
                <a:gd name="T28" fmla="*/ 9 w 9"/>
                <a:gd name="T29" fmla="*/ 4 h 8"/>
                <a:gd name="T30" fmla="*/ 9 w 9"/>
                <a:gd name="T31" fmla="*/ 4 h 8"/>
                <a:gd name="T32" fmla="*/ 9 w 9"/>
                <a:gd name="T33" fmla="*/ 4 h 8"/>
                <a:gd name="T34" fmla="*/ 9 w 9"/>
                <a:gd name="T35" fmla="*/ 3 h 8"/>
                <a:gd name="T36" fmla="*/ 9 w 9"/>
                <a:gd name="T37" fmla="*/ 3 h 8"/>
                <a:gd name="T38" fmla="*/ 9 w 9"/>
                <a:gd name="T39" fmla="*/ 3 h 8"/>
                <a:gd name="T40" fmla="*/ 9 w 9"/>
                <a:gd name="T41" fmla="*/ 2 h 8"/>
                <a:gd name="T42" fmla="*/ 9 w 9"/>
                <a:gd name="T43" fmla="*/ 2 h 8"/>
                <a:gd name="T44" fmla="*/ 9 w 9"/>
                <a:gd name="T45" fmla="*/ 2 h 8"/>
                <a:gd name="T46" fmla="*/ 9 w 9"/>
                <a:gd name="T47" fmla="*/ 2 h 8"/>
                <a:gd name="T48" fmla="*/ 8 w 9"/>
                <a:gd name="T49" fmla="*/ 2 h 8"/>
                <a:gd name="T50" fmla="*/ 8 w 9"/>
                <a:gd name="T51" fmla="*/ 1 h 8"/>
                <a:gd name="T52" fmla="*/ 8 w 9"/>
                <a:gd name="T53" fmla="*/ 1 h 8"/>
                <a:gd name="T54" fmla="*/ 8 w 9"/>
                <a:gd name="T55" fmla="*/ 1 h 8"/>
                <a:gd name="T56" fmla="*/ 8 w 9"/>
                <a:gd name="T57" fmla="*/ 1 h 8"/>
                <a:gd name="T58" fmla="*/ 8 w 9"/>
                <a:gd name="T59" fmla="*/ 1 h 8"/>
                <a:gd name="T60" fmla="*/ 7 w 9"/>
                <a:gd name="T61" fmla="*/ 1 h 8"/>
                <a:gd name="T62" fmla="*/ 7 w 9"/>
                <a:gd name="T63" fmla="*/ 0 h 8"/>
                <a:gd name="T64" fmla="*/ 7 w 9"/>
                <a:gd name="T6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8">
                  <a:moveTo>
                    <a:pt x="7" y="0"/>
                  </a:moveTo>
                  <a:lnTo>
                    <a:pt x="0" y="1"/>
                  </a:lnTo>
                  <a:lnTo>
                    <a:pt x="0" y="8"/>
                  </a:lnTo>
                  <a:lnTo>
                    <a:pt x="8" y="6"/>
                  </a:lnTo>
                  <a:lnTo>
                    <a:pt x="8" y="6"/>
                  </a:lnTo>
                  <a:lnTo>
                    <a:pt x="8" y="6"/>
                  </a:lnTo>
                  <a:lnTo>
                    <a:pt x="8" y="6"/>
                  </a:lnTo>
                  <a:lnTo>
                    <a:pt x="8" y="6"/>
                  </a:lnTo>
                  <a:lnTo>
                    <a:pt x="8" y="5"/>
                  </a:lnTo>
                  <a:lnTo>
                    <a:pt x="9" y="5"/>
                  </a:lnTo>
                  <a:lnTo>
                    <a:pt x="9" y="5"/>
                  </a:lnTo>
                  <a:lnTo>
                    <a:pt x="9" y="5"/>
                  </a:lnTo>
                  <a:lnTo>
                    <a:pt x="9" y="5"/>
                  </a:lnTo>
                  <a:lnTo>
                    <a:pt x="9" y="5"/>
                  </a:lnTo>
                  <a:lnTo>
                    <a:pt x="9" y="4"/>
                  </a:lnTo>
                  <a:lnTo>
                    <a:pt x="9" y="4"/>
                  </a:lnTo>
                  <a:lnTo>
                    <a:pt x="9" y="4"/>
                  </a:lnTo>
                  <a:lnTo>
                    <a:pt x="9" y="3"/>
                  </a:lnTo>
                  <a:lnTo>
                    <a:pt x="9" y="3"/>
                  </a:lnTo>
                  <a:lnTo>
                    <a:pt x="9" y="3"/>
                  </a:lnTo>
                  <a:lnTo>
                    <a:pt x="9" y="2"/>
                  </a:lnTo>
                  <a:lnTo>
                    <a:pt x="9" y="2"/>
                  </a:lnTo>
                  <a:lnTo>
                    <a:pt x="9" y="2"/>
                  </a:lnTo>
                  <a:lnTo>
                    <a:pt x="9" y="2"/>
                  </a:lnTo>
                  <a:lnTo>
                    <a:pt x="8" y="2"/>
                  </a:lnTo>
                  <a:lnTo>
                    <a:pt x="8" y="1"/>
                  </a:lnTo>
                  <a:lnTo>
                    <a:pt x="8" y="1"/>
                  </a:lnTo>
                  <a:lnTo>
                    <a:pt x="8" y="1"/>
                  </a:lnTo>
                  <a:lnTo>
                    <a:pt x="8" y="1"/>
                  </a:lnTo>
                  <a:lnTo>
                    <a:pt x="8" y="1"/>
                  </a:lnTo>
                  <a:lnTo>
                    <a:pt x="7" y="1"/>
                  </a:lnTo>
                  <a:lnTo>
                    <a:pt x="7" y="0"/>
                  </a:lnTo>
                  <a:lnTo>
                    <a:pt x="7"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5" name="Freeform 185"/>
            <p:cNvSpPr>
              <a:spLocks/>
            </p:cNvSpPr>
            <p:nvPr/>
          </p:nvSpPr>
          <p:spPr bwMode="auto">
            <a:xfrm>
              <a:off x="1796" y="2013"/>
              <a:ext cx="9" cy="8"/>
            </a:xfrm>
            <a:custGeom>
              <a:avLst/>
              <a:gdLst>
                <a:gd name="T0" fmla="*/ 7 w 9"/>
                <a:gd name="T1" fmla="*/ 0 h 8"/>
                <a:gd name="T2" fmla="*/ 0 w 9"/>
                <a:gd name="T3" fmla="*/ 1 h 8"/>
                <a:gd name="T4" fmla="*/ 0 w 9"/>
                <a:gd name="T5" fmla="*/ 8 h 8"/>
                <a:gd name="T6" fmla="*/ 8 w 9"/>
                <a:gd name="T7" fmla="*/ 6 h 8"/>
                <a:gd name="T8" fmla="*/ 8 w 9"/>
                <a:gd name="T9" fmla="*/ 6 h 8"/>
                <a:gd name="T10" fmla="*/ 8 w 9"/>
                <a:gd name="T11" fmla="*/ 6 h 8"/>
                <a:gd name="T12" fmla="*/ 8 w 9"/>
                <a:gd name="T13" fmla="*/ 6 h 8"/>
                <a:gd name="T14" fmla="*/ 8 w 9"/>
                <a:gd name="T15" fmla="*/ 6 h 8"/>
                <a:gd name="T16" fmla="*/ 8 w 9"/>
                <a:gd name="T17" fmla="*/ 5 h 8"/>
                <a:gd name="T18" fmla="*/ 9 w 9"/>
                <a:gd name="T19" fmla="*/ 5 h 8"/>
                <a:gd name="T20" fmla="*/ 9 w 9"/>
                <a:gd name="T21" fmla="*/ 5 h 8"/>
                <a:gd name="T22" fmla="*/ 9 w 9"/>
                <a:gd name="T23" fmla="*/ 5 h 8"/>
                <a:gd name="T24" fmla="*/ 9 w 9"/>
                <a:gd name="T25" fmla="*/ 5 h 8"/>
                <a:gd name="T26" fmla="*/ 9 w 9"/>
                <a:gd name="T27" fmla="*/ 5 h 8"/>
                <a:gd name="T28" fmla="*/ 9 w 9"/>
                <a:gd name="T29" fmla="*/ 4 h 8"/>
                <a:gd name="T30" fmla="*/ 9 w 9"/>
                <a:gd name="T31" fmla="*/ 4 h 8"/>
                <a:gd name="T32" fmla="*/ 9 w 9"/>
                <a:gd name="T33" fmla="*/ 4 h 8"/>
                <a:gd name="T34" fmla="*/ 9 w 9"/>
                <a:gd name="T35" fmla="*/ 3 h 8"/>
                <a:gd name="T36" fmla="*/ 9 w 9"/>
                <a:gd name="T37" fmla="*/ 3 h 8"/>
                <a:gd name="T38" fmla="*/ 9 w 9"/>
                <a:gd name="T39" fmla="*/ 3 h 8"/>
                <a:gd name="T40" fmla="*/ 9 w 9"/>
                <a:gd name="T41" fmla="*/ 2 h 8"/>
                <a:gd name="T42" fmla="*/ 9 w 9"/>
                <a:gd name="T43" fmla="*/ 2 h 8"/>
                <a:gd name="T44" fmla="*/ 9 w 9"/>
                <a:gd name="T45" fmla="*/ 2 h 8"/>
                <a:gd name="T46" fmla="*/ 9 w 9"/>
                <a:gd name="T47" fmla="*/ 2 h 8"/>
                <a:gd name="T48" fmla="*/ 8 w 9"/>
                <a:gd name="T49" fmla="*/ 2 h 8"/>
                <a:gd name="T50" fmla="*/ 8 w 9"/>
                <a:gd name="T51" fmla="*/ 1 h 8"/>
                <a:gd name="T52" fmla="*/ 8 w 9"/>
                <a:gd name="T53" fmla="*/ 1 h 8"/>
                <a:gd name="T54" fmla="*/ 8 w 9"/>
                <a:gd name="T55" fmla="*/ 1 h 8"/>
                <a:gd name="T56" fmla="*/ 8 w 9"/>
                <a:gd name="T57" fmla="*/ 1 h 8"/>
                <a:gd name="T58" fmla="*/ 8 w 9"/>
                <a:gd name="T59" fmla="*/ 1 h 8"/>
                <a:gd name="T60" fmla="*/ 7 w 9"/>
                <a:gd name="T61" fmla="*/ 1 h 8"/>
                <a:gd name="T62" fmla="*/ 7 w 9"/>
                <a:gd name="T63" fmla="*/ 0 h 8"/>
                <a:gd name="T64" fmla="*/ 7 w 9"/>
                <a:gd name="T6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 h="8">
                  <a:moveTo>
                    <a:pt x="7" y="0"/>
                  </a:moveTo>
                  <a:lnTo>
                    <a:pt x="0" y="1"/>
                  </a:lnTo>
                  <a:lnTo>
                    <a:pt x="0" y="8"/>
                  </a:lnTo>
                  <a:lnTo>
                    <a:pt x="8" y="6"/>
                  </a:lnTo>
                  <a:lnTo>
                    <a:pt x="8" y="6"/>
                  </a:lnTo>
                  <a:lnTo>
                    <a:pt x="8" y="6"/>
                  </a:lnTo>
                  <a:lnTo>
                    <a:pt x="8" y="6"/>
                  </a:lnTo>
                  <a:lnTo>
                    <a:pt x="8" y="6"/>
                  </a:lnTo>
                  <a:lnTo>
                    <a:pt x="8" y="5"/>
                  </a:lnTo>
                  <a:lnTo>
                    <a:pt x="9" y="5"/>
                  </a:lnTo>
                  <a:lnTo>
                    <a:pt x="9" y="5"/>
                  </a:lnTo>
                  <a:lnTo>
                    <a:pt x="9" y="5"/>
                  </a:lnTo>
                  <a:lnTo>
                    <a:pt x="9" y="5"/>
                  </a:lnTo>
                  <a:lnTo>
                    <a:pt x="9" y="5"/>
                  </a:lnTo>
                  <a:lnTo>
                    <a:pt x="9" y="4"/>
                  </a:lnTo>
                  <a:lnTo>
                    <a:pt x="9" y="4"/>
                  </a:lnTo>
                  <a:lnTo>
                    <a:pt x="9" y="4"/>
                  </a:lnTo>
                  <a:lnTo>
                    <a:pt x="9" y="3"/>
                  </a:lnTo>
                  <a:lnTo>
                    <a:pt x="9" y="3"/>
                  </a:lnTo>
                  <a:lnTo>
                    <a:pt x="9" y="3"/>
                  </a:lnTo>
                  <a:lnTo>
                    <a:pt x="9" y="2"/>
                  </a:lnTo>
                  <a:lnTo>
                    <a:pt x="9" y="2"/>
                  </a:lnTo>
                  <a:lnTo>
                    <a:pt x="9" y="2"/>
                  </a:lnTo>
                  <a:lnTo>
                    <a:pt x="9" y="2"/>
                  </a:lnTo>
                  <a:lnTo>
                    <a:pt x="8" y="2"/>
                  </a:lnTo>
                  <a:lnTo>
                    <a:pt x="8" y="1"/>
                  </a:lnTo>
                  <a:lnTo>
                    <a:pt x="8" y="1"/>
                  </a:lnTo>
                  <a:lnTo>
                    <a:pt x="8" y="1"/>
                  </a:lnTo>
                  <a:lnTo>
                    <a:pt x="8" y="1"/>
                  </a:lnTo>
                  <a:lnTo>
                    <a:pt x="8" y="1"/>
                  </a:lnTo>
                  <a:lnTo>
                    <a:pt x="7" y="1"/>
                  </a:lnTo>
                  <a:lnTo>
                    <a:pt x="7" y="0"/>
                  </a:lnTo>
                  <a:lnTo>
                    <a:pt x="7"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6" name="Freeform 186"/>
            <p:cNvSpPr>
              <a:spLocks/>
            </p:cNvSpPr>
            <p:nvPr/>
          </p:nvSpPr>
          <p:spPr bwMode="auto">
            <a:xfrm>
              <a:off x="1796" y="2003"/>
              <a:ext cx="9" cy="8"/>
            </a:xfrm>
            <a:custGeom>
              <a:avLst/>
              <a:gdLst>
                <a:gd name="T0" fmla="*/ 6 w 9"/>
                <a:gd name="T1" fmla="*/ 8 h 8"/>
                <a:gd name="T2" fmla="*/ 0 w 9"/>
                <a:gd name="T3" fmla="*/ 7 h 8"/>
                <a:gd name="T4" fmla="*/ 0 w 9"/>
                <a:gd name="T5" fmla="*/ 0 h 8"/>
                <a:gd name="T6" fmla="*/ 7 w 9"/>
                <a:gd name="T7" fmla="*/ 2 h 8"/>
                <a:gd name="T8" fmla="*/ 7 w 9"/>
                <a:gd name="T9" fmla="*/ 2 h 8"/>
                <a:gd name="T10" fmla="*/ 7 w 9"/>
                <a:gd name="T11" fmla="*/ 3 h 8"/>
                <a:gd name="T12" fmla="*/ 8 w 9"/>
                <a:gd name="T13" fmla="*/ 3 h 8"/>
                <a:gd name="T14" fmla="*/ 8 w 9"/>
                <a:gd name="T15" fmla="*/ 3 h 8"/>
                <a:gd name="T16" fmla="*/ 8 w 9"/>
                <a:gd name="T17" fmla="*/ 3 h 8"/>
                <a:gd name="T18" fmla="*/ 8 w 9"/>
                <a:gd name="T19" fmla="*/ 3 h 8"/>
                <a:gd name="T20" fmla="*/ 8 w 9"/>
                <a:gd name="T21" fmla="*/ 4 h 8"/>
                <a:gd name="T22" fmla="*/ 8 w 9"/>
                <a:gd name="T23" fmla="*/ 4 h 8"/>
                <a:gd name="T24" fmla="*/ 8 w 9"/>
                <a:gd name="T25" fmla="*/ 4 h 8"/>
                <a:gd name="T26" fmla="*/ 9 w 9"/>
                <a:gd name="T27" fmla="*/ 4 h 8"/>
                <a:gd name="T28" fmla="*/ 9 w 9"/>
                <a:gd name="T29" fmla="*/ 4 h 8"/>
                <a:gd name="T30" fmla="*/ 9 w 9"/>
                <a:gd name="T31" fmla="*/ 4 h 8"/>
                <a:gd name="T32" fmla="*/ 9 w 9"/>
                <a:gd name="T33" fmla="*/ 5 h 8"/>
                <a:gd name="T34" fmla="*/ 9 w 9"/>
                <a:gd name="T35" fmla="*/ 5 h 8"/>
                <a:gd name="T36" fmla="*/ 9 w 9"/>
                <a:gd name="T37" fmla="*/ 5 h 8"/>
                <a:gd name="T38" fmla="*/ 9 w 9"/>
                <a:gd name="T39" fmla="*/ 5 h 8"/>
                <a:gd name="T40" fmla="*/ 9 w 9"/>
                <a:gd name="T41" fmla="*/ 6 h 8"/>
                <a:gd name="T42" fmla="*/ 9 w 9"/>
                <a:gd name="T43" fmla="*/ 6 h 8"/>
                <a:gd name="T44" fmla="*/ 9 w 9"/>
                <a:gd name="T45" fmla="*/ 6 h 8"/>
                <a:gd name="T46" fmla="*/ 9 w 9"/>
                <a:gd name="T47" fmla="*/ 6 h 8"/>
                <a:gd name="T48" fmla="*/ 9 w 9"/>
                <a:gd name="T49" fmla="*/ 6 h 8"/>
                <a:gd name="T50" fmla="*/ 9 w 9"/>
                <a:gd name="T51" fmla="*/ 7 h 8"/>
                <a:gd name="T52" fmla="*/ 8 w 9"/>
                <a:gd name="T53" fmla="*/ 7 h 8"/>
                <a:gd name="T54" fmla="*/ 8 w 9"/>
                <a:gd name="T55" fmla="*/ 7 h 8"/>
                <a:gd name="T56" fmla="*/ 8 w 9"/>
                <a:gd name="T57" fmla="*/ 7 h 8"/>
                <a:gd name="T58" fmla="*/ 8 w 9"/>
                <a:gd name="T59" fmla="*/ 7 h 8"/>
                <a:gd name="T60" fmla="*/ 8 w 9"/>
                <a:gd name="T61" fmla="*/ 7 h 8"/>
                <a:gd name="T62" fmla="*/ 8 w 9"/>
                <a:gd name="T63" fmla="*/ 8 h 8"/>
                <a:gd name="T64" fmla="*/ 7 w 9"/>
                <a:gd name="T65" fmla="*/ 8 h 8"/>
                <a:gd name="T66" fmla="*/ 7 w 9"/>
                <a:gd name="T67" fmla="*/ 8 h 8"/>
                <a:gd name="T68" fmla="*/ 7 w 9"/>
                <a:gd name="T69" fmla="*/ 8 h 8"/>
                <a:gd name="T70" fmla="*/ 6 w 9"/>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8">
                  <a:moveTo>
                    <a:pt x="6" y="8"/>
                  </a:moveTo>
                  <a:lnTo>
                    <a:pt x="0" y="7"/>
                  </a:lnTo>
                  <a:lnTo>
                    <a:pt x="0" y="0"/>
                  </a:lnTo>
                  <a:lnTo>
                    <a:pt x="7" y="2"/>
                  </a:lnTo>
                  <a:lnTo>
                    <a:pt x="7" y="2"/>
                  </a:lnTo>
                  <a:lnTo>
                    <a:pt x="7" y="3"/>
                  </a:lnTo>
                  <a:lnTo>
                    <a:pt x="8" y="3"/>
                  </a:lnTo>
                  <a:lnTo>
                    <a:pt x="8" y="3"/>
                  </a:lnTo>
                  <a:lnTo>
                    <a:pt x="8" y="3"/>
                  </a:lnTo>
                  <a:lnTo>
                    <a:pt x="8" y="3"/>
                  </a:lnTo>
                  <a:lnTo>
                    <a:pt x="8" y="4"/>
                  </a:lnTo>
                  <a:lnTo>
                    <a:pt x="8" y="4"/>
                  </a:lnTo>
                  <a:lnTo>
                    <a:pt x="8" y="4"/>
                  </a:lnTo>
                  <a:lnTo>
                    <a:pt x="9" y="4"/>
                  </a:lnTo>
                  <a:lnTo>
                    <a:pt x="9" y="4"/>
                  </a:lnTo>
                  <a:lnTo>
                    <a:pt x="9" y="4"/>
                  </a:lnTo>
                  <a:lnTo>
                    <a:pt x="9" y="5"/>
                  </a:lnTo>
                  <a:lnTo>
                    <a:pt x="9" y="5"/>
                  </a:lnTo>
                  <a:lnTo>
                    <a:pt x="9" y="5"/>
                  </a:lnTo>
                  <a:lnTo>
                    <a:pt x="9" y="5"/>
                  </a:lnTo>
                  <a:lnTo>
                    <a:pt x="9" y="6"/>
                  </a:lnTo>
                  <a:lnTo>
                    <a:pt x="9" y="6"/>
                  </a:lnTo>
                  <a:lnTo>
                    <a:pt x="9" y="6"/>
                  </a:lnTo>
                  <a:lnTo>
                    <a:pt x="9" y="6"/>
                  </a:lnTo>
                  <a:lnTo>
                    <a:pt x="9" y="6"/>
                  </a:lnTo>
                  <a:lnTo>
                    <a:pt x="9" y="7"/>
                  </a:lnTo>
                  <a:lnTo>
                    <a:pt x="8" y="7"/>
                  </a:lnTo>
                  <a:lnTo>
                    <a:pt x="8" y="7"/>
                  </a:lnTo>
                  <a:lnTo>
                    <a:pt x="8" y="7"/>
                  </a:lnTo>
                  <a:lnTo>
                    <a:pt x="8" y="7"/>
                  </a:lnTo>
                  <a:lnTo>
                    <a:pt x="8" y="7"/>
                  </a:lnTo>
                  <a:lnTo>
                    <a:pt x="8" y="8"/>
                  </a:lnTo>
                  <a:lnTo>
                    <a:pt x="7" y="8"/>
                  </a:lnTo>
                  <a:lnTo>
                    <a:pt x="7" y="8"/>
                  </a:lnTo>
                  <a:lnTo>
                    <a:pt x="7" y="8"/>
                  </a:lnTo>
                  <a:lnTo>
                    <a:pt x="6"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7" name="Freeform 187"/>
            <p:cNvSpPr>
              <a:spLocks/>
            </p:cNvSpPr>
            <p:nvPr/>
          </p:nvSpPr>
          <p:spPr bwMode="auto">
            <a:xfrm>
              <a:off x="1796" y="2003"/>
              <a:ext cx="9" cy="8"/>
            </a:xfrm>
            <a:custGeom>
              <a:avLst/>
              <a:gdLst>
                <a:gd name="T0" fmla="*/ 6 w 9"/>
                <a:gd name="T1" fmla="*/ 8 h 8"/>
                <a:gd name="T2" fmla="*/ 0 w 9"/>
                <a:gd name="T3" fmla="*/ 7 h 8"/>
                <a:gd name="T4" fmla="*/ 0 w 9"/>
                <a:gd name="T5" fmla="*/ 0 h 8"/>
                <a:gd name="T6" fmla="*/ 7 w 9"/>
                <a:gd name="T7" fmla="*/ 2 h 8"/>
                <a:gd name="T8" fmla="*/ 7 w 9"/>
                <a:gd name="T9" fmla="*/ 2 h 8"/>
                <a:gd name="T10" fmla="*/ 7 w 9"/>
                <a:gd name="T11" fmla="*/ 3 h 8"/>
                <a:gd name="T12" fmla="*/ 8 w 9"/>
                <a:gd name="T13" fmla="*/ 3 h 8"/>
                <a:gd name="T14" fmla="*/ 8 w 9"/>
                <a:gd name="T15" fmla="*/ 3 h 8"/>
                <a:gd name="T16" fmla="*/ 8 w 9"/>
                <a:gd name="T17" fmla="*/ 3 h 8"/>
                <a:gd name="T18" fmla="*/ 8 w 9"/>
                <a:gd name="T19" fmla="*/ 3 h 8"/>
                <a:gd name="T20" fmla="*/ 8 w 9"/>
                <a:gd name="T21" fmla="*/ 4 h 8"/>
                <a:gd name="T22" fmla="*/ 8 w 9"/>
                <a:gd name="T23" fmla="*/ 4 h 8"/>
                <a:gd name="T24" fmla="*/ 8 w 9"/>
                <a:gd name="T25" fmla="*/ 4 h 8"/>
                <a:gd name="T26" fmla="*/ 9 w 9"/>
                <a:gd name="T27" fmla="*/ 4 h 8"/>
                <a:gd name="T28" fmla="*/ 9 w 9"/>
                <a:gd name="T29" fmla="*/ 4 h 8"/>
                <a:gd name="T30" fmla="*/ 9 w 9"/>
                <a:gd name="T31" fmla="*/ 4 h 8"/>
                <a:gd name="T32" fmla="*/ 9 w 9"/>
                <a:gd name="T33" fmla="*/ 5 h 8"/>
                <a:gd name="T34" fmla="*/ 9 w 9"/>
                <a:gd name="T35" fmla="*/ 5 h 8"/>
                <a:gd name="T36" fmla="*/ 9 w 9"/>
                <a:gd name="T37" fmla="*/ 5 h 8"/>
                <a:gd name="T38" fmla="*/ 9 w 9"/>
                <a:gd name="T39" fmla="*/ 5 h 8"/>
                <a:gd name="T40" fmla="*/ 9 w 9"/>
                <a:gd name="T41" fmla="*/ 6 h 8"/>
                <a:gd name="T42" fmla="*/ 9 w 9"/>
                <a:gd name="T43" fmla="*/ 6 h 8"/>
                <a:gd name="T44" fmla="*/ 9 w 9"/>
                <a:gd name="T45" fmla="*/ 6 h 8"/>
                <a:gd name="T46" fmla="*/ 9 w 9"/>
                <a:gd name="T47" fmla="*/ 6 h 8"/>
                <a:gd name="T48" fmla="*/ 9 w 9"/>
                <a:gd name="T49" fmla="*/ 6 h 8"/>
                <a:gd name="T50" fmla="*/ 9 w 9"/>
                <a:gd name="T51" fmla="*/ 7 h 8"/>
                <a:gd name="T52" fmla="*/ 8 w 9"/>
                <a:gd name="T53" fmla="*/ 7 h 8"/>
                <a:gd name="T54" fmla="*/ 8 w 9"/>
                <a:gd name="T55" fmla="*/ 7 h 8"/>
                <a:gd name="T56" fmla="*/ 8 w 9"/>
                <a:gd name="T57" fmla="*/ 7 h 8"/>
                <a:gd name="T58" fmla="*/ 8 w 9"/>
                <a:gd name="T59" fmla="*/ 7 h 8"/>
                <a:gd name="T60" fmla="*/ 8 w 9"/>
                <a:gd name="T61" fmla="*/ 7 h 8"/>
                <a:gd name="T62" fmla="*/ 8 w 9"/>
                <a:gd name="T63" fmla="*/ 8 h 8"/>
                <a:gd name="T64" fmla="*/ 7 w 9"/>
                <a:gd name="T65" fmla="*/ 8 h 8"/>
                <a:gd name="T66" fmla="*/ 7 w 9"/>
                <a:gd name="T67" fmla="*/ 8 h 8"/>
                <a:gd name="T68" fmla="*/ 7 w 9"/>
                <a:gd name="T69" fmla="*/ 8 h 8"/>
                <a:gd name="T70" fmla="*/ 6 w 9"/>
                <a:gd name="T71"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8">
                  <a:moveTo>
                    <a:pt x="6" y="8"/>
                  </a:moveTo>
                  <a:lnTo>
                    <a:pt x="0" y="7"/>
                  </a:lnTo>
                  <a:lnTo>
                    <a:pt x="0" y="0"/>
                  </a:lnTo>
                  <a:lnTo>
                    <a:pt x="7" y="2"/>
                  </a:lnTo>
                  <a:lnTo>
                    <a:pt x="7" y="2"/>
                  </a:lnTo>
                  <a:lnTo>
                    <a:pt x="7" y="3"/>
                  </a:lnTo>
                  <a:lnTo>
                    <a:pt x="8" y="3"/>
                  </a:lnTo>
                  <a:lnTo>
                    <a:pt x="8" y="3"/>
                  </a:lnTo>
                  <a:lnTo>
                    <a:pt x="8" y="3"/>
                  </a:lnTo>
                  <a:lnTo>
                    <a:pt x="8" y="3"/>
                  </a:lnTo>
                  <a:lnTo>
                    <a:pt x="8" y="4"/>
                  </a:lnTo>
                  <a:lnTo>
                    <a:pt x="8" y="4"/>
                  </a:lnTo>
                  <a:lnTo>
                    <a:pt x="8" y="4"/>
                  </a:lnTo>
                  <a:lnTo>
                    <a:pt x="9" y="4"/>
                  </a:lnTo>
                  <a:lnTo>
                    <a:pt x="9" y="4"/>
                  </a:lnTo>
                  <a:lnTo>
                    <a:pt x="9" y="4"/>
                  </a:lnTo>
                  <a:lnTo>
                    <a:pt x="9" y="5"/>
                  </a:lnTo>
                  <a:lnTo>
                    <a:pt x="9" y="5"/>
                  </a:lnTo>
                  <a:lnTo>
                    <a:pt x="9" y="5"/>
                  </a:lnTo>
                  <a:lnTo>
                    <a:pt x="9" y="5"/>
                  </a:lnTo>
                  <a:lnTo>
                    <a:pt x="9" y="6"/>
                  </a:lnTo>
                  <a:lnTo>
                    <a:pt x="9" y="6"/>
                  </a:lnTo>
                  <a:lnTo>
                    <a:pt x="9" y="6"/>
                  </a:lnTo>
                  <a:lnTo>
                    <a:pt x="9" y="6"/>
                  </a:lnTo>
                  <a:lnTo>
                    <a:pt x="9" y="6"/>
                  </a:lnTo>
                  <a:lnTo>
                    <a:pt x="9" y="7"/>
                  </a:lnTo>
                  <a:lnTo>
                    <a:pt x="8" y="7"/>
                  </a:lnTo>
                  <a:lnTo>
                    <a:pt x="8" y="7"/>
                  </a:lnTo>
                  <a:lnTo>
                    <a:pt x="8" y="7"/>
                  </a:lnTo>
                  <a:lnTo>
                    <a:pt x="8" y="7"/>
                  </a:lnTo>
                  <a:lnTo>
                    <a:pt x="8" y="7"/>
                  </a:lnTo>
                  <a:lnTo>
                    <a:pt x="8" y="8"/>
                  </a:lnTo>
                  <a:lnTo>
                    <a:pt x="7" y="8"/>
                  </a:lnTo>
                  <a:lnTo>
                    <a:pt x="7" y="8"/>
                  </a:lnTo>
                  <a:lnTo>
                    <a:pt x="7" y="8"/>
                  </a:lnTo>
                  <a:lnTo>
                    <a:pt x="6"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8" name="Freeform 188"/>
            <p:cNvSpPr>
              <a:spLocks/>
            </p:cNvSpPr>
            <p:nvPr/>
          </p:nvSpPr>
          <p:spPr bwMode="auto">
            <a:xfrm>
              <a:off x="1788" y="1977"/>
              <a:ext cx="13" cy="72"/>
            </a:xfrm>
            <a:custGeom>
              <a:avLst/>
              <a:gdLst>
                <a:gd name="T0" fmla="*/ 2 w 13"/>
                <a:gd name="T1" fmla="*/ 67 h 72"/>
                <a:gd name="T2" fmla="*/ 3 w 13"/>
                <a:gd name="T3" fmla="*/ 69 h 72"/>
                <a:gd name="T4" fmla="*/ 4 w 13"/>
                <a:gd name="T5" fmla="*/ 71 h 72"/>
                <a:gd name="T6" fmla="*/ 6 w 13"/>
                <a:gd name="T7" fmla="*/ 72 h 72"/>
                <a:gd name="T8" fmla="*/ 8 w 13"/>
                <a:gd name="T9" fmla="*/ 72 h 72"/>
                <a:gd name="T10" fmla="*/ 10 w 13"/>
                <a:gd name="T11" fmla="*/ 72 h 72"/>
                <a:gd name="T12" fmla="*/ 11 w 13"/>
                <a:gd name="T13" fmla="*/ 70 h 72"/>
                <a:gd name="T14" fmla="*/ 12 w 13"/>
                <a:gd name="T15" fmla="*/ 68 h 72"/>
                <a:gd name="T16" fmla="*/ 13 w 13"/>
                <a:gd name="T17" fmla="*/ 65 h 72"/>
                <a:gd name="T18" fmla="*/ 12 w 13"/>
                <a:gd name="T19" fmla="*/ 61 h 72"/>
                <a:gd name="T20" fmla="*/ 12 w 13"/>
                <a:gd name="T21" fmla="*/ 58 h 72"/>
                <a:gd name="T22" fmla="*/ 12 w 13"/>
                <a:gd name="T23" fmla="*/ 54 h 72"/>
                <a:gd name="T24" fmla="*/ 12 w 13"/>
                <a:gd name="T25" fmla="*/ 51 h 72"/>
                <a:gd name="T26" fmla="*/ 11 w 13"/>
                <a:gd name="T27" fmla="*/ 47 h 72"/>
                <a:gd name="T28" fmla="*/ 11 w 13"/>
                <a:gd name="T29" fmla="*/ 43 h 72"/>
                <a:gd name="T30" fmla="*/ 11 w 13"/>
                <a:gd name="T31" fmla="*/ 40 h 72"/>
                <a:gd name="T32" fmla="*/ 11 w 13"/>
                <a:gd name="T33" fmla="*/ 36 h 72"/>
                <a:gd name="T34" fmla="*/ 11 w 13"/>
                <a:gd name="T35" fmla="*/ 32 h 72"/>
                <a:gd name="T36" fmla="*/ 11 w 13"/>
                <a:gd name="T37" fmla="*/ 29 h 72"/>
                <a:gd name="T38" fmla="*/ 11 w 13"/>
                <a:gd name="T39" fmla="*/ 25 h 72"/>
                <a:gd name="T40" fmla="*/ 12 w 13"/>
                <a:gd name="T41" fmla="*/ 22 h 72"/>
                <a:gd name="T42" fmla="*/ 12 w 13"/>
                <a:gd name="T43" fmla="*/ 18 h 72"/>
                <a:gd name="T44" fmla="*/ 12 w 13"/>
                <a:gd name="T45" fmla="*/ 14 h 72"/>
                <a:gd name="T46" fmla="*/ 12 w 13"/>
                <a:gd name="T47" fmla="*/ 11 h 72"/>
                <a:gd name="T48" fmla="*/ 13 w 13"/>
                <a:gd name="T49" fmla="*/ 7 h 72"/>
                <a:gd name="T50" fmla="*/ 12 w 13"/>
                <a:gd name="T51" fmla="*/ 4 h 72"/>
                <a:gd name="T52" fmla="*/ 11 w 13"/>
                <a:gd name="T53" fmla="*/ 2 h 72"/>
                <a:gd name="T54" fmla="*/ 10 w 13"/>
                <a:gd name="T55" fmla="*/ 0 h 72"/>
                <a:gd name="T56" fmla="*/ 8 w 13"/>
                <a:gd name="T57" fmla="*/ 0 h 72"/>
                <a:gd name="T58" fmla="*/ 6 w 13"/>
                <a:gd name="T59" fmla="*/ 0 h 72"/>
                <a:gd name="T60" fmla="*/ 4 w 13"/>
                <a:gd name="T61" fmla="*/ 1 h 72"/>
                <a:gd name="T62" fmla="*/ 3 w 13"/>
                <a:gd name="T63" fmla="*/ 3 h 72"/>
                <a:gd name="T64" fmla="*/ 2 w 13"/>
                <a:gd name="T65" fmla="*/ 5 h 72"/>
                <a:gd name="T66" fmla="*/ 2 w 13"/>
                <a:gd name="T67" fmla="*/ 9 h 72"/>
                <a:gd name="T68" fmla="*/ 2 w 13"/>
                <a:gd name="T69" fmla="*/ 12 h 72"/>
                <a:gd name="T70" fmla="*/ 1 w 13"/>
                <a:gd name="T71" fmla="*/ 16 h 72"/>
                <a:gd name="T72" fmla="*/ 1 w 13"/>
                <a:gd name="T73" fmla="*/ 20 h 72"/>
                <a:gd name="T74" fmla="*/ 1 w 13"/>
                <a:gd name="T75" fmla="*/ 23 h 72"/>
                <a:gd name="T76" fmla="*/ 1 w 13"/>
                <a:gd name="T77" fmla="*/ 27 h 72"/>
                <a:gd name="T78" fmla="*/ 1 w 13"/>
                <a:gd name="T79" fmla="*/ 31 h 72"/>
                <a:gd name="T80" fmla="*/ 0 w 13"/>
                <a:gd name="T81" fmla="*/ 35 h 72"/>
                <a:gd name="T82" fmla="*/ 0 w 13"/>
                <a:gd name="T83" fmla="*/ 38 h 72"/>
                <a:gd name="T84" fmla="*/ 1 w 13"/>
                <a:gd name="T85" fmla="*/ 42 h 72"/>
                <a:gd name="T86" fmla="*/ 1 w 13"/>
                <a:gd name="T87" fmla="*/ 45 h 72"/>
                <a:gd name="T88" fmla="*/ 1 w 13"/>
                <a:gd name="T89" fmla="*/ 49 h 72"/>
                <a:gd name="T90" fmla="*/ 1 w 13"/>
                <a:gd name="T91" fmla="*/ 53 h 72"/>
                <a:gd name="T92" fmla="*/ 1 w 13"/>
                <a:gd name="T93" fmla="*/ 56 h 72"/>
                <a:gd name="T94" fmla="*/ 2 w 13"/>
                <a:gd name="T95" fmla="*/ 59 h 72"/>
                <a:gd name="T96" fmla="*/ 2 w 13"/>
                <a:gd name="T97" fmla="*/ 6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72">
                  <a:moveTo>
                    <a:pt x="2" y="65"/>
                  </a:moveTo>
                  <a:lnTo>
                    <a:pt x="2" y="67"/>
                  </a:lnTo>
                  <a:lnTo>
                    <a:pt x="2" y="68"/>
                  </a:lnTo>
                  <a:lnTo>
                    <a:pt x="3" y="69"/>
                  </a:lnTo>
                  <a:lnTo>
                    <a:pt x="3" y="70"/>
                  </a:lnTo>
                  <a:lnTo>
                    <a:pt x="4" y="71"/>
                  </a:lnTo>
                  <a:lnTo>
                    <a:pt x="5" y="72"/>
                  </a:lnTo>
                  <a:lnTo>
                    <a:pt x="6" y="72"/>
                  </a:lnTo>
                  <a:lnTo>
                    <a:pt x="7" y="72"/>
                  </a:lnTo>
                  <a:lnTo>
                    <a:pt x="8" y="72"/>
                  </a:lnTo>
                  <a:lnTo>
                    <a:pt x="9" y="72"/>
                  </a:lnTo>
                  <a:lnTo>
                    <a:pt x="10" y="72"/>
                  </a:lnTo>
                  <a:lnTo>
                    <a:pt x="10" y="71"/>
                  </a:lnTo>
                  <a:lnTo>
                    <a:pt x="11" y="70"/>
                  </a:lnTo>
                  <a:lnTo>
                    <a:pt x="12" y="69"/>
                  </a:lnTo>
                  <a:lnTo>
                    <a:pt x="12" y="68"/>
                  </a:lnTo>
                  <a:lnTo>
                    <a:pt x="12" y="67"/>
                  </a:lnTo>
                  <a:lnTo>
                    <a:pt x="13" y="65"/>
                  </a:lnTo>
                  <a:lnTo>
                    <a:pt x="13" y="63"/>
                  </a:lnTo>
                  <a:lnTo>
                    <a:pt x="12" y="61"/>
                  </a:lnTo>
                  <a:lnTo>
                    <a:pt x="12" y="59"/>
                  </a:lnTo>
                  <a:lnTo>
                    <a:pt x="12" y="58"/>
                  </a:lnTo>
                  <a:lnTo>
                    <a:pt x="12" y="56"/>
                  </a:lnTo>
                  <a:lnTo>
                    <a:pt x="12" y="54"/>
                  </a:lnTo>
                  <a:lnTo>
                    <a:pt x="12" y="53"/>
                  </a:lnTo>
                  <a:lnTo>
                    <a:pt x="12" y="51"/>
                  </a:lnTo>
                  <a:lnTo>
                    <a:pt x="12" y="49"/>
                  </a:lnTo>
                  <a:lnTo>
                    <a:pt x="11" y="47"/>
                  </a:lnTo>
                  <a:lnTo>
                    <a:pt x="11" y="45"/>
                  </a:lnTo>
                  <a:lnTo>
                    <a:pt x="11" y="43"/>
                  </a:lnTo>
                  <a:lnTo>
                    <a:pt x="11" y="42"/>
                  </a:lnTo>
                  <a:lnTo>
                    <a:pt x="11" y="40"/>
                  </a:lnTo>
                  <a:lnTo>
                    <a:pt x="11" y="38"/>
                  </a:lnTo>
                  <a:lnTo>
                    <a:pt x="11" y="36"/>
                  </a:lnTo>
                  <a:lnTo>
                    <a:pt x="11" y="34"/>
                  </a:lnTo>
                  <a:lnTo>
                    <a:pt x="11" y="32"/>
                  </a:lnTo>
                  <a:lnTo>
                    <a:pt x="11" y="30"/>
                  </a:lnTo>
                  <a:lnTo>
                    <a:pt x="11" y="29"/>
                  </a:lnTo>
                  <a:lnTo>
                    <a:pt x="11" y="27"/>
                  </a:lnTo>
                  <a:lnTo>
                    <a:pt x="11" y="25"/>
                  </a:lnTo>
                  <a:lnTo>
                    <a:pt x="12" y="23"/>
                  </a:lnTo>
                  <a:lnTo>
                    <a:pt x="12" y="22"/>
                  </a:lnTo>
                  <a:lnTo>
                    <a:pt x="12" y="20"/>
                  </a:lnTo>
                  <a:lnTo>
                    <a:pt x="12" y="18"/>
                  </a:lnTo>
                  <a:lnTo>
                    <a:pt x="12" y="16"/>
                  </a:lnTo>
                  <a:lnTo>
                    <a:pt x="12" y="14"/>
                  </a:lnTo>
                  <a:lnTo>
                    <a:pt x="12" y="13"/>
                  </a:lnTo>
                  <a:lnTo>
                    <a:pt x="12" y="11"/>
                  </a:lnTo>
                  <a:lnTo>
                    <a:pt x="13" y="9"/>
                  </a:lnTo>
                  <a:lnTo>
                    <a:pt x="13" y="7"/>
                  </a:lnTo>
                  <a:lnTo>
                    <a:pt x="12" y="5"/>
                  </a:lnTo>
                  <a:lnTo>
                    <a:pt x="12" y="4"/>
                  </a:lnTo>
                  <a:lnTo>
                    <a:pt x="12" y="3"/>
                  </a:lnTo>
                  <a:lnTo>
                    <a:pt x="11" y="2"/>
                  </a:lnTo>
                  <a:lnTo>
                    <a:pt x="10" y="1"/>
                  </a:lnTo>
                  <a:lnTo>
                    <a:pt x="10" y="0"/>
                  </a:lnTo>
                  <a:lnTo>
                    <a:pt x="9" y="0"/>
                  </a:lnTo>
                  <a:lnTo>
                    <a:pt x="8" y="0"/>
                  </a:lnTo>
                  <a:lnTo>
                    <a:pt x="7" y="0"/>
                  </a:lnTo>
                  <a:lnTo>
                    <a:pt x="6" y="0"/>
                  </a:lnTo>
                  <a:lnTo>
                    <a:pt x="5" y="0"/>
                  </a:lnTo>
                  <a:lnTo>
                    <a:pt x="4" y="1"/>
                  </a:lnTo>
                  <a:lnTo>
                    <a:pt x="3" y="2"/>
                  </a:lnTo>
                  <a:lnTo>
                    <a:pt x="3" y="3"/>
                  </a:lnTo>
                  <a:lnTo>
                    <a:pt x="2" y="4"/>
                  </a:lnTo>
                  <a:lnTo>
                    <a:pt x="2" y="5"/>
                  </a:lnTo>
                  <a:lnTo>
                    <a:pt x="2" y="7"/>
                  </a:lnTo>
                  <a:lnTo>
                    <a:pt x="2" y="9"/>
                  </a:lnTo>
                  <a:lnTo>
                    <a:pt x="2" y="10"/>
                  </a:lnTo>
                  <a:lnTo>
                    <a:pt x="2" y="12"/>
                  </a:lnTo>
                  <a:lnTo>
                    <a:pt x="2" y="14"/>
                  </a:lnTo>
                  <a:lnTo>
                    <a:pt x="1" y="16"/>
                  </a:lnTo>
                  <a:lnTo>
                    <a:pt x="1" y="18"/>
                  </a:lnTo>
                  <a:lnTo>
                    <a:pt x="1" y="20"/>
                  </a:lnTo>
                  <a:lnTo>
                    <a:pt x="1" y="22"/>
                  </a:lnTo>
                  <a:lnTo>
                    <a:pt x="1" y="23"/>
                  </a:lnTo>
                  <a:lnTo>
                    <a:pt x="1" y="25"/>
                  </a:lnTo>
                  <a:lnTo>
                    <a:pt x="1" y="27"/>
                  </a:lnTo>
                  <a:lnTo>
                    <a:pt x="1" y="29"/>
                  </a:lnTo>
                  <a:lnTo>
                    <a:pt x="1" y="31"/>
                  </a:lnTo>
                  <a:lnTo>
                    <a:pt x="1" y="33"/>
                  </a:lnTo>
                  <a:lnTo>
                    <a:pt x="0" y="35"/>
                  </a:lnTo>
                  <a:lnTo>
                    <a:pt x="0" y="37"/>
                  </a:lnTo>
                  <a:lnTo>
                    <a:pt x="0" y="38"/>
                  </a:lnTo>
                  <a:lnTo>
                    <a:pt x="1" y="40"/>
                  </a:lnTo>
                  <a:lnTo>
                    <a:pt x="1" y="42"/>
                  </a:lnTo>
                  <a:lnTo>
                    <a:pt x="1" y="44"/>
                  </a:lnTo>
                  <a:lnTo>
                    <a:pt x="1" y="45"/>
                  </a:lnTo>
                  <a:lnTo>
                    <a:pt x="1" y="47"/>
                  </a:lnTo>
                  <a:lnTo>
                    <a:pt x="1" y="49"/>
                  </a:lnTo>
                  <a:lnTo>
                    <a:pt x="1" y="51"/>
                  </a:lnTo>
                  <a:lnTo>
                    <a:pt x="1" y="53"/>
                  </a:lnTo>
                  <a:lnTo>
                    <a:pt x="1" y="54"/>
                  </a:lnTo>
                  <a:lnTo>
                    <a:pt x="1" y="56"/>
                  </a:lnTo>
                  <a:lnTo>
                    <a:pt x="2" y="58"/>
                  </a:lnTo>
                  <a:lnTo>
                    <a:pt x="2" y="59"/>
                  </a:lnTo>
                  <a:lnTo>
                    <a:pt x="2" y="61"/>
                  </a:lnTo>
                  <a:lnTo>
                    <a:pt x="2" y="63"/>
                  </a:lnTo>
                  <a:lnTo>
                    <a:pt x="2" y="65"/>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59" name="Freeform 189"/>
            <p:cNvSpPr>
              <a:spLocks/>
            </p:cNvSpPr>
            <p:nvPr/>
          </p:nvSpPr>
          <p:spPr bwMode="auto">
            <a:xfrm>
              <a:off x="1788" y="1977"/>
              <a:ext cx="13" cy="72"/>
            </a:xfrm>
            <a:custGeom>
              <a:avLst/>
              <a:gdLst>
                <a:gd name="T0" fmla="*/ 2 w 13"/>
                <a:gd name="T1" fmla="*/ 67 h 72"/>
                <a:gd name="T2" fmla="*/ 3 w 13"/>
                <a:gd name="T3" fmla="*/ 69 h 72"/>
                <a:gd name="T4" fmla="*/ 4 w 13"/>
                <a:gd name="T5" fmla="*/ 71 h 72"/>
                <a:gd name="T6" fmla="*/ 6 w 13"/>
                <a:gd name="T7" fmla="*/ 72 h 72"/>
                <a:gd name="T8" fmla="*/ 8 w 13"/>
                <a:gd name="T9" fmla="*/ 72 h 72"/>
                <a:gd name="T10" fmla="*/ 10 w 13"/>
                <a:gd name="T11" fmla="*/ 72 h 72"/>
                <a:gd name="T12" fmla="*/ 11 w 13"/>
                <a:gd name="T13" fmla="*/ 70 h 72"/>
                <a:gd name="T14" fmla="*/ 12 w 13"/>
                <a:gd name="T15" fmla="*/ 68 h 72"/>
                <a:gd name="T16" fmla="*/ 13 w 13"/>
                <a:gd name="T17" fmla="*/ 65 h 72"/>
                <a:gd name="T18" fmla="*/ 12 w 13"/>
                <a:gd name="T19" fmla="*/ 61 h 72"/>
                <a:gd name="T20" fmla="*/ 12 w 13"/>
                <a:gd name="T21" fmla="*/ 58 h 72"/>
                <a:gd name="T22" fmla="*/ 12 w 13"/>
                <a:gd name="T23" fmla="*/ 54 h 72"/>
                <a:gd name="T24" fmla="*/ 12 w 13"/>
                <a:gd name="T25" fmla="*/ 51 h 72"/>
                <a:gd name="T26" fmla="*/ 11 w 13"/>
                <a:gd name="T27" fmla="*/ 47 h 72"/>
                <a:gd name="T28" fmla="*/ 11 w 13"/>
                <a:gd name="T29" fmla="*/ 43 h 72"/>
                <a:gd name="T30" fmla="*/ 11 w 13"/>
                <a:gd name="T31" fmla="*/ 40 h 72"/>
                <a:gd name="T32" fmla="*/ 11 w 13"/>
                <a:gd name="T33" fmla="*/ 36 h 72"/>
                <a:gd name="T34" fmla="*/ 11 w 13"/>
                <a:gd name="T35" fmla="*/ 32 h 72"/>
                <a:gd name="T36" fmla="*/ 11 w 13"/>
                <a:gd name="T37" fmla="*/ 29 h 72"/>
                <a:gd name="T38" fmla="*/ 11 w 13"/>
                <a:gd name="T39" fmla="*/ 25 h 72"/>
                <a:gd name="T40" fmla="*/ 12 w 13"/>
                <a:gd name="T41" fmla="*/ 22 h 72"/>
                <a:gd name="T42" fmla="*/ 12 w 13"/>
                <a:gd name="T43" fmla="*/ 18 h 72"/>
                <a:gd name="T44" fmla="*/ 12 w 13"/>
                <a:gd name="T45" fmla="*/ 14 h 72"/>
                <a:gd name="T46" fmla="*/ 12 w 13"/>
                <a:gd name="T47" fmla="*/ 11 h 72"/>
                <a:gd name="T48" fmla="*/ 13 w 13"/>
                <a:gd name="T49" fmla="*/ 7 h 72"/>
                <a:gd name="T50" fmla="*/ 12 w 13"/>
                <a:gd name="T51" fmla="*/ 4 h 72"/>
                <a:gd name="T52" fmla="*/ 11 w 13"/>
                <a:gd name="T53" fmla="*/ 2 h 72"/>
                <a:gd name="T54" fmla="*/ 10 w 13"/>
                <a:gd name="T55" fmla="*/ 0 h 72"/>
                <a:gd name="T56" fmla="*/ 8 w 13"/>
                <a:gd name="T57" fmla="*/ 0 h 72"/>
                <a:gd name="T58" fmla="*/ 6 w 13"/>
                <a:gd name="T59" fmla="*/ 0 h 72"/>
                <a:gd name="T60" fmla="*/ 4 w 13"/>
                <a:gd name="T61" fmla="*/ 1 h 72"/>
                <a:gd name="T62" fmla="*/ 3 w 13"/>
                <a:gd name="T63" fmla="*/ 3 h 72"/>
                <a:gd name="T64" fmla="*/ 2 w 13"/>
                <a:gd name="T65" fmla="*/ 5 h 72"/>
                <a:gd name="T66" fmla="*/ 2 w 13"/>
                <a:gd name="T67" fmla="*/ 9 h 72"/>
                <a:gd name="T68" fmla="*/ 2 w 13"/>
                <a:gd name="T69" fmla="*/ 12 h 72"/>
                <a:gd name="T70" fmla="*/ 1 w 13"/>
                <a:gd name="T71" fmla="*/ 16 h 72"/>
                <a:gd name="T72" fmla="*/ 1 w 13"/>
                <a:gd name="T73" fmla="*/ 20 h 72"/>
                <a:gd name="T74" fmla="*/ 1 w 13"/>
                <a:gd name="T75" fmla="*/ 23 h 72"/>
                <a:gd name="T76" fmla="*/ 1 w 13"/>
                <a:gd name="T77" fmla="*/ 27 h 72"/>
                <a:gd name="T78" fmla="*/ 1 w 13"/>
                <a:gd name="T79" fmla="*/ 31 h 72"/>
                <a:gd name="T80" fmla="*/ 0 w 13"/>
                <a:gd name="T81" fmla="*/ 35 h 72"/>
                <a:gd name="T82" fmla="*/ 0 w 13"/>
                <a:gd name="T83" fmla="*/ 38 h 72"/>
                <a:gd name="T84" fmla="*/ 1 w 13"/>
                <a:gd name="T85" fmla="*/ 42 h 72"/>
                <a:gd name="T86" fmla="*/ 1 w 13"/>
                <a:gd name="T87" fmla="*/ 45 h 72"/>
                <a:gd name="T88" fmla="*/ 1 w 13"/>
                <a:gd name="T89" fmla="*/ 49 h 72"/>
                <a:gd name="T90" fmla="*/ 1 w 13"/>
                <a:gd name="T91" fmla="*/ 53 h 72"/>
                <a:gd name="T92" fmla="*/ 1 w 13"/>
                <a:gd name="T93" fmla="*/ 56 h 72"/>
                <a:gd name="T94" fmla="*/ 2 w 13"/>
                <a:gd name="T95" fmla="*/ 59 h 72"/>
                <a:gd name="T96" fmla="*/ 2 w 13"/>
                <a:gd name="T97" fmla="*/ 6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 h="72">
                  <a:moveTo>
                    <a:pt x="2" y="65"/>
                  </a:moveTo>
                  <a:lnTo>
                    <a:pt x="2" y="67"/>
                  </a:lnTo>
                  <a:lnTo>
                    <a:pt x="2" y="68"/>
                  </a:lnTo>
                  <a:lnTo>
                    <a:pt x="3" y="69"/>
                  </a:lnTo>
                  <a:lnTo>
                    <a:pt x="3" y="70"/>
                  </a:lnTo>
                  <a:lnTo>
                    <a:pt x="4" y="71"/>
                  </a:lnTo>
                  <a:lnTo>
                    <a:pt x="5" y="72"/>
                  </a:lnTo>
                  <a:lnTo>
                    <a:pt x="6" y="72"/>
                  </a:lnTo>
                  <a:lnTo>
                    <a:pt x="7" y="72"/>
                  </a:lnTo>
                  <a:lnTo>
                    <a:pt x="8" y="72"/>
                  </a:lnTo>
                  <a:lnTo>
                    <a:pt x="9" y="72"/>
                  </a:lnTo>
                  <a:lnTo>
                    <a:pt x="10" y="72"/>
                  </a:lnTo>
                  <a:lnTo>
                    <a:pt x="10" y="71"/>
                  </a:lnTo>
                  <a:lnTo>
                    <a:pt x="11" y="70"/>
                  </a:lnTo>
                  <a:lnTo>
                    <a:pt x="12" y="69"/>
                  </a:lnTo>
                  <a:lnTo>
                    <a:pt x="12" y="68"/>
                  </a:lnTo>
                  <a:lnTo>
                    <a:pt x="12" y="67"/>
                  </a:lnTo>
                  <a:lnTo>
                    <a:pt x="13" y="65"/>
                  </a:lnTo>
                  <a:lnTo>
                    <a:pt x="13" y="63"/>
                  </a:lnTo>
                  <a:lnTo>
                    <a:pt x="12" y="61"/>
                  </a:lnTo>
                  <a:lnTo>
                    <a:pt x="12" y="59"/>
                  </a:lnTo>
                  <a:lnTo>
                    <a:pt x="12" y="58"/>
                  </a:lnTo>
                  <a:lnTo>
                    <a:pt x="12" y="56"/>
                  </a:lnTo>
                  <a:lnTo>
                    <a:pt x="12" y="54"/>
                  </a:lnTo>
                  <a:lnTo>
                    <a:pt x="12" y="53"/>
                  </a:lnTo>
                  <a:lnTo>
                    <a:pt x="12" y="51"/>
                  </a:lnTo>
                  <a:lnTo>
                    <a:pt x="12" y="49"/>
                  </a:lnTo>
                  <a:lnTo>
                    <a:pt x="11" y="47"/>
                  </a:lnTo>
                  <a:lnTo>
                    <a:pt x="11" y="45"/>
                  </a:lnTo>
                  <a:lnTo>
                    <a:pt x="11" y="43"/>
                  </a:lnTo>
                  <a:lnTo>
                    <a:pt x="11" y="42"/>
                  </a:lnTo>
                  <a:lnTo>
                    <a:pt x="11" y="40"/>
                  </a:lnTo>
                  <a:lnTo>
                    <a:pt x="11" y="38"/>
                  </a:lnTo>
                  <a:lnTo>
                    <a:pt x="11" y="36"/>
                  </a:lnTo>
                  <a:lnTo>
                    <a:pt x="11" y="34"/>
                  </a:lnTo>
                  <a:lnTo>
                    <a:pt x="11" y="32"/>
                  </a:lnTo>
                  <a:lnTo>
                    <a:pt x="11" y="30"/>
                  </a:lnTo>
                  <a:lnTo>
                    <a:pt x="11" y="29"/>
                  </a:lnTo>
                  <a:lnTo>
                    <a:pt x="11" y="27"/>
                  </a:lnTo>
                  <a:lnTo>
                    <a:pt x="11" y="25"/>
                  </a:lnTo>
                  <a:lnTo>
                    <a:pt x="12" y="23"/>
                  </a:lnTo>
                  <a:lnTo>
                    <a:pt x="12" y="22"/>
                  </a:lnTo>
                  <a:lnTo>
                    <a:pt x="12" y="20"/>
                  </a:lnTo>
                  <a:lnTo>
                    <a:pt x="12" y="18"/>
                  </a:lnTo>
                  <a:lnTo>
                    <a:pt x="12" y="16"/>
                  </a:lnTo>
                  <a:lnTo>
                    <a:pt x="12" y="14"/>
                  </a:lnTo>
                  <a:lnTo>
                    <a:pt x="12" y="13"/>
                  </a:lnTo>
                  <a:lnTo>
                    <a:pt x="12" y="11"/>
                  </a:lnTo>
                  <a:lnTo>
                    <a:pt x="13" y="9"/>
                  </a:lnTo>
                  <a:lnTo>
                    <a:pt x="13" y="7"/>
                  </a:lnTo>
                  <a:lnTo>
                    <a:pt x="12" y="5"/>
                  </a:lnTo>
                  <a:lnTo>
                    <a:pt x="12" y="4"/>
                  </a:lnTo>
                  <a:lnTo>
                    <a:pt x="12" y="3"/>
                  </a:lnTo>
                  <a:lnTo>
                    <a:pt x="11" y="2"/>
                  </a:lnTo>
                  <a:lnTo>
                    <a:pt x="10" y="1"/>
                  </a:lnTo>
                  <a:lnTo>
                    <a:pt x="10" y="0"/>
                  </a:lnTo>
                  <a:lnTo>
                    <a:pt x="9" y="0"/>
                  </a:lnTo>
                  <a:lnTo>
                    <a:pt x="8" y="0"/>
                  </a:lnTo>
                  <a:lnTo>
                    <a:pt x="7" y="0"/>
                  </a:lnTo>
                  <a:lnTo>
                    <a:pt x="6" y="0"/>
                  </a:lnTo>
                  <a:lnTo>
                    <a:pt x="5" y="0"/>
                  </a:lnTo>
                  <a:lnTo>
                    <a:pt x="4" y="1"/>
                  </a:lnTo>
                  <a:lnTo>
                    <a:pt x="3" y="2"/>
                  </a:lnTo>
                  <a:lnTo>
                    <a:pt x="3" y="3"/>
                  </a:lnTo>
                  <a:lnTo>
                    <a:pt x="2" y="4"/>
                  </a:lnTo>
                  <a:lnTo>
                    <a:pt x="2" y="5"/>
                  </a:lnTo>
                  <a:lnTo>
                    <a:pt x="2" y="7"/>
                  </a:lnTo>
                  <a:lnTo>
                    <a:pt x="2" y="9"/>
                  </a:lnTo>
                  <a:lnTo>
                    <a:pt x="2" y="10"/>
                  </a:lnTo>
                  <a:lnTo>
                    <a:pt x="2" y="12"/>
                  </a:lnTo>
                  <a:lnTo>
                    <a:pt x="2" y="14"/>
                  </a:lnTo>
                  <a:lnTo>
                    <a:pt x="1" y="16"/>
                  </a:lnTo>
                  <a:lnTo>
                    <a:pt x="1" y="18"/>
                  </a:lnTo>
                  <a:lnTo>
                    <a:pt x="1" y="20"/>
                  </a:lnTo>
                  <a:lnTo>
                    <a:pt x="1" y="22"/>
                  </a:lnTo>
                  <a:lnTo>
                    <a:pt x="1" y="23"/>
                  </a:lnTo>
                  <a:lnTo>
                    <a:pt x="1" y="25"/>
                  </a:lnTo>
                  <a:lnTo>
                    <a:pt x="1" y="27"/>
                  </a:lnTo>
                  <a:lnTo>
                    <a:pt x="1" y="29"/>
                  </a:lnTo>
                  <a:lnTo>
                    <a:pt x="1" y="31"/>
                  </a:lnTo>
                  <a:lnTo>
                    <a:pt x="1" y="33"/>
                  </a:lnTo>
                  <a:lnTo>
                    <a:pt x="0" y="35"/>
                  </a:lnTo>
                  <a:lnTo>
                    <a:pt x="0" y="37"/>
                  </a:lnTo>
                  <a:lnTo>
                    <a:pt x="0" y="38"/>
                  </a:lnTo>
                  <a:lnTo>
                    <a:pt x="1" y="40"/>
                  </a:lnTo>
                  <a:lnTo>
                    <a:pt x="1" y="42"/>
                  </a:lnTo>
                  <a:lnTo>
                    <a:pt x="1" y="44"/>
                  </a:lnTo>
                  <a:lnTo>
                    <a:pt x="1" y="45"/>
                  </a:lnTo>
                  <a:lnTo>
                    <a:pt x="1" y="47"/>
                  </a:lnTo>
                  <a:lnTo>
                    <a:pt x="1" y="49"/>
                  </a:lnTo>
                  <a:lnTo>
                    <a:pt x="1" y="51"/>
                  </a:lnTo>
                  <a:lnTo>
                    <a:pt x="1" y="53"/>
                  </a:lnTo>
                  <a:lnTo>
                    <a:pt x="1" y="54"/>
                  </a:lnTo>
                  <a:lnTo>
                    <a:pt x="1" y="56"/>
                  </a:lnTo>
                  <a:lnTo>
                    <a:pt x="2" y="58"/>
                  </a:lnTo>
                  <a:lnTo>
                    <a:pt x="2" y="59"/>
                  </a:lnTo>
                  <a:lnTo>
                    <a:pt x="2" y="61"/>
                  </a:lnTo>
                  <a:lnTo>
                    <a:pt x="2" y="63"/>
                  </a:lnTo>
                  <a:lnTo>
                    <a:pt x="2" y="6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0" name="Freeform 190"/>
            <p:cNvSpPr>
              <a:spLocks/>
            </p:cNvSpPr>
            <p:nvPr/>
          </p:nvSpPr>
          <p:spPr bwMode="auto">
            <a:xfrm>
              <a:off x="1888" y="1860"/>
              <a:ext cx="75" cy="19"/>
            </a:xfrm>
            <a:custGeom>
              <a:avLst/>
              <a:gdLst>
                <a:gd name="T0" fmla="*/ 6 w 75"/>
                <a:gd name="T1" fmla="*/ 2 h 19"/>
                <a:gd name="T2" fmla="*/ 4 w 75"/>
                <a:gd name="T3" fmla="*/ 3 h 19"/>
                <a:gd name="T4" fmla="*/ 1 w 75"/>
                <a:gd name="T5" fmla="*/ 5 h 19"/>
                <a:gd name="T6" fmla="*/ 0 w 75"/>
                <a:gd name="T7" fmla="*/ 8 h 19"/>
                <a:gd name="T8" fmla="*/ 0 w 75"/>
                <a:gd name="T9" fmla="*/ 11 h 19"/>
                <a:gd name="T10" fmla="*/ 1 w 75"/>
                <a:gd name="T11" fmla="*/ 14 h 19"/>
                <a:gd name="T12" fmla="*/ 2 w 75"/>
                <a:gd name="T13" fmla="*/ 16 h 19"/>
                <a:gd name="T14" fmla="*/ 5 w 75"/>
                <a:gd name="T15" fmla="*/ 18 h 19"/>
                <a:gd name="T16" fmla="*/ 8 w 75"/>
                <a:gd name="T17" fmla="*/ 19 h 19"/>
                <a:gd name="T18" fmla="*/ 11 w 75"/>
                <a:gd name="T19" fmla="*/ 19 h 19"/>
                <a:gd name="T20" fmla="*/ 15 w 75"/>
                <a:gd name="T21" fmla="*/ 18 h 19"/>
                <a:gd name="T22" fmla="*/ 19 w 75"/>
                <a:gd name="T23" fmla="*/ 18 h 19"/>
                <a:gd name="T24" fmla="*/ 23 w 75"/>
                <a:gd name="T25" fmla="*/ 17 h 19"/>
                <a:gd name="T26" fmla="*/ 26 w 75"/>
                <a:gd name="T27" fmla="*/ 17 h 19"/>
                <a:gd name="T28" fmla="*/ 30 w 75"/>
                <a:gd name="T29" fmla="*/ 16 h 19"/>
                <a:gd name="T30" fmla="*/ 34 w 75"/>
                <a:gd name="T31" fmla="*/ 16 h 19"/>
                <a:gd name="T32" fmla="*/ 37 w 75"/>
                <a:gd name="T33" fmla="*/ 16 h 19"/>
                <a:gd name="T34" fmla="*/ 41 w 75"/>
                <a:gd name="T35" fmla="*/ 16 h 19"/>
                <a:gd name="T36" fmla="*/ 45 w 75"/>
                <a:gd name="T37" fmla="*/ 16 h 19"/>
                <a:gd name="T38" fmla="*/ 48 w 75"/>
                <a:gd name="T39" fmla="*/ 17 h 19"/>
                <a:gd name="T40" fmla="*/ 52 w 75"/>
                <a:gd name="T41" fmla="*/ 17 h 19"/>
                <a:gd name="T42" fmla="*/ 56 w 75"/>
                <a:gd name="T43" fmla="*/ 18 h 19"/>
                <a:gd name="T44" fmla="*/ 60 w 75"/>
                <a:gd name="T45" fmla="*/ 18 h 19"/>
                <a:gd name="T46" fmla="*/ 63 w 75"/>
                <a:gd name="T47" fmla="*/ 19 h 19"/>
                <a:gd name="T48" fmla="*/ 67 w 75"/>
                <a:gd name="T49" fmla="*/ 19 h 19"/>
                <a:gd name="T50" fmla="*/ 70 w 75"/>
                <a:gd name="T51" fmla="*/ 18 h 19"/>
                <a:gd name="T52" fmla="*/ 72 w 75"/>
                <a:gd name="T53" fmla="*/ 16 h 19"/>
                <a:gd name="T54" fmla="*/ 74 w 75"/>
                <a:gd name="T55" fmla="*/ 14 h 19"/>
                <a:gd name="T56" fmla="*/ 75 w 75"/>
                <a:gd name="T57" fmla="*/ 11 h 19"/>
                <a:gd name="T58" fmla="*/ 75 w 75"/>
                <a:gd name="T59" fmla="*/ 8 h 19"/>
                <a:gd name="T60" fmla="*/ 73 w 75"/>
                <a:gd name="T61" fmla="*/ 5 h 19"/>
                <a:gd name="T62" fmla="*/ 71 w 75"/>
                <a:gd name="T63" fmla="*/ 3 h 19"/>
                <a:gd name="T64" fmla="*/ 69 w 75"/>
                <a:gd name="T65" fmla="*/ 2 h 19"/>
                <a:gd name="T66" fmla="*/ 66 w 75"/>
                <a:gd name="T67" fmla="*/ 2 h 19"/>
                <a:gd name="T68" fmla="*/ 62 w 75"/>
                <a:gd name="T69" fmla="*/ 2 h 19"/>
                <a:gd name="T70" fmla="*/ 58 w 75"/>
                <a:gd name="T71" fmla="*/ 2 h 19"/>
                <a:gd name="T72" fmla="*/ 54 w 75"/>
                <a:gd name="T73" fmla="*/ 1 h 19"/>
                <a:gd name="T74" fmla="*/ 50 w 75"/>
                <a:gd name="T75" fmla="*/ 1 h 19"/>
                <a:gd name="T76" fmla="*/ 46 w 75"/>
                <a:gd name="T77" fmla="*/ 0 h 19"/>
                <a:gd name="T78" fmla="*/ 42 w 75"/>
                <a:gd name="T79" fmla="*/ 0 h 19"/>
                <a:gd name="T80" fmla="*/ 39 w 75"/>
                <a:gd name="T81" fmla="*/ 0 h 19"/>
                <a:gd name="T82" fmla="*/ 35 w 75"/>
                <a:gd name="T83" fmla="*/ 0 h 19"/>
                <a:gd name="T84" fmla="*/ 31 w 75"/>
                <a:gd name="T85" fmla="*/ 0 h 19"/>
                <a:gd name="T86" fmla="*/ 28 w 75"/>
                <a:gd name="T87" fmla="*/ 0 h 19"/>
                <a:gd name="T88" fmla="*/ 24 w 75"/>
                <a:gd name="T89" fmla="*/ 1 h 19"/>
                <a:gd name="T90" fmla="*/ 20 w 75"/>
                <a:gd name="T91" fmla="*/ 1 h 19"/>
                <a:gd name="T92" fmla="*/ 17 w 75"/>
                <a:gd name="T93" fmla="*/ 2 h 19"/>
                <a:gd name="T94" fmla="*/ 13 w 75"/>
                <a:gd name="T95" fmla="*/ 2 h 19"/>
                <a:gd name="T96" fmla="*/ 10 w 75"/>
                <a:gd name="T9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19">
                  <a:moveTo>
                    <a:pt x="8" y="2"/>
                  </a:moveTo>
                  <a:lnTo>
                    <a:pt x="6" y="2"/>
                  </a:lnTo>
                  <a:lnTo>
                    <a:pt x="5" y="2"/>
                  </a:lnTo>
                  <a:lnTo>
                    <a:pt x="4" y="3"/>
                  </a:lnTo>
                  <a:lnTo>
                    <a:pt x="2" y="4"/>
                  </a:lnTo>
                  <a:lnTo>
                    <a:pt x="1" y="5"/>
                  </a:lnTo>
                  <a:lnTo>
                    <a:pt x="1" y="7"/>
                  </a:lnTo>
                  <a:lnTo>
                    <a:pt x="0" y="8"/>
                  </a:lnTo>
                  <a:lnTo>
                    <a:pt x="0" y="10"/>
                  </a:lnTo>
                  <a:lnTo>
                    <a:pt x="0" y="11"/>
                  </a:lnTo>
                  <a:lnTo>
                    <a:pt x="0" y="13"/>
                  </a:lnTo>
                  <a:lnTo>
                    <a:pt x="1" y="14"/>
                  </a:lnTo>
                  <a:lnTo>
                    <a:pt x="1" y="15"/>
                  </a:lnTo>
                  <a:lnTo>
                    <a:pt x="2" y="16"/>
                  </a:lnTo>
                  <a:lnTo>
                    <a:pt x="4" y="17"/>
                  </a:lnTo>
                  <a:lnTo>
                    <a:pt x="5" y="18"/>
                  </a:lnTo>
                  <a:lnTo>
                    <a:pt x="6" y="19"/>
                  </a:lnTo>
                  <a:lnTo>
                    <a:pt x="8" y="19"/>
                  </a:lnTo>
                  <a:lnTo>
                    <a:pt x="10" y="19"/>
                  </a:lnTo>
                  <a:lnTo>
                    <a:pt x="11" y="19"/>
                  </a:lnTo>
                  <a:lnTo>
                    <a:pt x="13" y="19"/>
                  </a:lnTo>
                  <a:lnTo>
                    <a:pt x="15" y="18"/>
                  </a:lnTo>
                  <a:lnTo>
                    <a:pt x="17" y="18"/>
                  </a:lnTo>
                  <a:lnTo>
                    <a:pt x="19" y="18"/>
                  </a:lnTo>
                  <a:lnTo>
                    <a:pt x="20" y="17"/>
                  </a:lnTo>
                  <a:lnTo>
                    <a:pt x="23" y="17"/>
                  </a:lnTo>
                  <a:lnTo>
                    <a:pt x="24" y="17"/>
                  </a:lnTo>
                  <a:lnTo>
                    <a:pt x="26" y="17"/>
                  </a:lnTo>
                  <a:lnTo>
                    <a:pt x="28" y="16"/>
                  </a:lnTo>
                  <a:lnTo>
                    <a:pt x="30" y="16"/>
                  </a:lnTo>
                  <a:lnTo>
                    <a:pt x="32" y="16"/>
                  </a:lnTo>
                  <a:lnTo>
                    <a:pt x="34" y="16"/>
                  </a:lnTo>
                  <a:lnTo>
                    <a:pt x="35" y="16"/>
                  </a:lnTo>
                  <a:lnTo>
                    <a:pt x="37" y="16"/>
                  </a:lnTo>
                  <a:lnTo>
                    <a:pt x="39" y="16"/>
                  </a:lnTo>
                  <a:lnTo>
                    <a:pt x="41" y="16"/>
                  </a:lnTo>
                  <a:lnTo>
                    <a:pt x="43" y="16"/>
                  </a:lnTo>
                  <a:lnTo>
                    <a:pt x="45" y="16"/>
                  </a:lnTo>
                  <a:lnTo>
                    <a:pt x="47" y="16"/>
                  </a:lnTo>
                  <a:lnTo>
                    <a:pt x="48" y="17"/>
                  </a:lnTo>
                  <a:lnTo>
                    <a:pt x="50" y="17"/>
                  </a:lnTo>
                  <a:lnTo>
                    <a:pt x="52" y="17"/>
                  </a:lnTo>
                  <a:lnTo>
                    <a:pt x="54" y="17"/>
                  </a:lnTo>
                  <a:lnTo>
                    <a:pt x="56" y="18"/>
                  </a:lnTo>
                  <a:lnTo>
                    <a:pt x="58" y="18"/>
                  </a:lnTo>
                  <a:lnTo>
                    <a:pt x="60" y="18"/>
                  </a:lnTo>
                  <a:lnTo>
                    <a:pt x="61" y="19"/>
                  </a:lnTo>
                  <a:lnTo>
                    <a:pt x="63" y="19"/>
                  </a:lnTo>
                  <a:lnTo>
                    <a:pt x="65" y="19"/>
                  </a:lnTo>
                  <a:lnTo>
                    <a:pt x="67" y="19"/>
                  </a:lnTo>
                  <a:lnTo>
                    <a:pt x="69" y="19"/>
                  </a:lnTo>
                  <a:lnTo>
                    <a:pt x="70" y="18"/>
                  </a:lnTo>
                  <a:lnTo>
                    <a:pt x="71" y="17"/>
                  </a:lnTo>
                  <a:lnTo>
                    <a:pt x="72" y="16"/>
                  </a:lnTo>
                  <a:lnTo>
                    <a:pt x="73" y="15"/>
                  </a:lnTo>
                  <a:lnTo>
                    <a:pt x="74" y="14"/>
                  </a:lnTo>
                  <a:lnTo>
                    <a:pt x="75" y="13"/>
                  </a:lnTo>
                  <a:lnTo>
                    <a:pt x="75" y="11"/>
                  </a:lnTo>
                  <a:lnTo>
                    <a:pt x="75" y="10"/>
                  </a:lnTo>
                  <a:lnTo>
                    <a:pt x="75" y="8"/>
                  </a:lnTo>
                  <a:lnTo>
                    <a:pt x="74" y="7"/>
                  </a:lnTo>
                  <a:lnTo>
                    <a:pt x="73" y="5"/>
                  </a:lnTo>
                  <a:lnTo>
                    <a:pt x="72" y="4"/>
                  </a:lnTo>
                  <a:lnTo>
                    <a:pt x="71" y="3"/>
                  </a:lnTo>
                  <a:lnTo>
                    <a:pt x="70" y="2"/>
                  </a:lnTo>
                  <a:lnTo>
                    <a:pt x="69" y="2"/>
                  </a:lnTo>
                  <a:lnTo>
                    <a:pt x="68" y="2"/>
                  </a:lnTo>
                  <a:lnTo>
                    <a:pt x="66" y="2"/>
                  </a:lnTo>
                  <a:lnTo>
                    <a:pt x="64" y="2"/>
                  </a:lnTo>
                  <a:lnTo>
                    <a:pt x="62" y="2"/>
                  </a:lnTo>
                  <a:lnTo>
                    <a:pt x="60" y="2"/>
                  </a:lnTo>
                  <a:lnTo>
                    <a:pt x="58" y="2"/>
                  </a:lnTo>
                  <a:lnTo>
                    <a:pt x="56" y="1"/>
                  </a:lnTo>
                  <a:lnTo>
                    <a:pt x="54" y="1"/>
                  </a:lnTo>
                  <a:lnTo>
                    <a:pt x="52" y="1"/>
                  </a:lnTo>
                  <a:lnTo>
                    <a:pt x="50" y="1"/>
                  </a:lnTo>
                  <a:lnTo>
                    <a:pt x="48" y="1"/>
                  </a:lnTo>
                  <a:lnTo>
                    <a:pt x="46" y="0"/>
                  </a:lnTo>
                  <a:lnTo>
                    <a:pt x="45" y="0"/>
                  </a:lnTo>
                  <a:lnTo>
                    <a:pt x="42" y="0"/>
                  </a:lnTo>
                  <a:lnTo>
                    <a:pt x="40" y="0"/>
                  </a:lnTo>
                  <a:lnTo>
                    <a:pt x="39" y="0"/>
                  </a:lnTo>
                  <a:lnTo>
                    <a:pt x="37" y="0"/>
                  </a:lnTo>
                  <a:lnTo>
                    <a:pt x="35" y="0"/>
                  </a:lnTo>
                  <a:lnTo>
                    <a:pt x="33" y="0"/>
                  </a:lnTo>
                  <a:lnTo>
                    <a:pt x="31" y="0"/>
                  </a:lnTo>
                  <a:lnTo>
                    <a:pt x="29" y="0"/>
                  </a:lnTo>
                  <a:lnTo>
                    <a:pt x="28" y="0"/>
                  </a:lnTo>
                  <a:lnTo>
                    <a:pt x="26" y="1"/>
                  </a:lnTo>
                  <a:lnTo>
                    <a:pt x="24" y="1"/>
                  </a:lnTo>
                  <a:lnTo>
                    <a:pt x="22" y="1"/>
                  </a:lnTo>
                  <a:lnTo>
                    <a:pt x="20" y="1"/>
                  </a:lnTo>
                  <a:lnTo>
                    <a:pt x="18" y="1"/>
                  </a:lnTo>
                  <a:lnTo>
                    <a:pt x="17" y="2"/>
                  </a:lnTo>
                  <a:lnTo>
                    <a:pt x="15" y="2"/>
                  </a:lnTo>
                  <a:lnTo>
                    <a:pt x="13" y="2"/>
                  </a:lnTo>
                  <a:lnTo>
                    <a:pt x="11" y="2"/>
                  </a:lnTo>
                  <a:lnTo>
                    <a:pt x="10" y="2"/>
                  </a:lnTo>
                  <a:lnTo>
                    <a:pt x="8" y="2"/>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1" name="Freeform 191"/>
            <p:cNvSpPr>
              <a:spLocks/>
            </p:cNvSpPr>
            <p:nvPr/>
          </p:nvSpPr>
          <p:spPr bwMode="auto">
            <a:xfrm>
              <a:off x="1888" y="1860"/>
              <a:ext cx="75" cy="19"/>
            </a:xfrm>
            <a:custGeom>
              <a:avLst/>
              <a:gdLst>
                <a:gd name="T0" fmla="*/ 6 w 75"/>
                <a:gd name="T1" fmla="*/ 2 h 19"/>
                <a:gd name="T2" fmla="*/ 4 w 75"/>
                <a:gd name="T3" fmla="*/ 3 h 19"/>
                <a:gd name="T4" fmla="*/ 1 w 75"/>
                <a:gd name="T5" fmla="*/ 5 h 19"/>
                <a:gd name="T6" fmla="*/ 0 w 75"/>
                <a:gd name="T7" fmla="*/ 8 h 19"/>
                <a:gd name="T8" fmla="*/ 0 w 75"/>
                <a:gd name="T9" fmla="*/ 11 h 19"/>
                <a:gd name="T10" fmla="*/ 1 w 75"/>
                <a:gd name="T11" fmla="*/ 14 h 19"/>
                <a:gd name="T12" fmla="*/ 2 w 75"/>
                <a:gd name="T13" fmla="*/ 16 h 19"/>
                <a:gd name="T14" fmla="*/ 5 w 75"/>
                <a:gd name="T15" fmla="*/ 18 h 19"/>
                <a:gd name="T16" fmla="*/ 8 w 75"/>
                <a:gd name="T17" fmla="*/ 19 h 19"/>
                <a:gd name="T18" fmla="*/ 11 w 75"/>
                <a:gd name="T19" fmla="*/ 19 h 19"/>
                <a:gd name="T20" fmla="*/ 15 w 75"/>
                <a:gd name="T21" fmla="*/ 18 h 19"/>
                <a:gd name="T22" fmla="*/ 19 w 75"/>
                <a:gd name="T23" fmla="*/ 18 h 19"/>
                <a:gd name="T24" fmla="*/ 23 w 75"/>
                <a:gd name="T25" fmla="*/ 17 h 19"/>
                <a:gd name="T26" fmla="*/ 26 w 75"/>
                <a:gd name="T27" fmla="*/ 17 h 19"/>
                <a:gd name="T28" fmla="*/ 30 w 75"/>
                <a:gd name="T29" fmla="*/ 16 h 19"/>
                <a:gd name="T30" fmla="*/ 34 w 75"/>
                <a:gd name="T31" fmla="*/ 16 h 19"/>
                <a:gd name="T32" fmla="*/ 37 w 75"/>
                <a:gd name="T33" fmla="*/ 16 h 19"/>
                <a:gd name="T34" fmla="*/ 41 w 75"/>
                <a:gd name="T35" fmla="*/ 16 h 19"/>
                <a:gd name="T36" fmla="*/ 45 w 75"/>
                <a:gd name="T37" fmla="*/ 16 h 19"/>
                <a:gd name="T38" fmla="*/ 48 w 75"/>
                <a:gd name="T39" fmla="*/ 17 h 19"/>
                <a:gd name="T40" fmla="*/ 52 w 75"/>
                <a:gd name="T41" fmla="*/ 17 h 19"/>
                <a:gd name="T42" fmla="*/ 56 w 75"/>
                <a:gd name="T43" fmla="*/ 18 h 19"/>
                <a:gd name="T44" fmla="*/ 60 w 75"/>
                <a:gd name="T45" fmla="*/ 18 h 19"/>
                <a:gd name="T46" fmla="*/ 63 w 75"/>
                <a:gd name="T47" fmla="*/ 19 h 19"/>
                <a:gd name="T48" fmla="*/ 67 w 75"/>
                <a:gd name="T49" fmla="*/ 19 h 19"/>
                <a:gd name="T50" fmla="*/ 70 w 75"/>
                <a:gd name="T51" fmla="*/ 18 h 19"/>
                <a:gd name="T52" fmla="*/ 72 w 75"/>
                <a:gd name="T53" fmla="*/ 16 h 19"/>
                <a:gd name="T54" fmla="*/ 74 w 75"/>
                <a:gd name="T55" fmla="*/ 14 h 19"/>
                <a:gd name="T56" fmla="*/ 75 w 75"/>
                <a:gd name="T57" fmla="*/ 11 h 19"/>
                <a:gd name="T58" fmla="*/ 75 w 75"/>
                <a:gd name="T59" fmla="*/ 8 h 19"/>
                <a:gd name="T60" fmla="*/ 73 w 75"/>
                <a:gd name="T61" fmla="*/ 5 h 19"/>
                <a:gd name="T62" fmla="*/ 71 w 75"/>
                <a:gd name="T63" fmla="*/ 3 h 19"/>
                <a:gd name="T64" fmla="*/ 69 w 75"/>
                <a:gd name="T65" fmla="*/ 2 h 19"/>
                <a:gd name="T66" fmla="*/ 66 w 75"/>
                <a:gd name="T67" fmla="*/ 2 h 19"/>
                <a:gd name="T68" fmla="*/ 62 w 75"/>
                <a:gd name="T69" fmla="*/ 2 h 19"/>
                <a:gd name="T70" fmla="*/ 58 w 75"/>
                <a:gd name="T71" fmla="*/ 2 h 19"/>
                <a:gd name="T72" fmla="*/ 54 w 75"/>
                <a:gd name="T73" fmla="*/ 1 h 19"/>
                <a:gd name="T74" fmla="*/ 50 w 75"/>
                <a:gd name="T75" fmla="*/ 1 h 19"/>
                <a:gd name="T76" fmla="*/ 46 w 75"/>
                <a:gd name="T77" fmla="*/ 0 h 19"/>
                <a:gd name="T78" fmla="*/ 42 w 75"/>
                <a:gd name="T79" fmla="*/ 0 h 19"/>
                <a:gd name="T80" fmla="*/ 39 w 75"/>
                <a:gd name="T81" fmla="*/ 0 h 19"/>
                <a:gd name="T82" fmla="*/ 35 w 75"/>
                <a:gd name="T83" fmla="*/ 0 h 19"/>
                <a:gd name="T84" fmla="*/ 31 w 75"/>
                <a:gd name="T85" fmla="*/ 0 h 19"/>
                <a:gd name="T86" fmla="*/ 28 w 75"/>
                <a:gd name="T87" fmla="*/ 0 h 19"/>
                <a:gd name="T88" fmla="*/ 24 w 75"/>
                <a:gd name="T89" fmla="*/ 1 h 19"/>
                <a:gd name="T90" fmla="*/ 20 w 75"/>
                <a:gd name="T91" fmla="*/ 1 h 19"/>
                <a:gd name="T92" fmla="*/ 17 w 75"/>
                <a:gd name="T93" fmla="*/ 2 h 19"/>
                <a:gd name="T94" fmla="*/ 13 w 75"/>
                <a:gd name="T95" fmla="*/ 2 h 19"/>
                <a:gd name="T96" fmla="*/ 10 w 75"/>
                <a:gd name="T9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19">
                  <a:moveTo>
                    <a:pt x="8" y="2"/>
                  </a:moveTo>
                  <a:lnTo>
                    <a:pt x="6" y="2"/>
                  </a:lnTo>
                  <a:lnTo>
                    <a:pt x="5" y="2"/>
                  </a:lnTo>
                  <a:lnTo>
                    <a:pt x="4" y="3"/>
                  </a:lnTo>
                  <a:lnTo>
                    <a:pt x="2" y="4"/>
                  </a:lnTo>
                  <a:lnTo>
                    <a:pt x="1" y="5"/>
                  </a:lnTo>
                  <a:lnTo>
                    <a:pt x="1" y="7"/>
                  </a:lnTo>
                  <a:lnTo>
                    <a:pt x="0" y="8"/>
                  </a:lnTo>
                  <a:lnTo>
                    <a:pt x="0" y="10"/>
                  </a:lnTo>
                  <a:lnTo>
                    <a:pt x="0" y="11"/>
                  </a:lnTo>
                  <a:lnTo>
                    <a:pt x="0" y="13"/>
                  </a:lnTo>
                  <a:lnTo>
                    <a:pt x="1" y="14"/>
                  </a:lnTo>
                  <a:lnTo>
                    <a:pt x="1" y="15"/>
                  </a:lnTo>
                  <a:lnTo>
                    <a:pt x="2" y="16"/>
                  </a:lnTo>
                  <a:lnTo>
                    <a:pt x="4" y="17"/>
                  </a:lnTo>
                  <a:lnTo>
                    <a:pt x="5" y="18"/>
                  </a:lnTo>
                  <a:lnTo>
                    <a:pt x="6" y="19"/>
                  </a:lnTo>
                  <a:lnTo>
                    <a:pt x="8" y="19"/>
                  </a:lnTo>
                  <a:lnTo>
                    <a:pt x="10" y="19"/>
                  </a:lnTo>
                  <a:lnTo>
                    <a:pt x="11" y="19"/>
                  </a:lnTo>
                  <a:lnTo>
                    <a:pt x="13" y="19"/>
                  </a:lnTo>
                  <a:lnTo>
                    <a:pt x="15" y="18"/>
                  </a:lnTo>
                  <a:lnTo>
                    <a:pt x="17" y="18"/>
                  </a:lnTo>
                  <a:lnTo>
                    <a:pt x="19" y="18"/>
                  </a:lnTo>
                  <a:lnTo>
                    <a:pt x="20" y="17"/>
                  </a:lnTo>
                  <a:lnTo>
                    <a:pt x="23" y="17"/>
                  </a:lnTo>
                  <a:lnTo>
                    <a:pt x="24" y="17"/>
                  </a:lnTo>
                  <a:lnTo>
                    <a:pt x="26" y="17"/>
                  </a:lnTo>
                  <a:lnTo>
                    <a:pt x="28" y="16"/>
                  </a:lnTo>
                  <a:lnTo>
                    <a:pt x="30" y="16"/>
                  </a:lnTo>
                  <a:lnTo>
                    <a:pt x="32" y="16"/>
                  </a:lnTo>
                  <a:lnTo>
                    <a:pt x="34" y="16"/>
                  </a:lnTo>
                  <a:lnTo>
                    <a:pt x="35" y="16"/>
                  </a:lnTo>
                  <a:lnTo>
                    <a:pt x="37" y="16"/>
                  </a:lnTo>
                  <a:lnTo>
                    <a:pt x="39" y="16"/>
                  </a:lnTo>
                  <a:lnTo>
                    <a:pt x="41" y="16"/>
                  </a:lnTo>
                  <a:lnTo>
                    <a:pt x="43" y="16"/>
                  </a:lnTo>
                  <a:lnTo>
                    <a:pt x="45" y="16"/>
                  </a:lnTo>
                  <a:lnTo>
                    <a:pt x="47" y="16"/>
                  </a:lnTo>
                  <a:lnTo>
                    <a:pt x="48" y="17"/>
                  </a:lnTo>
                  <a:lnTo>
                    <a:pt x="50" y="17"/>
                  </a:lnTo>
                  <a:lnTo>
                    <a:pt x="52" y="17"/>
                  </a:lnTo>
                  <a:lnTo>
                    <a:pt x="54" y="17"/>
                  </a:lnTo>
                  <a:lnTo>
                    <a:pt x="56" y="18"/>
                  </a:lnTo>
                  <a:lnTo>
                    <a:pt x="58" y="18"/>
                  </a:lnTo>
                  <a:lnTo>
                    <a:pt x="60" y="18"/>
                  </a:lnTo>
                  <a:lnTo>
                    <a:pt x="61" y="19"/>
                  </a:lnTo>
                  <a:lnTo>
                    <a:pt x="63" y="19"/>
                  </a:lnTo>
                  <a:lnTo>
                    <a:pt x="65" y="19"/>
                  </a:lnTo>
                  <a:lnTo>
                    <a:pt x="67" y="19"/>
                  </a:lnTo>
                  <a:lnTo>
                    <a:pt x="69" y="19"/>
                  </a:lnTo>
                  <a:lnTo>
                    <a:pt x="70" y="18"/>
                  </a:lnTo>
                  <a:lnTo>
                    <a:pt x="71" y="17"/>
                  </a:lnTo>
                  <a:lnTo>
                    <a:pt x="72" y="16"/>
                  </a:lnTo>
                  <a:lnTo>
                    <a:pt x="73" y="15"/>
                  </a:lnTo>
                  <a:lnTo>
                    <a:pt x="74" y="14"/>
                  </a:lnTo>
                  <a:lnTo>
                    <a:pt x="75" y="13"/>
                  </a:lnTo>
                  <a:lnTo>
                    <a:pt x="75" y="11"/>
                  </a:lnTo>
                  <a:lnTo>
                    <a:pt x="75" y="10"/>
                  </a:lnTo>
                  <a:lnTo>
                    <a:pt x="75" y="8"/>
                  </a:lnTo>
                  <a:lnTo>
                    <a:pt x="74" y="7"/>
                  </a:lnTo>
                  <a:lnTo>
                    <a:pt x="73" y="5"/>
                  </a:lnTo>
                  <a:lnTo>
                    <a:pt x="72" y="4"/>
                  </a:lnTo>
                  <a:lnTo>
                    <a:pt x="71" y="3"/>
                  </a:lnTo>
                  <a:lnTo>
                    <a:pt x="70" y="2"/>
                  </a:lnTo>
                  <a:lnTo>
                    <a:pt x="69" y="2"/>
                  </a:lnTo>
                  <a:lnTo>
                    <a:pt x="68" y="2"/>
                  </a:lnTo>
                  <a:lnTo>
                    <a:pt x="66" y="2"/>
                  </a:lnTo>
                  <a:lnTo>
                    <a:pt x="64" y="2"/>
                  </a:lnTo>
                  <a:lnTo>
                    <a:pt x="62" y="2"/>
                  </a:lnTo>
                  <a:lnTo>
                    <a:pt x="60" y="2"/>
                  </a:lnTo>
                  <a:lnTo>
                    <a:pt x="58" y="2"/>
                  </a:lnTo>
                  <a:lnTo>
                    <a:pt x="56" y="1"/>
                  </a:lnTo>
                  <a:lnTo>
                    <a:pt x="54" y="1"/>
                  </a:lnTo>
                  <a:lnTo>
                    <a:pt x="52" y="1"/>
                  </a:lnTo>
                  <a:lnTo>
                    <a:pt x="50" y="1"/>
                  </a:lnTo>
                  <a:lnTo>
                    <a:pt x="48" y="1"/>
                  </a:lnTo>
                  <a:lnTo>
                    <a:pt x="46" y="0"/>
                  </a:lnTo>
                  <a:lnTo>
                    <a:pt x="45" y="0"/>
                  </a:lnTo>
                  <a:lnTo>
                    <a:pt x="42" y="0"/>
                  </a:lnTo>
                  <a:lnTo>
                    <a:pt x="40" y="0"/>
                  </a:lnTo>
                  <a:lnTo>
                    <a:pt x="39" y="0"/>
                  </a:lnTo>
                  <a:lnTo>
                    <a:pt x="37" y="0"/>
                  </a:lnTo>
                  <a:lnTo>
                    <a:pt x="35" y="0"/>
                  </a:lnTo>
                  <a:lnTo>
                    <a:pt x="33" y="0"/>
                  </a:lnTo>
                  <a:lnTo>
                    <a:pt x="31" y="0"/>
                  </a:lnTo>
                  <a:lnTo>
                    <a:pt x="29" y="0"/>
                  </a:lnTo>
                  <a:lnTo>
                    <a:pt x="28" y="0"/>
                  </a:lnTo>
                  <a:lnTo>
                    <a:pt x="26" y="1"/>
                  </a:lnTo>
                  <a:lnTo>
                    <a:pt x="24" y="1"/>
                  </a:lnTo>
                  <a:lnTo>
                    <a:pt x="22" y="1"/>
                  </a:lnTo>
                  <a:lnTo>
                    <a:pt x="20" y="1"/>
                  </a:lnTo>
                  <a:lnTo>
                    <a:pt x="18" y="1"/>
                  </a:lnTo>
                  <a:lnTo>
                    <a:pt x="17" y="2"/>
                  </a:lnTo>
                  <a:lnTo>
                    <a:pt x="15" y="2"/>
                  </a:lnTo>
                  <a:lnTo>
                    <a:pt x="13" y="2"/>
                  </a:lnTo>
                  <a:lnTo>
                    <a:pt x="11" y="2"/>
                  </a:lnTo>
                  <a:lnTo>
                    <a:pt x="10" y="2"/>
                  </a:lnTo>
                  <a:lnTo>
                    <a:pt x="8" y="2"/>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2" name="Freeform 192"/>
            <p:cNvSpPr>
              <a:spLocks/>
            </p:cNvSpPr>
            <p:nvPr/>
          </p:nvSpPr>
          <p:spPr bwMode="auto">
            <a:xfrm>
              <a:off x="1891" y="1880"/>
              <a:ext cx="68" cy="58"/>
            </a:xfrm>
            <a:custGeom>
              <a:avLst/>
              <a:gdLst>
                <a:gd name="T0" fmla="*/ 52 w 68"/>
                <a:gd name="T1" fmla="*/ 0 h 58"/>
                <a:gd name="T2" fmla="*/ 53 w 68"/>
                <a:gd name="T3" fmla="*/ 0 h 58"/>
                <a:gd name="T4" fmla="*/ 55 w 68"/>
                <a:gd name="T5" fmla="*/ 0 h 58"/>
                <a:gd name="T6" fmla="*/ 56 w 68"/>
                <a:gd name="T7" fmla="*/ 0 h 58"/>
                <a:gd name="T8" fmla="*/ 57 w 68"/>
                <a:gd name="T9" fmla="*/ 1 h 58"/>
                <a:gd name="T10" fmla="*/ 59 w 68"/>
                <a:gd name="T11" fmla="*/ 3 h 58"/>
                <a:gd name="T12" fmla="*/ 59 w 68"/>
                <a:gd name="T13" fmla="*/ 4 h 58"/>
                <a:gd name="T14" fmla="*/ 60 w 68"/>
                <a:gd name="T15" fmla="*/ 5 h 58"/>
                <a:gd name="T16" fmla="*/ 61 w 68"/>
                <a:gd name="T17" fmla="*/ 6 h 58"/>
                <a:gd name="T18" fmla="*/ 61 w 68"/>
                <a:gd name="T19" fmla="*/ 8 h 58"/>
                <a:gd name="T20" fmla="*/ 62 w 68"/>
                <a:gd name="T21" fmla="*/ 9 h 58"/>
                <a:gd name="T22" fmla="*/ 62 w 68"/>
                <a:gd name="T23" fmla="*/ 10 h 58"/>
                <a:gd name="T24" fmla="*/ 68 w 68"/>
                <a:gd name="T25" fmla="*/ 46 h 58"/>
                <a:gd name="T26" fmla="*/ 68 w 68"/>
                <a:gd name="T27" fmla="*/ 48 h 58"/>
                <a:gd name="T28" fmla="*/ 68 w 68"/>
                <a:gd name="T29" fmla="*/ 49 h 58"/>
                <a:gd name="T30" fmla="*/ 67 w 68"/>
                <a:gd name="T31" fmla="*/ 50 h 58"/>
                <a:gd name="T32" fmla="*/ 66 w 68"/>
                <a:gd name="T33" fmla="*/ 52 h 58"/>
                <a:gd name="T34" fmla="*/ 65 w 68"/>
                <a:gd name="T35" fmla="*/ 53 h 58"/>
                <a:gd name="T36" fmla="*/ 64 w 68"/>
                <a:gd name="T37" fmla="*/ 54 h 58"/>
                <a:gd name="T38" fmla="*/ 63 w 68"/>
                <a:gd name="T39" fmla="*/ 55 h 58"/>
                <a:gd name="T40" fmla="*/ 62 w 68"/>
                <a:gd name="T41" fmla="*/ 56 h 58"/>
                <a:gd name="T42" fmla="*/ 60 w 68"/>
                <a:gd name="T43" fmla="*/ 57 h 58"/>
                <a:gd name="T44" fmla="*/ 59 w 68"/>
                <a:gd name="T45" fmla="*/ 57 h 58"/>
                <a:gd name="T46" fmla="*/ 57 w 68"/>
                <a:gd name="T47" fmla="*/ 57 h 58"/>
                <a:gd name="T48" fmla="*/ 56 w 68"/>
                <a:gd name="T49" fmla="*/ 58 h 58"/>
                <a:gd name="T50" fmla="*/ 54 w 68"/>
                <a:gd name="T51" fmla="*/ 58 h 58"/>
                <a:gd name="T52" fmla="*/ 53 w 68"/>
                <a:gd name="T53" fmla="*/ 58 h 58"/>
                <a:gd name="T54" fmla="*/ 15 w 68"/>
                <a:gd name="T55" fmla="*/ 58 h 58"/>
                <a:gd name="T56" fmla="*/ 13 w 68"/>
                <a:gd name="T57" fmla="*/ 58 h 58"/>
                <a:gd name="T58" fmla="*/ 11 w 68"/>
                <a:gd name="T59" fmla="*/ 58 h 58"/>
                <a:gd name="T60" fmla="*/ 10 w 68"/>
                <a:gd name="T61" fmla="*/ 57 h 58"/>
                <a:gd name="T62" fmla="*/ 8 w 68"/>
                <a:gd name="T63" fmla="*/ 57 h 58"/>
                <a:gd name="T64" fmla="*/ 7 w 68"/>
                <a:gd name="T65" fmla="*/ 57 h 58"/>
                <a:gd name="T66" fmla="*/ 5 w 68"/>
                <a:gd name="T67" fmla="*/ 56 h 58"/>
                <a:gd name="T68" fmla="*/ 4 w 68"/>
                <a:gd name="T69" fmla="*/ 55 h 58"/>
                <a:gd name="T70" fmla="*/ 2 w 68"/>
                <a:gd name="T71" fmla="*/ 54 h 58"/>
                <a:gd name="T72" fmla="*/ 1 w 68"/>
                <a:gd name="T73" fmla="*/ 53 h 58"/>
                <a:gd name="T74" fmla="*/ 0 w 68"/>
                <a:gd name="T75" fmla="*/ 52 h 58"/>
                <a:gd name="T76" fmla="*/ 0 w 68"/>
                <a:gd name="T77" fmla="*/ 50 h 58"/>
                <a:gd name="T78" fmla="*/ 0 w 68"/>
                <a:gd name="T79" fmla="*/ 49 h 58"/>
                <a:gd name="T80" fmla="*/ 0 w 68"/>
                <a:gd name="T81" fmla="*/ 47 h 58"/>
                <a:gd name="T82" fmla="*/ 0 w 68"/>
                <a:gd name="T83" fmla="*/ 46 h 58"/>
                <a:gd name="T84" fmla="*/ 6 w 68"/>
                <a:gd name="T85" fmla="*/ 10 h 58"/>
                <a:gd name="T86" fmla="*/ 6 w 68"/>
                <a:gd name="T87" fmla="*/ 9 h 58"/>
                <a:gd name="T88" fmla="*/ 6 w 68"/>
                <a:gd name="T89" fmla="*/ 8 h 58"/>
                <a:gd name="T90" fmla="*/ 7 w 68"/>
                <a:gd name="T91" fmla="*/ 6 h 58"/>
                <a:gd name="T92" fmla="*/ 7 w 68"/>
                <a:gd name="T93" fmla="*/ 5 h 58"/>
                <a:gd name="T94" fmla="*/ 8 w 68"/>
                <a:gd name="T95" fmla="*/ 4 h 58"/>
                <a:gd name="T96" fmla="*/ 9 w 68"/>
                <a:gd name="T97" fmla="*/ 2 h 58"/>
                <a:gd name="T98" fmla="*/ 10 w 68"/>
                <a:gd name="T99" fmla="*/ 1 h 58"/>
                <a:gd name="T100" fmla="*/ 11 w 68"/>
                <a:gd name="T101" fmla="*/ 0 h 58"/>
                <a:gd name="T102" fmla="*/ 12 w 68"/>
                <a:gd name="T103" fmla="*/ 0 h 58"/>
                <a:gd name="T104" fmla="*/ 14 w 68"/>
                <a:gd name="T105" fmla="*/ 0 h 58"/>
                <a:gd name="T106" fmla="*/ 16 w 68"/>
                <a:gd name="T10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8">
                  <a:moveTo>
                    <a:pt x="17" y="0"/>
                  </a:moveTo>
                  <a:lnTo>
                    <a:pt x="51" y="0"/>
                  </a:lnTo>
                  <a:lnTo>
                    <a:pt x="51" y="0"/>
                  </a:lnTo>
                  <a:lnTo>
                    <a:pt x="51" y="0"/>
                  </a:lnTo>
                  <a:lnTo>
                    <a:pt x="52" y="0"/>
                  </a:lnTo>
                  <a:lnTo>
                    <a:pt x="52" y="0"/>
                  </a:lnTo>
                  <a:lnTo>
                    <a:pt x="52" y="0"/>
                  </a:lnTo>
                  <a:lnTo>
                    <a:pt x="53" y="0"/>
                  </a:lnTo>
                  <a:lnTo>
                    <a:pt x="53" y="0"/>
                  </a:lnTo>
                  <a:lnTo>
                    <a:pt x="53" y="0"/>
                  </a:lnTo>
                  <a:lnTo>
                    <a:pt x="53" y="0"/>
                  </a:lnTo>
                  <a:lnTo>
                    <a:pt x="54" y="0"/>
                  </a:lnTo>
                  <a:lnTo>
                    <a:pt x="54" y="0"/>
                  </a:lnTo>
                  <a:lnTo>
                    <a:pt x="54" y="0"/>
                  </a:lnTo>
                  <a:lnTo>
                    <a:pt x="55" y="0"/>
                  </a:lnTo>
                  <a:lnTo>
                    <a:pt x="55" y="0"/>
                  </a:lnTo>
                  <a:lnTo>
                    <a:pt x="55" y="0"/>
                  </a:lnTo>
                  <a:lnTo>
                    <a:pt x="56" y="0"/>
                  </a:lnTo>
                  <a:lnTo>
                    <a:pt x="56" y="0"/>
                  </a:lnTo>
                  <a:lnTo>
                    <a:pt x="56" y="0"/>
                  </a:lnTo>
                  <a:lnTo>
                    <a:pt x="56" y="0"/>
                  </a:lnTo>
                  <a:lnTo>
                    <a:pt x="57" y="1"/>
                  </a:lnTo>
                  <a:lnTo>
                    <a:pt x="57" y="1"/>
                  </a:lnTo>
                  <a:lnTo>
                    <a:pt x="57" y="1"/>
                  </a:lnTo>
                  <a:lnTo>
                    <a:pt x="57" y="1"/>
                  </a:lnTo>
                  <a:lnTo>
                    <a:pt x="58" y="2"/>
                  </a:lnTo>
                  <a:lnTo>
                    <a:pt x="58" y="2"/>
                  </a:lnTo>
                  <a:lnTo>
                    <a:pt x="58" y="2"/>
                  </a:lnTo>
                  <a:lnTo>
                    <a:pt x="58" y="3"/>
                  </a:lnTo>
                  <a:lnTo>
                    <a:pt x="59" y="3"/>
                  </a:lnTo>
                  <a:lnTo>
                    <a:pt x="59" y="3"/>
                  </a:lnTo>
                  <a:lnTo>
                    <a:pt x="59" y="3"/>
                  </a:lnTo>
                  <a:lnTo>
                    <a:pt x="59" y="3"/>
                  </a:lnTo>
                  <a:lnTo>
                    <a:pt x="59" y="4"/>
                  </a:lnTo>
                  <a:lnTo>
                    <a:pt x="59" y="4"/>
                  </a:lnTo>
                  <a:lnTo>
                    <a:pt x="60" y="4"/>
                  </a:lnTo>
                  <a:lnTo>
                    <a:pt x="60" y="4"/>
                  </a:lnTo>
                  <a:lnTo>
                    <a:pt x="60" y="5"/>
                  </a:lnTo>
                  <a:lnTo>
                    <a:pt x="60" y="5"/>
                  </a:lnTo>
                  <a:lnTo>
                    <a:pt x="60" y="5"/>
                  </a:lnTo>
                  <a:lnTo>
                    <a:pt x="60" y="5"/>
                  </a:lnTo>
                  <a:lnTo>
                    <a:pt x="61" y="6"/>
                  </a:lnTo>
                  <a:lnTo>
                    <a:pt x="61" y="6"/>
                  </a:lnTo>
                  <a:lnTo>
                    <a:pt x="61" y="6"/>
                  </a:lnTo>
                  <a:lnTo>
                    <a:pt x="61" y="6"/>
                  </a:lnTo>
                  <a:lnTo>
                    <a:pt x="61" y="7"/>
                  </a:lnTo>
                  <a:lnTo>
                    <a:pt x="61" y="7"/>
                  </a:lnTo>
                  <a:lnTo>
                    <a:pt x="61" y="7"/>
                  </a:lnTo>
                  <a:lnTo>
                    <a:pt x="61" y="7"/>
                  </a:lnTo>
                  <a:lnTo>
                    <a:pt x="61" y="8"/>
                  </a:lnTo>
                  <a:lnTo>
                    <a:pt x="62" y="8"/>
                  </a:lnTo>
                  <a:lnTo>
                    <a:pt x="62" y="8"/>
                  </a:lnTo>
                  <a:lnTo>
                    <a:pt x="62" y="8"/>
                  </a:lnTo>
                  <a:lnTo>
                    <a:pt x="62" y="9"/>
                  </a:lnTo>
                  <a:lnTo>
                    <a:pt x="62" y="9"/>
                  </a:lnTo>
                  <a:lnTo>
                    <a:pt x="62" y="9"/>
                  </a:lnTo>
                  <a:lnTo>
                    <a:pt x="62" y="9"/>
                  </a:lnTo>
                  <a:lnTo>
                    <a:pt x="62" y="10"/>
                  </a:lnTo>
                  <a:lnTo>
                    <a:pt x="62" y="10"/>
                  </a:lnTo>
                  <a:lnTo>
                    <a:pt x="62" y="10"/>
                  </a:lnTo>
                  <a:lnTo>
                    <a:pt x="63" y="11"/>
                  </a:lnTo>
                  <a:lnTo>
                    <a:pt x="68" y="45"/>
                  </a:lnTo>
                  <a:lnTo>
                    <a:pt x="68" y="45"/>
                  </a:lnTo>
                  <a:lnTo>
                    <a:pt x="68" y="46"/>
                  </a:lnTo>
                  <a:lnTo>
                    <a:pt x="68" y="46"/>
                  </a:lnTo>
                  <a:lnTo>
                    <a:pt x="68" y="46"/>
                  </a:lnTo>
                  <a:lnTo>
                    <a:pt x="68" y="47"/>
                  </a:lnTo>
                  <a:lnTo>
                    <a:pt x="68" y="47"/>
                  </a:lnTo>
                  <a:lnTo>
                    <a:pt x="68" y="47"/>
                  </a:lnTo>
                  <a:lnTo>
                    <a:pt x="68" y="48"/>
                  </a:lnTo>
                  <a:lnTo>
                    <a:pt x="68" y="48"/>
                  </a:lnTo>
                  <a:lnTo>
                    <a:pt x="68" y="48"/>
                  </a:lnTo>
                  <a:lnTo>
                    <a:pt x="68" y="48"/>
                  </a:lnTo>
                  <a:lnTo>
                    <a:pt x="68" y="49"/>
                  </a:lnTo>
                  <a:lnTo>
                    <a:pt x="68" y="49"/>
                  </a:lnTo>
                  <a:lnTo>
                    <a:pt x="67" y="49"/>
                  </a:lnTo>
                  <a:lnTo>
                    <a:pt x="67" y="50"/>
                  </a:lnTo>
                  <a:lnTo>
                    <a:pt x="67" y="50"/>
                  </a:lnTo>
                  <a:lnTo>
                    <a:pt x="67" y="50"/>
                  </a:lnTo>
                  <a:lnTo>
                    <a:pt x="67" y="50"/>
                  </a:lnTo>
                  <a:lnTo>
                    <a:pt x="67" y="51"/>
                  </a:lnTo>
                  <a:lnTo>
                    <a:pt x="67" y="51"/>
                  </a:lnTo>
                  <a:lnTo>
                    <a:pt x="67" y="51"/>
                  </a:lnTo>
                  <a:lnTo>
                    <a:pt x="66" y="51"/>
                  </a:lnTo>
                  <a:lnTo>
                    <a:pt x="66" y="52"/>
                  </a:lnTo>
                  <a:lnTo>
                    <a:pt x="66" y="52"/>
                  </a:lnTo>
                  <a:lnTo>
                    <a:pt x="66" y="52"/>
                  </a:lnTo>
                  <a:lnTo>
                    <a:pt x="66" y="52"/>
                  </a:lnTo>
                  <a:lnTo>
                    <a:pt x="66" y="53"/>
                  </a:lnTo>
                  <a:lnTo>
                    <a:pt x="65" y="53"/>
                  </a:lnTo>
                  <a:lnTo>
                    <a:pt x="65" y="53"/>
                  </a:lnTo>
                  <a:lnTo>
                    <a:pt x="65" y="53"/>
                  </a:lnTo>
                  <a:lnTo>
                    <a:pt x="65" y="54"/>
                  </a:lnTo>
                  <a:lnTo>
                    <a:pt x="65" y="54"/>
                  </a:lnTo>
                  <a:lnTo>
                    <a:pt x="64" y="54"/>
                  </a:lnTo>
                  <a:lnTo>
                    <a:pt x="64" y="54"/>
                  </a:lnTo>
                  <a:lnTo>
                    <a:pt x="64" y="55"/>
                  </a:lnTo>
                  <a:lnTo>
                    <a:pt x="63" y="55"/>
                  </a:lnTo>
                  <a:lnTo>
                    <a:pt x="63" y="55"/>
                  </a:lnTo>
                  <a:lnTo>
                    <a:pt x="63" y="55"/>
                  </a:lnTo>
                  <a:lnTo>
                    <a:pt x="63" y="55"/>
                  </a:lnTo>
                  <a:lnTo>
                    <a:pt x="62" y="56"/>
                  </a:lnTo>
                  <a:lnTo>
                    <a:pt x="62" y="56"/>
                  </a:lnTo>
                  <a:lnTo>
                    <a:pt x="62" y="56"/>
                  </a:lnTo>
                  <a:lnTo>
                    <a:pt x="62" y="56"/>
                  </a:lnTo>
                  <a:lnTo>
                    <a:pt x="61" y="56"/>
                  </a:lnTo>
                  <a:lnTo>
                    <a:pt x="61" y="56"/>
                  </a:lnTo>
                  <a:lnTo>
                    <a:pt x="61" y="56"/>
                  </a:lnTo>
                  <a:lnTo>
                    <a:pt x="61" y="56"/>
                  </a:lnTo>
                  <a:lnTo>
                    <a:pt x="60" y="57"/>
                  </a:lnTo>
                  <a:lnTo>
                    <a:pt x="60" y="57"/>
                  </a:lnTo>
                  <a:lnTo>
                    <a:pt x="60" y="57"/>
                  </a:lnTo>
                  <a:lnTo>
                    <a:pt x="60" y="57"/>
                  </a:lnTo>
                  <a:lnTo>
                    <a:pt x="59" y="57"/>
                  </a:lnTo>
                  <a:lnTo>
                    <a:pt x="59" y="57"/>
                  </a:lnTo>
                  <a:lnTo>
                    <a:pt x="59" y="57"/>
                  </a:lnTo>
                  <a:lnTo>
                    <a:pt x="58" y="57"/>
                  </a:lnTo>
                  <a:lnTo>
                    <a:pt x="58" y="57"/>
                  </a:lnTo>
                  <a:lnTo>
                    <a:pt x="58" y="57"/>
                  </a:lnTo>
                  <a:lnTo>
                    <a:pt x="57" y="57"/>
                  </a:lnTo>
                  <a:lnTo>
                    <a:pt x="57" y="57"/>
                  </a:lnTo>
                  <a:lnTo>
                    <a:pt x="57" y="57"/>
                  </a:lnTo>
                  <a:lnTo>
                    <a:pt x="56" y="58"/>
                  </a:lnTo>
                  <a:lnTo>
                    <a:pt x="56" y="58"/>
                  </a:lnTo>
                  <a:lnTo>
                    <a:pt x="56" y="58"/>
                  </a:lnTo>
                  <a:lnTo>
                    <a:pt x="55" y="58"/>
                  </a:lnTo>
                  <a:lnTo>
                    <a:pt x="55" y="58"/>
                  </a:lnTo>
                  <a:lnTo>
                    <a:pt x="55" y="58"/>
                  </a:lnTo>
                  <a:lnTo>
                    <a:pt x="54" y="58"/>
                  </a:lnTo>
                  <a:lnTo>
                    <a:pt x="54" y="58"/>
                  </a:lnTo>
                  <a:lnTo>
                    <a:pt x="54" y="58"/>
                  </a:lnTo>
                  <a:lnTo>
                    <a:pt x="53" y="58"/>
                  </a:lnTo>
                  <a:lnTo>
                    <a:pt x="53" y="58"/>
                  </a:lnTo>
                  <a:lnTo>
                    <a:pt x="53" y="58"/>
                  </a:lnTo>
                  <a:lnTo>
                    <a:pt x="53" y="58"/>
                  </a:lnTo>
                  <a:lnTo>
                    <a:pt x="52" y="58"/>
                  </a:lnTo>
                  <a:lnTo>
                    <a:pt x="16" y="58"/>
                  </a:lnTo>
                  <a:lnTo>
                    <a:pt x="15" y="58"/>
                  </a:lnTo>
                  <a:lnTo>
                    <a:pt x="15" y="58"/>
                  </a:lnTo>
                  <a:lnTo>
                    <a:pt x="15" y="58"/>
                  </a:lnTo>
                  <a:lnTo>
                    <a:pt x="14" y="58"/>
                  </a:lnTo>
                  <a:lnTo>
                    <a:pt x="14" y="58"/>
                  </a:lnTo>
                  <a:lnTo>
                    <a:pt x="14" y="58"/>
                  </a:lnTo>
                  <a:lnTo>
                    <a:pt x="13" y="58"/>
                  </a:lnTo>
                  <a:lnTo>
                    <a:pt x="13" y="58"/>
                  </a:lnTo>
                  <a:lnTo>
                    <a:pt x="13" y="58"/>
                  </a:lnTo>
                  <a:lnTo>
                    <a:pt x="12" y="58"/>
                  </a:lnTo>
                  <a:lnTo>
                    <a:pt x="12" y="58"/>
                  </a:lnTo>
                  <a:lnTo>
                    <a:pt x="12" y="58"/>
                  </a:lnTo>
                  <a:lnTo>
                    <a:pt x="11" y="58"/>
                  </a:lnTo>
                  <a:lnTo>
                    <a:pt x="11" y="58"/>
                  </a:lnTo>
                  <a:lnTo>
                    <a:pt x="11" y="58"/>
                  </a:lnTo>
                  <a:lnTo>
                    <a:pt x="10" y="57"/>
                  </a:lnTo>
                  <a:lnTo>
                    <a:pt x="10" y="57"/>
                  </a:lnTo>
                  <a:lnTo>
                    <a:pt x="10" y="57"/>
                  </a:lnTo>
                  <a:lnTo>
                    <a:pt x="9" y="57"/>
                  </a:lnTo>
                  <a:lnTo>
                    <a:pt x="9" y="57"/>
                  </a:lnTo>
                  <a:lnTo>
                    <a:pt x="9" y="57"/>
                  </a:lnTo>
                  <a:lnTo>
                    <a:pt x="9" y="57"/>
                  </a:lnTo>
                  <a:lnTo>
                    <a:pt x="8" y="57"/>
                  </a:lnTo>
                  <a:lnTo>
                    <a:pt x="8" y="57"/>
                  </a:lnTo>
                  <a:lnTo>
                    <a:pt x="8" y="57"/>
                  </a:lnTo>
                  <a:lnTo>
                    <a:pt x="7" y="57"/>
                  </a:lnTo>
                  <a:lnTo>
                    <a:pt x="7" y="57"/>
                  </a:lnTo>
                  <a:lnTo>
                    <a:pt x="7" y="57"/>
                  </a:lnTo>
                  <a:lnTo>
                    <a:pt x="7" y="57"/>
                  </a:lnTo>
                  <a:lnTo>
                    <a:pt x="6" y="57"/>
                  </a:lnTo>
                  <a:lnTo>
                    <a:pt x="6" y="56"/>
                  </a:lnTo>
                  <a:lnTo>
                    <a:pt x="6" y="56"/>
                  </a:lnTo>
                  <a:lnTo>
                    <a:pt x="5" y="56"/>
                  </a:lnTo>
                  <a:lnTo>
                    <a:pt x="5" y="56"/>
                  </a:lnTo>
                  <a:lnTo>
                    <a:pt x="5" y="56"/>
                  </a:lnTo>
                  <a:lnTo>
                    <a:pt x="4" y="56"/>
                  </a:lnTo>
                  <a:lnTo>
                    <a:pt x="4" y="56"/>
                  </a:lnTo>
                  <a:lnTo>
                    <a:pt x="4" y="55"/>
                  </a:lnTo>
                  <a:lnTo>
                    <a:pt x="3" y="55"/>
                  </a:lnTo>
                  <a:lnTo>
                    <a:pt x="3" y="55"/>
                  </a:lnTo>
                  <a:lnTo>
                    <a:pt x="3" y="55"/>
                  </a:lnTo>
                  <a:lnTo>
                    <a:pt x="3" y="55"/>
                  </a:lnTo>
                  <a:lnTo>
                    <a:pt x="2" y="54"/>
                  </a:lnTo>
                  <a:lnTo>
                    <a:pt x="2" y="54"/>
                  </a:lnTo>
                  <a:lnTo>
                    <a:pt x="2" y="54"/>
                  </a:lnTo>
                  <a:lnTo>
                    <a:pt x="2" y="54"/>
                  </a:lnTo>
                  <a:lnTo>
                    <a:pt x="2" y="54"/>
                  </a:lnTo>
                  <a:lnTo>
                    <a:pt x="1" y="53"/>
                  </a:lnTo>
                  <a:lnTo>
                    <a:pt x="1" y="53"/>
                  </a:lnTo>
                  <a:lnTo>
                    <a:pt x="1" y="53"/>
                  </a:lnTo>
                  <a:lnTo>
                    <a:pt x="1" y="53"/>
                  </a:lnTo>
                  <a:lnTo>
                    <a:pt x="1" y="52"/>
                  </a:lnTo>
                  <a:lnTo>
                    <a:pt x="0" y="52"/>
                  </a:lnTo>
                  <a:lnTo>
                    <a:pt x="0" y="52"/>
                  </a:lnTo>
                  <a:lnTo>
                    <a:pt x="0" y="51"/>
                  </a:lnTo>
                  <a:lnTo>
                    <a:pt x="0" y="51"/>
                  </a:lnTo>
                  <a:lnTo>
                    <a:pt x="0" y="51"/>
                  </a:lnTo>
                  <a:lnTo>
                    <a:pt x="0" y="50"/>
                  </a:lnTo>
                  <a:lnTo>
                    <a:pt x="0" y="50"/>
                  </a:lnTo>
                  <a:lnTo>
                    <a:pt x="0" y="50"/>
                  </a:lnTo>
                  <a:lnTo>
                    <a:pt x="0" y="49"/>
                  </a:lnTo>
                  <a:lnTo>
                    <a:pt x="0" y="49"/>
                  </a:lnTo>
                  <a:lnTo>
                    <a:pt x="0" y="49"/>
                  </a:lnTo>
                  <a:lnTo>
                    <a:pt x="0" y="48"/>
                  </a:lnTo>
                  <a:lnTo>
                    <a:pt x="0" y="48"/>
                  </a:lnTo>
                  <a:lnTo>
                    <a:pt x="0" y="48"/>
                  </a:lnTo>
                  <a:lnTo>
                    <a:pt x="0" y="48"/>
                  </a:lnTo>
                  <a:lnTo>
                    <a:pt x="0" y="47"/>
                  </a:lnTo>
                  <a:lnTo>
                    <a:pt x="0" y="47"/>
                  </a:lnTo>
                  <a:lnTo>
                    <a:pt x="0" y="47"/>
                  </a:lnTo>
                  <a:lnTo>
                    <a:pt x="0" y="46"/>
                  </a:lnTo>
                  <a:lnTo>
                    <a:pt x="0" y="46"/>
                  </a:lnTo>
                  <a:lnTo>
                    <a:pt x="0" y="46"/>
                  </a:lnTo>
                  <a:lnTo>
                    <a:pt x="6" y="12"/>
                  </a:lnTo>
                  <a:lnTo>
                    <a:pt x="6" y="11"/>
                  </a:lnTo>
                  <a:lnTo>
                    <a:pt x="6" y="11"/>
                  </a:lnTo>
                  <a:lnTo>
                    <a:pt x="6" y="11"/>
                  </a:lnTo>
                  <a:lnTo>
                    <a:pt x="6" y="10"/>
                  </a:lnTo>
                  <a:lnTo>
                    <a:pt x="6" y="10"/>
                  </a:lnTo>
                  <a:lnTo>
                    <a:pt x="6" y="10"/>
                  </a:lnTo>
                  <a:lnTo>
                    <a:pt x="6" y="9"/>
                  </a:lnTo>
                  <a:lnTo>
                    <a:pt x="6" y="9"/>
                  </a:lnTo>
                  <a:lnTo>
                    <a:pt x="6" y="9"/>
                  </a:lnTo>
                  <a:lnTo>
                    <a:pt x="6" y="9"/>
                  </a:lnTo>
                  <a:lnTo>
                    <a:pt x="6" y="8"/>
                  </a:lnTo>
                  <a:lnTo>
                    <a:pt x="6" y="8"/>
                  </a:lnTo>
                  <a:lnTo>
                    <a:pt x="6" y="8"/>
                  </a:lnTo>
                  <a:lnTo>
                    <a:pt x="6" y="8"/>
                  </a:lnTo>
                  <a:lnTo>
                    <a:pt x="6" y="7"/>
                  </a:lnTo>
                  <a:lnTo>
                    <a:pt x="6" y="7"/>
                  </a:lnTo>
                  <a:lnTo>
                    <a:pt x="7" y="7"/>
                  </a:lnTo>
                  <a:lnTo>
                    <a:pt x="7" y="6"/>
                  </a:lnTo>
                  <a:lnTo>
                    <a:pt x="7" y="6"/>
                  </a:lnTo>
                  <a:lnTo>
                    <a:pt x="7" y="6"/>
                  </a:lnTo>
                  <a:lnTo>
                    <a:pt x="7" y="5"/>
                  </a:lnTo>
                  <a:lnTo>
                    <a:pt x="7" y="5"/>
                  </a:lnTo>
                  <a:lnTo>
                    <a:pt x="7" y="5"/>
                  </a:lnTo>
                  <a:lnTo>
                    <a:pt x="7" y="5"/>
                  </a:lnTo>
                  <a:lnTo>
                    <a:pt x="7" y="4"/>
                  </a:lnTo>
                  <a:lnTo>
                    <a:pt x="8" y="4"/>
                  </a:lnTo>
                  <a:lnTo>
                    <a:pt x="8" y="4"/>
                  </a:lnTo>
                  <a:lnTo>
                    <a:pt x="8" y="4"/>
                  </a:lnTo>
                  <a:lnTo>
                    <a:pt x="8" y="4"/>
                  </a:lnTo>
                  <a:lnTo>
                    <a:pt x="8" y="3"/>
                  </a:lnTo>
                  <a:lnTo>
                    <a:pt x="8" y="3"/>
                  </a:lnTo>
                  <a:lnTo>
                    <a:pt x="8" y="3"/>
                  </a:lnTo>
                  <a:lnTo>
                    <a:pt x="9" y="3"/>
                  </a:lnTo>
                  <a:lnTo>
                    <a:pt x="9" y="2"/>
                  </a:lnTo>
                  <a:lnTo>
                    <a:pt x="9" y="2"/>
                  </a:lnTo>
                  <a:lnTo>
                    <a:pt x="9" y="2"/>
                  </a:lnTo>
                  <a:lnTo>
                    <a:pt x="9" y="1"/>
                  </a:lnTo>
                  <a:lnTo>
                    <a:pt x="10" y="1"/>
                  </a:lnTo>
                  <a:lnTo>
                    <a:pt x="10" y="1"/>
                  </a:lnTo>
                  <a:lnTo>
                    <a:pt x="10" y="1"/>
                  </a:lnTo>
                  <a:lnTo>
                    <a:pt x="10" y="1"/>
                  </a:lnTo>
                  <a:lnTo>
                    <a:pt x="10" y="0"/>
                  </a:lnTo>
                  <a:lnTo>
                    <a:pt x="11" y="0"/>
                  </a:lnTo>
                  <a:lnTo>
                    <a:pt x="11" y="0"/>
                  </a:lnTo>
                  <a:lnTo>
                    <a:pt x="11" y="0"/>
                  </a:lnTo>
                  <a:lnTo>
                    <a:pt x="11" y="0"/>
                  </a:lnTo>
                  <a:lnTo>
                    <a:pt x="12" y="0"/>
                  </a:lnTo>
                  <a:lnTo>
                    <a:pt x="12" y="0"/>
                  </a:lnTo>
                  <a:lnTo>
                    <a:pt x="12" y="0"/>
                  </a:lnTo>
                  <a:lnTo>
                    <a:pt x="13" y="0"/>
                  </a:lnTo>
                  <a:lnTo>
                    <a:pt x="13" y="0"/>
                  </a:lnTo>
                  <a:lnTo>
                    <a:pt x="13" y="0"/>
                  </a:lnTo>
                  <a:lnTo>
                    <a:pt x="14" y="0"/>
                  </a:lnTo>
                  <a:lnTo>
                    <a:pt x="14" y="0"/>
                  </a:lnTo>
                  <a:lnTo>
                    <a:pt x="14" y="0"/>
                  </a:lnTo>
                  <a:lnTo>
                    <a:pt x="15" y="0"/>
                  </a:lnTo>
                  <a:lnTo>
                    <a:pt x="15" y="0"/>
                  </a:lnTo>
                  <a:lnTo>
                    <a:pt x="15" y="0"/>
                  </a:lnTo>
                  <a:lnTo>
                    <a:pt x="16" y="0"/>
                  </a:lnTo>
                  <a:lnTo>
                    <a:pt x="16" y="0"/>
                  </a:lnTo>
                  <a:lnTo>
                    <a:pt x="16" y="0"/>
                  </a:lnTo>
                  <a:lnTo>
                    <a:pt x="17"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3" name="Freeform 193"/>
            <p:cNvSpPr>
              <a:spLocks/>
            </p:cNvSpPr>
            <p:nvPr/>
          </p:nvSpPr>
          <p:spPr bwMode="auto">
            <a:xfrm>
              <a:off x="1891" y="1880"/>
              <a:ext cx="68" cy="58"/>
            </a:xfrm>
            <a:custGeom>
              <a:avLst/>
              <a:gdLst>
                <a:gd name="T0" fmla="*/ 52 w 68"/>
                <a:gd name="T1" fmla="*/ 0 h 58"/>
                <a:gd name="T2" fmla="*/ 53 w 68"/>
                <a:gd name="T3" fmla="*/ 0 h 58"/>
                <a:gd name="T4" fmla="*/ 55 w 68"/>
                <a:gd name="T5" fmla="*/ 0 h 58"/>
                <a:gd name="T6" fmla="*/ 56 w 68"/>
                <a:gd name="T7" fmla="*/ 0 h 58"/>
                <a:gd name="T8" fmla="*/ 57 w 68"/>
                <a:gd name="T9" fmla="*/ 1 h 58"/>
                <a:gd name="T10" fmla="*/ 59 w 68"/>
                <a:gd name="T11" fmla="*/ 3 h 58"/>
                <a:gd name="T12" fmla="*/ 59 w 68"/>
                <a:gd name="T13" fmla="*/ 4 h 58"/>
                <a:gd name="T14" fmla="*/ 60 w 68"/>
                <a:gd name="T15" fmla="*/ 5 h 58"/>
                <a:gd name="T16" fmla="*/ 61 w 68"/>
                <a:gd name="T17" fmla="*/ 6 h 58"/>
                <a:gd name="T18" fmla="*/ 61 w 68"/>
                <a:gd name="T19" fmla="*/ 8 h 58"/>
                <a:gd name="T20" fmla="*/ 62 w 68"/>
                <a:gd name="T21" fmla="*/ 9 h 58"/>
                <a:gd name="T22" fmla="*/ 62 w 68"/>
                <a:gd name="T23" fmla="*/ 10 h 58"/>
                <a:gd name="T24" fmla="*/ 68 w 68"/>
                <a:gd name="T25" fmla="*/ 46 h 58"/>
                <a:gd name="T26" fmla="*/ 68 w 68"/>
                <a:gd name="T27" fmla="*/ 48 h 58"/>
                <a:gd name="T28" fmla="*/ 68 w 68"/>
                <a:gd name="T29" fmla="*/ 49 h 58"/>
                <a:gd name="T30" fmla="*/ 67 w 68"/>
                <a:gd name="T31" fmla="*/ 50 h 58"/>
                <a:gd name="T32" fmla="*/ 66 w 68"/>
                <a:gd name="T33" fmla="*/ 52 h 58"/>
                <a:gd name="T34" fmla="*/ 65 w 68"/>
                <a:gd name="T35" fmla="*/ 53 h 58"/>
                <a:gd name="T36" fmla="*/ 64 w 68"/>
                <a:gd name="T37" fmla="*/ 54 h 58"/>
                <a:gd name="T38" fmla="*/ 63 w 68"/>
                <a:gd name="T39" fmla="*/ 55 h 58"/>
                <a:gd name="T40" fmla="*/ 62 w 68"/>
                <a:gd name="T41" fmla="*/ 56 h 58"/>
                <a:gd name="T42" fmla="*/ 60 w 68"/>
                <a:gd name="T43" fmla="*/ 57 h 58"/>
                <a:gd name="T44" fmla="*/ 59 w 68"/>
                <a:gd name="T45" fmla="*/ 57 h 58"/>
                <a:gd name="T46" fmla="*/ 57 w 68"/>
                <a:gd name="T47" fmla="*/ 57 h 58"/>
                <a:gd name="T48" fmla="*/ 56 w 68"/>
                <a:gd name="T49" fmla="*/ 58 h 58"/>
                <a:gd name="T50" fmla="*/ 54 w 68"/>
                <a:gd name="T51" fmla="*/ 58 h 58"/>
                <a:gd name="T52" fmla="*/ 53 w 68"/>
                <a:gd name="T53" fmla="*/ 58 h 58"/>
                <a:gd name="T54" fmla="*/ 15 w 68"/>
                <a:gd name="T55" fmla="*/ 58 h 58"/>
                <a:gd name="T56" fmla="*/ 13 w 68"/>
                <a:gd name="T57" fmla="*/ 58 h 58"/>
                <a:gd name="T58" fmla="*/ 11 w 68"/>
                <a:gd name="T59" fmla="*/ 58 h 58"/>
                <a:gd name="T60" fmla="*/ 10 w 68"/>
                <a:gd name="T61" fmla="*/ 57 h 58"/>
                <a:gd name="T62" fmla="*/ 8 w 68"/>
                <a:gd name="T63" fmla="*/ 57 h 58"/>
                <a:gd name="T64" fmla="*/ 7 w 68"/>
                <a:gd name="T65" fmla="*/ 57 h 58"/>
                <a:gd name="T66" fmla="*/ 5 w 68"/>
                <a:gd name="T67" fmla="*/ 56 h 58"/>
                <a:gd name="T68" fmla="*/ 4 w 68"/>
                <a:gd name="T69" fmla="*/ 55 h 58"/>
                <a:gd name="T70" fmla="*/ 2 w 68"/>
                <a:gd name="T71" fmla="*/ 54 h 58"/>
                <a:gd name="T72" fmla="*/ 1 w 68"/>
                <a:gd name="T73" fmla="*/ 53 h 58"/>
                <a:gd name="T74" fmla="*/ 0 w 68"/>
                <a:gd name="T75" fmla="*/ 52 h 58"/>
                <a:gd name="T76" fmla="*/ 0 w 68"/>
                <a:gd name="T77" fmla="*/ 50 h 58"/>
                <a:gd name="T78" fmla="*/ 0 w 68"/>
                <a:gd name="T79" fmla="*/ 49 h 58"/>
                <a:gd name="T80" fmla="*/ 0 w 68"/>
                <a:gd name="T81" fmla="*/ 47 h 58"/>
                <a:gd name="T82" fmla="*/ 0 w 68"/>
                <a:gd name="T83" fmla="*/ 46 h 58"/>
                <a:gd name="T84" fmla="*/ 6 w 68"/>
                <a:gd name="T85" fmla="*/ 10 h 58"/>
                <a:gd name="T86" fmla="*/ 6 w 68"/>
                <a:gd name="T87" fmla="*/ 9 h 58"/>
                <a:gd name="T88" fmla="*/ 6 w 68"/>
                <a:gd name="T89" fmla="*/ 8 h 58"/>
                <a:gd name="T90" fmla="*/ 7 w 68"/>
                <a:gd name="T91" fmla="*/ 6 h 58"/>
                <a:gd name="T92" fmla="*/ 7 w 68"/>
                <a:gd name="T93" fmla="*/ 5 h 58"/>
                <a:gd name="T94" fmla="*/ 8 w 68"/>
                <a:gd name="T95" fmla="*/ 4 h 58"/>
                <a:gd name="T96" fmla="*/ 9 w 68"/>
                <a:gd name="T97" fmla="*/ 2 h 58"/>
                <a:gd name="T98" fmla="*/ 10 w 68"/>
                <a:gd name="T99" fmla="*/ 1 h 58"/>
                <a:gd name="T100" fmla="*/ 11 w 68"/>
                <a:gd name="T101" fmla="*/ 0 h 58"/>
                <a:gd name="T102" fmla="*/ 12 w 68"/>
                <a:gd name="T103" fmla="*/ 0 h 58"/>
                <a:gd name="T104" fmla="*/ 14 w 68"/>
                <a:gd name="T105" fmla="*/ 0 h 58"/>
                <a:gd name="T106" fmla="*/ 16 w 68"/>
                <a:gd name="T10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8">
                  <a:moveTo>
                    <a:pt x="17" y="0"/>
                  </a:moveTo>
                  <a:lnTo>
                    <a:pt x="51" y="0"/>
                  </a:lnTo>
                  <a:lnTo>
                    <a:pt x="51" y="0"/>
                  </a:lnTo>
                  <a:lnTo>
                    <a:pt x="51" y="0"/>
                  </a:lnTo>
                  <a:lnTo>
                    <a:pt x="52" y="0"/>
                  </a:lnTo>
                  <a:lnTo>
                    <a:pt x="52" y="0"/>
                  </a:lnTo>
                  <a:lnTo>
                    <a:pt x="52" y="0"/>
                  </a:lnTo>
                  <a:lnTo>
                    <a:pt x="53" y="0"/>
                  </a:lnTo>
                  <a:lnTo>
                    <a:pt x="53" y="0"/>
                  </a:lnTo>
                  <a:lnTo>
                    <a:pt x="53" y="0"/>
                  </a:lnTo>
                  <a:lnTo>
                    <a:pt x="53" y="0"/>
                  </a:lnTo>
                  <a:lnTo>
                    <a:pt x="54" y="0"/>
                  </a:lnTo>
                  <a:lnTo>
                    <a:pt x="54" y="0"/>
                  </a:lnTo>
                  <a:lnTo>
                    <a:pt x="54" y="0"/>
                  </a:lnTo>
                  <a:lnTo>
                    <a:pt x="55" y="0"/>
                  </a:lnTo>
                  <a:lnTo>
                    <a:pt x="55" y="0"/>
                  </a:lnTo>
                  <a:lnTo>
                    <a:pt x="55" y="0"/>
                  </a:lnTo>
                  <a:lnTo>
                    <a:pt x="56" y="0"/>
                  </a:lnTo>
                  <a:lnTo>
                    <a:pt x="56" y="0"/>
                  </a:lnTo>
                  <a:lnTo>
                    <a:pt x="56" y="0"/>
                  </a:lnTo>
                  <a:lnTo>
                    <a:pt x="56" y="0"/>
                  </a:lnTo>
                  <a:lnTo>
                    <a:pt x="57" y="1"/>
                  </a:lnTo>
                  <a:lnTo>
                    <a:pt x="57" y="1"/>
                  </a:lnTo>
                  <a:lnTo>
                    <a:pt x="57" y="1"/>
                  </a:lnTo>
                  <a:lnTo>
                    <a:pt x="57" y="1"/>
                  </a:lnTo>
                  <a:lnTo>
                    <a:pt x="58" y="2"/>
                  </a:lnTo>
                  <a:lnTo>
                    <a:pt x="58" y="2"/>
                  </a:lnTo>
                  <a:lnTo>
                    <a:pt x="58" y="2"/>
                  </a:lnTo>
                  <a:lnTo>
                    <a:pt x="58" y="3"/>
                  </a:lnTo>
                  <a:lnTo>
                    <a:pt x="59" y="3"/>
                  </a:lnTo>
                  <a:lnTo>
                    <a:pt x="59" y="3"/>
                  </a:lnTo>
                  <a:lnTo>
                    <a:pt x="59" y="3"/>
                  </a:lnTo>
                  <a:lnTo>
                    <a:pt x="59" y="3"/>
                  </a:lnTo>
                  <a:lnTo>
                    <a:pt x="59" y="4"/>
                  </a:lnTo>
                  <a:lnTo>
                    <a:pt x="59" y="4"/>
                  </a:lnTo>
                  <a:lnTo>
                    <a:pt x="60" y="4"/>
                  </a:lnTo>
                  <a:lnTo>
                    <a:pt x="60" y="4"/>
                  </a:lnTo>
                  <a:lnTo>
                    <a:pt x="60" y="5"/>
                  </a:lnTo>
                  <a:lnTo>
                    <a:pt x="60" y="5"/>
                  </a:lnTo>
                  <a:lnTo>
                    <a:pt x="60" y="5"/>
                  </a:lnTo>
                  <a:lnTo>
                    <a:pt x="60" y="5"/>
                  </a:lnTo>
                  <a:lnTo>
                    <a:pt x="61" y="6"/>
                  </a:lnTo>
                  <a:lnTo>
                    <a:pt x="61" y="6"/>
                  </a:lnTo>
                  <a:lnTo>
                    <a:pt x="61" y="6"/>
                  </a:lnTo>
                  <a:lnTo>
                    <a:pt x="61" y="6"/>
                  </a:lnTo>
                  <a:lnTo>
                    <a:pt x="61" y="7"/>
                  </a:lnTo>
                  <a:lnTo>
                    <a:pt x="61" y="7"/>
                  </a:lnTo>
                  <a:lnTo>
                    <a:pt x="61" y="7"/>
                  </a:lnTo>
                  <a:lnTo>
                    <a:pt x="61" y="7"/>
                  </a:lnTo>
                  <a:lnTo>
                    <a:pt x="61" y="8"/>
                  </a:lnTo>
                  <a:lnTo>
                    <a:pt x="62" y="8"/>
                  </a:lnTo>
                  <a:lnTo>
                    <a:pt x="62" y="8"/>
                  </a:lnTo>
                  <a:lnTo>
                    <a:pt x="62" y="8"/>
                  </a:lnTo>
                  <a:lnTo>
                    <a:pt x="62" y="9"/>
                  </a:lnTo>
                  <a:lnTo>
                    <a:pt x="62" y="9"/>
                  </a:lnTo>
                  <a:lnTo>
                    <a:pt x="62" y="9"/>
                  </a:lnTo>
                  <a:lnTo>
                    <a:pt x="62" y="9"/>
                  </a:lnTo>
                  <a:lnTo>
                    <a:pt x="62" y="10"/>
                  </a:lnTo>
                  <a:lnTo>
                    <a:pt x="62" y="10"/>
                  </a:lnTo>
                  <a:lnTo>
                    <a:pt x="62" y="10"/>
                  </a:lnTo>
                  <a:lnTo>
                    <a:pt x="63" y="11"/>
                  </a:lnTo>
                  <a:lnTo>
                    <a:pt x="68" y="45"/>
                  </a:lnTo>
                  <a:lnTo>
                    <a:pt x="68" y="45"/>
                  </a:lnTo>
                  <a:lnTo>
                    <a:pt x="68" y="46"/>
                  </a:lnTo>
                  <a:lnTo>
                    <a:pt x="68" y="46"/>
                  </a:lnTo>
                  <a:lnTo>
                    <a:pt x="68" y="46"/>
                  </a:lnTo>
                  <a:lnTo>
                    <a:pt x="68" y="47"/>
                  </a:lnTo>
                  <a:lnTo>
                    <a:pt x="68" y="47"/>
                  </a:lnTo>
                  <a:lnTo>
                    <a:pt x="68" y="47"/>
                  </a:lnTo>
                  <a:lnTo>
                    <a:pt x="68" y="48"/>
                  </a:lnTo>
                  <a:lnTo>
                    <a:pt x="68" y="48"/>
                  </a:lnTo>
                  <a:lnTo>
                    <a:pt x="68" y="48"/>
                  </a:lnTo>
                  <a:lnTo>
                    <a:pt x="68" y="48"/>
                  </a:lnTo>
                  <a:lnTo>
                    <a:pt x="68" y="49"/>
                  </a:lnTo>
                  <a:lnTo>
                    <a:pt x="68" y="49"/>
                  </a:lnTo>
                  <a:lnTo>
                    <a:pt x="67" y="49"/>
                  </a:lnTo>
                  <a:lnTo>
                    <a:pt x="67" y="50"/>
                  </a:lnTo>
                  <a:lnTo>
                    <a:pt x="67" y="50"/>
                  </a:lnTo>
                  <a:lnTo>
                    <a:pt x="67" y="50"/>
                  </a:lnTo>
                  <a:lnTo>
                    <a:pt x="67" y="50"/>
                  </a:lnTo>
                  <a:lnTo>
                    <a:pt x="67" y="51"/>
                  </a:lnTo>
                  <a:lnTo>
                    <a:pt x="67" y="51"/>
                  </a:lnTo>
                  <a:lnTo>
                    <a:pt x="67" y="51"/>
                  </a:lnTo>
                  <a:lnTo>
                    <a:pt x="66" y="51"/>
                  </a:lnTo>
                  <a:lnTo>
                    <a:pt x="66" y="52"/>
                  </a:lnTo>
                  <a:lnTo>
                    <a:pt x="66" y="52"/>
                  </a:lnTo>
                  <a:lnTo>
                    <a:pt x="66" y="52"/>
                  </a:lnTo>
                  <a:lnTo>
                    <a:pt x="66" y="52"/>
                  </a:lnTo>
                  <a:lnTo>
                    <a:pt x="66" y="53"/>
                  </a:lnTo>
                  <a:lnTo>
                    <a:pt x="65" y="53"/>
                  </a:lnTo>
                  <a:lnTo>
                    <a:pt x="65" y="53"/>
                  </a:lnTo>
                  <a:lnTo>
                    <a:pt x="65" y="53"/>
                  </a:lnTo>
                  <a:lnTo>
                    <a:pt x="65" y="54"/>
                  </a:lnTo>
                  <a:lnTo>
                    <a:pt x="65" y="54"/>
                  </a:lnTo>
                  <a:lnTo>
                    <a:pt x="64" y="54"/>
                  </a:lnTo>
                  <a:lnTo>
                    <a:pt x="64" y="54"/>
                  </a:lnTo>
                  <a:lnTo>
                    <a:pt x="64" y="55"/>
                  </a:lnTo>
                  <a:lnTo>
                    <a:pt x="63" y="55"/>
                  </a:lnTo>
                  <a:lnTo>
                    <a:pt x="63" y="55"/>
                  </a:lnTo>
                  <a:lnTo>
                    <a:pt x="63" y="55"/>
                  </a:lnTo>
                  <a:lnTo>
                    <a:pt x="63" y="55"/>
                  </a:lnTo>
                  <a:lnTo>
                    <a:pt x="62" y="56"/>
                  </a:lnTo>
                  <a:lnTo>
                    <a:pt x="62" y="56"/>
                  </a:lnTo>
                  <a:lnTo>
                    <a:pt x="62" y="56"/>
                  </a:lnTo>
                  <a:lnTo>
                    <a:pt x="62" y="56"/>
                  </a:lnTo>
                  <a:lnTo>
                    <a:pt x="61" y="56"/>
                  </a:lnTo>
                  <a:lnTo>
                    <a:pt x="61" y="56"/>
                  </a:lnTo>
                  <a:lnTo>
                    <a:pt x="61" y="56"/>
                  </a:lnTo>
                  <a:lnTo>
                    <a:pt x="61" y="56"/>
                  </a:lnTo>
                  <a:lnTo>
                    <a:pt x="60" y="57"/>
                  </a:lnTo>
                  <a:lnTo>
                    <a:pt x="60" y="57"/>
                  </a:lnTo>
                  <a:lnTo>
                    <a:pt x="60" y="57"/>
                  </a:lnTo>
                  <a:lnTo>
                    <a:pt x="60" y="57"/>
                  </a:lnTo>
                  <a:lnTo>
                    <a:pt x="59" y="57"/>
                  </a:lnTo>
                  <a:lnTo>
                    <a:pt x="59" y="57"/>
                  </a:lnTo>
                  <a:lnTo>
                    <a:pt x="59" y="57"/>
                  </a:lnTo>
                  <a:lnTo>
                    <a:pt x="58" y="57"/>
                  </a:lnTo>
                  <a:lnTo>
                    <a:pt x="58" y="57"/>
                  </a:lnTo>
                  <a:lnTo>
                    <a:pt x="58" y="57"/>
                  </a:lnTo>
                  <a:lnTo>
                    <a:pt x="57" y="57"/>
                  </a:lnTo>
                  <a:lnTo>
                    <a:pt x="57" y="57"/>
                  </a:lnTo>
                  <a:lnTo>
                    <a:pt x="57" y="57"/>
                  </a:lnTo>
                  <a:lnTo>
                    <a:pt x="56" y="58"/>
                  </a:lnTo>
                  <a:lnTo>
                    <a:pt x="56" y="58"/>
                  </a:lnTo>
                  <a:lnTo>
                    <a:pt x="56" y="58"/>
                  </a:lnTo>
                  <a:lnTo>
                    <a:pt x="55" y="58"/>
                  </a:lnTo>
                  <a:lnTo>
                    <a:pt x="55" y="58"/>
                  </a:lnTo>
                  <a:lnTo>
                    <a:pt x="55" y="58"/>
                  </a:lnTo>
                  <a:lnTo>
                    <a:pt x="54" y="58"/>
                  </a:lnTo>
                  <a:lnTo>
                    <a:pt x="54" y="58"/>
                  </a:lnTo>
                  <a:lnTo>
                    <a:pt x="54" y="58"/>
                  </a:lnTo>
                  <a:lnTo>
                    <a:pt x="53" y="58"/>
                  </a:lnTo>
                  <a:lnTo>
                    <a:pt x="53" y="58"/>
                  </a:lnTo>
                  <a:lnTo>
                    <a:pt x="53" y="58"/>
                  </a:lnTo>
                  <a:lnTo>
                    <a:pt x="53" y="58"/>
                  </a:lnTo>
                  <a:lnTo>
                    <a:pt x="52" y="58"/>
                  </a:lnTo>
                  <a:lnTo>
                    <a:pt x="16" y="58"/>
                  </a:lnTo>
                  <a:lnTo>
                    <a:pt x="15" y="58"/>
                  </a:lnTo>
                  <a:lnTo>
                    <a:pt x="15" y="58"/>
                  </a:lnTo>
                  <a:lnTo>
                    <a:pt x="15" y="58"/>
                  </a:lnTo>
                  <a:lnTo>
                    <a:pt x="14" y="58"/>
                  </a:lnTo>
                  <a:lnTo>
                    <a:pt x="14" y="58"/>
                  </a:lnTo>
                  <a:lnTo>
                    <a:pt x="14" y="58"/>
                  </a:lnTo>
                  <a:lnTo>
                    <a:pt x="13" y="58"/>
                  </a:lnTo>
                  <a:lnTo>
                    <a:pt x="13" y="58"/>
                  </a:lnTo>
                  <a:lnTo>
                    <a:pt x="13" y="58"/>
                  </a:lnTo>
                  <a:lnTo>
                    <a:pt x="12" y="58"/>
                  </a:lnTo>
                  <a:lnTo>
                    <a:pt x="12" y="58"/>
                  </a:lnTo>
                  <a:lnTo>
                    <a:pt x="12" y="58"/>
                  </a:lnTo>
                  <a:lnTo>
                    <a:pt x="11" y="58"/>
                  </a:lnTo>
                  <a:lnTo>
                    <a:pt x="11" y="58"/>
                  </a:lnTo>
                  <a:lnTo>
                    <a:pt x="11" y="58"/>
                  </a:lnTo>
                  <a:lnTo>
                    <a:pt x="10" y="57"/>
                  </a:lnTo>
                  <a:lnTo>
                    <a:pt x="10" y="57"/>
                  </a:lnTo>
                  <a:lnTo>
                    <a:pt x="10" y="57"/>
                  </a:lnTo>
                  <a:lnTo>
                    <a:pt x="9" y="57"/>
                  </a:lnTo>
                  <a:lnTo>
                    <a:pt x="9" y="57"/>
                  </a:lnTo>
                  <a:lnTo>
                    <a:pt x="9" y="57"/>
                  </a:lnTo>
                  <a:lnTo>
                    <a:pt x="9" y="57"/>
                  </a:lnTo>
                  <a:lnTo>
                    <a:pt x="8" y="57"/>
                  </a:lnTo>
                  <a:lnTo>
                    <a:pt x="8" y="57"/>
                  </a:lnTo>
                  <a:lnTo>
                    <a:pt x="8" y="57"/>
                  </a:lnTo>
                  <a:lnTo>
                    <a:pt x="7" y="57"/>
                  </a:lnTo>
                  <a:lnTo>
                    <a:pt x="7" y="57"/>
                  </a:lnTo>
                  <a:lnTo>
                    <a:pt x="7" y="57"/>
                  </a:lnTo>
                  <a:lnTo>
                    <a:pt x="7" y="57"/>
                  </a:lnTo>
                  <a:lnTo>
                    <a:pt x="6" y="57"/>
                  </a:lnTo>
                  <a:lnTo>
                    <a:pt x="6" y="56"/>
                  </a:lnTo>
                  <a:lnTo>
                    <a:pt x="6" y="56"/>
                  </a:lnTo>
                  <a:lnTo>
                    <a:pt x="5" y="56"/>
                  </a:lnTo>
                  <a:lnTo>
                    <a:pt x="5" y="56"/>
                  </a:lnTo>
                  <a:lnTo>
                    <a:pt x="5" y="56"/>
                  </a:lnTo>
                  <a:lnTo>
                    <a:pt x="4" y="56"/>
                  </a:lnTo>
                  <a:lnTo>
                    <a:pt x="4" y="56"/>
                  </a:lnTo>
                  <a:lnTo>
                    <a:pt x="4" y="55"/>
                  </a:lnTo>
                  <a:lnTo>
                    <a:pt x="3" y="55"/>
                  </a:lnTo>
                  <a:lnTo>
                    <a:pt x="3" y="55"/>
                  </a:lnTo>
                  <a:lnTo>
                    <a:pt x="3" y="55"/>
                  </a:lnTo>
                  <a:lnTo>
                    <a:pt x="3" y="55"/>
                  </a:lnTo>
                  <a:lnTo>
                    <a:pt x="2" y="54"/>
                  </a:lnTo>
                  <a:lnTo>
                    <a:pt x="2" y="54"/>
                  </a:lnTo>
                  <a:lnTo>
                    <a:pt x="2" y="54"/>
                  </a:lnTo>
                  <a:lnTo>
                    <a:pt x="2" y="54"/>
                  </a:lnTo>
                  <a:lnTo>
                    <a:pt x="2" y="54"/>
                  </a:lnTo>
                  <a:lnTo>
                    <a:pt x="1" y="53"/>
                  </a:lnTo>
                  <a:lnTo>
                    <a:pt x="1" y="53"/>
                  </a:lnTo>
                  <a:lnTo>
                    <a:pt x="1" y="53"/>
                  </a:lnTo>
                  <a:lnTo>
                    <a:pt x="1" y="53"/>
                  </a:lnTo>
                  <a:lnTo>
                    <a:pt x="1" y="52"/>
                  </a:lnTo>
                  <a:lnTo>
                    <a:pt x="0" y="52"/>
                  </a:lnTo>
                  <a:lnTo>
                    <a:pt x="0" y="52"/>
                  </a:lnTo>
                  <a:lnTo>
                    <a:pt x="0" y="51"/>
                  </a:lnTo>
                  <a:lnTo>
                    <a:pt x="0" y="51"/>
                  </a:lnTo>
                  <a:lnTo>
                    <a:pt x="0" y="51"/>
                  </a:lnTo>
                  <a:lnTo>
                    <a:pt x="0" y="50"/>
                  </a:lnTo>
                  <a:lnTo>
                    <a:pt x="0" y="50"/>
                  </a:lnTo>
                  <a:lnTo>
                    <a:pt x="0" y="50"/>
                  </a:lnTo>
                  <a:lnTo>
                    <a:pt x="0" y="49"/>
                  </a:lnTo>
                  <a:lnTo>
                    <a:pt x="0" y="49"/>
                  </a:lnTo>
                  <a:lnTo>
                    <a:pt x="0" y="49"/>
                  </a:lnTo>
                  <a:lnTo>
                    <a:pt x="0" y="48"/>
                  </a:lnTo>
                  <a:lnTo>
                    <a:pt x="0" y="48"/>
                  </a:lnTo>
                  <a:lnTo>
                    <a:pt x="0" y="48"/>
                  </a:lnTo>
                  <a:lnTo>
                    <a:pt x="0" y="48"/>
                  </a:lnTo>
                  <a:lnTo>
                    <a:pt x="0" y="47"/>
                  </a:lnTo>
                  <a:lnTo>
                    <a:pt x="0" y="47"/>
                  </a:lnTo>
                  <a:lnTo>
                    <a:pt x="0" y="47"/>
                  </a:lnTo>
                  <a:lnTo>
                    <a:pt x="0" y="46"/>
                  </a:lnTo>
                  <a:lnTo>
                    <a:pt x="0" y="46"/>
                  </a:lnTo>
                  <a:lnTo>
                    <a:pt x="0" y="46"/>
                  </a:lnTo>
                  <a:lnTo>
                    <a:pt x="6" y="12"/>
                  </a:lnTo>
                  <a:lnTo>
                    <a:pt x="6" y="11"/>
                  </a:lnTo>
                  <a:lnTo>
                    <a:pt x="6" y="11"/>
                  </a:lnTo>
                  <a:lnTo>
                    <a:pt x="6" y="11"/>
                  </a:lnTo>
                  <a:lnTo>
                    <a:pt x="6" y="10"/>
                  </a:lnTo>
                  <a:lnTo>
                    <a:pt x="6" y="10"/>
                  </a:lnTo>
                  <a:lnTo>
                    <a:pt x="6" y="10"/>
                  </a:lnTo>
                  <a:lnTo>
                    <a:pt x="6" y="9"/>
                  </a:lnTo>
                  <a:lnTo>
                    <a:pt x="6" y="9"/>
                  </a:lnTo>
                  <a:lnTo>
                    <a:pt x="6" y="9"/>
                  </a:lnTo>
                  <a:lnTo>
                    <a:pt x="6" y="9"/>
                  </a:lnTo>
                  <a:lnTo>
                    <a:pt x="6" y="8"/>
                  </a:lnTo>
                  <a:lnTo>
                    <a:pt x="6" y="8"/>
                  </a:lnTo>
                  <a:lnTo>
                    <a:pt x="6" y="8"/>
                  </a:lnTo>
                  <a:lnTo>
                    <a:pt x="6" y="8"/>
                  </a:lnTo>
                  <a:lnTo>
                    <a:pt x="6" y="7"/>
                  </a:lnTo>
                  <a:lnTo>
                    <a:pt x="6" y="7"/>
                  </a:lnTo>
                  <a:lnTo>
                    <a:pt x="7" y="7"/>
                  </a:lnTo>
                  <a:lnTo>
                    <a:pt x="7" y="6"/>
                  </a:lnTo>
                  <a:lnTo>
                    <a:pt x="7" y="6"/>
                  </a:lnTo>
                  <a:lnTo>
                    <a:pt x="7" y="6"/>
                  </a:lnTo>
                  <a:lnTo>
                    <a:pt x="7" y="5"/>
                  </a:lnTo>
                  <a:lnTo>
                    <a:pt x="7" y="5"/>
                  </a:lnTo>
                  <a:lnTo>
                    <a:pt x="7" y="5"/>
                  </a:lnTo>
                  <a:lnTo>
                    <a:pt x="7" y="5"/>
                  </a:lnTo>
                  <a:lnTo>
                    <a:pt x="7" y="4"/>
                  </a:lnTo>
                  <a:lnTo>
                    <a:pt x="8" y="4"/>
                  </a:lnTo>
                  <a:lnTo>
                    <a:pt x="8" y="4"/>
                  </a:lnTo>
                  <a:lnTo>
                    <a:pt x="8" y="4"/>
                  </a:lnTo>
                  <a:lnTo>
                    <a:pt x="8" y="4"/>
                  </a:lnTo>
                  <a:lnTo>
                    <a:pt x="8" y="3"/>
                  </a:lnTo>
                  <a:lnTo>
                    <a:pt x="8" y="3"/>
                  </a:lnTo>
                  <a:lnTo>
                    <a:pt x="8" y="3"/>
                  </a:lnTo>
                  <a:lnTo>
                    <a:pt x="9" y="3"/>
                  </a:lnTo>
                  <a:lnTo>
                    <a:pt x="9" y="2"/>
                  </a:lnTo>
                  <a:lnTo>
                    <a:pt x="9" y="2"/>
                  </a:lnTo>
                  <a:lnTo>
                    <a:pt x="9" y="2"/>
                  </a:lnTo>
                  <a:lnTo>
                    <a:pt x="9" y="1"/>
                  </a:lnTo>
                  <a:lnTo>
                    <a:pt x="10" y="1"/>
                  </a:lnTo>
                  <a:lnTo>
                    <a:pt x="10" y="1"/>
                  </a:lnTo>
                  <a:lnTo>
                    <a:pt x="10" y="1"/>
                  </a:lnTo>
                  <a:lnTo>
                    <a:pt x="10" y="1"/>
                  </a:lnTo>
                  <a:lnTo>
                    <a:pt x="10" y="0"/>
                  </a:lnTo>
                  <a:lnTo>
                    <a:pt x="11" y="0"/>
                  </a:lnTo>
                  <a:lnTo>
                    <a:pt x="11" y="0"/>
                  </a:lnTo>
                  <a:lnTo>
                    <a:pt x="11" y="0"/>
                  </a:lnTo>
                  <a:lnTo>
                    <a:pt x="11" y="0"/>
                  </a:lnTo>
                  <a:lnTo>
                    <a:pt x="12" y="0"/>
                  </a:lnTo>
                  <a:lnTo>
                    <a:pt x="12" y="0"/>
                  </a:lnTo>
                  <a:lnTo>
                    <a:pt x="12" y="0"/>
                  </a:lnTo>
                  <a:lnTo>
                    <a:pt x="13" y="0"/>
                  </a:lnTo>
                  <a:lnTo>
                    <a:pt x="13" y="0"/>
                  </a:lnTo>
                  <a:lnTo>
                    <a:pt x="13" y="0"/>
                  </a:lnTo>
                  <a:lnTo>
                    <a:pt x="14" y="0"/>
                  </a:lnTo>
                  <a:lnTo>
                    <a:pt x="14" y="0"/>
                  </a:lnTo>
                  <a:lnTo>
                    <a:pt x="14" y="0"/>
                  </a:lnTo>
                  <a:lnTo>
                    <a:pt x="15" y="0"/>
                  </a:lnTo>
                  <a:lnTo>
                    <a:pt x="15" y="0"/>
                  </a:lnTo>
                  <a:lnTo>
                    <a:pt x="15" y="0"/>
                  </a:lnTo>
                  <a:lnTo>
                    <a:pt x="16" y="0"/>
                  </a:lnTo>
                  <a:lnTo>
                    <a:pt x="16" y="0"/>
                  </a:lnTo>
                  <a:lnTo>
                    <a:pt x="16" y="0"/>
                  </a:lnTo>
                  <a:lnTo>
                    <a:pt x="17"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4" name="Freeform 194"/>
            <p:cNvSpPr>
              <a:spLocks/>
            </p:cNvSpPr>
            <p:nvPr/>
          </p:nvSpPr>
          <p:spPr bwMode="auto">
            <a:xfrm>
              <a:off x="1938" y="1871"/>
              <a:ext cx="16" cy="12"/>
            </a:xfrm>
            <a:custGeom>
              <a:avLst/>
              <a:gdLst>
                <a:gd name="T0" fmla="*/ 7 w 16"/>
                <a:gd name="T1" fmla="*/ 0 h 12"/>
                <a:gd name="T2" fmla="*/ 0 w 16"/>
                <a:gd name="T3" fmla="*/ 8 h 12"/>
                <a:gd name="T4" fmla="*/ 0 w 16"/>
                <a:gd name="T5" fmla="*/ 9 h 12"/>
                <a:gd name="T6" fmla="*/ 0 w 16"/>
                <a:gd name="T7" fmla="*/ 9 h 12"/>
                <a:gd name="T8" fmla="*/ 0 w 16"/>
                <a:gd name="T9" fmla="*/ 9 h 12"/>
                <a:gd name="T10" fmla="*/ 0 w 16"/>
                <a:gd name="T11" fmla="*/ 10 h 12"/>
                <a:gd name="T12" fmla="*/ 0 w 16"/>
                <a:gd name="T13" fmla="*/ 10 h 12"/>
                <a:gd name="T14" fmla="*/ 0 w 16"/>
                <a:gd name="T15" fmla="*/ 10 h 12"/>
                <a:gd name="T16" fmla="*/ 1 w 16"/>
                <a:gd name="T17" fmla="*/ 10 h 12"/>
                <a:gd name="T18" fmla="*/ 1 w 16"/>
                <a:gd name="T19" fmla="*/ 11 h 12"/>
                <a:gd name="T20" fmla="*/ 1 w 16"/>
                <a:gd name="T21" fmla="*/ 11 h 12"/>
                <a:gd name="T22" fmla="*/ 1 w 16"/>
                <a:gd name="T23" fmla="*/ 11 h 12"/>
                <a:gd name="T24" fmla="*/ 1 w 16"/>
                <a:gd name="T25" fmla="*/ 11 h 12"/>
                <a:gd name="T26" fmla="*/ 1 w 16"/>
                <a:gd name="T27" fmla="*/ 11 h 12"/>
                <a:gd name="T28" fmla="*/ 2 w 16"/>
                <a:gd name="T29" fmla="*/ 11 h 12"/>
                <a:gd name="T30" fmla="*/ 2 w 16"/>
                <a:gd name="T31" fmla="*/ 12 h 12"/>
                <a:gd name="T32" fmla="*/ 2 w 16"/>
                <a:gd name="T33" fmla="*/ 12 h 12"/>
                <a:gd name="T34" fmla="*/ 2 w 16"/>
                <a:gd name="T35" fmla="*/ 12 h 12"/>
                <a:gd name="T36" fmla="*/ 2 w 16"/>
                <a:gd name="T37" fmla="*/ 12 h 12"/>
                <a:gd name="T38" fmla="*/ 3 w 16"/>
                <a:gd name="T39" fmla="*/ 12 h 12"/>
                <a:gd name="T40" fmla="*/ 3 w 16"/>
                <a:gd name="T41" fmla="*/ 12 h 12"/>
                <a:gd name="T42" fmla="*/ 3 w 16"/>
                <a:gd name="T43" fmla="*/ 12 h 12"/>
                <a:gd name="T44" fmla="*/ 4 w 16"/>
                <a:gd name="T45" fmla="*/ 12 h 12"/>
                <a:gd name="T46" fmla="*/ 4 w 16"/>
                <a:gd name="T47" fmla="*/ 12 h 12"/>
                <a:gd name="T48" fmla="*/ 4 w 16"/>
                <a:gd name="T49" fmla="*/ 12 h 12"/>
                <a:gd name="T50" fmla="*/ 4 w 16"/>
                <a:gd name="T51" fmla="*/ 12 h 12"/>
                <a:gd name="T52" fmla="*/ 5 w 16"/>
                <a:gd name="T53" fmla="*/ 12 h 12"/>
                <a:gd name="T54" fmla="*/ 5 w 16"/>
                <a:gd name="T55" fmla="*/ 12 h 12"/>
                <a:gd name="T56" fmla="*/ 5 w 16"/>
                <a:gd name="T57" fmla="*/ 12 h 12"/>
                <a:gd name="T58" fmla="*/ 5 w 16"/>
                <a:gd name="T59" fmla="*/ 12 h 12"/>
                <a:gd name="T60" fmla="*/ 6 w 16"/>
                <a:gd name="T61" fmla="*/ 12 h 12"/>
                <a:gd name="T62" fmla="*/ 6 w 16"/>
                <a:gd name="T63" fmla="*/ 11 h 12"/>
                <a:gd name="T64" fmla="*/ 6 w 16"/>
                <a:gd name="T65" fmla="*/ 11 h 12"/>
                <a:gd name="T66" fmla="*/ 6 w 16"/>
                <a:gd name="T67" fmla="*/ 11 h 12"/>
                <a:gd name="T68" fmla="*/ 6 w 16"/>
                <a:gd name="T69" fmla="*/ 11 h 12"/>
                <a:gd name="T70" fmla="*/ 6 w 16"/>
                <a:gd name="T71" fmla="*/ 11 h 12"/>
                <a:gd name="T72" fmla="*/ 6 w 16"/>
                <a:gd name="T73" fmla="*/ 11 h 12"/>
                <a:gd name="T74" fmla="*/ 7 w 16"/>
                <a:gd name="T75" fmla="*/ 10 h 12"/>
                <a:gd name="T76" fmla="*/ 7 w 16"/>
                <a:gd name="T77" fmla="*/ 11 h 12"/>
                <a:gd name="T78" fmla="*/ 16 w 16"/>
                <a:gd name="T79" fmla="*/ 1 h 12"/>
                <a:gd name="T80" fmla="*/ 7 w 16"/>
                <a:gd name="T8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12">
                  <a:moveTo>
                    <a:pt x="7" y="0"/>
                  </a:moveTo>
                  <a:lnTo>
                    <a:pt x="0" y="8"/>
                  </a:lnTo>
                  <a:lnTo>
                    <a:pt x="0" y="9"/>
                  </a:lnTo>
                  <a:lnTo>
                    <a:pt x="0" y="9"/>
                  </a:lnTo>
                  <a:lnTo>
                    <a:pt x="0" y="9"/>
                  </a:lnTo>
                  <a:lnTo>
                    <a:pt x="0" y="10"/>
                  </a:lnTo>
                  <a:lnTo>
                    <a:pt x="0" y="10"/>
                  </a:lnTo>
                  <a:lnTo>
                    <a:pt x="0" y="10"/>
                  </a:lnTo>
                  <a:lnTo>
                    <a:pt x="1" y="10"/>
                  </a:lnTo>
                  <a:lnTo>
                    <a:pt x="1" y="11"/>
                  </a:lnTo>
                  <a:lnTo>
                    <a:pt x="1" y="11"/>
                  </a:lnTo>
                  <a:lnTo>
                    <a:pt x="1" y="11"/>
                  </a:lnTo>
                  <a:lnTo>
                    <a:pt x="1" y="11"/>
                  </a:lnTo>
                  <a:lnTo>
                    <a:pt x="1" y="11"/>
                  </a:lnTo>
                  <a:lnTo>
                    <a:pt x="2" y="11"/>
                  </a:lnTo>
                  <a:lnTo>
                    <a:pt x="2" y="12"/>
                  </a:lnTo>
                  <a:lnTo>
                    <a:pt x="2" y="12"/>
                  </a:lnTo>
                  <a:lnTo>
                    <a:pt x="2" y="12"/>
                  </a:lnTo>
                  <a:lnTo>
                    <a:pt x="2" y="12"/>
                  </a:lnTo>
                  <a:lnTo>
                    <a:pt x="3" y="12"/>
                  </a:lnTo>
                  <a:lnTo>
                    <a:pt x="3" y="12"/>
                  </a:lnTo>
                  <a:lnTo>
                    <a:pt x="3" y="12"/>
                  </a:lnTo>
                  <a:lnTo>
                    <a:pt x="4" y="12"/>
                  </a:lnTo>
                  <a:lnTo>
                    <a:pt x="4" y="12"/>
                  </a:lnTo>
                  <a:lnTo>
                    <a:pt x="4" y="12"/>
                  </a:lnTo>
                  <a:lnTo>
                    <a:pt x="4" y="12"/>
                  </a:lnTo>
                  <a:lnTo>
                    <a:pt x="5" y="12"/>
                  </a:lnTo>
                  <a:lnTo>
                    <a:pt x="5" y="12"/>
                  </a:lnTo>
                  <a:lnTo>
                    <a:pt x="5" y="12"/>
                  </a:lnTo>
                  <a:lnTo>
                    <a:pt x="5" y="12"/>
                  </a:lnTo>
                  <a:lnTo>
                    <a:pt x="6" y="12"/>
                  </a:lnTo>
                  <a:lnTo>
                    <a:pt x="6" y="11"/>
                  </a:lnTo>
                  <a:lnTo>
                    <a:pt x="6" y="11"/>
                  </a:lnTo>
                  <a:lnTo>
                    <a:pt x="6" y="11"/>
                  </a:lnTo>
                  <a:lnTo>
                    <a:pt x="6" y="11"/>
                  </a:lnTo>
                  <a:lnTo>
                    <a:pt x="6" y="11"/>
                  </a:lnTo>
                  <a:lnTo>
                    <a:pt x="6" y="11"/>
                  </a:lnTo>
                  <a:lnTo>
                    <a:pt x="7" y="10"/>
                  </a:lnTo>
                  <a:lnTo>
                    <a:pt x="7" y="11"/>
                  </a:lnTo>
                  <a:lnTo>
                    <a:pt x="16" y="1"/>
                  </a:lnTo>
                  <a:lnTo>
                    <a:pt x="7"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5" name="Freeform 195"/>
            <p:cNvSpPr>
              <a:spLocks/>
            </p:cNvSpPr>
            <p:nvPr/>
          </p:nvSpPr>
          <p:spPr bwMode="auto">
            <a:xfrm>
              <a:off x="1938" y="1871"/>
              <a:ext cx="16" cy="12"/>
            </a:xfrm>
            <a:custGeom>
              <a:avLst/>
              <a:gdLst>
                <a:gd name="T0" fmla="*/ 7 w 16"/>
                <a:gd name="T1" fmla="*/ 0 h 12"/>
                <a:gd name="T2" fmla="*/ 0 w 16"/>
                <a:gd name="T3" fmla="*/ 8 h 12"/>
                <a:gd name="T4" fmla="*/ 0 w 16"/>
                <a:gd name="T5" fmla="*/ 9 h 12"/>
                <a:gd name="T6" fmla="*/ 0 w 16"/>
                <a:gd name="T7" fmla="*/ 9 h 12"/>
                <a:gd name="T8" fmla="*/ 0 w 16"/>
                <a:gd name="T9" fmla="*/ 9 h 12"/>
                <a:gd name="T10" fmla="*/ 0 w 16"/>
                <a:gd name="T11" fmla="*/ 10 h 12"/>
                <a:gd name="T12" fmla="*/ 0 w 16"/>
                <a:gd name="T13" fmla="*/ 10 h 12"/>
                <a:gd name="T14" fmla="*/ 0 w 16"/>
                <a:gd name="T15" fmla="*/ 10 h 12"/>
                <a:gd name="T16" fmla="*/ 1 w 16"/>
                <a:gd name="T17" fmla="*/ 10 h 12"/>
                <a:gd name="T18" fmla="*/ 1 w 16"/>
                <a:gd name="T19" fmla="*/ 11 h 12"/>
                <a:gd name="T20" fmla="*/ 1 w 16"/>
                <a:gd name="T21" fmla="*/ 11 h 12"/>
                <a:gd name="T22" fmla="*/ 1 w 16"/>
                <a:gd name="T23" fmla="*/ 11 h 12"/>
                <a:gd name="T24" fmla="*/ 1 w 16"/>
                <a:gd name="T25" fmla="*/ 11 h 12"/>
                <a:gd name="T26" fmla="*/ 1 w 16"/>
                <a:gd name="T27" fmla="*/ 11 h 12"/>
                <a:gd name="T28" fmla="*/ 2 w 16"/>
                <a:gd name="T29" fmla="*/ 11 h 12"/>
                <a:gd name="T30" fmla="*/ 2 w 16"/>
                <a:gd name="T31" fmla="*/ 12 h 12"/>
                <a:gd name="T32" fmla="*/ 2 w 16"/>
                <a:gd name="T33" fmla="*/ 12 h 12"/>
                <a:gd name="T34" fmla="*/ 2 w 16"/>
                <a:gd name="T35" fmla="*/ 12 h 12"/>
                <a:gd name="T36" fmla="*/ 2 w 16"/>
                <a:gd name="T37" fmla="*/ 12 h 12"/>
                <a:gd name="T38" fmla="*/ 3 w 16"/>
                <a:gd name="T39" fmla="*/ 12 h 12"/>
                <a:gd name="T40" fmla="*/ 3 w 16"/>
                <a:gd name="T41" fmla="*/ 12 h 12"/>
                <a:gd name="T42" fmla="*/ 3 w 16"/>
                <a:gd name="T43" fmla="*/ 12 h 12"/>
                <a:gd name="T44" fmla="*/ 4 w 16"/>
                <a:gd name="T45" fmla="*/ 12 h 12"/>
                <a:gd name="T46" fmla="*/ 4 w 16"/>
                <a:gd name="T47" fmla="*/ 12 h 12"/>
                <a:gd name="T48" fmla="*/ 4 w 16"/>
                <a:gd name="T49" fmla="*/ 12 h 12"/>
                <a:gd name="T50" fmla="*/ 4 w 16"/>
                <a:gd name="T51" fmla="*/ 12 h 12"/>
                <a:gd name="T52" fmla="*/ 5 w 16"/>
                <a:gd name="T53" fmla="*/ 12 h 12"/>
                <a:gd name="T54" fmla="*/ 5 w 16"/>
                <a:gd name="T55" fmla="*/ 12 h 12"/>
                <a:gd name="T56" fmla="*/ 5 w 16"/>
                <a:gd name="T57" fmla="*/ 12 h 12"/>
                <a:gd name="T58" fmla="*/ 5 w 16"/>
                <a:gd name="T59" fmla="*/ 12 h 12"/>
                <a:gd name="T60" fmla="*/ 6 w 16"/>
                <a:gd name="T61" fmla="*/ 12 h 12"/>
                <a:gd name="T62" fmla="*/ 6 w 16"/>
                <a:gd name="T63" fmla="*/ 11 h 12"/>
                <a:gd name="T64" fmla="*/ 6 w 16"/>
                <a:gd name="T65" fmla="*/ 11 h 12"/>
                <a:gd name="T66" fmla="*/ 6 w 16"/>
                <a:gd name="T67" fmla="*/ 11 h 12"/>
                <a:gd name="T68" fmla="*/ 6 w 16"/>
                <a:gd name="T69" fmla="*/ 11 h 12"/>
                <a:gd name="T70" fmla="*/ 6 w 16"/>
                <a:gd name="T71" fmla="*/ 11 h 12"/>
                <a:gd name="T72" fmla="*/ 6 w 16"/>
                <a:gd name="T73" fmla="*/ 11 h 12"/>
                <a:gd name="T74" fmla="*/ 7 w 16"/>
                <a:gd name="T75" fmla="*/ 10 h 12"/>
                <a:gd name="T76" fmla="*/ 7 w 16"/>
                <a:gd name="T77" fmla="*/ 11 h 12"/>
                <a:gd name="T78" fmla="*/ 16 w 16"/>
                <a:gd name="T79" fmla="*/ 1 h 12"/>
                <a:gd name="T80" fmla="*/ 7 w 16"/>
                <a:gd name="T8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12">
                  <a:moveTo>
                    <a:pt x="7" y="0"/>
                  </a:moveTo>
                  <a:lnTo>
                    <a:pt x="0" y="8"/>
                  </a:lnTo>
                  <a:lnTo>
                    <a:pt x="0" y="9"/>
                  </a:lnTo>
                  <a:lnTo>
                    <a:pt x="0" y="9"/>
                  </a:lnTo>
                  <a:lnTo>
                    <a:pt x="0" y="9"/>
                  </a:lnTo>
                  <a:lnTo>
                    <a:pt x="0" y="10"/>
                  </a:lnTo>
                  <a:lnTo>
                    <a:pt x="0" y="10"/>
                  </a:lnTo>
                  <a:lnTo>
                    <a:pt x="0" y="10"/>
                  </a:lnTo>
                  <a:lnTo>
                    <a:pt x="1" y="10"/>
                  </a:lnTo>
                  <a:lnTo>
                    <a:pt x="1" y="11"/>
                  </a:lnTo>
                  <a:lnTo>
                    <a:pt x="1" y="11"/>
                  </a:lnTo>
                  <a:lnTo>
                    <a:pt x="1" y="11"/>
                  </a:lnTo>
                  <a:lnTo>
                    <a:pt x="1" y="11"/>
                  </a:lnTo>
                  <a:lnTo>
                    <a:pt x="1" y="11"/>
                  </a:lnTo>
                  <a:lnTo>
                    <a:pt x="2" y="11"/>
                  </a:lnTo>
                  <a:lnTo>
                    <a:pt x="2" y="12"/>
                  </a:lnTo>
                  <a:lnTo>
                    <a:pt x="2" y="12"/>
                  </a:lnTo>
                  <a:lnTo>
                    <a:pt x="2" y="12"/>
                  </a:lnTo>
                  <a:lnTo>
                    <a:pt x="2" y="12"/>
                  </a:lnTo>
                  <a:lnTo>
                    <a:pt x="3" y="12"/>
                  </a:lnTo>
                  <a:lnTo>
                    <a:pt x="3" y="12"/>
                  </a:lnTo>
                  <a:lnTo>
                    <a:pt x="3" y="12"/>
                  </a:lnTo>
                  <a:lnTo>
                    <a:pt x="4" y="12"/>
                  </a:lnTo>
                  <a:lnTo>
                    <a:pt x="4" y="12"/>
                  </a:lnTo>
                  <a:lnTo>
                    <a:pt x="4" y="12"/>
                  </a:lnTo>
                  <a:lnTo>
                    <a:pt x="4" y="12"/>
                  </a:lnTo>
                  <a:lnTo>
                    <a:pt x="5" y="12"/>
                  </a:lnTo>
                  <a:lnTo>
                    <a:pt x="5" y="12"/>
                  </a:lnTo>
                  <a:lnTo>
                    <a:pt x="5" y="12"/>
                  </a:lnTo>
                  <a:lnTo>
                    <a:pt x="5" y="12"/>
                  </a:lnTo>
                  <a:lnTo>
                    <a:pt x="6" y="12"/>
                  </a:lnTo>
                  <a:lnTo>
                    <a:pt x="6" y="11"/>
                  </a:lnTo>
                  <a:lnTo>
                    <a:pt x="6" y="11"/>
                  </a:lnTo>
                  <a:lnTo>
                    <a:pt x="6" y="11"/>
                  </a:lnTo>
                  <a:lnTo>
                    <a:pt x="6" y="11"/>
                  </a:lnTo>
                  <a:lnTo>
                    <a:pt x="6" y="11"/>
                  </a:lnTo>
                  <a:lnTo>
                    <a:pt x="6" y="11"/>
                  </a:lnTo>
                  <a:lnTo>
                    <a:pt x="7" y="10"/>
                  </a:lnTo>
                  <a:lnTo>
                    <a:pt x="7" y="11"/>
                  </a:lnTo>
                  <a:lnTo>
                    <a:pt x="16" y="1"/>
                  </a:lnTo>
                  <a:lnTo>
                    <a:pt x="7"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6" name="Freeform 196"/>
            <p:cNvSpPr>
              <a:spLocks/>
            </p:cNvSpPr>
            <p:nvPr/>
          </p:nvSpPr>
          <p:spPr bwMode="auto">
            <a:xfrm>
              <a:off x="1896" y="1871"/>
              <a:ext cx="15" cy="12"/>
            </a:xfrm>
            <a:custGeom>
              <a:avLst/>
              <a:gdLst>
                <a:gd name="T0" fmla="*/ 7 w 15"/>
                <a:gd name="T1" fmla="*/ 0 h 12"/>
                <a:gd name="T2" fmla="*/ 15 w 15"/>
                <a:gd name="T3" fmla="*/ 9 h 12"/>
                <a:gd name="T4" fmla="*/ 15 w 15"/>
                <a:gd name="T5" fmla="*/ 9 h 12"/>
                <a:gd name="T6" fmla="*/ 15 w 15"/>
                <a:gd name="T7" fmla="*/ 9 h 12"/>
                <a:gd name="T8" fmla="*/ 15 w 15"/>
                <a:gd name="T9" fmla="*/ 9 h 12"/>
                <a:gd name="T10" fmla="*/ 15 w 15"/>
                <a:gd name="T11" fmla="*/ 10 h 12"/>
                <a:gd name="T12" fmla="*/ 14 w 15"/>
                <a:gd name="T13" fmla="*/ 10 h 12"/>
                <a:gd name="T14" fmla="*/ 14 w 15"/>
                <a:gd name="T15" fmla="*/ 10 h 12"/>
                <a:gd name="T16" fmla="*/ 14 w 15"/>
                <a:gd name="T17" fmla="*/ 10 h 12"/>
                <a:gd name="T18" fmla="*/ 14 w 15"/>
                <a:gd name="T19" fmla="*/ 10 h 12"/>
                <a:gd name="T20" fmla="*/ 14 w 15"/>
                <a:gd name="T21" fmla="*/ 11 h 12"/>
                <a:gd name="T22" fmla="*/ 13 w 15"/>
                <a:gd name="T23" fmla="*/ 11 h 12"/>
                <a:gd name="T24" fmla="*/ 13 w 15"/>
                <a:gd name="T25" fmla="*/ 11 h 12"/>
                <a:gd name="T26" fmla="*/ 13 w 15"/>
                <a:gd name="T27" fmla="*/ 11 h 12"/>
                <a:gd name="T28" fmla="*/ 13 w 15"/>
                <a:gd name="T29" fmla="*/ 11 h 12"/>
                <a:gd name="T30" fmla="*/ 13 w 15"/>
                <a:gd name="T31" fmla="*/ 11 h 12"/>
                <a:gd name="T32" fmla="*/ 13 w 15"/>
                <a:gd name="T33" fmla="*/ 12 h 12"/>
                <a:gd name="T34" fmla="*/ 12 w 15"/>
                <a:gd name="T35" fmla="*/ 12 h 12"/>
                <a:gd name="T36" fmla="*/ 12 w 15"/>
                <a:gd name="T37" fmla="*/ 12 h 12"/>
                <a:gd name="T38" fmla="*/ 12 w 15"/>
                <a:gd name="T39" fmla="*/ 12 h 12"/>
                <a:gd name="T40" fmla="*/ 11 w 15"/>
                <a:gd name="T41" fmla="*/ 12 h 12"/>
                <a:gd name="T42" fmla="*/ 11 w 15"/>
                <a:gd name="T43" fmla="*/ 12 h 12"/>
                <a:gd name="T44" fmla="*/ 11 w 15"/>
                <a:gd name="T45" fmla="*/ 12 h 12"/>
                <a:gd name="T46" fmla="*/ 10 w 15"/>
                <a:gd name="T47" fmla="*/ 12 h 12"/>
                <a:gd name="T48" fmla="*/ 10 w 15"/>
                <a:gd name="T49" fmla="*/ 12 h 12"/>
                <a:gd name="T50" fmla="*/ 10 w 15"/>
                <a:gd name="T51" fmla="*/ 12 h 12"/>
                <a:gd name="T52" fmla="*/ 10 w 15"/>
                <a:gd name="T53" fmla="*/ 12 h 12"/>
                <a:gd name="T54" fmla="*/ 9 w 15"/>
                <a:gd name="T55" fmla="*/ 12 h 12"/>
                <a:gd name="T56" fmla="*/ 9 w 15"/>
                <a:gd name="T57" fmla="*/ 12 h 12"/>
                <a:gd name="T58" fmla="*/ 9 w 15"/>
                <a:gd name="T59" fmla="*/ 11 h 12"/>
                <a:gd name="T60" fmla="*/ 8 w 15"/>
                <a:gd name="T61" fmla="*/ 11 h 12"/>
                <a:gd name="T62" fmla="*/ 8 w 15"/>
                <a:gd name="T63" fmla="*/ 11 h 12"/>
                <a:gd name="T64" fmla="*/ 8 w 15"/>
                <a:gd name="T65" fmla="*/ 11 h 12"/>
                <a:gd name="T66" fmla="*/ 7 w 15"/>
                <a:gd name="T67" fmla="*/ 11 h 12"/>
                <a:gd name="T68" fmla="*/ 8 w 15"/>
                <a:gd name="T69" fmla="*/ 11 h 12"/>
                <a:gd name="T70" fmla="*/ 0 w 15"/>
                <a:gd name="T71" fmla="*/ 1 h 12"/>
                <a:gd name="T72" fmla="*/ 7 w 15"/>
                <a:gd name="T7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2">
                  <a:moveTo>
                    <a:pt x="7" y="0"/>
                  </a:moveTo>
                  <a:lnTo>
                    <a:pt x="15" y="9"/>
                  </a:lnTo>
                  <a:lnTo>
                    <a:pt x="15" y="9"/>
                  </a:lnTo>
                  <a:lnTo>
                    <a:pt x="15" y="9"/>
                  </a:lnTo>
                  <a:lnTo>
                    <a:pt x="15" y="9"/>
                  </a:lnTo>
                  <a:lnTo>
                    <a:pt x="15" y="10"/>
                  </a:lnTo>
                  <a:lnTo>
                    <a:pt x="14" y="10"/>
                  </a:lnTo>
                  <a:lnTo>
                    <a:pt x="14" y="10"/>
                  </a:lnTo>
                  <a:lnTo>
                    <a:pt x="14" y="10"/>
                  </a:lnTo>
                  <a:lnTo>
                    <a:pt x="14" y="10"/>
                  </a:lnTo>
                  <a:lnTo>
                    <a:pt x="14" y="11"/>
                  </a:lnTo>
                  <a:lnTo>
                    <a:pt x="13" y="11"/>
                  </a:lnTo>
                  <a:lnTo>
                    <a:pt x="13" y="11"/>
                  </a:lnTo>
                  <a:lnTo>
                    <a:pt x="13" y="11"/>
                  </a:lnTo>
                  <a:lnTo>
                    <a:pt x="13" y="11"/>
                  </a:lnTo>
                  <a:lnTo>
                    <a:pt x="13" y="11"/>
                  </a:lnTo>
                  <a:lnTo>
                    <a:pt x="13" y="12"/>
                  </a:lnTo>
                  <a:lnTo>
                    <a:pt x="12" y="12"/>
                  </a:lnTo>
                  <a:lnTo>
                    <a:pt x="12" y="12"/>
                  </a:lnTo>
                  <a:lnTo>
                    <a:pt x="12" y="12"/>
                  </a:lnTo>
                  <a:lnTo>
                    <a:pt x="11" y="12"/>
                  </a:lnTo>
                  <a:lnTo>
                    <a:pt x="11" y="12"/>
                  </a:lnTo>
                  <a:lnTo>
                    <a:pt x="11" y="12"/>
                  </a:lnTo>
                  <a:lnTo>
                    <a:pt x="10" y="12"/>
                  </a:lnTo>
                  <a:lnTo>
                    <a:pt x="10" y="12"/>
                  </a:lnTo>
                  <a:lnTo>
                    <a:pt x="10" y="12"/>
                  </a:lnTo>
                  <a:lnTo>
                    <a:pt x="10" y="12"/>
                  </a:lnTo>
                  <a:lnTo>
                    <a:pt x="9" y="12"/>
                  </a:lnTo>
                  <a:lnTo>
                    <a:pt x="9" y="12"/>
                  </a:lnTo>
                  <a:lnTo>
                    <a:pt x="9" y="11"/>
                  </a:lnTo>
                  <a:lnTo>
                    <a:pt x="8" y="11"/>
                  </a:lnTo>
                  <a:lnTo>
                    <a:pt x="8" y="11"/>
                  </a:lnTo>
                  <a:lnTo>
                    <a:pt x="8" y="11"/>
                  </a:lnTo>
                  <a:lnTo>
                    <a:pt x="7" y="11"/>
                  </a:lnTo>
                  <a:lnTo>
                    <a:pt x="8" y="11"/>
                  </a:lnTo>
                  <a:lnTo>
                    <a:pt x="0" y="1"/>
                  </a:lnTo>
                  <a:lnTo>
                    <a:pt x="7"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7" name="Freeform 197"/>
            <p:cNvSpPr>
              <a:spLocks/>
            </p:cNvSpPr>
            <p:nvPr/>
          </p:nvSpPr>
          <p:spPr bwMode="auto">
            <a:xfrm>
              <a:off x="1896" y="1871"/>
              <a:ext cx="15" cy="12"/>
            </a:xfrm>
            <a:custGeom>
              <a:avLst/>
              <a:gdLst>
                <a:gd name="T0" fmla="*/ 7 w 15"/>
                <a:gd name="T1" fmla="*/ 0 h 12"/>
                <a:gd name="T2" fmla="*/ 15 w 15"/>
                <a:gd name="T3" fmla="*/ 9 h 12"/>
                <a:gd name="T4" fmla="*/ 15 w 15"/>
                <a:gd name="T5" fmla="*/ 9 h 12"/>
                <a:gd name="T6" fmla="*/ 15 w 15"/>
                <a:gd name="T7" fmla="*/ 9 h 12"/>
                <a:gd name="T8" fmla="*/ 15 w 15"/>
                <a:gd name="T9" fmla="*/ 9 h 12"/>
                <a:gd name="T10" fmla="*/ 15 w 15"/>
                <a:gd name="T11" fmla="*/ 10 h 12"/>
                <a:gd name="T12" fmla="*/ 14 w 15"/>
                <a:gd name="T13" fmla="*/ 10 h 12"/>
                <a:gd name="T14" fmla="*/ 14 w 15"/>
                <a:gd name="T15" fmla="*/ 10 h 12"/>
                <a:gd name="T16" fmla="*/ 14 w 15"/>
                <a:gd name="T17" fmla="*/ 10 h 12"/>
                <a:gd name="T18" fmla="*/ 14 w 15"/>
                <a:gd name="T19" fmla="*/ 10 h 12"/>
                <a:gd name="T20" fmla="*/ 14 w 15"/>
                <a:gd name="T21" fmla="*/ 11 h 12"/>
                <a:gd name="T22" fmla="*/ 13 w 15"/>
                <a:gd name="T23" fmla="*/ 11 h 12"/>
                <a:gd name="T24" fmla="*/ 13 w 15"/>
                <a:gd name="T25" fmla="*/ 11 h 12"/>
                <a:gd name="T26" fmla="*/ 13 w 15"/>
                <a:gd name="T27" fmla="*/ 11 h 12"/>
                <a:gd name="T28" fmla="*/ 13 w 15"/>
                <a:gd name="T29" fmla="*/ 11 h 12"/>
                <a:gd name="T30" fmla="*/ 13 w 15"/>
                <a:gd name="T31" fmla="*/ 11 h 12"/>
                <a:gd name="T32" fmla="*/ 13 w 15"/>
                <a:gd name="T33" fmla="*/ 12 h 12"/>
                <a:gd name="T34" fmla="*/ 12 w 15"/>
                <a:gd name="T35" fmla="*/ 12 h 12"/>
                <a:gd name="T36" fmla="*/ 12 w 15"/>
                <a:gd name="T37" fmla="*/ 12 h 12"/>
                <a:gd name="T38" fmla="*/ 12 w 15"/>
                <a:gd name="T39" fmla="*/ 12 h 12"/>
                <a:gd name="T40" fmla="*/ 11 w 15"/>
                <a:gd name="T41" fmla="*/ 12 h 12"/>
                <a:gd name="T42" fmla="*/ 11 w 15"/>
                <a:gd name="T43" fmla="*/ 12 h 12"/>
                <a:gd name="T44" fmla="*/ 11 w 15"/>
                <a:gd name="T45" fmla="*/ 12 h 12"/>
                <a:gd name="T46" fmla="*/ 10 w 15"/>
                <a:gd name="T47" fmla="*/ 12 h 12"/>
                <a:gd name="T48" fmla="*/ 10 w 15"/>
                <a:gd name="T49" fmla="*/ 12 h 12"/>
                <a:gd name="T50" fmla="*/ 10 w 15"/>
                <a:gd name="T51" fmla="*/ 12 h 12"/>
                <a:gd name="T52" fmla="*/ 10 w 15"/>
                <a:gd name="T53" fmla="*/ 12 h 12"/>
                <a:gd name="T54" fmla="*/ 9 w 15"/>
                <a:gd name="T55" fmla="*/ 12 h 12"/>
                <a:gd name="T56" fmla="*/ 9 w 15"/>
                <a:gd name="T57" fmla="*/ 12 h 12"/>
                <a:gd name="T58" fmla="*/ 9 w 15"/>
                <a:gd name="T59" fmla="*/ 11 h 12"/>
                <a:gd name="T60" fmla="*/ 8 w 15"/>
                <a:gd name="T61" fmla="*/ 11 h 12"/>
                <a:gd name="T62" fmla="*/ 8 w 15"/>
                <a:gd name="T63" fmla="*/ 11 h 12"/>
                <a:gd name="T64" fmla="*/ 8 w 15"/>
                <a:gd name="T65" fmla="*/ 11 h 12"/>
                <a:gd name="T66" fmla="*/ 7 w 15"/>
                <a:gd name="T67" fmla="*/ 11 h 12"/>
                <a:gd name="T68" fmla="*/ 8 w 15"/>
                <a:gd name="T69" fmla="*/ 11 h 12"/>
                <a:gd name="T70" fmla="*/ 0 w 15"/>
                <a:gd name="T71" fmla="*/ 1 h 12"/>
                <a:gd name="T72" fmla="*/ 7 w 15"/>
                <a:gd name="T7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2">
                  <a:moveTo>
                    <a:pt x="7" y="0"/>
                  </a:moveTo>
                  <a:lnTo>
                    <a:pt x="15" y="9"/>
                  </a:lnTo>
                  <a:lnTo>
                    <a:pt x="15" y="9"/>
                  </a:lnTo>
                  <a:lnTo>
                    <a:pt x="15" y="9"/>
                  </a:lnTo>
                  <a:lnTo>
                    <a:pt x="15" y="9"/>
                  </a:lnTo>
                  <a:lnTo>
                    <a:pt x="15" y="10"/>
                  </a:lnTo>
                  <a:lnTo>
                    <a:pt x="14" y="10"/>
                  </a:lnTo>
                  <a:lnTo>
                    <a:pt x="14" y="10"/>
                  </a:lnTo>
                  <a:lnTo>
                    <a:pt x="14" y="10"/>
                  </a:lnTo>
                  <a:lnTo>
                    <a:pt x="14" y="10"/>
                  </a:lnTo>
                  <a:lnTo>
                    <a:pt x="14" y="11"/>
                  </a:lnTo>
                  <a:lnTo>
                    <a:pt x="13" y="11"/>
                  </a:lnTo>
                  <a:lnTo>
                    <a:pt x="13" y="11"/>
                  </a:lnTo>
                  <a:lnTo>
                    <a:pt x="13" y="11"/>
                  </a:lnTo>
                  <a:lnTo>
                    <a:pt x="13" y="11"/>
                  </a:lnTo>
                  <a:lnTo>
                    <a:pt x="13" y="11"/>
                  </a:lnTo>
                  <a:lnTo>
                    <a:pt x="13" y="12"/>
                  </a:lnTo>
                  <a:lnTo>
                    <a:pt x="12" y="12"/>
                  </a:lnTo>
                  <a:lnTo>
                    <a:pt x="12" y="12"/>
                  </a:lnTo>
                  <a:lnTo>
                    <a:pt x="12" y="12"/>
                  </a:lnTo>
                  <a:lnTo>
                    <a:pt x="11" y="12"/>
                  </a:lnTo>
                  <a:lnTo>
                    <a:pt x="11" y="12"/>
                  </a:lnTo>
                  <a:lnTo>
                    <a:pt x="11" y="12"/>
                  </a:lnTo>
                  <a:lnTo>
                    <a:pt x="10" y="12"/>
                  </a:lnTo>
                  <a:lnTo>
                    <a:pt x="10" y="12"/>
                  </a:lnTo>
                  <a:lnTo>
                    <a:pt x="10" y="12"/>
                  </a:lnTo>
                  <a:lnTo>
                    <a:pt x="10" y="12"/>
                  </a:lnTo>
                  <a:lnTo>
                    <a:pt x="9" y="12"/>
                  </a:lnTo>
                  <a:lnTo>
                    <a:pt x="9" y="12"/>
                  </a:lnTo>
                  <a:lnTo>
                    <a:pt x="9" y="11"/>
                  </a:lnTo>
                  <a:lnTo>
                    <a:pt x="8" y="11"/>
                  </a:lnTo>
                  <a:lnTo>
                    <a:pt x="8" y="11"/>
                  </a:lnTo>
                  <a:lnTo>
                    <a:pt x="8" y="11"/>
                  </a:lnTo>
                  <a:lnTo>
                    <a:pt x="7" y="11"/>
                  </a:lnTo>
                  <a:lnTo>
                    <a:pt x="8" y="11"/>
                  </a:lnTo>
                  <a:lnTo>
                    <a:pt x="0" y="1"/>
                  </a:lnTo>
                  <a:lnTo>
                    <a:pt x="7"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8" name="Freeform 198"/>
            <p:cNvSpPr>
              <a:spLocks/>
            </p:cNvSpPr>
            <p:nvPr/>
          </p:nvSpPr>
          <p:spPr bwMode="auto">
            <a:xfrm>
              <a:off x="1917" y="1874"/>
              <a:ext cx="8" cy="9"/>
            </a:xfrm>
            <a:custGeom>
              <a:avLst/>
              <a:gdLst>
                <a:gd name="T0" fmla="*/ 8 w 8"/>
                <a:gd name="T1" fmla="*/ 7 h 9"/>
                <a:gd name="T2" fmla="*/ 7 w 8"/>
                <a:gd name="T3" fmla="*/ 0 h 9"/>
                <a:gd name="T4" fmla="*/ 0 w 8"/>
                <a:gd name="T5" fmla="*/ 0 h 9"/>
                <a:gd name="T6" fmla="*/ 1 w 8"/>
                <a:gd name="T7" fmla="*/ 8 h 9"/>
                <a:gd name="T8" fmla="*/ 2 w 8"/>
                <a:gd name="T9" fmla="*/ 8 h 9"/>
                <a:gd name="T10" fmla="*/ 2 w 8"/>
                <a:gd name="T11" fmla="*/ 8 h 9"/>
                <a:gd name="T12" fmla="*/ 2 w 8"/>
                <a:gd name="T13" fmla="*/ 8 h 9"/>
                <a:gd name="T14" fmla="*/ 2 w 8"/>
                <a:gd name="T15" fmla="*/ 8 h 9"/>
                <a:gd name="T16" fmla="*/ 2 w 8"/>
                <a:gd name="T17" fmla="*/ 9 h 9"/>
                <a:gd name="T18" fmla="*/ 3 w 8"/>
                <a:gd name="T19" fmla="*/ 9 h 9"/>
                <a:gd name="T20" fmla="*/ 3 w 8"/>
                <a:gd name="T21" fmla="*/ 9 h 9"/>
                <a:gd name="T22" fmla="*/ 3 w 8"/>
                <a:gd name="T23" fmla="*/ 9 h 9"/>
                <a:gd name="T24" fmla="*/ 3 w 8"/>
                <a:gd name="T25" fmla="*/ 9 h 9"/>
                <a:gd name="T26" fmla="*/ 4 w 8"/>
                <a:gd name="T27" fmla="*/ 9 h 9"/>
                <a:gd name="T28" fmla="*/ 4 w 8"/>
                <a:gd name="T29" fmla="*/ 9 h 9"/>
                <a:gd name="T30" fmla="*/ 4 w 8"/>
                <a:gd name="T31" fmla="*/ 9 h 9"/>
                <a:gd name="T32" fmla="*/ 5 w 8"/>
                <a:gd name="T33" fmla="*/ 9 h 9"/>
                <a:gd name="T34" fmla="*/ 5 w 8"/>
                <a:gd name="T35" fmla="*/ 9 h 9"/>
                <a:gd name="T36" fmla="*/ 5 w 8"/>
                <a:gd name="T37" fmla="*/ 9 h 9"/>
                <a:gd name="T38" fmla="*/ 6 w 8"/>
                <a:gd name="T39" fmla="*/ 9 h 9"/>
                <a:gd name="T40" fmla="*/ 6 w 8"/>
                <a:gd name="T41" fmla="*/ 9 h 9"/>
                <a:gd name="T42" fmla="*/ 6 w 8"/>
                <a:gd name="T43" fmla="*/ 9 h 9"/>
                <a:gd name="T44" fmla="*/ 6 w 8"/>
                <a:gd name="T45" fmla="*/ 9 h 9"/>
                <a:gd name="T46" fmla="*/ 6 w 8"/>
                <a:gd name="T47" fmla="*/ 8 h 9"/>
                <a:gd name="T48" fmla="*/ 7 w 8"/>
                <a:gd name="T49" fmla="*/ 8 h 9"/>
                <a:gd name="T50" fmla="*/ 7 w 8"/>
                <a:gd name="T51" fmla="*/ 8 h 9"/>
                <a:gd name="T52" fmla="*/ 7 w 8"/>
                <a:gd name="T53" fmla="*/ 8 h 9"/>
                <a:gd name="T54" fmla="*/ 7 w 8"/>
                <a:gd name="T55" fmla="*/ 8 h 9"/>
                <a:gd name="T56" fmla="*/ 7 w 8"/>
                <a:gd name="T57" fmla="*/ 8 h 9"/>
                <a:gd name="T58" fmla="*/ 8 w 8"/>
                <a:gd name="T59" fmla="*/ 8 h 9"/>
                <a:gd name="T60" fmla="*/ 8 w 8"/>
                <a:gd name="T61" fmla="*/ 7 h 9"/>
                <a:gd name="T62" fmla="*/ 8 w 8"/>
                <a:gd name="T6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9">
                  <a:moveTo>
                    <a:pt x="8" y="7"/>
                  </a:moveTo>
                  <a:lnTo>
                    <a:pt x="7" y="0"/>
                  </a:lnTo>
                  <a:lnTo>
                    <a:pt x="0" y="0"/>
                  </a:lnTo>
                  <a:lnTo>
                    <a:pt x="1" y="8"/>
                  </a:lnTo>
                  <a:lnTo>
                    <a:pt x="2" y="8"/>
                  </a:lnTo>
                  <a:lnTo>
                    <a:pt x="2" y="8"/>
                  </a:lnTo>
                  <a:lnTo>
                    <a:pt x="2" y="8"/>
                  </a:lnTo>
                  <a:lnTo>
                    <a:pt x="2" y="8"/>
                  </a:lnTo>
                  <a:lnTo>
                    <a:pt x="2" y="9"/>
                  </a:lnTo>
                  <a:lnTo>
                    <a:pt x="3" y="9"/>
                  </a:lnTo>
                  <a:lnTo>
                    <a:pt x="3" y="9"/>
                  </a:lnTo>
                  <a:lnTo>
                    <a:pt x="3" y="9"/>
                  </a:lnTo>
                  <a:lnTo>
                    <a:pt x="3" y="9"/>
                  </a:lnTo>
                  <a:lnTo>
                    <a:pt x="4" y="9"/>
                  </a:lnTo>
                  <a:lnTo>
                    <a:pt x="4" y="9"/>
                  </a:lnTo>
                  <a:lnTo>
                    <a:pt x="4" y="9"/>
                  </a:lnTo>
                  <a:lnTo>
                    <a:pt x="5" y="9"/>
                  </a:lnTo>
                  <a:lnTo>
                    <a:pt x="5" y="9"/>
                  </a:lnTo>
                  <a:lnTo>
                    <a:pt x="5" y="9"/>
                  </a:lnTo>
                  <a:lnTo>
                    <a:pt x="6" y="9"/>
                  </a:lnTo>
                  <a:lnTo>
                    <a:pt x="6" y="9"/>
                  </a:lnTo>
                  <a:lnTo>
                    <a:pt x="6" y="9"/>
                  </a:lnTo>
                  <a:lnTo>
                    <a:pt x="6" y="9"/>
                  </a:lnTo>
                  <a:lnTo>
                    <a:pt x="6" y="8"/>
                  </a:lnTo>
                  <a:lnTo>
                    <a:pt x="7" y="8"/>
                  </a:lnTo>
                  <a:lnTo>
                    <a:pt x="7" y="8"/>
                  </a:lnTo>
                  <a:lnTo>
                    <a:pt x="7" y="8"/>
                  </a:lnTo>
                  <a:lnTo>
                    <a:pt x="7" y="8"/>
                  </a:lnTo>
                  <a:lnTo>
                    <a:pt x="7" y="8"/>
                  </a:lnTo>
                  <a:lnTo>
                    <a:pt x="8" y="8"/>
                  </a:lnTo>
                  <a:lnTo>
                    <a:pt x="8" y="7"/>
                  </a:lnTo>
                  <a:lnTo>
                    <a:pt x="8"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69" name="Freeform 199"/>
            <p:cNvSpPr>
              <a:spLocks/>
            </p:cNvSpPr>
            <p:nvPr/>
          </p:nvSpPr>
          <p:spPr bwMode="auto">
            <a:xfrm>
              <a:off x="1917" y="1874"/>
              <a:ext cx="8" cy="9"/>
            </a:xfrm>
            <a:custGeom>
              <a:avLst/>
              <a:gdLst>
                <a:gd name="T0" fmla="*/ 8 w 8"/>
                <a:gd name="T1" fmla="*/ 7 h 9"/>
                <a:gd name="T2" fmla="*/ 7 w 8"/>
                <a:gd name="T3" fmla="*/ 0 h 9"/>
                <a:gd name="T4" fmla="*/ 0 w 8"/>
                <a:gd name="T5" fmla="*/ 0 h 9"/>
                <a:gd name="T6" fmla="*/ 1 w 8"/>
                <a:gd name="T7" fmla="*/ 8 h 9"/>
                <a:gd name="T8" fmla="*/ 2 w 8"/>
                <a:gd name="T9" fmla="*/ 8 h 9"/>
                <a:gd name="T10" fmla="*/ 2 w 8"/>
                <a:gd name="T11" fmla="*/ 8 h 9"/>
                <a:gd name="T12" fmla="*/ 2 w 8"/>
                <a:gd name="T13" fmla="*/ 8 h 9"/>
                <a:gd name="T14" fmla="*/ 2 w 8"/>
                <a:gd name="T15" fmla="*/ 8 h 9"/>
                <a:gd name="T16" fmla="*/ 2 w 8"/>
                <a:gd name="T17" fmla="*/ 9 h 9"/>
                <a:gd name="T18" fmla="*/ 3 w 8"/>
                <a:gd name="T19" fmla="*/ 9 h 9"/>
                <a:gd name="T20" fmla="*/ 3 w 8"/>
                <a:gd name="T21" fmla="*/ 9 h 9"/>
                <a:gd name="T22" fmla="*/ 3 w 8"/>
                <a:gd name="T23" fmla="*/ 9 h 9"/>
                <a:gd name="T24" fmla="*/ 3 w 8"/>
                <a:gd name="T25" fmla="*/ 9 h 9"/>
                <a:gd name="T26" fmla="*/ 4 w 8"/>
                <a:gd name="T27" fmla="*/ 9 h 9"/>
                <a:gd name="T28" fmla="*/ 4 w 8"/>
                <a:gd name="T29" fmla="*/ 9 h 9"/>
                <a:gd name="T30" fmla="*/ 4 w 8"/>
                <a:gd name="T31" fmla="*/ 9 h 9"/>
                <a:gd name="T32" fmla="*/ 5 w 8"/>
                <a:gd name="T33" fmla="*/ 9 h 9"/>
                <a:gd name="T34" fmla="*/ 5 w 8"/>
                <a:gd name="T35" fmla="*/ 9 h 9"/>
                <a:gd name="T36" fmla="*/ 5 w 8"/>
                <a:gd name="T37" fmla="*/ 9 h 9"/>
                <a:gd name="T38" fmla="*/ 6 w 8"/>
                <a:gd name="T39" fmla="*/ 9 h 9"/>
                <a:gd name="T40" fmla="*/ 6 w 8"/>
                <a:gd name="T41" fmla="*/ 9 h 9"/>
                <a:gd name="T42" fmla="*/ 6 w 8"/>
                <a:gd name="T43" fmla="*/ 9 h 9"/>
                <a:gd name="T44" fmla="*/ 6 w 8"/>
                <a:gd name="T45" fmla="*/ 9 h 9"/>
                <a:gd name="T46" fmla="*/ 6 w 8"/>
                <a:gd name="T47" fmla="*/ 8 h 9"/>
                <a:gd name="T48" fmla="*/ 7 w 8"/>
                <a:gd name="T49" fmla="*/ 8 h 9"/>
                <a:gd name="T50" fmla="*/ 7 w 8"/>
                <a:gd name="T51" fmla="*/ 8 h 9"/>
                <a:gd name="T52" fmla="*/ 7 w 8"/>
                <a:gd name="T53" fmla="*/ 8 h 9"/>
                <a:gd name="T54" fmla="*/ 7 w 8"/>
                <a:gd name="T55" fmla="*/ 8 h 9"/>
                <a:gd name="T56" fmla="*/ 7 w 8"/>
                <a:gd name="T57" fmla="*/ 8 h 9"/>
                <a:gd name="T58" fmla="*/ 8 w 8"/>
                <a:gd name="T59" fmla="*/ 8 h 9"/>
                <a:gd name="T60" fmla="*/ 8 w 8"/>
                <a:gd name="T61" fmla="*/ 7 h 9"/>
                <a:gd name="T62" fmla="*/ 8 w 8"/>
                <a:gd name="T63"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 h="9">
                  <a:moveTo>
                    <a:pt x="8" y="7"/>
                  </a:moveTo>
                  <a:lnTo>
                    <a:pt x="7" y="0"/>
                  </a:lnTo>
                  <a:lnTo>
                    <a:pt x="0" y="0"/>
                  </a:lnTo>
                  <a:lnTo>
                    <a:pt x="1" y="8"/>
                  </a:lnTo>
                  <a:lnTo>
                    <a:pt x="2" y="8"/>
                  </a:lnTo>
                  <a:lnTo>
                    <a:pt x="2" y="8"/>
                  </a:lnTo>
                  <a:lnTo>
                    <a:pt x="2" y="8"/>
                  </a:lnTo>
                  <a:lnTo>
                    <a:pt x="2" y="8"/>
                  </a:lnTo>
                  <a:lnTo>
                    <a:pt x="2" y="9"/>
                  </a:lnTo>
                  <a:lnTo>
                    <a:pt x="3" y="9"/>
                  </a:lnTo>
                  <a:lnTo>
                    <a:pt x="3" y="9"/>
                  </a:lnTo>
                  <a:lnTo>
                    <a:pt x="3" y="9"/>
                  </a:lnTo>
                  <a:lnTo>
                    <a:pt x="3" y="9"/>
                  </a:lnTo>
                  <a:lnTo>
                    <a:pt x="4" y="9"/>
                  </a:lnTo>
                  <a:lnTo>
                    <a:pt x="4" y="9"/>
                  </a:lnTo>
                  <a:lnTo>
                    <a:pt x="4" y="9"/>
                  </a:lnTo>
                  <a:lnTo>
                    <a:pt x="5" y="9"/>
                  </a:lnTo>
                  <a:lnTo>
                    <a:pt x="5" y="9"/>
                  </a:lnTo>
                  <a:lnTo>
                    <a:pt x="5" y="9"/>
                  </a:lnTo>
                  <a:lnTo>
                    <a:pt x="6" y="9"/>
                  </a:lnTo>
                  <a:lnTo>
                    <a:pt x="6" y="9"/>
                  </a:lnTo>
                  <a:lnTo>
                    <a:pt x="6" y="9"/>
                  </a:lnTo>
                  <a:lnTo>
                    <a:pt x="6" y="9"/>
                  </a:lnTo>
                  <a:lnTo>
                    <a:pt x="6" y="8"/>
                  </a:lnTo>
                  <a:lnTo>
                    <a:pt x="7" y="8"/>
                  </a:lnTo>
                  <a:lnTo>
                    <a:pt x="7" y="8"/>
                  </a:lnTo>
                  <a:lnTo>
                    <a:pt x="7" y="8"/>
                  </a:lnTo>
                  <a:lnTo>
                    <a:pt x="7" y="8"/>
                  </a:lnTo>
                  <a:lnTo>
                    <a:pt x="7" y="8"/>
                  </a:lnTo>
                  <a:lnTo>
                    <a:pt x="8" y="8"/>
                  </a:lnTo>
                  <a:lnTo>
                    <a:pt x="8" y="7"/>
                  </a:lnTo>
                  <a:lnTo>
                    <a:pt x="8"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0" name="Freeform 200"/>
            <p:cNvSpPr>
              <a:spLocks/>
            </p:cNvSpPr>
            <p:nvPr/>
          </p:nvSpPr>
          <p:spPr bwMode="auto">
            <a:xfrm>
              <a:off x="1927" y="1874"/>
              <a:ext cx="8" cy="10"/>
            </a:xfrm>
            <a:custGeom>
              <a:avLst/>
              <a:gdLst>
                <a:gd name="T0" fmla="*/ 0 w 8"/>
                <a:gd name="T1" fmla="*/ 7 h 10"/>
                <a:gd name="T2" fmla="*/ 1 w 8"/>
                <a:gd name="T3" fmla="*/ 0 h 10"/>
                <a:gd name="T4" fmla="*/ 8 w 8"/>
                <a:gd name="T5" fmla="*/ 0 h 10"/>
                <a:gd name="T6" fmla="*/ 5 w 8"/>
                <a:gd name="T7" fmla="*/ 7 h 10"/>
                <a:gd name="T8" fmla="*/ 5 w 8"/>
                <a:gd name="T9" fmla="*/ 8 h 10"/>
                <a:gd name="T10" fmla="*/ 5 w 8"/>
                <a:gd name="T11" fmla="*/ 8 h 10"/>
                <a:gd name="T12" fmla="*/ 5 w 8"/>
                <a:gd name="T13" fmla="*/ 8 h 10"/>
                <a:gd name="T14" fmla="*/ 5 w 8"/>
                <a:gd name="T15" fmla="*/ 8 h 10"/>
                <a:gd name="T16" fmla="*/ 4 w 8"/>
                <a:gd name="T17" fmla="*/ 8 h 10"/>
                <a:gd name="T18" fmla="*/ 4 w 8"/>
                <a:gd name="T19" fmla="*/ 8 h 10"/>
                <a:gd name="T20" fmla="*/ 4 w 8"/>
                <a:gd name="T21" fmla="*/ 8 h 10"/>
                <a:gd name="T22" fmla="*/ 4 w 8"/>
                <a:gd name="T23" fmla="*/ 9 h 10"/>
                <a:gd name="T24" fmla="*/ 4 w 8"/>
                <a:gd name="T25" fmla="*/ 9 h 10"/>
                <a:gd name="T26" fmla="*/ 4 w 8"/>
                <a:gd name="T27" fmla="*/ 9 h 10"/>
                <a:gd name="T28" fmla="*/ 3 w 8"/>
                <a:gd name="T29" fmla="*/ 9 h 10"/>
                <a:gd name="T30" fmla="*/ 3 w 8"/>
                <a:gd name="T31" fmla="*/ 9 h 10"/>
                <a:gd name="T32" fmla="*/ 3 w 8"/>
                <a:gd name="T33" fmla="*/ 9 h 10"/>
                <a:gd name="T34" fmla="*/ 3 w 8"/>
                <a:gd name="T35" fmla="*/ 9 h 10"/>
                <a:gd name="T36" fmla="*/ 3 w 8"/>
                <a:gd name="T37" fmla="*/ 10 h 10"/>
                <a:gd name="T38" fmla="*/ 2 w 8"/>
                <a:gd name="T39" fmla="*/ 10 h 10"/>
                <a:gd name="T40" fmla="*/ 2 w 8"/>
                <a:gd name="T41" fmla="*/ 10 h 10"/>
                <a:gd name="T42" fmla="*/ 2 w 8"/>
                <a:gd name="T43" fmla="*/ 9 h 10"/>
                <a:gd name="T44" fmla="*/ 2 w 8"/>
                <a:gd name="T45" fmla="*/ 9 h 10"/>
                <a:gd name="T46" fmla="*/ 1 w 8"/>
                <a:gd name="T47" fmla="*/ 9 h 10"/>
                <a:gd name="T48" fmla="*/ 1 w 8"/>
                <a:gd name="T49" fmla="*/ 9 h 10"/>
                <a:gd name="T50" fmla="*/ 1 w 8"/>
                <a:gd name="T51" fmla="*/ 9 h 10"/>
                <a:gd name="T52" fmla="*/ 1 w 8"/>
                <a:gd name="T53" fmla="*/ 9 h 10"/>
                <a:gd name="T54" fmla="*/ 1 w 8"/>
                <a:gd name="T55" fmla="*/ 9 h 10"/>
                <a:gd name="T56" fmla="*/ 1 w 8"/>
                <a:gd name="T57" fmla="*/ 8 h 10"/>
                <a:gd name="T58" fmla="*/ 1 w 8"/>
                <a:gd name="T59" fmla="*/ 8 h 10"/>
                <a:gd name="T60" fmla="*/ 1 w 8"/>
                <a:gd name="T61" fmla="*/ 8 h 10"/>
                <a:gd name="T62" fmla="*/ 0 w 8"/>
                <a:gd name="T63" fmla="*/ 8 h 10"/>
                <a:gd name="T64" fmla="*/ 0 w 8"/>
                <a:gd name="T65" fmla="*/ 8 h 10"/>
                <a:gd name="T66" fmla="*/ 0 w 8"/>
                <a:gd name="T67" fmla="*/ 7 h 10"/>
                <a:gd name="T68" fmla="*/ 0 w 8"/>
                <a:gd name="T69" fmla="*/ 7 h 10"/>
                <a:gd name="T70" fmla="*/ 0 w 8"/>
                <a:gd name="T7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0">
                  <a:moveTo>
                    <a:pt x="0" y="7"/>
                  </a:moveTo>
                  <a:lnTo>
                    <a:pt x="1" y="0"/>
                  </a:lnTo>
                  <a:lnTo>
                    <a:pt x="8" y="0"/>
                  </a:lnTo>
                  <a:lnTo>
                    <a:pt x="5" y="7"/>
                  </a:lnTo>
                  <a:lnTo>
                    <a:pt x="5" y="8"/>
                  </a:lnTo>
                  <a:lnTo>
                    <a:pt x="5" y="8"/>
                  </a:lnTo>
                  <a:lnTo>
                    <a:pt x="5" y="8"/>
                  </a:lnTo>
                  <a:lnTo>
                    <a:pt x="5" y="8"/>
                  </a:lnTo>
                  <a:lnTo>
                    <a:pt x="4" y="8"/>
                  </a:lnTo>
                  <a:lnTo>
                    <a:pt x="4" y="8"/>
                  </a:lnTo>
                  <a:lnTo>
                    <a:pt x="4" y="8"/>
                  </a:lnTo>
                  <a:lnTo>
                    <a:pt x="4" y="9"/>
                  </a:lnTo>
                  <a:lnTo>
                    <a:pt x="4" y="9"/>
                  </a:lnTo>
                  <a:lnTo>
                    <a:pt x="4" y="9"/>
                  </a:lnTo>
                  <a:lnTo>
                    <a:pt x="3" y="9"/>
                  </a:lnTo>
                  <a:lnTo>
                    <a:pt x="3" y="9"/>
                  </a:lnTo>
                  <a:lnTo>
                    <a:pt x="3" y="9"/>
                  </a:lnTo>
                  <a:lnTo>
                    <a:pt x="3" y="9"/>
                  </a:lnTo>
                  <a:lnTo>
                    <a:pt x="3" y="10"/>
                  </a:lnTo>
                  <a:lnTo>
                    <a:pt x="2" y="10"/>
                  </a:lnTo>
                  <a:lnTo>
                    <a:pt x="2" y="10"/>
                  </a:lnTo>
                  <a:lnTo>
                    <a:pt x="2" y="9"/>
                  </a:lnTo>
                  <a:lnTo>
                    <a:pt x="2" y="9"/>
                  </a:lnTo>
                  <a:lnTo>
                    <a:pt x="1" y="9"/>
                  </a:lnTo>
                  <a:lnTo>
                    <a:pt x="1" y="9"/>
                  </a:lnTo>
                  <a:lnTo>
                    <a:pt x="1" y="9"/>
                  </a:lnTo>
                  <a:lnTo>
                    <a:pt x="1" y="9"/>
                  </a:lnTo>
                  <a:lnTo>
                    <a:pt x="1" y="9"/>
                  </a:lnTo>
                  <a:lnTo>
                    <a:pt x="1" y="8"/>
                  </a:lnTo>
                  <a:lnTo>
                    <a:pt x="1" y="8"/>
                  </a:lnTo>
                  <a:lnTo>
                    <a:pt x="1" y="8"/>
                  </a:lnTo>
                  <a:lnTo>
                    <a:pt x="0" y="8"/>
                  </a:lnTo>
                  <a:lnTo>
                    <a:pt x="0" y="8"/>
                  </a:lnTo>
                  <a:lnTo>
                    <a:pt x="0" y="7"/>
                  </a:lnTo>
                  <a:lnTo>
                    <a:pt x="0" y="7"/>
                  </a:lnTo>
                  <a:lnTo>
                    <a:pt x="0"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1" name="Freeform 201"/>
            <p:cNvSpPr>
              <a:spLocks/>
            </p:cNvSpPr>
            <p:nvPr/>
          </p:nvSpPr>
          <p:spPr bwMode="auto">
            <a:xfrm>
              <a:off x="1927" y="1874"/>
              <a:ext cx="8" cy="10"/>
            </a:xfrm>
            <a:custGeom>
              <a:avLst/>
              <a:gdLst>
                <a:gd name="T0" fmla="*/ 0 w 8"/>
                <a:gd name="T1" fmla="*/ 7 h 10"/>
                <a:gd name="T2" fmla="*/ 1 w 8"/>
                <a:gd name="T3" fmla="*/ 0 h 10"/>
                <a:gd name="T4" fmla="*/ 8 w 8"/>
                <a:gd name="T5" fmla="*/ 0 h 10"/>
                <a:gd name="T6" fmla="*/ 5 w 8"/>
                <a:gd name="T7" fmla="*/ 7 h 10"/>
                <a:gd name="T8" fmla="*/ 5 w 8"/>
                <a:gd name="T9" fmla="*/ 8 h 10"/>
                <a:gd name="T10" fmla="*/ 5 w 8"/>
                <a:gd name="T11" fmla="*/ 8 h 10"/>
                <a:gd name="T12" fmla="*/ 5 w 8"/>
                <a:gd name="T13" fmla="*/ 8 h 10"/>
                <a:gd name="T14" fmla="*/ 5 w 8"/>
                <a:gd name="T15" fmla="*/ 8 h 10"/>
                <a:gd name="T16" fmla="*/ 4 w 8"/>
                <a:gd name="T17" fmla="*/ 8 h 10"/>
                <a:gd name="T18" fmla="*/ 4 w 8"/>
                <a:gd name="T19" fmla="*/ 8 h 10"/>
                <a:gd name="T20" fmla="*/ 4 w 8"/>
                <a:gd name="T21" fmla="*/ 8 h 10"/>
                <a:gd name="T22" fmla="*/ 4 w 8"/>
                <a:gd name="T23" fmla="*/ 9 h 10"/>
                <a:gd name="T24" fmla="*/ 4 w 8"/>
                <a:gd name="T25" fmla="*/ 9 h 10"/>
                <a:gd name="T26" fmla="*/ 4 w 8"/>
                <a:gd name="T27" fmla="*/ 9 h 10"/>
                <a:gd name="T28" fmla="*/ 3 w 8"/>
                <a:gd name="T29" fmla="*/ 9 h 10"/>
                <a:gd name="T30" fmla="*/ 3 w 8"/>
                <a:gd name="T31" fmla="*/ 9 h 10"/>
                <a:gd name="T32" fmla="*/ 3 w 8"/>
                <a:gd name="T33" fmla="*/ 9 h 10"/>
                <a:gd name="T34" fmla="*/ 3 w 8"/>
                <a:gd name="T35" fmla="*/ 9 h 10"/>
                <a:gd name="T36" fmla="*/ 3 w 8"/>
                <a:gd name="T37" fmla="*/ 10 h 10"/>
                <a:gd name="T38" fmla="*/ 2 w 8"/>
                <a:gd name="T39" fmla="*/ 10 h 10"/>
                <a:gd name="T40" fmla="*/ 2 w 8"/>
                <a:gd name="T41" fmla="*/ 10 h 10"/>
                <a:gd name="T42" fmla="*/ 2 w 8"/>
                <a:gd name="T43" fmla="*/ 9 h 10"/>
                <a:gd name="T44" fmla="*/ 2 w 8"/>
                <a:gd name="T45" fmla="*/ 9 h 10"/>
                <a:gd name="T46" fmla="*/ 1 w 8"/>
                <a:gd name="T47" fmla="*/ 9 h 10"/>
                <a:gd name="T48" fmla="*/ 1 w 8"/>
                <a:gd name="T49" fmla="*/ 9 h 10"/>
                <a:gd name="T50" fmla="*/ 1 w 8"/>
                <a:gd name="T51" fmla="*/ 9 h 10"/>
                <a:gd name="T52" fmla="*/ 1 w 8"/>
                <a:gd name="T53" fmla="*/ 9 h 10"/>
                <a:gd name="T54" fmla="*/ 1 w 8"/>
                <a:gd name="T55" fmla="*/ 9 h 10"/>
                <a:gd name="T56" fmla="*/ 1 w 8"/>
                <a:gd name="T57" fmla="*/ 8 h 10"/>
                <a:gd name="T58" fmla="*/ 1 w 8"/>
                <a:gd name="T59" fmla="*/ 8 h 10"/>
                <a:gd name="T60" fmla="*/ 1 w 8"/>
                <a:gd name="T61" fmla="*/ 8 h 10"/>
                <a:gd name="T62" fmla="*/ 0 w 8"/>
                <a:gd name="T63" fmla="*/ 8 h 10"/>
                <a:gd name="T64" fmla="*/ 0 w 8"/>
                <a:gd name="T65" fmla="*/ 8 h 10"/>
                <a:gd name="T66" fmla="*/ 0 w 8"/>
                <a:gd name="T67" fmla="*/ 7 h 10"/>
                <a:gd name="T68" fmla="*/ 0 w 8"/>
                <a:gd name="T69" fmla="*/ 7 h 10"/>
                <a:gd name="T70" fmla="*/ 0 w 8"/>
                <a:gd name="T71"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0">
                  <a:moveTo>
                    <a:pt x="0" y="7"/>
                  </a:moveTo>
                  <a:lnTo>
                    <a:pt x="1" y="0"/>
                  </a:lnTo>
                  <a:lnTo>
                    <a:pt x="8" y="0"/>
                  </a:lnTo>
                  <a:lnTo>
                    <a:pt x="5" y="7"/>
                  </a:lnTo>
                  <a:lnTo>
                    <a:pt x="5" y="8"/>
                  </a:lnTo>
                  <a:lnTo>
                    <a:pt x="5" y="8"/>
                  </a:lnTo>
                  <a:lnTo>
                    <a:pt x="5" y="8"/>
                  </a:lnTo>
                  <a:lnTo>
                    <a:pt x="5" y="8"/>
                  </a:lnTo>
                  <a:lnTo>
                    <a:pt x="4" y="8"/>
                  </a:lnTo>
                  <a:lnTo>
                    <a:pt x="4" y="8"/>
                  </a:lnTo>
                  <a:lnTo>
                    <a:pt x="4" y="8"/>
                  </a:lnTo>
                  <a:lnTo>
                    <a:pt x="4" y="9"/>
                  </a:lnTo>
                  <a:lnTo>
                    <a:pt x="4" y="9"/>
                  </a:lnTo>
                  <a:lnTo>
                    <a:pt x="4" y="9"/>
                  </a:lnTo>
                  <a:lnTo>
                    <a:pt x="3" y="9"/>
                  </a:lnTo>
                  <a:lnTo>
                    <a:pt x="3" y="9"/>
                  </a:lnTo>
                  <a:lnTo>
                    <a:pt x="3" y="9"/>
                  </a:lnTo>
                  <a:lnTo>
                    <a:pt x="3" y="9"/>
                  </a:lnTo>
                  <a:lnTo>
                    <a:pt x="3" y="10"/>
                  </a:lnTo>
                  <a:lnTo>
                    <a:pt x="2" y="10"/>
                  </a:lnTo>
                  <a:lnTo>
                    <a:pt x="2" y="10"/>
                  </a:lnTo>
                  <a:lnTo>
                    <a:pt x="2" y="9"/>
                  </a:lnTo>
                  <a:lnTo>
                    <a:pt x="2" y="9"/>
                  </a:lnTo>
                  <a:lnTo>
                    <a:pt x="1" y="9"/>
                  </a:lnTo>
                  <a:lnTo>
                    <a:pt x="1" y="9"/>
                  </a:lnTo>
                  <a:lnTo>
                    <a:pt x="1" y="9"/>
                  </a:lnTo>
                  <a:lnTo>
                    <a:pt x="1" y="9"/>
                  </a:lnTo>
                  <a:lnTo>
                    <a:pt x="1" y="9"/>
                  </a:lnTo>
                  <a:lnTo>
                    <a:pt x="1" y="8"/>
                  </a:lnTo>
                  <a:lnTo>
                    <a:pt x="1" y="8"/>
                  </a:lnTo>
                  <a:lnTo>
                    <a:pt x="1" y="8"/>
                  </a:lnTo>
                  <a:lnTo>
                    <a:pt x="0" y="8"/>
                  </a:lnTo>
                  <a:lnTo>
                    <a:pt x="0" y="8"/>
                  </a:lnTo>
                  <a:lnTo>
                    <a:pt x="0" y="7"/>
                  </a:lnTo>
                  <a:lnTo>
                    <a:pt x="0" y="7"/>
                  </a:lnTo>
                  <a:lnTo>
                    <a:pt x="0"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2" name="Freeform 202"/>
            <p:cNvSpPr>
              <a:spLocks/>
            </p:cNvSpPr>
            <p:nvPr/>
          </p:nvSpPr>
          <p:spPr bwMode="auto">
            <a:xfrm>
              <a:off x="1888" y="1867"/>
              <a:ext cx="73" cy="12"/>
            </a:xfrm>
            <a:custGeom>
              <a:avLst/>
              <a:gdLst>
                <a:gd name="T0" fmla="*/ 6 w 73"/>
                <a:gd name="T1" fmla="*/ 2 h 12"/>
                <a:gd name="T2" fmla="*/ 4 w 73"/>
                <a:gd name="T3" fmla="*/ 2 h 12"/>
                <a:gd name="T4" fmla="*/ 1 w 73"/>
                <a:gd name="T5" fmla="*/ 4 h 12"/>
                <a:gd name="T6" fmla="*/ 0 w 73"/>
                <a:gd name="T7" fmla="*/ 5 h 12"/>
                <a:gd name="T8" fmla="*/ 0 w 73"/>
                <a:gd name="T9" fmla="*/ 7 h 12"/>
                <a:gd name="T10" fmla="*/ 1 w 73"/>
                <a:gd name="T11" fmla="*/ 9 h 12"/>
                <a:gd name="T12" fmla="*/ 2 w 73"/>
                <a:gd name="T13" fmla="*/ 10 h 12"/>
                <a:gd name="T14" fmla="*/ 5 w 73"/>
                <a:gd name="T15" fmla="*/ 11 h 12"/>
                <a:gd name="T16" fmla="*/ 8 w 73"/>
                <a:gd name="T17" fmla="*/ 12 h 12"/>
                <a:gd name="T18" fmla="*/ 11 w 73"/>
                <a:gd name="T19" fmla="*/ 12 h 12"/>
                <a:gd name="T20" fmla="*/ 15 w 73"/>
                <a:gd name="T21" fmla="*/ 11 h 12"/>
                <a:gd name="T22" fmla="*/ 18 w 73"/>
                <a:gd name="T23" fmla="*/ 11 h 12"/>
                <a:gd name="T24" fmla="*/ 22 w 73"/>
                <a:gd name="T25" fmla="*/ 11 h 12"/>
                <a:gd name="T26" fmla="*/ 26 w 73"/>
                <a:gd name="T27" fmla="*/ 10 h 12"/>
                <a:gd name="T28" fmla="*/ 29 w 73"/>
                <a:gd name="T29" fmla="*/ 10 h 12"/>
                <a:gd name="T30" fmla="*/ 33 w 73"/>
                <a:gd name="T31" fmla="*/ 10 h 12"/>
                <a:gd name="T32" fmla="*/ 37 w 73"/>
                <a:gd name="T33" fmla="*/ 10 h 12"/>
                <a:gd name="T34" fmla="*/ 40 w 73"/>
                <a:gd name="T35" fmla="*/ 10 h 12"/>
                <a:gd name="T36" fmla="*/ 44 w 73"/>
                <a:gd name="T37" fmla="*/ 10 h 12"/>
                <a:gd name="T38" fmla="*/ 47 w 73"/>
                <a:gd name="T39" fmla="*/ 10 h 12"/>
                <a:gd name="T40" fmla="*/ 51 w 73"/>
                <a:gd name="T41" fmla="*/ 11 h 12"/>
                <a:gd name="T42" fmla="*/ 55 w 73"/>
                <a:gd name="T43" fmla="*/ 11 h 12"/>
                <a:gd name="T44" fmla="*/ 58 w 73"/>
                <a:gd name="T45" fmla="*/ 11 h 12"/>
                <a:gd name="T46" fmla="*/ 62 w 73"/>
                <a:gd name="T47" fmla="*/ 12 h 12"/>
                <a:gd name="T48" fmla="*/ 66 w 73"/>
                <a:gd name="T49" fmla="*/ 12 h 12"/>
                <a:gd name="T50" fmla="*/ 69 w 73"/>
                <a:gd name="T51" fmla="*/ 11 h 12"/>
                <a:gd name="T52" fmla="*/ 71 w 73"/>
                <a:gd name="T53" fmla="*/ 10 h 12"/>
                <a:gd name="T54" fmla="*/ 72 w 73"/>
                <a:gd name="T55" fmla="*/ 9 h 12"/>
                <a:gd name="T56" fmla="*/ 73 w 73"/>
                <a:gd name="T57" fmla="*/ 7 h 12"/>
                <a:gd name="T58" fmla="*/ 73 w 73"/>
                <a:gd name="T59" fmla="*/ 5 h 12"/>
                <a:gd name="T60" fmla="*/ 72 w 73"/>
                <a:gd name="T61" fmla="*/ 4 h 12"/>
                <a:gd name="T62" fmla="*/ 70 w 73"/>
                <a:gd name="T63" fmla="*/ 2 h 12"/>
                <a:gd name="T64" fmla="*/ 67 w 73"/>
                <a:gd name="T65" fmla="*/ 2 h 12"/>
                <a:gd name="T66" fmla="*/ 64 w 73"/>
                <a:gd name="T67" fmla="*/ 1 h 12"/>
                <a:gd name="T68" fmla="*/ 60 w 73"/>
                <a:gd name="T69" fmla="*/ 1 h 12"/>
                <a:gd name="T70" fmla="*/ 56 w 73"/>
                <a:gd name="T71" fmla="*/ 1 h 12"/>
                <a:gd name="T72" fmla="*/ 53 w 73"/>
                <a:gd name="T73" fmla="*/ 1 h 12"/>
                <a:gd name="T74" fmla="*/ 49 w 73"/>
                <a:gd name="T75" fmla="*/ 1 h 12"/>
                <a:gd name="T76" fmla="*/ 45 w 73"/>
                <a:gd name="T77" fmla="*/ 0 h 12"/>
                <a:gd name="T78" fmla="*/ 41 w 73"/>
                <a:gd name="T79" fmla="*/ 0 h 12"/>
                <a:gd name="T80" fmla="*/ 38 w 73"/>
                <a:gd name="T81" fmla="*/ 0 h 12"/>
                <a:gd name="T82" fmla="*/ 34 w 73"/>
                <a:gd name="T83" fmla="*/ 0 h 12"/>
                <a:gd name="T84" fmla="*/ 31 w 73"/>
                <a:gd name="T85" fmla="*/ 0 h 12"/>
                <a:gd name="T86" fmla="*/ 27 w 73"/>
                <a:gd name="T87" fmla="*/ 0 h 12"/>
                <a:gd name="T88" fmla="*/ 24 w 73"/>
                <a:gd name="T89" fmla="*/ 1 h 12"/>
                <a:gd name="T90" fmla="*/ 20 w 73"/>
                <a:gd name="T91" fmla="*/ 1 h 12"/>
                <a:gd name="T92" fmla="*/ 16 w 73"/>
                <a:gd name="T93" fmla="*/ 1 h 12"/>
                <a:gd name="T94" fmla="*/ 13 w 73"/>
                <a:gd name="T95" fmla="*/ 1 h 12"/>
                <a:gd name="T96" fmla="*/ 10 w 73"/>
                <a:gd name="T9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 h="12">
                  <a:moveTo>
                    <a:pt x="8" y="1"/>
                  </a:moveTo>
                  <a:lnTo>
                    <a:pt x="6" y="2"/>
                  </a:lnTo>
                  <a:lnTo>
                    <a:pt x="5" y="2"/>
                  </a:lnTo>
                  <a:lnTo>
                    <a:pt x="4" y="2"/>
                  </a:lnTo>
                  <a:lnTo>
                    <a:pt x="2" y="3"/>
                  </a:lnTo>
                  <a:lnTo>
                    <a:pt x="1" y="4"/>
                  </a:lnTo>
                  <a:lnTo>
                    <a:pt x="1" y="4"/>
                  </a:lnTo>
                  <a:lnTo>
                    <a:pt x="0" y="5"/>
                  </a:lnTo>
                  <a:lnTo>
                    <a:pt x="0" y="6"/>
                  </a:lnTo>
                  <a:lnTo>
                    <a:pt x="0" y="7"/>
                  </a:lnTo>
                  <a:lnTo>
                    <a:pt x="0" y="8"/>
                  </a:lnTo>
                  <a:lnTo>
                    <a:pt x="1" y="9"/>
                  </a:lnTo>
                  <a:lnTo>
                    <a:pt x="1" y="10"/>
                  </a:lnTo>
                  <a:lnTo>
                    <a:pt x="2" y="10"/>
                  </a:lnTo>
                  <a:lnTo>
                    <a:pt x="4" y="11"/>
                  </a:lnTo>
                  <a:lnTo>
                    <a:pt x="5" y="11"/>
                  </a:lnTo>
                  <a:lnTo>
                    <a:pt x="6" y="12"/>
                  </a:lnTo>
                  <a:lnTo>
                    <a:pt x="8" y="12"/>
                  </a:lnTo>
                  <a:lnTo>
                    <a:pt x="10" y="12"/>
                  </a:lnTo>
                  <a:lnTo>
                    <a:pt x="11" y="12"/>
                  </a:lnTo>
                  <a:lnTo>
                    <a:pt x="13" y="12"/>
                  </a:lnTo>
                  <a:lnTo>
                    <a:pt x="15" y="11"/>
                  </a:lnTo>
                  <a:lnTo>
                    <a:pt x="17" y="11"/>
                  </a:lnTo>
                  <a:lnTo>
                    <a:pt x="18" y="11"/>
                  </a:lnTo>
                  <a:lnTo>
                    <a:pt x="20" y="11"/>
                  </a:lnTo>
                  <a:lnTo>
                    <a:pt x="22" y="11"/>
                  </a:lnTo>
                  <a:lnTo>
                    <a:pt x="24" y="11"/>
                  </a:lnTo>
                  <a:lnTo>
                    <a:pt x="26" y="10"/>
                  </a:lnTo>
                  <a:lnTo>
                    <a:pt x="27" y="10"/>
                  </a:lnTo>
                  <a:lnTo>
                    <a:pt x="29" y="10"/>
                  </a:lnTo>
                  <a:lnTo>
                    <a:pt x="31" y="10"/>
                  </a:lnTo>
                  <a:lnTo>
                    <a:pt x="33" y="10"/>
                  </a:lnTo>
                  <a:lnTo>
                    <a:pt x="35" y="10"/>
                  </a:lnTo>
                  <a:lnTo>
                    <a:pt x="37" y="10"/>
                  </a:lnTo>
                  <a:lnTo>
                    <a:pt x="38" y="10"/>
                  </a:lnTo>
                  <a:lnTo>
                    <a:pt x="40" y="10"/>
                  </a:lnTo>
                  <a:lnTo>
                    <a:pt x="42" y="10"/>
                  </a:lnTo>
                  <a:lnTo>
                    <a:pt x="44" y="10"/>
                  </a:lnTo>
                  <a:lnTo>
                    <a:pt x="46" y="10"/>
                  </a:lnTo>
                  <a:lnTo>
                    <a:pt x="47" y="10"/>
                  </a:lnTo>
                  <a:lnTo>
                    <a:pt x="49" y="11"/>
                  </a:lnTo>
                  <a:lnTo>
                    <a:pt x="51" y="11"/>
                  </a:lnTo>
                  <a:lnTo>
                    <a:pt x="53" y="11"/>
                  </a:lnTo>
                  <a:lnTo>
                    <a:pt x="55" y="11"/>
                  </a:lnTo>
                  <a:lnTo>
                    <a:pt x="56" y="11"/>
                  </a:lnTo>
                  <a:lnTo>
                    <a:pt x="58" y="11"/>
                  </a:lnTo>
                  <a:lnTo>
                    <a:pt x="60" y="12"/>
                  </a:lnTo>
                  <a:lnTo>
                    <a:pt x="62" y="12"/>
                  </a:lnTo>
                  <a:lnTo>
                    <a:pt x="64" y="12"/>
                  </a:lnTo>
                  <a:lnTo>
                    <a:pt x="66" y="12"/>
                  </a:lnTo>
                  <a:lnTo>
                    <a:pt x="67" y="12"/>
                  </a:lnTo>
                  <a:lnTo>
                    <a:pt x="69" y="11"/>
                  </a:lnTo>
                  <a:lnTo>
                    <a:pt x="70" y="11"/>
                  </a:lnTo>
                  <a:lnTo>
                    <a:pt x="71" y="10"/>
                  </a:lnTo>
                  <a:lnTo>
                    <a:pt x="72" y="10"/>
                  </a:lnTo>
                  <a:lnTo>
                    <a:pt x="72" y="9"/>
                  </a:lnTo>
                  <a:lnTo>
                    <a:pt x="73" y="8"/>
                  </a:lnTo>
                  <a:lnTo>
                    <a:pt x="73" y="7"/>
                  </a:lnTo>
                  <a:lnTo>
                    <a:pt x="73" y="6"/>
                  </a:lnTo>
                  <a:lnTo>
                    <a:pt x="73" y="5"/>
                  </a:lnTo>
                  <a:lnTo>
                    <a:pt x="72" y="4"/>
                  </a:lnTo>
                  <a:lnTo>
                    <a:pt x="72" y="4"/>
                  </a:lnTo>
                  <a:lnTo>
                    <a:pt x="71" y="3"/>
                  </a:lnTo>
                  <a:lnTo>
                    <a:pt x="70" y="2"/>
                  </a:lnTo>
                  <a:lnTo>
                    <a:pt x="69" y="2"/>
                  </a:lnTo>
                  <a:lnTo>
                    <a:pt x="67" y="2"/>
                  </a:lnTo>
                  <a:lnTo>
                    <a:pt x="66" y="1"/>
                  </a:lnTo>
                  <a:lnTo>
                    <a:pt x="64" y="1"/>
                  </a:lnTo>
                  <a:lnTo>
                    <a:pt x="62" y="1"/>
                  </a:lnTo>
                  <a:lnTo>
                    <a:pt x="60" y="1"/>
                  </a:lnTo>
                  <a:lnTo>
                    <a:pt x="58" y="1"/>
                  </a:lnTo>
                  <a:lnTo>
                    <a:pt x="56" y="1"/>
                  </a:lnTo>
                  <a:lnTo>
                    <a:pt x="55" y="1"/>
                  </a:lnTo>
                  <a:lnTo>
                    <a:pt x="53" y="1"/>
                  </a:lnTo>
                  <a:lnTo>
                    <a:pt x="51" y="1"/>
                  </a:lnTo>
                  <a:lnTo>
                    <a:pt x="49" y="1"/>
                  </a:lnTo>
                  <a:lnTo>
                    <a:pt x="47" y="1"/>
                  </a:lnTo>
                  <a:lnTo>
                    <a:pt x="45" y="0"/>
                  </a:lnTo>
                  <a:lnTo>
                    <a:pt x="44" y="0"/>
                  </a:lnTo>
                  <a:lnTo>
                    <a:pt x="41" y="0"/>
                  </a:lnTo>
                  <a:lnTo>
                    <a:pt x="40" y="0"/>
                  </a:lnTo>
                  <a:lnTo>
                    <a:pt x="38" y="0"/>
                  </a:lnTo>
                  <a:lnTo>
                    <a:pt x="36" y="0"/>
                  </a:lnTo>
                  <a:lnTo>
                    <a:pt x="34" y="0"/>
                  </a:lnTo>
                  <a:lnTo>
                    <a:pt x="33" y="0"/>
                  </a:lnTo>
                  <a:lnTo>
                    <a:pt x="31" y="0"/>
                  </a:lnTo>
                  <a:lnTo>
                    <a:pt x="29" y="0"/>
                  </a:lnTo>
                  <a:lnTo>
                    <a:pt x="27" y="0"/>
                  </a:lnTo>
                  <a:lnTo>
                    <a:pt x="25" y="1"/>
                  </a:lnTo>
                  <a:lnTo>
                    <a:pt x="24" y="1"/>
                  </a:lnTo>
                  <a:lnTo>
                    <a:pt x="22" y="1"/>
                  </a:lnTo>
                  <a:lnTo>
                    <a:pt x="20" y="1"/>
                  </a:lnTo>
                  <a:lnTo>
                    <a:pt x="18" y="1"/>
                  </a:lnTo>
                  <a:lnTo>
                    <a:pt x="16" y="1"/>
                  </a:lnTo>
                  <a:lnTo>
                    <a:pt x="14" y="1"/>
                  </a:lnTo>
                  <a:lnTo>
                    <a:pt x="13" y="1"/>
                  </a:lnTo>
                  <a:lnTo>
                    <a:pt x="11" y="1"/>
                  </a:lnTo>
                  <a:lnTo>
                    <a:pt x="10" y="1"/>
                  </a:lnTo>
                  <a:lnTo>
                    <a:pt x="8" y="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3" name="Freeform 203"/>
            <p:cNvSpPr>
              <a:spLocks/>
            </p:cNvSpPr>
            <p:nvPr/>
          </p:nvSpPr>
          <p:spPr bwMode="auto">
            <a:xfrm>
              <a:off x="1888" y="1867"/>
              <a:ext cx="73" cy="12"/>
            </a:xfrm>
            <a:custGeom>
              <a:avLst/>
              <a:gdLst>
                <a:gd name="T0" fmla="*/ 6 w 73"/>
                <a:gd name="T1" fmla="*/ 2 h 12"/>
                <a:gd name="T2" fmla="*/ 4 w 73"/>
                <a:gd name="T3" fmla="*/ 2 h 12"/>
                <a:gd name="T4" fmla="*/ 1 w 73"/>
                <a:gd name="T5" fmla="*/ 4 h 12"/>
                <a:gd name="T6" fmla="*/ 0 w 73"/>
                <a:gd name="T7" fmla="*/ 5 h 12"/>
                <a:gd name="T8" fmla="*/ 0 w 73"/>
                <a:gd name="T9" fmla="*/ 7 h 12"/>
                <a:gd name="T10" fmla="*/ 1 w 73"/>
                <a:gd name="T11" fmla="*/ 9 h 12"/>
                <a:gd name="T12" fmla="*/ 2 w 73"/>
                <a:gd name="T13" fmla="*/ 10 h 12"/>
                <a:gd name="T14" fmla="*/ 5 w 73"/>
                <a:gd name="T15" fmla="*/ 11 h 12"/>
                <a:gd name="T16" fmla="*/ 8 w 73"/>
                <a:gd name="T17" fmla="*/ 12 h 12"/>
                <a:gd name="T18" fmla="*/ 11 w 73"/>
                <a:gd name="T19" fmla="*/ 12 h 12"/>
                <a:gd name="T20" fmla="*/ 15 w 73"/>
                <a:gd name="T21" fmla="*/ 11 h 12"/>
                <a:gd name="T22" fmla="*/ 18 w 73"/>
                <a:gd name="T23" fmla="*/ 11 h 12"/>
                <a:gd name="T24" fmla="*/ 22 w 73"/>
                <a:gd name="T25" fmla="*/ 11 h 12"/>
                <a:gd name="T26" fmla="*/ 26 w 73"/>
                <a:gd name="T27" fmla="*/ 10 h 12"/>
                <a:gd name="T28" fmla="*/ 29 w 73"/>
                <a:gd name="T29" fmla="*/ 10 h 12"/>
                <a:gd name="T30" fmla="*/ 33 w 73"/>
                <a:gd name="T31" fmla="*/ 10 h 12"/>
                <a:gd name="T32" fmla="*/ 37 w 73"/>
                <a:gd name="T33" fmla="*/ 10 h 12"/>
                <a:gd name="T34" fmla="*/ 40 w 73"/>
                <a:gd name="T35" fmla="*/ 10 h 12"/>
                <a:gd name="T36" fmla="*/ 44 w 73"/>
                <a:gd name="T37" fmla="*/ 10 h 12"/>
                <a:gd name="T38" fmla="*/ 47 w 73"/>
                <a:gd name="T39" fmla="*/ 10 h 12"/>
                <a:gd name="T40" fmla="*/ 51 w 73"/>
                <a:gd name="T41" fmla="*/ 11 h 12"/>
                <a:gd name="T42" fmla="*/ 55 w 73"/>
                <a:gd name="T43" fmla="*/ 11 h 12"/>
                <a:gd name="T44" fmla="*/ 58 w 73"/>
                <a:gd name="T45" fmla="*/ 11 h 12"/>
                <a:gd name="T46" fmla="*/ 62 w 73"/>
                <a:gd name="T47" fmla="*/ 12 h 12"/>
                <a:gd name="T48" fmla="*/ 66 w 73"/>
                <a:gd name="T49" fmla="*/ 12 h 12"/>
                <a:gd name="T50" fmla="*/ 69 w 73"/>
                <a:gd name="T51" fmla="*/ 11 h 12"/>
                <a:gd name="T52" fmla="*/ 71 w 73"/>
                <a:gd name="T53" fmla="*/ 10 h 12"/>
                <a:gd name="T54" fmla="*/ 72 w 73"/>
                <a:gd name="T55" fmla="*/ 9 h 12"/>
                <a:gd name="T56" fmla="*/ 73 w 73"/>
                <a:gd name="T57" fmla="*/ 7 h 12"/>
                <a:gd name="T58" fmla="*/ 73 w 73"/>
                <a:gd name="T59" fmla="*/ 5 h 12"/>
                <a:gd name="T60" fmla="*/ 72 w 73"/>
                <a:gd name="T61" fmla="*/ 4 h 12"/>
                <a:gd name="T62" fmla="*/ 70 w 73"/>
                <a:gd name="T63" fmla="*/ 2 h 12"/>
                <a:gd name="T64" fmla="*/ 67 w 73"/>
                <a:gd name="T65" fmla="*/ 2 h 12"/>
                <a:gd name="T66" fmla="*/ 64 w 73"/>
                <a:gd name="T67" fmla="*/ 1 h 12"/>
                <a:gd name="T68" fmla="*/ 60 w 73"/>
                <a:gd name="T69" fmla="*/ 1 h 12"/>
                <a:gd name="T70" fmla="*/ 56 w 73"/>
                <a:gd name="T71" fmla="*/ 1 h 12"/>
                <a:gd name="T72" fmla="*/ 53 w 73"/>
                <a:gd name="T73" fmla="*/ 1 h 12"/>
                <a:gd name="T74" fmla="*/ 49 w 73"/>
                <a:gd name="T75" fmla="*/ 1 h 12"/>
                <a:gd name="T76" fmla="*/ 45 w 73"/>
                <a:gd name="T77" fmla="*/ 0 h 12"/>
                <a:gd name="T78" fmla="*/ 41 w 73"/>
                <a:gd name="T79" fmla="*/ 0 h 12"/>
                <a:gd name="T80" fmla="*/ 38 w 73"/>
                <a:gd name="T81" fmla="*/ 0 h 12"/>
                <a:gd name="T82" fmla="*/ 34 w 73"/>
                <a:gd name="T83" fmla="*/ 0 h 12"/>
                <a:gd name="T84" fmla="*/ 31 w 73"/>
                <a:gd name="T85" fmla="*/ 0 h 12"/>
                <a:gd name="T86" fmla="*/ 27 w 73"/>
                <a:gd name="T87" fmla="*/ 0 h 12"/>
                <a:gd name="T88" fmla="*/ 24 w 73"/>
                <a:gd name="T89" fmla="*/ 1 h 12"/>
                <a:gd name="T90" fmla="*/ 20 w 73"/>
                <a:gd name="T91" fmla="*/ 1 h 12"/>
                <a:gd name="T92" fmla="*/ 16 w 73"/>
                <a:gd name="T93" fmla="*/ 1 h 12"/>
                <a:gd name="T94" fmla="*/ 13 w 73"/>
                <a:gd name="T95" fmla="*/ 1 h 12"/>
                <a:gd name="T96" fmla="*/ 10 w 73"/>
                <a:gd name="T9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 h="12">
                  <a:moveTo>
                    <a:pt x="8" y="1"/>
                  </a:moveTo>
                  <a:lnTo>
                    <a:pt x="6" y="2"/>
                  </a:lnTo>
                  <a:lnTo>
                    <a:pt x="5" y="2"/>
                  </a:lnTo>
                  <a:lnTo>
                    <a:pt x="4" y="2"/>
                  </a:lnTo>
                  <a:lnTo>
                    <a:pt x="2" y="3"/>
                  </a:lnTo>
                  <a:lnTo>
                    <a:pt x="1" y="4"/>
                  </a:lnTo>
                  <a:lnTo>
                    <a:pt x="1" y="4"/>
                  </a:lnTo>
                  <a:lnTo>
                    <a:pt x="0" y="5"/>
                  </a:lnTo>
                  <a:lnTo>
                    <a:pt x="0" y="6"/>
                  </a:lnTo>
                  <a:lnTo>
                    <a:pt x="0" y="7"/>
                  </a:lnTo>
                  <a:lnTo>
                    <a:pt x="0" y="8"/>
                  </a:lnTo>
                  <a:lnTo>
                    <a:pt x="1" y="9"/>
                  </a:lnTo>
                  <a:lnTo>
                    <a:pt x="1" y="10"/>
                  </a:lnTo>
                  <a:lnTo>
                    <a:pt x="2" y="10"/>
                  </a:lnTo>
                  <a:lnTo>
                    <a:pt x="4" y="11"/>
                  </a:lnTo>
                  <a:lnTo>
                    <a:pt x="5" y="11"/>
                  </a:lnTo>
                  <a:lnTo>
                    <a:pt x="6" y="12"/>
                  </a:lnTo>
                  <a:lnTo>
                    <a:pt x="8" y="12"/>
                  </a:lnTo>
                  <a:lnTo>
                    <a:pt x="10" y="12"/>
                  </a:lnTo>
                  <a:lnTo>
                    <a:pt x="11" y="12"/>
                  </a:lnTo>
                  <a:lnTo>
                    <a:pt x="13" y="12"/>
                  </a:lnTo>
                  <a:lnTo>
                    <a:pt x="15" y="11"/>
                  </a:lnTo>
                  <a:lnTo>
                    <a:pt x="17" y="11"/>
                  </a:lnTo>
                  <a:lnTo>
                    <a:pt x="18" y="11"/>
                  </a:lnTo>
                  <a:lnTo>
                    <a:pt x="20" y="11"/>
                  </a:lnTo>
                  <a:lnTo>
                    <a:pt x="22" y="11"/>
                  </a:lnTo>
                  <a:lnTo>
                    <a:pt x="24" y="11"/>
                  </a:lnTo>
                  <a:lnTo>
                    <a:pt x="26" y="10"/>
                  </a:lnTo>
                  <a:lnTo>
                    <a:pt x="27" y="10"/>
                  </a:lnTo>
                  <a:lnTo>
                    <a:pt x="29" y="10"/>
                  </a:lnTo>
                  <a:lnTo>
                    <a:pt x="31" y="10"/>
                  </a:lnTo>
                  <a:lnTo>
                    <a:pt x="33" y="10"/>
                  </a:lnTo>
                  <a:lnTo>
                    <a:pt x="35" y="10"/>
                  </a:lnTo>
                  <a:lnTo>
                    <a:pt x="37" y="10"/>
                  </a:lnTo>
                  <a:lnTo>
                    <a:pt x="38" y="10"/>
                  </a:lnTo>
                  <a:lnTo>
                    <a:pt x="40" y="10"/>
                  </a:lnTo>
                  <a:lnTo>
                    <a:pt x="42" y="10"/>
                  </a:lnTo>
                  <a:lnTo>
                    <a:pt x="44" y="10"/>
                  </a:lnTo>
                  <a:lnTo>
                    <a:pt x="46" y="10"/>
                  </a:lnTo>
                  <a:lnTo>
                    <a:pt x="47" y="10"/>
                  </a:lnTo>
                  <a:lnTo>
                    <a:pt x="49" y="11"/>
                  </a:lnTo>
                  <a:lnTo>
                    <a:pt x="51" y="11"/>
                  </a:lnTo>
                  <a:lnTo>
                    <a:pt x="53" y="11"/>
                  </a:lnTo>
                  <a:lnTo>
                    <a:pt x="55" y="11"/>
                  </a:lnTo>
                  <a:lnTo>
                    <a:pt x="56" y="11"/>
                  </a:lnTo>
                  <a:lnTo>
                    <a:pt x="58" y="11"/>
                  </a:lnTo>
                  <a:lnTo>
                    <a:pt x="60" y="12"/>
                  </a:lnTo>
                  <a:lnTo>
                    <a:pt x="62" y="12"/>
                  </a:lnTo>
                  <a:lnTo>
                    <a:pt x="64" y="12"/>
                  </a:lnTo>
                  <a:lnTo>
                    <a:pt x="66" y="12"/>
                  </a:lnTo>
                  <a:lnTo>
                    <a:pt x="67" y="12"/>
                  </a:lnTo>
                  <a:lnTo>
                    <a:pt x="69" y="11"/>
                  </a:lnTo>
                  <a:lnTo>
                    <a:pt x="70" y="11"/>
                  </a:lnTo>
                  <a:lnTo>
                    <a:pt x="71" y="10"/>
                  </a:lnTo>
                  <a:lnTo>
                    <a:pt x="72" y="10"/>
                  </a:lnTo>
                  <a:lnTo>
                    <a:pt x="72" y="9"/>
                  </a:lnTo>
                  <a:lnTo>
                    <a:pt x="73" y="8"/>
                  </a:lnTo>
                  <a:lnTo>
                    <a:pt x="73" y="7"/>
                  </a:lnTo>
                  <a:lnTo>
                    <a:pt x="73" y="6"/>
                  </a:lnTo>
                  <a:lnTo>
                    <a:pt x="73" y="5"/>
                  </a:lnTo>
                  <a:lnTo>
                    <a:pt x="72" y="4"/>
                  </a:lnTo>
                  <a:lnTo>
                    <a:pt x="72" y="4"/>
                  </a:lnTo>
                  <a:lnTo>
                    <a:pt x="71" y="3"/>
                  </a:lnTo>
                  <a:lnTo>
                    <a:pt x="70" y="2"/>
                  </a:lnTo>
                  <a:lnTo>
                    <a:pt x="69" y="2"/>
                  </a:lnTo>
                  <a:lnTo>
                    <a:pt x="67" y="2"/>
                  </a:lnTo>
                  <a:lnTo>
                    <a:pt x="66" y="1"/>
                  </a:lnTo>
                  <a:lnTo>
                    <a:pt x="64" y="1"/>
                  </a:lnTo>
                  <a:lnTo>
                    <a:pt x="62" y="1"/>
                  </a:lnTo>
                  <a:lnTo>
                    <a:pt x="60" y="1"/>
                  </a:lnTo>
                  <a:lnTo>
                    <a:pt x="58" y="1"/>
                  </a:lnTo>
                  <a:lnTo>
                    <a:pt x="56" y="1"/>
                  </a:lnTo>
                  <a:lnTo>
                    <a:pt x="55" y="1"/>
                  </a:lnTo>
                  <a:lnTo>
                    <a:pt x="53" y="1"/>
                  </a:lnTo>
                  <a:lnTo>
                    <a:pt x="51" y="1"/>
                  </a:lnTo>
                  <a:lnTo>
                    <a:pt x="49" y="1"/>
                  </a:lnTo>
                  <a:lnTo>
                    <a:pt x="47" y="1"/>
                  </a:lnTo>
                  <a:lnTo>
                    <a:pt x="45" y="0"/>
                  </a:lnTo>
                  <a:lnTo>
                    <a:pt x="44" y="0"/>
                  </a:lnTo>
                  <a:lnTo>
                    <a:pt x="41" y="0"/>
                  </a:lnTo>
                  <a:lnTo>
                    <a:pt x="40" y="0"/>
                  </a:lnTo>
                  <a:lnTo>
                    <a:pt x="38" y="0"/>
                  </a:lnTo>
                  <a:lnTo>
                    <a:pt x="36" y="0"/>
                  </a:lnTo>
                  <a:lnTo>
                    <a:pt x="34" y="0"/>
                  </a:lnTo>
                  <a:lnTo>
                    <a:pt x="33" y="0"/>
                  </a:lnTo>
                  <a:lnTo>
                    <a:pt x="31" y="0"/>
                  </a:lnTo>
                  <a:lnTo>
                    <a:pt x="29" y="0"/>
                  </a:lnTo>
                  <a:lnTo>
                    <a:pt x="27" y="0"/>
                  </a:lnTo>
                  <a:lnTo>
                    <a:pt x="25" y="1"/>
                  </a:lnTo>
                  <a:lnTo>
                    <a:pt x="24" y="1"/>
                  </a:lnTo>
                  <a:lnTo>
                    <a:pt x="22" y="1"/>
                  </a:lnTo>
                  <a:lnTo>
                    <a:pt x="20" y="1"/>
                  </a:lnTo>
                  <a:lnTo>
                    <a:pt x="18" y="1"/>
                  </a:lnTo>
                  <a:lnTo>
                    <a:pt x="16" y="1"/>
                  </a:lnTo>
                  <a:lnTo>
                    <a:pt x="14" y="1"/>
                  </a:lnTo>
                  <a:lnTo>
                    <a:pt x="13" y="1"/>
                  </a:lnTo>
                  <a:lnTo>
                    <a:pt x="11" y="1"/>
                  </a:lnTo>
                  <a:lnTo>
                    <a:pt x="10" y="1"/>
                  </a:lnTo>
                  <a:lnTo>
                    <a:pt x="8" y="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4" name="Freeform 204"/>
            <p:cNvSpPr>
              <a:spLocks/>
            </p:cNvSpPr>
            <p:nvPr/>
          </p:nvSpPr>
          <p:spPr bwMode="auto">
            <a:xfrm>
              <a:off x="2052" y="1974"/>
              <a:ext cx="20" cy="74"/>
            </a:xfrm>
            <a:custGeom>
              <a:avLst/>
              <a:gdLst>
                <a:gd name="T0" fmla="*/ 17 w 20"/>
                <a:gd name="T1" fmla="*/ 6 h 74"/>
                <a:gd name="T2" fmla="*/ 16 w 20"/>
                <a:gd name="T3" fmla="*/ 3 h 74"/>
                <a:gd name="T4" fmla="*/ 14 w 20"/>
                <a:gd name="T5" fmla="*/ 1 h 74"/>
                <a:gd name="T6" fmla="*/ 11 w 20"/>
                <a:gd name="T7" fmla="*/ 0 h 74"/>
                <a:gd name="T8" fmla="*/ 8 w 20"/>
                <a:gd name="T9" fmla="*/ 0 h 74"/>
                <a:gd name="T10" fmla="*/ 5 w 20"/>
                <a:gd name="T11" fmla="*/ 0 h 74"/>
                <a:gd name="T12" fmla="*/ 3 w 20"/>
                <a:gd name="T13" fmla="*/ 2 h 74"/>
                <a:gd name="T14" fmla="*/ 1 w 20"/>
                <a:gd name="T15" fmla="*/ 4 h 74"/>
                <a:gd name="T16" fmla="*/ 0 w 20"/>
                <a:gd name="T17" fmla="*/ 7 h 74"/>
                <a:gd name="T18" fmla="*/ 0 w 20"/>
                <a:gd name="T19" fmla="*/ 11 h 74"/>
                <a:gd name="T20" fmla="*/ 1 w 20"/>
                <a:gd name="T21" fmla="*/ 15 h 74"/>
                <a:gd name="T22" fmla="*/ 1 w 20"/>
                <a:gd name="T23" fmla="*/ 18 h 74"/>
                <a:gd name="T24" fmla="*/ 2 w 20"/>
                <a:gd name="T25" fmla="*/ 22 h 74"/>
                <a:gd name="T26" fmla="*/ 2 w 20"/>
                <a:gd name="T27" fmla="*/ 26 h 74"/>
                <a:gd name="T28" fmla="*/ 3 w 20"/>
                <a:gd name="T29" fmla="*/ 29 h 74"/>
                <a:gd name="T30" fmla="*/ 3 w 20"/>
                <a:gd name="T31" fmla="*/ 33 h 74"/>
                <a:gd name="T32" fmla="*/ 3 w 20"/>
                <a:gd name="T33" fmla="*/ 37 h 74"/>
                <a:gd name="T34" fmla="*/ 3 w 20"/>
                <a:gd name="T35" fmla="*/ 40 h 74"/>
                <a:gd name="T36" fmla="*/ 3 w 20"/>
                <a:gd name="T37" fmla="*/ 44 h 74"/>
                <a:gd name="T38" fmla="*/ 2 w 20"/>
                <a:gd name="T39" fmla="*/ 48 h 74"/>
                <a:gd name="T40" fmla="*/ 2 w 20"/>
                <a:gd name="T41" fmla="*/ 51 h 74"/>
                <a:gd name="T42" fmla="*/ 1 w 20"/>
                <a:gd name="T43" fmla="*/ 56 h 74"/>
                <a:gd name="T44" fmla="*/ 1 w 20"/>
                <a:gd name="T45" fmla="*/ 59 h 74"/>
                <a:gd name="T46" fmla="*/ 0 w 20"/>
                <a:gd name="T47" fmla="*/ 63 h 74"/>
                <a:gd name="T48" fmla="*/ 0 w 20"/>
                <a:gd name="T49" fmla="*/ 67 h 74"/>
                <a:gd name="T50" fmla="*/ 1 w 20"/>
                <a:gd name="T51" fmla="*/ 70 h 74"/>
                <a:gd name="T52" fmla="*/ 3 w 20"/>
                <a:gd name="T53" fmla="*/ 72 h 74"/>
                <a:gd name="T54" fmla="*/ 5 w 20"/>
                <a:gd name="T55" fmla="*/ 73 h 74"/>
                <a:gd name="T56" fmla="*/ 8 w 20"/>
                <a:gd name="T57" fmla="*/ 74 h 74"/>
                <a:gd name="T58" fmla="*/ 11 w 20"/>
                <a:gd name="T59" fmla="*/ 74 h 74"/>
                <a:gd name="T60" fmla="*/ 14 w 20"/>
                <a:gd name="T61" fmla="*/ 73 h 74"/>
                <a:gd name="T62" fmla="*/ 16 w 20"/>
                <a:gd name="T63" fmla="*/ 71 h 74"/>
                <a:gd name="T64" fmla="*/ 17 w 20"/>
                <a:gd name="T65" fmla="*/ 68 h 74"/>
                <a:gd name="T66" fmla="*/ 18 w 20"/>
                <a:gd name="T67" fmla="*/ 65 h 74"/>
                <a:gd name="T68" fmla="*/ 18 w 20"/>
                <a:gd name="T69" fmla="*/ 61 h 74"/>
                <a:gd name="T70" fmla="*/ 18 w 20"/>
                <a:gd name="T71" fmla="*/ 57 h 74"/>
                <a:gd name="T72" fmla="*/ 18 w 20"/>
                <a:gd name="T73" fmla="*/ 54 h 74"/>
                <a:gd name="T74" fmla="*/ 19 w 20"/>
                <a:gd name="T75" fmla="*/ 50 h 74"/>
                <a:gd name="T76" fmla="*/ 19 w 20"/>
                <a:gd name="T77" fmla="*/ 46 h 74"/>
                <a:gd name="T78" fmla="*/ 20 w 20"/>
                <a:gd name="T79" fmla="*/ 42 h 74"/>
                <a:gd name="T80" fmla="*/ 20 w 20"/>
                <a:gd name="T81" fmla="*/ 38 h 74"/>
                <a:gd name="T82" fmla="*/ 20 w 20"/>
                <a:gd name="T83" fmla="*/ 34 h 74"/>
                <a:gd name="T84" fmla="*/ 20 w 20"/>
                <a:gd name="T85" fmla="*/ 31 h 74"/>
                <a:gd name="T86" fmla="*/ 19 w 20"/>
                <a:gd name="T87" fmla="*/ 27 h 74"/>
                <a:gd name="T88" fmla="*/ 19 w 20"/>
                <a:gd name="T89" fmla="*/ 24 h 74"/>
                <a:gd name="T90" fmla="*/ 18 w 20"/>
                <a:gd name="T91" fmla="*/ 20 h 74"/>
                <a:gd name="T92" fmla="*/ 18 w 20"/>
                <a:gd name="T93" fmla="*/ 16 h 74"/>
                <a:gd name="T94" fmla="*/ 18 w 20"/>
                <a:gd name="T95" fmla="*/ 13 h 74"/>
                <a:gd name="T96" fmla="*/ 18 w 20"/>
                <a:gd name="T9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4">
                  <a:moveTo>
                    <a:pt x="18" y="7"/>
                  </a:moveTo>
                  <a:lnTo>
                    <a:pt x="17" y="6"/>
                  </a:lnTo>
                  <a:lnTo>
                    <a:pt x="17" y="4"/>
                  </a:lnTo>
                  <a:lnTo>
                    <a:pt x="16" y="3"/>
                  </a:lnTo>
                  <a:lnTo>
                    <a:pt x="15" y="2"/>
                  </a:lnTo>
                  <a:lnTo>
                    <a:pt x="14" y="1"/>
                  </a:lnTo>
                  <a:lnTo>
                    <a:pt x="13" y="0"/>
                  </a:lnTo>
                  <a:lnTo>
                    <a:pt x="11" y="0"/>
                  </a:lnTo>
                  <a:lnTo>
                    <a:pt x="9" y="0"/>
                  </a:lnTo>
                  <a:lnTo>
                    <a:pt x="8" y="0"/>
                  </a:lnTo>
                  <a:lnTo>
                    <a:pt x="7" y="0"/>
                  </a:lnTo>
                  <a:lnTo>
                    <a:pt x="5" y="0"/>
                  </a:lnTo>
                  <a:lnTo>
                    <a:pt x="4" y="1"/>
                  </a:lnTo>
                  <a:lnTo>
                    <a:pt x="3" y="2"/>
                  </a:lnTo>
                  <a:lnTo>
                    <a:pt x="2" y="3"/>
                  </a:lnTo>
                  <a:lnTo>
                    <a:pt x="1" y="4"/>
                  </a:lnTo>
                  <a:lnTo>
                    <a:pt x="0" y="6"/>
                  </a:lnTo>
                  <a:lnTo>
                    <a:pt x="0" y="7"/>
                  </a:lnTo>
                  <a:lnTo>
                    <a:pt x="0" y="9"/>
                  </a:lnTo>
                  <a:lnTo>
                    <a:pt x="0" y="11"/>
                  </a:lnTo>
                  <a:lnTo>
                    <a:pt x="0" y="13"/>
                  </a:lnTo>
                  <a:lnTo>
                    <a:pt x="1" y="15"/>
                  </a:lnTo>
                  <a:lnTo>
                    <a:pt x="1" y="17"/>
                  </a:lnTo>
                  <a:lnTo>
                    <a:pt x="1" y="18"/>
                  </a:lnTo>
                  <a:lnTo>
                    <a:pt x="2" y="20"/>
                  </a:lnTo>
                  <a:lnTo>
                    <a:pt x="2" y="22"/>
                  </a:lnTo>
                  <a:lnTo>
                    <a:pt x="2" y="24"/>
                  </a:lnTo>
                  <a:lnTo>
                    <a:pt x="2" y="26"/>
                  </a:lnTo>
                  <a:lnTo>
                    <a:pt x="3" y="27"/>
                  </a:lnTo>
                  <a:lnTo>
                    <a:pt x="3" y="29"/>
                  </a:lnTo>
                  <a:lnTo>
                    <a:pt x="3" y="31"/>
                  </a:lnTo>
                  <a:lnTo>
                    <a:pt x="3" y="33"/>
                  </a:lnTo>
                  <a:lnTo>
                    <a:pt x="3" y="35"/>
                  </a:lnTo>
                  <a:lnTo>
                    <a:pt x="3" y="37"/>
                  </a:lnTo>
                  <a:lnTo>
                    <a:pt x="3" y="39"/>
                  </a:lnTo>
                  <a:lnTo>
                    <a:pt x="3" y="40"/>
                  </a:lnTo>
                  <a:lnTo>
                    <a:pt x="3" y="42"/>
                  </a:lnTo>
                  <a:lnTo>
                    <a:pt x="3" y="44"/>
                  </a:lnTo>
                  <a:lnTo>
                    <a:pt x="3" y="46"/>
                  </a:lnTo>
                  <a:lnTo>
                    <a:pt x="2" y="48"/>
                  </a:lnTo>
                  <a:lnTo>
                    <a:pt x="2" y="50"/>
                  </a:lnTo>
                  <a:lnTo>
                    <a:pt x="2" y="51"/>
                  </a:lnTo>
                  <a:lnTo>
                    <a:pt x="2" y="54"/>
                  </a:lnTo>
                  <a:lnTo>
                    <a:pt x="1" y="56"/>
                  </a:lnTo>
                  <a:lnTo>
                    <a:pt x="1" y="57"/>
                  </a:lnTo>
                  <a:lnTo>
                    <a:pt x="1" y="59"/>
                  </a:lnTo>
                  <a:lnTo>
                    <a:pt x="0" y="61"/>
                  </a:lnTo>
                  <a:lnTo>
                    <a:pt x="0" y="63"/>
                  </a:lnTo>
                  <a:lnTo>
                    <a:pt x="0" y="65"/>
                  </a:lnTo>
                  <a:lnTo>
                    <a:pt x="0" y="67"/>
                  </a:lnTo>
                  <a:lnTo>
                    <a:pt x="0" y="68"/>
                  </a:lnTo>
                  <a:lnTo>
                    <a:pt x="1" y="70"/>
                  </a:lnTo>
                  <a:lnTo>
                    <a:pt x="2" y="70"/>
                  </a:lnTo>
                  <a:lnTo>
                    <a:pt x="3" y="72"/>
                  </a:lnTo>
                  <a:lnTo>
                    <a:pt x="4" y="73"/>
                  </a:lnTo>
                  <a:lnTo>
                    <a:pt x="5" y="73"/>
                  </a:lnTo>
                  <a:lnTo>
                    <a:pt x="7" y="74"/>
                  </a:lnTo>
                  <a:lnTo>
                    <a:pt x="8" y="74"/>
                  </a:lnTo>
                  <a:lnTo>
                    <a:pt x="9" y="74"/>
                  </a:lnTo>
                  <a:lnTo>
                    <a:pt x="11" y="74"/>
                  </a:lnTo>
                  <a:lnTo>
                    <a:pt x="13" y="73"/>
                  </a:lnTo>
                  <a:lnTo>
                    <a:pt x="14" y="73"/>
                  </a:lnTo>
                  <a:lnTo>
                    <a:pt x="15" y="72"/>
                  </a:lnTo>
                  <a:lnTo>
                    <a:pt x="16" y="71"/>
                  </a:lnTo>
                  <a:lnTo>
                    <a:pt x="17" y="70"/>
                  </a:lnTo>
                  <a:lnTo>
                    <a:pt x="17" y="68"/>
                  </a:lnTo>
                  <a:lnTo>
                    <a:pt x="18" y="67"/>
                  </a:lnTo>
                  <a:lnTo>
                    <a:pt x="18" y="65"/>
                  </a:lnTo>
                  <a:lnTo>
                    <a:pt x="18" y="63"/>
                  </a:lnTo>
                  <a:lnTo>
                    <a:pt x="18" y="61"/>
                  </a:lnTo>
                  <a:lnTo>
                    <a:pt x="18" y="59"/>
                  </a:lnTo>
                  <a:lnTo>
                    <a:pt x="18" y="57"/>
                  </a:lnTo>
                  <a:lnTo>
                    <a:pt x="18" y="56"/>
                  </a:lnTo>
                  <a:lnTo>
                    <a:pt x="18" y="54"/>
                  </a:lnTo>
                  <a:lnTo>
                    <a:pt x="19" y="51"/>
                  </a:lnTo>
                  <a:lnTo>
                    <a:pt x="19" y="50"/>
                  </a:lnTo>
                  <a:lnTo>
                    <a:pt x="19" y="48"/>
                  </a:lnTo>
                  <a:lnTo>
                    <a:pt x="19" y="46"/>
                  </a:lnTo>
                  <a:lnTo>
                    <a:pt x="20" y="44"/>
                  </a:lnTo>
                  <a:lnTo>
                    <a:pt x="20" y="42"/>
                  </a:lnTo>
                  <a:lnTo>
                    <a:pt x="20" y="40"/>
                  </a:lnTo>
                  <a:lnTo>
                    <a:pt x="20" y="38"/>
                  </a:lnTo>
                  <a:lnTo>
                    <a:pt x="20" y="36"/>
                  </a:lnTo>
                  <a:lnTo>
                    <a:pt x="20" y="34"/>
                  </a:lnTo>
                  <a:lnTo>
                    <a:pt x="20" y="33"/>
                  </a:lnTo>
                  <a:lnTo>
                    <a:pt x="20" y="31"/>
                  </a:lnTo>
                  <a:lnTo>
                    <a:pt x="20" y="29"/>
                  </a:lnTo>
                  <a:lnTo>
                    <a:pt x="19" y="27"/>
                  </a:lnTo>
                  <a:lnTo>
                    <a:pt x="19" y="25"/>
                  </a:lnTo>
                  <a:lnTo>
                    <a:pt x="19" y="24"/>
                  </a:lnTo>
                  <a:lnTo>
                    <a:pt x="19" y="22"/>
                  </a:lnTo>
                  <a:lnTo>
                    <a:pt x="18" y="20"/>
                  </a:lnTo>
                  <a:lnTo>
                    <a:pt x="18" y="18"/>
                  </a:lnTo>
                  <a:lnTo>
                    <a:pt x="18" y="16"/>
                  </a:lnTo>
                  <a:lnTo>
                    <a:pt x="18" y="14"/>
                  </a:lnTo>
                  <a:lnTo>
                    <a:pt x="18" y="13"/>
                  </a:lnTo>
                  <a:lnTo>
                    <a:pt x="18" y="11"/>
                  </a:lnTo>
                  <a:lnTo>
                    <a:pt x="18" y="9"/>
                  </a:lnTo>
                  <a:lnTo>
                    <a:pt x="18"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5" name="Freeform 205"/>
            <p:cNvSpPr>
              <a:spLocks/>
            </p:cNvSpPr>
            <p:nvPr/>
          </p:nvSpPr>
          <p:spPr bwMode="auto">
            <a:xfrm>
              <a:off x="2052" y="1974"/>
              <a:ext cx="20" cy="74"/>
            </a:xfrm>
            <a:custGeom>
              <a:avLst/>
              <a:gdLst>
                <a:gd name="T0" fmla="*/ 17 w 20"/>
                <a:gd name="T1" fmla="*/ 6 h 74"/>
                <a:gd name="T2" fmla="*/ 16 w 20"/>
                <a:gd name="T3" fmla="*/ 3 h 74"/>
                <a:gd name="T4" fmla="*/ 14 w 20"/>
                <a:gd name="T5" fmla="*/ 1 h 74"/>
                <a:gd name="T6" fmla="*/ 11 w 20"/>
                <a:gd name="T7" fmla="*/ 0 h 74"/>
                <a:gd name="T8" fmla="*/ 8 w 20"/>
                <a:gd name="T9" fmla="*/ 0 h 74"/>
                <a:gd name="T10" fmla="*/ 5 w 20"/>
                <a:gd name="T11" fmla="*/ 0 h 74"/>
                <a:gd name="T12" fmla="*/ 3 w 20"/>
                <a:gd name="T13" fmla="*/ 2 h 74"/>
                <a:gd name="T14" fmla="*/ 1 w 20"/>
                <a:gd name="T15" fmla="*/ 4 h 74"/>
                <a:gd name="T16" fmla="*/ 0 w 20"/>
                <a:gd name="T17" fmla="*/ 7 h 74"/>
                <a:gd name="T18" fmla="*/ 0 w 20"/>
                <a:gd name="T19" fmla="*/ 11 h 74"/>
                <a:gd name="T20" fmla="*/ 1 w 20"/>
                <a:gd name="T21" fmla="*/ 15 h 74"/>
                <a:gd name="T22" fmla="*/ 1 w 20"/>
                <a:gd name="T23" fmla="*/ 18 h 74"/>
                <a:gd name="T24" fmla="*/ 2 w 20"/>
                <a:gd name="T25" fmla="*/ 22 h 74"/>
                <a:gd name="T26" fmla="*/ 2 w 20"/>
                <a:gd name="T27" fmla="*/ 26 h 74"/>
                <a:gd name="T28" fmla="*/ 3 w 20"/>
                <a:gd name="T29" fmla="*/ 29 h 74"/>
                <a:gd name="T30" fmla="*/ 3 w 20"/>
                <a:gd name="T31" fmla="*/ 33 h 74"/>
                <a:gd name="T32" fmla="*/ 3 w 20"/>
                <a:gd name="T33" fmla="*/ 37 h 74"/>
                <a:gd name="T34" fmla="*/ 3 w 20"/>
                <a:gd name="T35" fmla="*/ 40 h 74"/>
                <a:gd name="T36" fmla="*/ 3 w 20"/>
                <a:gd name="T37" fmla="*/ 44 h 74"/>
                <a:gd name="T38" fmla="*/ 2 w 20"/>
                <a:gd name="T39" fmla="*/ 48 h 74"/>
                <a:gd name="T40" fmla="*/ 2 w 20"/>
                <a:gd name="T41" fmla="*/ 51 h 74"/>
                <a:gd name="T42" fmla="*/ 1 w 20"/>
                <a:gd name="T43" fmla="*/ 56 h 74"/>
                <a:gd name="T44" fmla="*/ 1 w 20"/>
                <a:gd name="T45" fmla="*/ 59 h 74"/>
                <a:gd name="T46" fmla="*/ 0 w 20"/>
                <a:gd name="T47" fmla="*/ 63 h 74"/>
                <a:gd name="T48" fmla="*/ 0 w 20"/>
                <a:gd name="T49" fmla="*/ 67 h 74"/>
                <a:gd name="T50" fmla="*/ 1 w 20"/>
                <a:gd name="T51" fmla="*/ 70 h 74"/>
                <a:gd name="T52" fmla="*/ 3 w 20"/>
                <a:gd name="T53" fmla="*/ 72 h 74"/>
                <a:gd name="T54" fmla="*/ 5 w 20"/>
                <a:gd name="T55" fmla="*/ 73 h 74"/>
                <a:gd name="T56" fmla="*/ 8 w 20"/>
                <a:gd name="T57" fmla="*/ 74 h 74"/>
                <a:gd name="T58" fmla="*/ 11 w 20"/>
                <a:gd name="T59" fmla="*/ 74 h 74"/>
                <a:gd name="T60" fmla="*/ 14 w 20"/>
                <a:gd name="T61" fmla="*/ 73 h 74"/>
                <a:gd name="T62" fmla="*/ 16 w 20"/>
                <a:gd name="T63" fmla="*/ 71 h 74"/>
                <a:gd name="T64" fmla="*/ 17 w 20"/>
                <a:gd name="T65" fmla="*/ 68 h 74"/>
                <a:gd name="T66" fmla="*/ 18 w 20"/>
                <a:gd name="T67" fmla="*/ 65 h 74"/>
                <a:gd name="T68" fmla="*/ 18 w 20"/>
                <a:gd name="T69" fmla="*/ 61 h 74"/>
                <a:gd name="T70" fmla="*/ 18 w 20"/>
                <a:gd name="T71" fmla="*/ 57 h 74"/>
                <a:gd name="T72" fmla="*/ 18 w 20"/>
                <a:gd name="T73" fmla="*/ 54 h 74"/>
                <a:gd name="T74" fmla="*/ 19 w 20"/>
                <a:gd name="T75" fmla="*/ 50 h 74"/>
                <a:gd name="T76" fmla="*/ 19 w 20"/>
                <a:gd name="T77" fmla="*/ 46 h 74"/>
                <a:gd name="T78" fmla="*/ 20 w 20"/>
                <a:gd name="T79" fmla="*/ 42 h 74"/>
                <a:gd name="T80" fmla="*/ 20 w 20"/>
                <a:gd name="T81" fmla="*/ 38 h 74"/>
                <a:gd name="T82" fmla="*/ 20 w 20"/>
                <a:gd name="T83" fmla="*/ 34 h 74"/>
                <a:gd name="T84" fmla="*/ 20 w 20"/>
                <a:gd name="T85" fmla="*/ 31 h 74"/>
                <a:gd name="T86" fmla="*/ 19 w 20"/>
                <a:gd name="T87" fmla="*/ 27 h 74"/>
                <a:gd name="T88" fmla="*/ 19 w 20"/>
                <a:gd name="T89" fmla="*/ 24 h 74"/>
                <a:gd name="T90" fmla="*/ 18 w 20"/>
                <a:gd name="T91" fmla="*/ 20 h 74"/>
                <a:gd name="T92" fmla="*/ 18 w 20"/>
                <a:gd name="T93" fmla="*/ 16 h 74"/>
                <a:gd name="T94" fmla="*/ 18 w 20"/>
                <a:gd name="T95" fmla="*/ 13 h 74"/>
                <a:gd name="T96" fmla="*/ 18 w 20"/>
                <a:gd name="T97" fmla="*/ 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4">
                  <a:moveTo>
                    <a:pt x="18" y="7"/>
                  </a:moveTo>
                  <a:lnTo>
                    <a:pt x="17" y="6"/>
                  </a:lnTo>
                  <a:lnTo>
                    <a:pt x="17" y="4"/>
                  </a:lnTo>
                  <a:lnTo>
                    <a:pt x="16" y="3"/>
                  </a:lnTo>
                  <a:lnTo>
                    <a:pt x="15" y="2"/>
                  </a:lnTo>
                  <a:lnTo>
                    <a:pt x="14" y="1"/>
                  </a:lnTo>
                  <a:lnTo>
                    <a:pt x="13" y="0"/>
                  </a:lnTo>
                  <a:lnTo>
                    <a:pt x="11" y="0"/>
                  </a:lnTo>
                  <a:lnTo>
                    <a:pt x="9" y="0"/>
                  </a:lnTo>
                  <a:lnTo>
                    <a:pt x="8" y="0"/>
                  </a:lnTo>
                  <a:lnTo>
                    <a:pt x="7" y="0"/>
                  </a:lnTo>
                  <a:lnTo>
                    <a:pt x="5" y="0"/>
                  </a:lnTo>
                  <a:lnTo>
                    <a:pt x="4" y="1"/>
                  </a:lnTo>
                  <a:lnTo>
                    <a:pt x="3" y="2"/>
                  </a:lnTo>
                  <a:lnTo>
                    <a:pt x="2" y="3"/>
                  </a:lnTo>
                  <a:lnTo>
                    <a:pt x="1" y="4"/>
                  </a:lnTo>
                  <a:lnTo>
                    <a:pt x="0" y="6"/>
                  </a:lnTo>
                  <a:lnTo>
                    <a:pt x="0" y="7"/>
                  </a:lnTo>
                  <a:lnTo>
                    <a:pt x="0" y="9"/>
                  </a:lnTo>
                  <a:lnTo>
                    <a:pt x="0" y="11"/>
                  </a:lnTo>
                  <a:lnTo>
                    <a:pt x="0" y="13"/>
                  </a:lnTo>
                  <a:lnTo>
                    <a:pt x="1" y="15"/>
                  </a:lnTo>
                  <a:lnTo>
                    <a:pt x="1" y="17"/>
                  </a:lnTo>
                  <a:lnTo>
                    <a:pt x="1" y="18"/>
                  </a:lnTo>
                  <a:lnTo>
                    <a:pt x="2" y="20"/>
                  </a:lnTo>
                  <a:lnTo>
                    <a:pt x="2" y="22"/>
                  </a:lnTo>
                  <a:lnTo>
                    <a:pt x="2" y="24"/>
                  </a:lnTo>
                  <a:lnTo>
                    <a:pt x="2" y="26"/>
                  </a:lnTo>
                  <a:lnTo>
                    <a:pt x="3" y="27"/>
                  </a:lnTo>
                  <a:lnTo>
                    <a:pt x="3" y="29"/>
                  </a:lnTo>
                  <a:lnTo>
                    <a:pt x="3" y="31"/>
                  </a:lnTo>
                  <a:lnTo>
                    <a:pt x="3" y="33"/>
                  </a:lnTo>
                  <a:lnTo>
                    <a:pt x="3" y="35"/>
                  </a:lnTo>
                  <a:lnTo>
                    <a:pt x="3" y="37"/>
                  </a:lnTo>
                  <a:lnTo>
                    <a:pt x="3" y="39"/>
                  </a:lnTo>
                  <a:lnTo>
                    <a:pt x="3" y="40"/>
                  </a:lnTo>
                  <a:lnTo>
                    <a:pt x="3" y="42"/>
                  </a:lnTo>
                  <a:lnTo>
                    <a:pt x="3" y="44"/>
                  </a:lnTo>
                  <a:lnTo>
                    <a:pt x="3" y="46"/>
                  </a:lnTo>
                  <a:lnTo>
                    <a:pt x="2" y="48"/>
                  </a:lnTo>
                  <a:lnTo>
                    <a:pt x="2" y="50"/>
                  </a:lnTo>
                  <a:lnTo>
                    <a:pt x="2" y="51"/>
                  </a:lnTo>
                  <a:lnTo>
                    <a:pt x="2" y="54"/>
                  </a:lnTo>
                  <a:lnTo>
                    <a:pt x="1" y="56"/>
                  </a:lnTo>
                  <a:lnTo>
                    <a:pt x="1" y="57"/>
                  </a:lnTo>
                  <a:lnTo>
                    <a:pt x="1" y="59"/>
                  </a:lnTo>
                  <a:lnTo>
                    <a:pt x="0" y="61"/>
                  </a:lnTo>
                  <a:lnTo>
                    <a:pt x="0" y="63"/>
                  </a:lnTo>
                  <a:lnTo>
                    <a:pt x="0" y="65"/>
                  </a:lnTo>
                  <a:lnTo>
                    <a:pt x="0" y="67"/>
                  </a:lnTo>
                  <a:lnTo>
                    <a:pt x="0" y="68"/>
                  </a:lnTo>
                  <a:lnTo>
                    <a:pt x="1" y="70"/>
                  </a:lnTo>
                  <a:lnTo>
                    <a:pt x="2" y="70"/>
                  </a:lnTo>
                  <a:lnTo>
                    <a:pt x="3" y="72"/>
                  </a:lnTo>
                  <a:lnTo>
                    <a:pt x="4" y="73"/>
                  </a:lnTo>
                  <a:lnTo>
                    <a:pt x="5" y="73"/>
                  </a:lnTo>
                  <a:lnTo>
                    <a:pt x="7" y="74"/>
                  </a:lnTo>
                  <a:lnTo>
                    <a:pt x="8" y="74"/>
                  </a:lnTo>
                  <a:lnTo>
                    <a:pt x="9" y="74"/>
                  </a:lnTo>
                  <a:lnTo>
                    <a:pt x="11" y="74"/>
                  </a:lnTo>
                  <a:lnTo>
                    <a:pt x="13" y="73"/>
                  </a:lnTo>
                  <a:lnTo>
                    <a:pt x="14" y="73"/>
                  </a:lnTo>
                  <a:lnTo>
                    <a:pt x="15" y="72"/>
                  </a:lnTo>
                  <a:lnTo>
                    <a:pt x="16" y="71"/>
                  </a:lnTo>
                  <a:lnTo>
                    <a:pt x="17" y="70"/>
                  </a:lnTo>
                  <a:lnTo>
                    <a:pt x="17" y="68"/>
                  </a:lnTo>
                  <a:lnTo>
                    <a:pt x="18" y="67"/>
                  </a:lnTo>
                  <a:lnTo>
                    <a:pt x="18" y="65"/>
                  </a:lnTo>
                  <a:lnTo>
                    <a:pt x="18" y="63"/>
                  </a:lnTo>
                  <a:lnTo>
                    <a:pt x="18" y="61"/>
                  </a:lnTo>
                  <a:lnTo>
                    <a:pt x="18" y="59"/>
                  </a:lnTo>
                  <a:lnTo>
                    <a:pt x="18" y="57"/>
                  </a:lnTo>
                  <a:lnTo>
                    <a:pt x="18" y="56"/>
                  </a:lnTo>
                  <a:lnTo>
                    <a:pt x="18" y="54"/>
                  </a:lnTo>
                  <a:lnTo>
                    <a:pt x="19" y="51"/>
                  </a:lnTo>
                  <a:lnTo>
                    <a:pt x="19" y="50"/>
                  </a:lnTo>
                  <a:lnTo>
                    <a:pt x="19" y="48"/>
                  </a:lnTo>
                  <a:lnTo>
                    <a:pt x="19" y="46"/>
                  </a:lnTo>
                  <a:lnTo>
                    <a:pt x="20" y="44"/>
                  </a:lnTo>
                  <a:lnTo>
                    <a:pt x="20" y="42"/>
                  </a:lnTo>
                  <a:lnTo>
                    <a:pt x="20" y="40"/>
                  </a:lnTo>
                  <a:lnTo>
                    <a:pt x="20" y="38"/>
                  </a:lnTo>
                  <a:lnTo>
                    <a:pt x="20" y="36"/>
                  </a:lnTo>
                  <a:lnTo>
                    <a:pt x="20" y="34"/>
                  </a:lnTo>
                  <a:lnTo>
                    <a:pt x="20" y="33"/>
                  </a:lnTo>
                  <a:lnTo>
                    <a:pt x="20" y="31"/>
                  </a:lnTo>
                  <a:lnTo>
                    <a:pt x="20" y="29"/>
                  </a:lnTo>
                  <a:lnTo>
                    <a:pt x="19" y="27"/>
                  </a:lnTo>
                  <a:lnTo>
                    <a:pt x="19" y="25"/>
                  </a:lnTo>
                  <a:lnTo>
                    <a:pt x="19" y="24"/>
                  </a:lnTo>
                  <a:lnTo>
                    <a:pt x="19" y="22"/>
                  </a:lnTo>
                  <a:lnTo>
                    <a:pt x="18" y="20"/>
                  </a:lnTo>
                  <a:lnTo>
                    <a:pt x="18" y="18"/>
                  </a:lnTo>
                  <a:lnTo>
                    <a:pt x="18" y="16"/>
                  </a:lnTo>
                  <a:lnTo>
                    <a:pt x="18" y="14"/>
                  </a:lnTo>
                  <a:lnTo>
                    <a:pt x="18" y="13"/>
                  </a:lnTo>
                  <a:lnTo>
                    <a:pt x="18" y="11"/>
                  </a:lnTo>
                  <a:lnTo>
                    <a:pt x="18" y="9"/>
                  </a:lnTo>
                  <a:lnTo>
                    <a:pt x="18"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6" name="Freeform 206"/>
            <p:cNvSpPr>
              <a:spLocks/>
            </p:cNvSpPr>
            <p:nvPr/>
          </p:nvSpPr>
          <p:spPr bwMode="auto">
            <a:xfrm>
              <a:off x="1993" y="1977"/>
              <a:ext cx="58" cy="68"/>
            </a:xfrm>
            <a:custGeom>
              <a:avLst/>
              <a:gdLst>
                <a:gd name="T0" fmla="*/ 58 w 58"/>
                <a:gd name="T1" fmla="*/ 51 h 68"/>
                <a:gd name="T2" fmla="*/ 58 w 58"/>
                <a:gd name="T3" fmla="*/ 53 h 68"/>
                <a:gd name="T4" fmla="*/ 58 w 58"/>
                <a:gd name="T5" fmla="*/ 54 h 68"/>
                <a:gd name="T6" fmla="*/ 58 w 58"/>
                <a:gd name="T7" fmla="*/ 56 h 68"/>
                <a:gd name="T8" fmla="*/ 57 w 58"/>
                <a:gd name="T9" fmla="*/ 57 h 68"/>
                <a:gd name="T10" fmla="*/ 56 w 58"/>
                <a:gd name="T11" fmla="*/ 58 h 68"/>
                <a:gd name="T12" fmla="*/ 55 w 58"/>
                <a:gd name="T13" fmla="*/ 59 h 68"/>
                <a:gd name="T14" fmla="*/ 53 w 58"/>
                <a:gd name="T15" fmla="*/ 60 h 68"/>
                <a:gd name="T16" fmla="*/ 52 w 58"/>
                <a:gd name="T17" fmla="*/ 60 h 68"/>
                <a:gd name="T18" fmla="*/ 51 w 58"/>
                <a:gd name="T19" fmla="*/ 61 h 68"/>
                <a:gd name="T20" fmla="*/ 49 w 58"/>
                <a:gd name="T21" fmla="*/ 61 h 68"/>
                <a:gd name="T22" fmla="*/ 48 w 58"/>
                <a:gd name="T23" fmla="*/ 62 h 68"/>
                <a:gd name="T24" fmla="*/ 12 w 58"/>
                <a:gd name="T25" fmla="*/ 67 h 68"/>
                <a:gd name="T26" fmla="*/ 10 w 58"/>
                <a:gd name="T27" fmla="*/ 67 h 68"/>
                <a:gd name="T28" fmla="*/ 9 w 58"/>
                <a:gd name="T29" fmla="*/ 67 h 68"/>
                <a:gd name="T30" fmla="*/ 8 w 58"/>
                <a:gd name="T31" fmla="*/ 66 h 68"/>
                <a:gd name="T32" fmla="*/ 7 w 58"/>
                <a:gd name="T33" fmla="*/ 66 h 68"/>
                <a:gd name="T34" fmla="*/ 5 w 58"/>
                <a:gd name="T35" fmla="*/ 65 h 68"/>
                <a:gd name="T36" fmla="*/ 4 w 58"/>
                <a:gd name="T37" fmla="*/ 64 h 68"/>
                <a:gd name="T38" fmla="*/ 3 w 58"/>
                <a:gd name="T39" fmla="*/ 62 h 68"/>
                <a:gd name="T40" fmla="*/ 2 w 58"/>
                <a:gd name="T41" fmla="*/ 61 h 68"/>
                <a:gd name="T42" fmla="*/ 2 w 58"/>
                <a:gd name="T43" fmla="*/ 60 h 68"/>
                <a:gd name="T44" fmla="*/ 1 w 58"/>
                <a:gd name="T45" fmla="*/ 59 h 68"/>
                <a:gd name="T46" fmla="*/ 1 w 58"/>
                <a:gd name="T47" fmla="*/ 57 h 68"/>
                <a:gd name="T48" fmla="*/ 0 w 58"/>
                <a:gd name="T49" fmla="*/ 55 h 68"/>
                <a:gd name="T50" fmla="*/ 0 w 58"/>
                <a:gd name="T51" fmla="*/ 54 h 68"/>
                <a:gd name="T52" fmla="*/ 0 w 58"/>
                <a:gd name="T53" fmla="*/ 52 h 68"/>
                <a:gd name="T54" fmla="*/ 0 w 58"/>
                <a:gd name="T55" fmla="*/ 15 h 68"/>
                <a:gd name="T56" fmla="*/ 0 w 58"/>
                <a:gd name="T57" fmla="*/ 13 h 68"/>
                <a:gd name="T58" fmla="*/ 0 w 58"/>
                <a:gd name="T59" fmla="*/ 12 h 68"/>
                <a:gd name="T60" fmla="*/ 1 w 58"/>
                <a:gd name="T61" fmla="*/ 10 h 68"/>
                <a:gd name="T62" fmla="*/ 1 w 58"/>
                <a:gd name="T63" fmla="*/ 8 h 68"/>
                <a:gd name="T64" fmla="*/ 1 w 58"/>
                <a:gd name="T65" fmla="*/ 7 h 68"/>
                <a:gd name="T66" fmla="*/ 2 w 58"/>
                <a:gd name="T67" fmla="*/ 5 h 68"/>
                <a:gd name="T68" fmla="*/ 2 w 58"/>
                <a:gd name="T69" fmla="*/ 4 h 68"/>
                <a:gd name="T70" fmla="*/ 3 w 58"/>
                <a:gd name="T71" fmla="*/ 2 h 68"/>
                <a:gd name="T72" fmla="*/ 4 w 58"/>
                <a:gd name="T73" fmla="*/ 2 h 68"/>
                <a:gd name="T74" fmla="*/ 6 w 58"/>
                <a:gd name="T75" fmla="*/ 1 h 68"/>
                <a:gd name="T76" fmla="*/ 7 w 58"/>
                <a:gd name="T77" fmla="*/ 0 h 68"/>
                <a:gd name="T78" fmla="*/ 9 w 58"/>
                <a:gd name="T79" fmla="*/ 0 h 68"/>
                <a:gd name="T80" fmla="*/ 10 w 58"/>
                <a:gd name="T81" fmla="*/ 0 h 68"/>
                <a:gd name="T82" fmla="*/ 12 w 58"/>
                <a:gd name="T83" fmla="*/ 0 h 68"/>
                <a:gd name="T84" fmla="*/ 47 w 58"/>
                <a:gd name="T85" fmla="*/ 5 h 68"/>
                <a:gd name="T86" fmla="*/ 49 w 58"/>
                <a:gd name="T87" fmla="*/ 5 h 68"/>
                <a:gd name="T88" fmla="*/ 51 w 58"/>
                <a:gd name="T89" fmla="*/ 6 h 68"/>
                <a:gd name="T90" fmla="*/ 52 w 58"/>
                <a:gd name="T91" fmla="*/ 6 h 68"/>
                <a:gd name="T92" fmla="*/ 53 w 58"/>
                <a:gd name="T93" fmla="*/ 6 h 68"/>
                <a:gd name="T94" fmla="*/ 54 w 58"/>
                <a:gd name="T95" fmla="*/ 7 h 68"/>
                <a:gd name="T96" fmla="*/ 55 w 58"/>
                <a:gd name="T97" fmla="*/ 8 h 68"/>
                <a:gd name="T98" fmla="*/ 56 w 58"/>
                <a:gd name="T99" fmla="*/ 9 h 68"/>
                <a:gd name="T100" fmla="*/ 57 w 58"/>
                <a:gd name="T101" fmla="*/ 10 h 68"/>
                <a:gd name="T102" fmla="*/ 58 w 58"/>
                <a:gd name="T103" fmla="*/ 11 h 68"/>
                <a:gd name="T104" fmla="*/ 58 w 58"/>
                <a:gd name="T105" fmla="*/ 12 h 68"/>
                <a:gd name="T106" fmla="*/ 58 w 58"/>
                <a:gd name="T107" fmla="*/ 14 h 68"/>
                <a:gd name="T108" fmla="*/ 58 w 58"/>
                <a:gd name="T109" fmla="*/ 1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58" y="16"/>
                  </a:moveTo>
                  <a:lnTo>
                    <a:pt x="58" y="50"/>
                  </a:lnTo>
                  <a:lnTo>
                    <a:pt x="58" y="50"/>
                  </a:lnTo>
                  <a:lnTo>
                    <a:pt x="58" y="51"/>
                  </a:lnTo>
                  <a:lnTo>
                    <a:pt x="58" y="51"/>
                  </a:lnTo>
                  <a:lnTo>
                    <a:pt x="58" y="51"/>
                  </a:lnTo>
                  <a:lnTo>
                    <a:pt x="58" y="52"/>
                  </a:lnTo>
                  <a:lnTo>
                    <a:pt x="58" y="52"/>
                  </a:lnTo>
                  <a:lnTo>
                    <a:pt x="58" y="52"/>
                  </a:lnTo>
                  <a:lnTo>
                    <a:pt x="58" y="53"/>
                  </a:lnTo>
                  <a:lnTo>
                    <a:pt x="58" y="53"/>
                  </a:lnTo>
                  <a:lnTo>
                    <a:pt x="58" y="53"/>
                  </a:lnTo>
                  <a:lnTo>
                    <a:pt x="58" y="54"/>
                  </a:lnTo>
                  <a:lnTo>
                    <a:pt x="58" y="54"/>
                  </a:lnTo>
                  <a:lnTo>
                    <a:pt x="58" y="54"/>
                  </a:lnTo>
                  <a:lnTo>
                    <a:pt x="58" y="54"/>
                  </a:lnTo>
                  <a:lnTo>
                    <a:pt x="58" y="55"/>
                  </a:lnTo>
                  <a:lnTo>
                    <a:pt x="58" y="55"/>
                  </a:lnTo>
                  <a:lnTo>
                    <a:pt x="58" y="55"/>
                  </a:lnTo>
                  <a:lnTo>
                    <a:pt x="58" y="56"/>
                  </a:lnTo>
                  <a:lnTo>
                    <a:pt x="58" y="56"/>
                  </a:lnTo>
                  <a:lnTo>
                    <a:pt x="57" y="56"/>
                  </a:lnTo>
                  <a:lnTo>
                    <a:pt x="57" y="56"/>
                  </a:lnTo>
                  <a:lnTo>
                    <a:pt x="57" y="56"/>
                  </a:lnTo>
                  <a:lnTo>
                    <a:pt x="57" y="57"/>
                  </a:lnTo>
                  <a:lnTo>
                    <a:pt x="57" y="57"/>
                  </a:lnTo>
                  <a:lnTo>
                    <a:pt x="57" y="57"/>
                  </a:lnTo>
                  <a:lnTo>
                    <a:pt x="56" y="57"/>
                  </a:lnTo>
                  <a:lnTo>
                    <a:pt x="56" y="58"/>
                  </a:lnTo>
                  <a:lnTo>
                    <a:pt x="56" y="58"/>
                  </a:lnTo>
                  <a:lnTo>
                    <a:pt x="55" y="58"/>
                  </a:lnTo>
                  <a:lnTo>
                    <a:pt x="55" y="58"/>
                  </a:lnTo>
                  <a:lnTo>
                    <a:pt x="55" y="59"/>
                  </a:lnTo>
                  <a:lnTo>
                    <a:pt x="55" y="59"/>
                  </a:lnTo>
                  <a:lnTo>
                    <a:pt x="55" y="59"/>
                  </a:lnTo>
                  <a:lnTo>
                    <a:pt x="54" y="59"/>
                  </a:lnTo>
                  <a:lnTo>
                    <a:pt x="54" y="59"/>
                  </a:lnTo>
                  <a:lnTo>
                    <a:pt x="54" y="59"/>
                  </a:lnTo>
                  <a:lnTo>
                    <a:pt x="53" y="60"/>
                  </a:lnTo>
                  <a:lnTo>
                    <a:pt x="53" y="60"/>
                  </a:lnTo>
                  <a:lnTo>
                    <a:pt x="53" y="60"/>
                  </a:lnTo>
                  <a:lnTo>
                    <a:pt x="53" y="60"/>
                  </a:lnTo>
                  <a:lnTo>
                    <a:pt x="53" y="60"/>
                  </a:lnTo>
                  <a:lnTo>
                    <a:pt x="52" y="60"/>
                  </a:lnTo>
                  <a:lnTo>
                    <a:pt x="52" y="60"/>
                  </a:lnTo>
                  <a:lnTo>
                    <a:pt x="52" y="60"/>
                  </a:lnTo>
                  <a:lnTo>
                    <a:pt x="52" y="61"/>
                  </a:lnTo>
                  <a:lnTo>
                    <a:pt x="51" y="61"/>
                  </a:lnTo>
                  <a:lnTo>
                    <a:pt x="51" y="61"/>
                  </a:lnTo>
                  <a:lnTo>
                    <a:pt x="51" y="61"/>
                  </a:lnTo>
                  <a:lnTo>
                    <a:pt x="50" y="61"/>
                  </a:lnTo>
                  <a:lnTo>
                    <a:pt x="50" y="61"/>
                  </a:lnTo>
                  <a:lnTo>
                    <a:pt x="50" y="61"/>
                  </a:lnTo>
                  <a:lnTo>
                    <a:pt x="50" y="61"/>
                  </a:lnTo>
                  <a:lnTo>
                    <a:pt x="49" y="61"/>
                  </a:lnTo>
                  <a:lnTo>
                    <a:pt x="49" y="61"/>
                  </a:lnTo>
                  <a:lnTo>
                    <a:pt x="49" y="62"/>
                  </a:lnTo>
                  <a:lnTo>
                    <a:pt x="48" y="62"/>
                  </a:lnTo>
                  <a:lnTo>
                    <a:pt x="48" y="62"/>
                  </a:lnTo>
                  <a:lnTo>
                    <a:pt x="48" y="62"/>
                  </a:lnTo>
                  <a:lnTo>
                    <a:pt x="47" y="62"/>
                  </a:lnTo>
                  <a:lnTo>
                    <a:pt x="13" y="68"/>
                  </a:lnTo>
                  <a:lnTo>
                    <a:pt x="13" y="67"/>
                  </a:lnTo>
                  <a:lnTo>
                    <a:pt x="12" y="67"/>
                  </a:lnTo>
                  <a:lnTo>
                    <a:pt x="12" y="67"/>
                  </a:lnTo>
                  <a:lnTo>
                    <a:pt x="12" y="67"/>
                  </a:lnTo>
                  <a:lnTo>
                    <a:pt x="11" y="67"/>
                  </a:lnTo>
                  <a:lnTo>
                    <a:pt x="11" y="67"/>
                  </a:lnTo>
                  <a:lnTo>
                    <a:pt x="11" y="67"/>
                  </a:lnTo>
                  <a:lnTo>
                    <a:pt x="10" y="67"/>
                  </a:lnTo>
                  <a:lnTo>
                    <a:pt x="10" y="67"/>
                  </a:lnTo>
                  <a:lnTo>
                    <a:pt x="10" y="67"/>
                  </a:lnTo>
                  <a:lnTo>
                    <a:pt x="10" y="67"/>
                  </a:lnTo>
                  <a:lnTo>
                    <a:pt x="9" y="67"/>
                  </a:lnTo>
                  <a:lnTo>
                    <a:pt x="9" y="67"/>
                  </a:lnTo>
                  <a:lnTo>
                    <a:pt x="9" y="67"/>
                  </a:lnTo>
                  <a:lnTo>
                    <a:pt x="8" y="67"/>
                  </a:lnTo>
                  <a:lnTo>
                    <a:pt x="8" y="67"/>
                  </a:lnTo>
                  <a:lnTo>
                    <a:pt x="8" y="67"/>
                  </a:lnTo>
                  <a:lnTo>
                    <a:pt x="8" y="66"/>
                  </a:lnTo>
                  <a:lnTo>
                    <a:pt x="8" y="66"/>
                  </a:lnTo>
                  <a:lnTo>
                    <a:pt x="7" y="66"/>
                  </a:lnTo>
                  <a:lnTo>
                    <a:pt x="7" y="66"/>
                  </a:lnTo>
                  <a:lnTo>
                    <a:pt x="7" y="66"/>
                  </a:lnTo>
                  <a:lnTo>
                    <a:pt x="7" y="66"/>
                  </a:lnTo>
                  <a:lnTo>
                    <a:pt x="6" y="66"/>
                  </a:lnTo>
                  <a:lnTo>
                    <a:pt x="6" y="65"/>
                  </a:lnTo>
                  <a:lnTo>
                    <a:pt x="6" y="65"/>
                  </a:lnTo>
                  <a:lnTo>
                    <a:pt x="6" y="65"/>
                  </a:lnTo>
                  <a:lnTo>
                    <a:pt x="5" y="65"/>
                  </a:lnTo>
                  <a:lnTo>
                    <a:pt x="5" y="65"/>
                  </a:lnTo>
                  <a:lnTo>
                    <a:pt x="5" y="65"/>
                  </a:lnTo>
                  <a:lnTo>
                    <a:pt x="5" y="64"/>
                  </a:lnTo>
                  <a:lnTo>
                    <a:pt x="4" y="64"/>
                  </a:lnTo>
                  <a:lnTo>
                    <a:pt x="4" y="64"/>
                  </a:lnTo>
                  <a:lnTo>
                    <a:pt x="4" y="64"/>
                  </a:lnTo>
                  <a:lnTo>
                    <a:pt x="4" y="63"/>
                  </a:lnTo>
                  <a:lnTo>
                    <a:pt x="3" y="63"/>
                  </a:lnTo>
                  <a:lnTo>
                    <a:pt x="3" y="63"/>
                  </a:lnTo>
                  <a:lnTo>
                    <a:pt x="3" y="62"/>
                  </a:lnTo>
                  <a:lnTo>
                    <a:pt x="3" y="62"/>
                  </a:lnTo>
                  <a:lnTo>
                    <a:pt x="3" y="62"/>
                  </a:lnTo>
                  <a:lnTo>
                    <a:pt x="2" y="62"/>
                  </a:lnTo>
                  <a:lnTo>
                    <a:pt x="2" y="61"/>
                  </a:lnTo>
                  <a:lnTo>
                    <a:pt x="2" y="61"/>
                  </a:lnTo>
                  <a:lnTo>
                    <a:pt x="2" y="61"/>
                  </a:lnTo>
                  <a:lnTo>
                    <a:pt x="2" y="61"/>
                  </a:lnTo>
                  <a:lnTo>
                    <a:pt x="2" y="61"/>
                  </a:lnTo>
                  <a:lnTo>
                    <a:pt x="2" y="60"/>
                  </a:lnTo>
                  <a:lnTo>
                    <a:pt x="2" y="60"/>
                  </a:lnTo>
                  <a:lnTo>
                    <a:pt x="1" y="60"/>
                  </a:lnTo>
                  <a:lnTo>
                    <a:pt x="1" y="59"/>
                  </a:lnTo>
                  <a:lnTo>
                    <a:pt x="1" y="59"/>
                  </a:lnTo>
                  <a:lnTo>
                    <a:pt x="1" y="59"/>
                  </a:lnTo>
                  <a:lnTo>
                    <a:pt x="1" y="59"/>
                  </a:lnTo>
                  <a:lnTo>
                    <a:pt x="1" y="58"/>
                  </a:lnTo>
                  <a:lnTo>
                    <a:pt x="1" y="58"/>
                  </a:lnTo>
                  <a:lnTo>
                    <a:pt x="1" y="58"/>
                  </a:lnTo>
                  <a:lnTo>
                    <a:pt x="1" y="57"/>
                  </a:lnTo>
                  <a:lnTo>
                    <a:pt x="1" y="57"/>
                  </a:lnTo>
                  <a:lnTo>
                    <a:pt x="1" y="57"/>
                  </a:lnTo>
                  <a:lnTo>
                    <a:pt x="1" y="56"/>
                  </a:lnTo>
                  <a:lnTo>
                    <a:pt x="1" y="56"/>
                  </a:lnTo>
                  <a:lnTo>
                    <a:pt x="0" y="56"/>
                  </a:lnTo>
                  <a:lnTo>
                    <a:pt x="0" y="55"/>
                  </a:lnTo>
                  <a:lnTo>
                    <a:pt x="0" y="55"/>
                  </a:lnTo>
                  <a:lnTo>
                    <a:pt x="0" y="55"/>
                  </a:lnTo>
                  <a:lnTo>
                    <a:pt x="0" y="54"/>
                  </a:lnTo>
                  <a:lnTo>
                    <a:pt x="0" y="54"/>
                  </a:lnTo>
                  <a:lnTo>
                    <a:pt x="0" y="54"/>
                  </a:lnTo>
                  <a:lnTo>
                    <a:pt x="0" y="54"/>
                  </a:lnTo>
                  <a:lnTo>
                    <a:pt x="0" y="53"/>
                  </a:lnTo>
                  <a:lnTo>
                    <a:pt x="0" y="53"/>
                  </a:lnTo>
                  <a:lnTo>
                    <a:pt x="0" y="53"/>
                  </a:lnTo>
                  <a:lnTo>
                    <a:pt x="0" y="52"/>
                  </a:lnTo>
                  <a:lnTo>
                    <a:pt x="0" y="52"/>
                  </a:lnTo>
                  <a:lnTo>
                    <a:pt x="0" y="52"/>
                  </a:lnTo>
                  <a:lnTo>
                    <a:pt x="0" y="16"/>
                  </a:lnTo>
                  <a:lnTo>
                    <a:pt x="0" y="15"/>
                  </a:lnTo>
                  <a:lnTo>
                    <a:pt x="0" y="15"/>
                  </a:lnTo>
                  <a:lnTo>
                    <a:pt x="0" y="15"/>
                  </a:lnTo>
                  <a:lnTo>
                    <a:pt x="0" y="14"/>
                  </a:lnTo>
                  <a:lnTo>
                    <a:pt x="0" y="14"/>
                  </a:lnTo>
                  <a:lnTo>
                    <a:pt x="0" y="14"/>
                  </a:lnTo>
                  <a:lnTo>
                    <a:pt x="0" y="13"/>
                  </a:lnTo>
                  <a:lnTo>
                    <a:pt x="0" y="13"/>
                  </a:lnTo>
                  <a:lnTo>
                    <a:pt x="0" y="13"/>
                  </a:lnTo>
                  <a:lnTo>
                    <a:pt x="0" y="12"/>
                  </a:lnTo>
                  <a:lnTo>
                    <a:pt x="0" y="12"/>
                  </a:lnTo>
                  <a:lnTo>
                    <a:pt x="0" y="12"/>
                  </a:lnTo>
                  <a:lnTo>
                    <a:pt x="0" y="11"/>
                  </a:lnTo>
                  <a:lnTo>
                    <a:pt x="0" y="11"/>
                  </a:lnTo>
                  <a:lnTo>
                    <a:pt x="0" y="11"/>
                  </a:lnTo>
                  <a:lnTo>
                    <a:pt x="1" y="10"/>
                  </a:lnTo>
                  <a:lnTo>
                    <a:pt x="1" y="10"/>
                  </a:lnTo>
                  <a:lnTo>
                    <a:pt x="1" y="10"/>
                  </a:lnTo>
                  <a:lnTo>
                    <a:pt x="1" y="9"/>
                  </a:lnTo>
                  <a:lnTo>
                    <a:pt x="1" y="9"/>
                  </a:lnTo>
                  <a:lnTo>
                    <a:pt x="1" y="9"/>
                  </a:lnTo>
                  <a:lnTo>
                    <a:pt x="1" y="8"/>
                  </a:lnTo>
                  <a:lnTo>
                    <a:pt x="1" y="8"/>
                  </a:lnTo>
                  <a:lnTo>
                    <a:pt x="1" y="8"/>
                  </a:lnTo>
                  <a:lnTo>
                    <a:pt x="1" y="7"/>
                  </a:lnTo>
                  <a:lnTo>
                    <a:pt x="1" y="7"/>
                  </a:lnTo>
                  <a:lnTo>
                    <a:pt x="1" y="7"/>
                  </a:lnTo>
                  <a:lnTo>
                    <a:pt x="1" y="7"/>
                  </a:lnTo>
                  <a:lnTo>
                    <a:pt x="1" y="6"/>
                  </a:lnTo>
                  <a:lnTo>
                    <a:pt x="1" y="6"/>
                  </a:lnTo>
                  <a:lnTo>
                    <a:pt x="2" y="6"/>
                  </a:lnTo>
                  <a:lnTo>
                    <a:pt x="2" y="5"/>
                  </a:lnTo>
                  <a:lnTo>
                    <a:pt x="2" y="5"/>
                  </a:lnTo>
                  <a:lnTo>
                    <a:pt x="2" y="5"/>
                  </a:lnTo>
                  <a:lnTo>
                    <a:pt x="2" y="4"/>
                  </a:lnTo>
                  <a:lnTo>
                    <a:pt x="2" y="4"/>
                  </a:lnTo>
                  <a:lnTo>
                    <a:pt x="2" y="4"/>
                  </a:lnTo>
                  <a:lnTo>
                    <a:pt x="3" y="3"/>
                  </a:lnTo>
                  <a:lnTo>
                    <a:pt x="3" y="3"/>
                  </a:lnTo>
                  <a:lnTo>
                    <a:pt x="3" y="3"/>
                  </a:lnTo>
                  <a:lnTo>
                    <a:pt x="3" y="3"/>
                  </a:lnTo>
                  <a:lnTo>
                    <a:pt x="3" y="2"/>
                  </a:lnTo>
                  <a:lnTo>
                    <a:pt x="4" y="2"/>
                  </a:lnTo>
                  <a:lnTo>
                    <a:pt x="4" y="2"/>
                  </a:lnTo>
                  <a:lnTo>
                    <a:pt x="4" y="2"/>
                  </a:lnTo>
                  <a:lnTo>
                    <a:pt x="4" y="2"/>
                  </a:lnTo>
                  <a:lnTo>
                    <a:pt x="4" y="2"/>
                  </a:lnTo>
                  <a:lnTo>
                    <a:pt x="5" y="1"/>
                  </a:lnTo>
                  <a:lnTo>
                    <a:pt x="5" y="1"/>
                  </a:lnTo>
                  <a:lnTo>
                    <a:pt x="5" y="1"/>
                  </a:lnTo>
                  <a:lnTo>
                    <a:pt x="5" y="1"/>
                  </a:lnTo>
                  <a:lnTo>
                    <a:pt x="6" y="1"/>
                  </a:lnTo>
                  <a:lnTo>
                    <a:pt x="6" y="0"/>
                  </a:lnTo>
                  <a:lnTo>
                    <a:pt x="6" y="0"/>
                  </a:lnTo>
                  <a:lnTo>
                    <a:pt x="7" y="0"/>
                  </a:lnTo>
                  <a:lnTo>
                    <a:pt x="7" y="0"/>
                  </a:lnTo>
                  <a:lnTo>
                    <a:pt x="7" y="0"/>
                  </a:lnTo>
                  <a:lnTo>
                    <a:pt x="8" y="0"/>
                  </a:lnTo>
                  <a:lnTo>
                    <a:pt x="8" y="0"/>
                  </a:lnTo>
                  <a:lnTo>
                    <a:pt x="8" y="0"/>
                  </a:lnTo>
                  <a:lnTo>
                    <a:pt x="8" y="0"/>
                  </a:lnTo>
                  <a:lnTo>
                    <a:pt x="9" y="0"/>
                  </a:lnTo>
                  <a:lnTo>
                    <a:pt x="9" y="0"/>
                  </a:lnTo>
                  <a:lnTo>
                    <a:pt x="9" y="0"/>
                  </a:lnTo>
                  <a:lnTo>
                    <a:pt x="10" y="0"/>
                  </a:lnTo>
                  <a:lnTo>
                    <a:pt x="10" y="0"/>
                  </a:lnTo>
                  <a:lnTo>
                    <a:pt x="10" y="0"/>
                  </a:lnTo>
                  <a:lnTo>
                    <a:pt x="11" y="0"/>
                  </a:lnTo>
                  <a:lnTo>
                    <a:pt x="11" y="0"/>
                  </a:lnTo>
                  <a:lnTo>
                    <a:pt x="11" y="0"/>
                  </a:lnTo>
                  <a:lnTo>
                    <a:pt x="12" y="0"/>
                  </a:lnTo>
                  <a:lnTo>
                    <a:pt x="12" y="0"/>
                  </a:lnTo>
                  <a:lnTo>
                    <a:pt x="12" y="0"/>
                  </a:lnTo>
                  <a:lnTo>
                    <a:pt x="46" y="5"/>
                  </a:lnTo>
                  <a:lnTo>
                    <a:pt x="47" y="5"/>
                  </a:lnTo>
                  <a:lnTo>
                    <a:pt x="47" y="5"/>
                  </a:lnTo>
                  <a:lnTo>
                    <a:pt x="47" y="5"/>
                  </a:lnTo>
                  <a:lnTo>
                    <a:pt x="48" y="5"/>
                  </a:lnTo>
                  <a:lnTo>
                    <a:pt x="48" y="5"/>
                  </a:lnTo>
                  <a:lnTo>
                    <a:pt x="48" y="5"/>
                  </a:lnTo>
                  <a:lnTo>
                    <a:pt x="49" y="5"/>
                  </a:lnTo>
                  <a:lnTo>
                    <a:pt x="49" y="5"/>
                  </a:lnTo>
                  <a:lnTo>
                    <a:pt x="49" y="5"/>
                  </a:lnTo>
                  <a:lnTo>
                    <a:pt x="50" y="6"/>
                  </a:lnTo>
                  <a:lnTo>
                    <a:pt x="50" y="6"/>
                  </a:lnTo>
                  <a:lnTo>
                    <a:pt x="50" y="6"/>
                  </a:lnTo>
                  <a:lnTo>
                    <a:pt x="51" y="6"/>
                  </a:lnTo>
                  <a:lnTo>
                    <a:pt x="51" y="6"/>
                  </a:lnTo>
                  <a:lnTo>
                    <a:pt x="51" y="6"/>
                  </a:lnTo>
                  <a:lnTo>
                    <a:pt x="51" y="6"/>
                  </a:lnTo>
                  <a:lnTo>
                    <a:pt x="52" y="6"/>
                  </a:lnTo>
                  <a:lnTo>
                    <a:pt x="52" y="6"/>
                  </a:lnTo>
                  <a:lnTo>
                    <a:pt x="52" y="6"/>
                  </a:lnTo>
                  <a:lnTo>
                    <a:pt x="52" y="6"/>
                  </a:lnTo>
                  <a:lnTo>
                    <a:pt x="53" y="6"/>
                  </a:lnTo>
                  <a:lnTo>
                    <a:pt x="53" y="6"/>
                  </a:lnTo>
                  <a:lnTo>
                    <a:pt x="53" y="6"/>
                  </a:lnTo>
                  <a:lnTo>
                    <a:pt x="53" y="7"/>
                  </a:lnTo>
                  <a:lnTo>
                    <a:pt x="53" y="7"/>
                  </a:lnTo>
                  <a:lnTo>
                    <a:pt x="54" y="7"/>
                  </a:lnTo>
                  <a:lnTo>
                    <a:pt x="54" y="7"/>
                  </a:lnTo>
                  <a:lnTo>
                    <a:pt x="54" y="7"/>
                  </a:lnTo>
                  <a:lnTo>
                    <a:pt x="54" y="7"/>
                  </a:lnTo>
                  <a:lnTo>
                    <a:pt x="54" y="7"/>
                  </a:lnTo>
                  <a:lnTo>
                    <a:pt x="55" y="7"/>
                  </a:lnTo>
                  <a:lnTo>
                    <a:pt x="55" y="8"/>
                  </a:lnTo>
                  <a:lnTo>
                    <a:pt x="55" y="8"/>
                  </a:lnTo>
                  <a:lnTo>
                    <a:pt x="55" y="8"/>
                  </a:lnTo>
                  <a:lnTo>
                    <a:pt x="56" y="8"/>
                  </a:lnTo>
                  <a:lnTo>
                    <a:pt x="56" y="8"/>
                  </a:lnTo>
                  <a:lnTo>
                    <a:pt x="56" y="8"/>
                  </a:lnTo>
                  <a:lnTo>
                    <a:pt x="56" y="9"/>
                  </a:lnTo>
                  <a:lnTo>
                    <a:pt x="57" y="9"/>
                  </a:lnTo>
                  <a:lnTo>
                    <a:pt x="57" y="9"/>
                  </a:lnTo>
                  <a:lnTo>
                    <a:pt x="57" y="9"/>
                  </a:lnTo>
                  <a:lnTo>
                    <a:pt x="57" y="10"/>
                  </a:lnTo>
                  <a:lnTo>
                    <a:pt x="57" y="10"/>
                  </a:lnTo>
                  <a:lnTo>
                    <a:pt x="57" y="10"/>
                  </a:lnTo>
                  <a:lnTo>
                    <a:pt x="58" y="10"/>
                  </a:lnTo>
                  <a:lnTo>
                    <a:pt x="58" y="10"/>
                  </a:lnTo>
                  <a:lnTo>
                    <a:pt x="58" y="11"/>
                  </a:lnTo>
                  <a:lnTo>
                    <a:pt x="58" y="11"/>
                  </a:lnTo>
                  <a:lnTo>
                    <a:pt x="58" y="11"/>
                  </a:lnTo>
                  <a:lnTo>
                    <a:pt x="58" y="11"/>
                  </a:lnTo>
                  <a:lnTo>
                    <a:pt x="58" y="12"/>
                  </a:lnTo>
                  <a:lnTo>
                    <a:pt x="58" y="12"/>
                  </a:lnTo>
                  <a:lnTo>
                    <a:pt x="58" y="12"/>
                  </a:lnTo>
                  <a:lnTo>
                    <a:pt x="58" y="13"/>
                  </a:lnTo>
                  <a:lnTo>
                    <a:pt x="58" y="13"/>
                  </a:lnTo>
                  <a:lnTo>
                    <a:pt x="58" y="13"/>
                  </a:lnTo>
                  <a:lnTo>
                    <a:pt x="58" y="14"/>
                  </a:lnTo>
                  <a:lnTo>
                    <a:pt x="58" y="14"/>
                  </a:lnTo>
                  <a:lnTo>
                    <a:pt x="58" y="14"/>
                  </a:lnTo>
                  <a:lnTo>
                    <a:pt x="58" y="15"/>
                  </a:lnTo>
                  <a:lnTo>
                    <a:pt x="58" y="15"/>
                  </a:lnTo>
                  <a:lnTo>
                    <a:pt x="58" y="15"/>
                  </a:lnTo>
                  <a:lnTo>
                    <a:pt x="58" y="15"/>
                  </a:lnTo>
                  <a:lnTo>
                    <a:pt x="58" y="16"/>
                  </a:lnTo>
                  <a:lnTo>
                    <a:pt x="58" y="16"/>
                  </a:lnTo>
                  <a:lnTo>
                    <a:pt x="58" y="16"/>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7" name="Freeform 207"/>
            <p:cNvSpPr>
              <a:spLocks/>
            </p:cNvSpPr>
            <p:nvPr/>
          </p:nvSpPr>
          <p:spPr bwMode="auto">
            <a:xfrm>
              <a:off x="1993" y="1977"/>
              <a:ext cx="58" cy="68"/>
            </a:xfrm>
            <a:custGeom>
              <a:avLst/>
              <a:gdLst>
                <a:gd name="T0" fmla="*/ 58 w 58"/>
                <a:gd name="T1" fmla="*/ 51 h 68"/>
                <a:gd name="T2" fmla="*/ 58 w 58"/>
                <a:gd name="T3" fmla="*/ 53 h 68"/>
                <a:gd name="T4" fmla="*/ 58 w 58"/>
                <a:gd name="T5" fmla="*/ 54 h 68"/>
                <a:gd name="T6" fmla="*/ 58 w 58"/>
                <a:gd name="T7" fmla="*/ 56 h 68"/>
                <a:gd name="T8" fmla="*/ 57 w 58"/>
                <a:gd name="T9" fmla="*/ 57 h 68"/>
                <a:gd name="T10" fmla="*/ 56 w 58"/>
                <a:gd name="T11" fmla="*/ 58 h 68"/>
                <a:gd name="T12" fmla="*/ 55 w 58"/>
                <a:gd name="T13" fmla="*/ 59 h 68"/>
                <a:gd name="T14" fmla="*/ 53 w 58"/>
                <a:gd name="T15" fmla="*/ 60 h 68"/>
                <a:gd name="T16" fmla="*/ 52 w 58"/>
                <a:gd name="T17" fmla="*/ 60 h 68"/>
                <a:gd name="T18" fmla="*/ 51 w 58"/>
                <a:gd name="T19" fmla="*/ 61 h 68"/>
                <a:gd name="T20" fmla="*/ 49 w 58"/>
                <a:gd name="T21" fmla="*/ 61 h 68"/>
                <a:gd name="T22" fmla="*/ 48 w 58"/>
                <a:gd name="T23" fmla="*/ 62 h 68"/>
                <a:gd name="T24" fmla="*/ 12 w 58"/>
                <a:gd name="T25" fmla="*/ 67 h 68"/>
                <a:gd name="T26" fmla="*/ 10 w 58"/>
                <a:gd name="T27" fmla="*/ 67 h 68"/>
                <a:gd name="T28" fmla="*/ 9 w 58"/>
                <a:gd name="T29" fmla="*/ 67 h 68"/>
                <a:gd name="T30" fmla="*/ 8 w 58"/>
                <a:gd name="T31" fmla="*/ 66 h 68"/>
                <a:gd name="T32" fmla="*/ 7 w 58"/>
                <a:gd name="T33" fmla="*/ 66 h 68"/>
                <a:gd name="T34" fmla="*/ 5 w 58"/>
                <a:gd name="T35" fmla="*/ 65 h 68"/>
                <a:gd name="T36" fmla="*/ 4 w 58"/>
                <a:gd name="T37" fmla="*/ 64 h 68"/>
                <a:gd name="T38" fmla="*/ 3 w 58"/>
                <a:gd name="T39" fmla="*/ 62 h 68"/>
                <a:gd name="T40" fmla="*/ 2 w 58"/>
                <a:gd name="T41" fmla="*/ 61 h 68"/>
                <a:gd name="T42" fmla="*/ 2 w 58"/>
                <a:gd name="T43" fmla="*/ 60 h 68"/>
                <a:gd name="T44" fmla="*/ 1 w 58"/>
                <a:gd name="T45" fmla="*/ 59 h 68"/>
                <a:gd name="T46" fmla="*/ 1 w 58"/>
                <a:gd name="T47" fmla="*/ 57 h 68"/>
                <a:gd name="T48" fmla="*/ 0 w 58"/>
                <a:gd name="T49" fmla="*/ 55 h 68"/>
                <a:gd name="T50" fmla="*/ 0 w 58"/>
                <a:gd name="T51" fmla="*/ 54 h 68"/>
                <a:gd name="T52" fmla="*/ 0 w 58"/>
                <a:gd name="T53" fmla="*/ 52 h 68"/>
                <a:gd name="T54" fmla="*/ 0 w 58"/>
                <a:gd name="T55" fmla="*/ 15 h 68"/>
                <a:gd name="T56" fmla="*/ 0 w 58"/>
                <a:gd name="T57" fmla="*/ 13 h 68"/>
                <a:gd name="T58" fmla="*/ 0 w 58"/>
                <a:gd name="T59" fmla="*/ 12 h 68"/>
                <a:gd name="T60" fmla="*/ 1 w 58"/>
                <a:gd name="T61" fmla="*/ 10 h 68"/>
                <a:gd name="T62" fmla="*/ 1 w 58"/>
                <a:gd name="T63" fmla="*/ 8 h 68"/>
                <a:gd name="T64" fmla="*/ 1 w 58"/>
                <a:gd name="T65" fmla="*/ 7 h 68"/>
                <a:gd name="T66" fmla="*/ 2 w 58"/>
                <a:gd name="T67" fmla="*/ 5 h 68"/>
                <a:gd name="T68" fmla="*/ 2 w 58"/>
                <a:gd name="T69" fmla="*/ 4 h 68"/>
                <a:gd name="T70" fmla="*/ 3 w 58"/>
                <a:gd name="T71" fmla="*/ 2 h 68"/>
                <a:gd name="T72" fmla="*/ 4 w 58"/>
                <a:gd name="T73" fmla="*/ 2 h 68"/>
                <a:gd name="T74" fmla="*/ 6 w 58"/>
                <a:gd name="T75" fmla="*/ 1 h 68"/>
                <a:gd name="T76" fmla="*/ 7 w 58"/>
                <a:gd name="T77" fmla="*/ 0 h 68"/>
                <a:gd name="T78" fmla="*/ 9 w 58"/>
                <a:gd name="T79" fmla="*/ 0 h 68"/>
                <a:gd name="T80" fmla="*/ 10 w 58"/>
                <a:gd name="T81" fmla="*/ 0 h 68"/>
                <a:gd name="T82" fmla="*/ 12 w 58"/>
                <a:gd name="T83" fmla="*/ 0 h 68"/>
                <a:gd name="T84" fmla="*/ 47 w 58"/>
                <a:gd name="T85" fmla="*/ 5 h 68"/>
                <a:gd name="T86" fmla="*/ 49 w 58"/>
                <a:gd name="T87" fmla="*/ 5 h 68"/>
                <a:gd name="T88" fmla="*/ 51 w 58"/>
                <a:gd name="T89" fmla="*/ 6 h 68"/>
                <a:gd name="T90" fmla="*/ 52 w 58"/>
                <a:gd name="T91" fmla="*/ 6 h 68"/>
                <a:gd name="T92" fmla="*/ 53 w 58"/>
                <a:gd name="T93" fmla="*/ 6 h 68"/>
                <a:gd name="T94" fmla="*/ 54 w 58"/>
                <a:gd name="T95" fmla="*/ 7 h 68"/>
                <a:gd name="T96" fmla="*/ 55 w 58"/>
                <a:gd name="T97" fmla="*/ 8 h 68"/>
                <a:gd name="T98" fmla="*/ 56 w 58"/>
                <a:gd name="T99" fmla="*/ 9 h 68"/>
                <a:gd name="T100" fmla="*/ 57 w 58"/>
                <a:gd name="T101" fmla="*/ 10 h 68"/>
                <a:gd name="T102" fmla="*/ 58 w 58"/>
                <a:gd name="T103" fmla="*/ 11 h 68"/>
                <a:gd name="T104" fmla="*/ 58 w 58"/>
                <a:gd name="T105" fmla="*/ 12 h 68"/>
                <a:gd name="T106" fmla="*/ 58 w 58"/>
                <a:gd name="T107" fmla="*/ 14 h 68"/>
                <a:gd name="T108" fmla="*/ 58 w 58"/>
                <a:gd name="T109" fmla="*/ 1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58" y="16"/>
                  </a:moveTo>
                  <a:lnTo>
                    <a:pt x="58" y="50"/>
                  </a:lnTo>
                  <a:lnTo>
                    <a:pt x="58" y="50"/>
                  </a:lnTo>
                  <a:lnTo>
                    <a:pt x="58" y="51"/>
                  </a:lnTo>
                  <a:lnTo>
                    <a:pt x="58" y="51"/>
                  </a:lnTo>
                  <a:lnTo>
                    <a:pt x="58" y="51"/>
                  </a:lnTo>
                  <a:lnTo>
                    <a:pt x="58" y="52"/>
                  </a:lnTo>
                  <a:lnTo>
                    <a:pt x="58" y="52"/>
                  </a:lnTo>
                  <a:lnTo>
                    <a:pt x="58" y="52"/>
                  </a:lnTo>
                  <a:lnTo>
                    <a:pt x="58" y="53"/>
                  </a:lnTo>
                  <a:lnTo>
                    <a:pt x="58" y="53"/>
                  </a:lnTo>
                  <a:lnTo>
                    <a:pt x="58" y="53"/>
                  </a:lnTo>
                  <a:lnTo>
                    <a:pt x="58" y="54"/>
                  </a:lnTo>
                  <a:lnTo>
                    <a:pt x="58" y="54"/>
                  </a:lnTo>
                  <a:lnTo>
                    <a:pt x="58" y="54"/>
                  </a:lnTo>
                  <a:lnTo>
                    <a:pt x="58" y="54"/>
                  </a:lnTo>
                  <a:lnTo>
                    <a:pt x="58" y="55"/>
                  </a:lnTo>
                  <a:lnTo>
                    <a:pt x="58" y="55"/>
                  </a:lnTo>
                  <a:lnTo>
                    <a:pt x="58" y="55"/>
                  </a:lnTo>
                  <a:lnTo>
                    <a:pt x="58" y="56"/>
                  </a:lnTo>
                  <a:lnTo>
                    <a:pt x="58" y="56"/>
                  </a:lnTo>
                  <a:lnTo>
                    <a:pt x="57" y="56"/>
                  </a:lnTo>
                  <a:lnTo>
                    <a:pt x="57" y="56"/>
                  </a:lnTo>
                  <a:lnTo>
                    <a:pt x="57" y="56"/>
                  </a:lnTo>
                  <a:lnTo>
                    <a:pt x="57" y="57"/>
                  </a:lnTo>
                  <a:lnTo>
                    <a:pt x="57" y="57"/>
                  </a:lnTo>
                  <a:lnTo>
                    <a:pt x="57" y="57"/>
                  </a:lnTo>
                  <a:lnTo>
                    <a:pt x="56" y="57"/>
                  </a:lnTo>
                  <a:lnTo>
                    <a:pt x="56" y="58"/>
                  </a:lnTo>
                  <a:lnTo>
                    <a:pt x="56" y="58"/>
                  </a:lnTo>
                  <a:lnTo>
                    <a:pt x="55" y="58"/>
                  </a:lnTo>
                  <a:lnTo>
                    <a:pt x="55" y="58"/>
                  </a:lnTo>
                  <a:lnTo>
                    <a:pt x="55" y="59"/>
                  </a:lnTo>
                  <a:lnTo>
                    <a:pt x="55" y="59"/>
                  </a:lnTo>
                  <a:lnTo>
                    <a:pt x="55" y="59"/>
                  </a:lnTo>
                  <a:lnTo>
                    <a:pt x="54" y="59"/>
                  </a:lnTo>
                  <a:lnTo>
                    <a:pt x="54" y="59"/>
                  </a:lnTo>
                  <a:lnTo>
                    <a:pt x="54" y="59"/>
                  </a:lnTo>
                  <a:lnTo>
                    <a:pt x="53" y="60"/>
                  </a:lnTo>
                  <a:lnTo>
                    <a:pt x="53" y="60"/>
                  </a:lnTo>
                  <a:lnTo>
                    <a:pt x="53" y="60"/>
                  </a:lnTo>
                  <a:lnTo>
                    <a:pt x="53" y="60"/>
                  </a:lnTo>
                  <a:lnTo>
                    <a:pt x="53" y="60"/>
                  </a:lnTo>
                  <a:lnTo>
                    <a:pt x="52" y="60"/>
                  </a:lnTo>
                  <a:lnTo>
                    <a:pt x="52" y="60"/>
                  </a:lnTo>
                  <a:lnTo>
                    <a:pt x="52" y="60"/>
                  </a:lnTo>
                  <a:lnTo>
                    <a:pt x="52" y="61"/>
                  </a:lnTo>
                  <a:lnTo>
                    <a:pt x="51" y="61"/>
                  </a:lnTo>
                  <a:lnTo>
                    <a:pt x="51" y="61"/>
                  </a:lnTo>
                  <a:lnTo>
                    <a:pt x="51" y="61"/>
                  </a:lnTo>
                  <a:lnTo>
                    <a:pt x="50" y="61"/>
                  </a:lnTo>
                  <a:lnTo>
                    <a:pt x="50" y="61"/>
                  </a:lnTo>
                  <a:lnTo>
                    <a:pt x="50" y="61"/>
                  </a:lnTo>
                  <a:lnTo>
                    <a:pt x="50" y="61"/>
                  </a:lnTo>
                  <a:lnTo>
                    <a:pt x="49" y="61"/>
                  </a:lnTo>
                  <a:lnTo>
                    <a:pt x="49" y="61"/>
                  </a:lnTo>
                  <a:lnTo>
                    <a:pt x="49" y="62"/>
                  </a:lnTo>
                  <a:lnTo>
                    <a:pt x="48" y="62"/>
                  </a:lnTo>
                  <a:lnTo>
                    <a:pt x="48" y="62"/>
                  </a:lnTo>
                  <a:lnTo>
                    <a:pt x="48" y="62"/>
                  </a:lnTo>
                  <a:lnTo>
                    <a:pt x="47" y="62"/>
                  </a:lnTo>
                  <a:lnTo>
                    <a:pt x="13" y="68"/>
                  </a:lnTo>
                  <a:lnTo>
                    <a:pt x="13" y="67"/>
                  </a:lnTo>
                  <a:lnTo>
                    <a:pt x="12" y="67"/>
                  </a:lnTo>
                  <a:lnTo>
                    <a:pt x="12" y="67"/>
                  </a:lnTo>
                  <a:lnTo>
                    <a:pt x="12" y="67"/>
                  </a:lnTo>
                  <a:lnTo>
                    <a:pt x="11" y="67"/>
                  </a:lnTo>
                  <a:lnTo>
                    <a:pt x="11" y="67"/>
                  </a:lnTo>
                  <a:lnTo>
                    <a:pt x="11" y="67"/>
                  </a:lnTo>
                  <a:lnTo>
                    <a:pt x="10" y="67"/>
                  </a:lnTo>
                  <a:lnTo>
                    <a:pt x="10" y="67"/>
                  </a:lnTo>
                  <a:lnTo>
                    <a:pt x="10" y="67"/>
                  </a:lnTo>
                  <a:lnTo>
                    <a:pt x="10" y="67"/>
                  </a:lnTo>
                  <a:lnTo>
                    <a:pt x="9" y="67"/>
                  </a:lnTo>
                  <a:lnTo>
                    <a:pt x="9" y="67"/>
                  </a:lnTo>
                  <a:lnTo>
                    <a:pt x="9" y="67"/>
                  </a:lnTo>
                  <a:lnTo>
                    <a:pt x="8" y="67"/>
                  </a:lnTo>
                  <a:lnTo>
                    <a:pt x="8" y="67"/>
                  </a:lnTo>
                  <a:lnTo>
                    <a:pt x="8" y="67"/>
                  </a:lnTo>
                  <a:lnTo>
                    <a:pt x="8" y="66"/>
                  </a:lnTo>
                  <a:lnTo>
                    <a:pt x="8" y="66"/>
                  </a:lnTo>
                  <a:lnTo>
                    <a:pt x="7" y="66"/>
                  </a:lnTo>
                  <a:lnTo>
                    <a:pt x="7" y="66"/>
                  </a:lnTo>
                  <a:lnTo>
                    <a:pt x="7" y="66"/>
                  </a:lnTo>
                  <a:lnTo>
                    <a:pt x="7" y="66"/>
                  </a:lnTo>
                  <a:lnTo>
                    <a:pt x="6" y="66"/>
                  </a:lnTo>
                  <a:lnTo>
                    <a:pt x="6" y="65"/>
                  </a:lnTo>
                  <a:lnTo>
                    <a:pt x="6" y="65"/>
                  </a:lnTo>
                  <a:lnTo>
                    <a:pt x="6" y="65"/>
                  </a:lnTo>
                  <a:lnTo>
                    <a:pt x="5" y="65"/>
                  </a:lnTo>
                  <a:lnTo>
                    <a:pt x="5" y="65"/>
                  </a:lnTo>
                  <a:lnTo>
                    <a:pt x="5" y="65"/>
                  </a:lnTo>
                  <a:lnTo>
                    <a:pt x="5" y="64"/>
                  </a:lnTo>
                  <a:lnTo>
                    <a:pt x="4" y="64"/>
                  </a:lnTo>
                  <a:lnTo>
                    <a:pt x="4" y="64"/>
                  </a:lnTo>
                  <a:lnTo>
                    <a:pt x="4" y="64"/>
                  </a:lnTo>
                  <a:lnTo>
                    <a:pt x="4" y="63"/>
                  </a:lnTo>
                  <a:lnTo>
                    <a:pt x="3" y="63"/>
                  </a:lnTo>
                  <a:lnTo>
                    <a:pt x="3" y="63"/>
                  </a:lnTo>
                  <a:lnTo>
                    <a:pt x="3" y="62"/>
                  </a:lnTo>
                  <a:lnTo>
                    <a:pt x="3" y="62"/>
                  </a:lnTo>
                  <a:lnTo>
                    <a:pt x="3" y="62"/>
                  </a:lnTo>
                  <a:lnTo>
                    <a:pt x="2" y="62"/>
                  </a:lnTo>
                  <a:lnTo>
                    <a:pt x="2" y="61"/>
                  </a:lnTo>
                  <a:lnTo>
                    <a:pt x="2" y="61"/>
                  </a:lnTo>
                  <a:lnTo>
                    <a:pt x="2" y="61"/>
                  </a:lnTo>
                  <a:lnTo>
                    <a:pt x="2" y="61"/>
                  </a:lnTo>
                  <a:lnTo>
                    <a:pt x="2" y="61"/>
                  </a:lnTo>
                  <a:lnTo>
                    <a:pt x="2" y="60"/>
                  </a:lnTo>
                  <a:lnTo>
                    <a:pt x="2" y="60"/>
                  </a:lnTo>
                  <a:lnTo>
                    <a:pt x="1" y="60"/>
                  </a:lnTo>
                  <a:lnTo>
                    <a:pt x="1" y="59"/>
                  </a:lnTo>
                  <a:lnTo>
                    <a:pt x="1" y="59"/>
                  </a:lnTo>
                  <a:lnTo>
                    <a:pt x="1" y="59"/>
                  </a:lnTo>
                  <a:lnTo>
                    <a:pt x="1" y="59"/>
                  </a:lnTo>
                  <a:lnTo>
                    <a:pt x="1" y="58"/>
                  </a:lnTo>
                  <a:lnTo>
                    <a:pt x="1" y="58"/>
                  </a:lnTo>
                  <a:lnTo>
                    <a:pt x="1" y="58"/>
                  </a:lnTo>
                  <a:lnTo>
                    <a:pt x="1" y="57"/>
                  </a:lnTo>
                  <a:lnTo>
                    <a:pt x="1" y="57"/>
                  </a:lnTo>
                  <a:lnTo>
                    <a:pt x="1" y="57"/>
                  </a:lnTo>
                  <a:lnTo>
                    <a:pt x="1" y="56"/>
                  </a:lnTo>
                  <a:lnTo>
                    <a:pt x="1" y="56"/>
                  </a:lnTo>
                  <a:lnTo>
                    <a:pt x="0" y="56"/>
                  </a:lnTo>
                  <a:lnTo>
                    <a:pt x="0" y="55"/>
                  </a:lnTo>
                  <a:lnTo>
                    <a:pt x="0" y="55"/>
                  </a:lnTo>
                  <a:lnTo>
                    <a:pt x="0" y="55"/>
                  </a:lnTo>
                  <a:lnTo>
                    <a:pt x="0" y="54"/>
                  </a:lnTo>
                  <a:lnTo>
                    <a:pt x="0" y="54"/>
                  </a:lnTo>
                  <a:lnTo>
                    <a:pt x="0" y="54"/>
                  </a:lnTo>
                  <a:lnTo>
                    <a:pt x="0" y="54"/>
                  </a:lnTo>
                  <a:lnTo>
                    <a:pt x="0" y="53"/>
                  </a:lnTo>
                  <a:lnTo>
                    <a:pt x="0" y="53"/>
                  </a:lnTo>
                  <a:lnTo>
                    <a:pt x="0" y="53"/>
                  </a:lnTo>
                  <a:lnTo>
                    <a:pt x="0" y="52"/>
                  </a:lnTo>
                  <a:lnTo>
                    <a:pt x="0" y="52"/>
                  </a:lnTo>
                  <a:lnTo>
                    <a:pt x="0" y="52"/>
                  </a:lnTo>
                  <a:lnTo>
                    <a:pt x="0" y="16"/>
                  </a:lnTo>
                  <a:lnTo>
                    <a:pt x="0" y="15"/>
                  </a:lnTo>
                  <a:lnTo>
                    <a:pt x="0" y="15"/>
                  </a:lnTo>
                  <a:lnTo>
                    <a:pt x="0" y="15"/>
                  </a:lnTo>
                  <a:lnTo>
                    <a:pt x="0" y="14"/>
                  </a:lnTo>
                  <a:lnTo>
                    <a:pt x="0" y="14"/>
                  </a:lnTo>
                  <a:lnTo>
                    <a:pt x="0" y="14"/>
                  </a:lnTo>
                  <a:lnTo>
                    <a:pt x="0" y="13"/>
                  </a:lnTo>
                  <a:lnTo>
                    <a:pt x="0" y="13"/>
                  </a:lnTo>
                  <a:lnTo>
                    <a:pt x="0" y="13"/>
                  </a:lnTo>
                  <a:lnTo>
                    <a:pt x="0" y="12"/>
                  </a:lnTo>
                  <a:lnTo>
                    <a:pt x="0" y="12"/>
                  </a:lnTo>
                  <a:lnTo>
                    <a:pt x="0" y="12"/>
                  </a:lnTo>
                  <a:lnTo>
                    <a:pt x="0" y="11"/>
                  </a:lnTo>
                  <a:lnTo>
                    <a:pt x="0" y="11"/>
                  </a:lnTo>
                  <a:lnTo>
                    <a:pt x="0" y="11"/>
                  </a:lnTo>
                  <a:lnTo>
                    <a:pt x="1" y="10"/>
                  </a:lnTo>
                  <a:lnTo>
                    <a:pt x="1" y="10"/>
                  </a:lnTo>
                  <a:lnTo>
                    <a:pt x="1" y="10"/>
                  </a:lnTo>
                  <a:lnTo>
                    <a:pt x="1" y="9"/>
                  </a:lnTo>
                  <a:lnTo>
                    <a:pt x="1" y="9"/>
                  </a:lnTo>
                  <a:lnTo>
                    <a:pt x="1" y="9"/>
                  </a:lnTo>
                  <a:lnTo>
                    <a:pt x="1" y="8"/>
                  </a:lnTo>
                  <a:lnTo>
                    <a:pt x="1" y="8"/>
                  </a:lnTo>
                  <a:lnTo>
                    <a:pt x="1" y="8"/>
                  </a:lnTo>
                  <a:lnTo>
                    <a:pt x="1" y="7"/>
                  </a:lnTo>
                  <a:lnTo>
                    <a:pt x="1" y="7"/>
                  </a:lnTo>
                  <a:lnTo>
                    <a:pt x="1" y="7"/>
                  </a:lnTo>
                  <a:lnTo>
                    <a:pt x="1" y="7"/>
                  </a:lnTo>
                  <a:lnTo>
                    <a:pt x="1" y="6"/>
                  </a:lnTo>
                  <a:lnTo>
                    <a:pt x="1" y="6"/>
                  </a:lnTo>
                  <a:lnTo>
                    <a:pt x="2" y="6"/>
                  </a:lnTo>
                  <a:lnTo>
                    <a:pt x="2" y="5"/>
                  </a:lnTo>
                  <a:lnTo>
                    <a:pt x="2" y="5"/>
                  </a:lnTo>
                  <a:lnTo>
                    <a:pt x="2" y="5"/>
                  </a:lnTo>
                  <a:lnTo>
                    <a:pt x="2" y="4"/>
                  </a:lnTo>
                  <a:lnTo>
                    <a:pt x="2" y="4"/>
                  </a:lnTo>
                  <a:lnTo>
                    <a:pt x="2" y="4"/>
                  </a:lnTo>
                  <a:lnTo>
                    <a:pt x="3" y="3"/>
                  </a:lnTo>
                  <a:lnTo>
                    <a:pt x="3" y="3"/>
                  </a:lnTo>
                  <a:lnTo>
                    <a:pt x="3" y="3"/>
                  </a:lnTo>
                  <a:lnTo>
                    <a:pt x="3" y="3"/>
                  </a:lnTo>
                  <a:lnTo>
                    <a:pt x="3" y="2"/>
                  </a:lnTo>
                  <a:lnTo>
                    <a:pt x="4" y="2"/>
                  </a:lnTo>
                  <a:lnTo>
                    <a:pt x="4" y="2"/>
                  </a:lnTo>
                  <a:lnTo>
                    <a:pt x="4" y="2"/>
                  </a:lnTo>
                  <a:lnTo>
                    <a:pt x="4" y="2"/>
                  </a:lnTo>
                  <a:lnTo>
                    <a:pt x="4" y="2"/>
                  </a:lnTo>
                  <a:lnTo>
                    <a:pt x="5" y="1"/>
                  </a:lnTo>
                  <a:lnTo>
                    <a:pt x="5" y="1"/>
                  </a:lnTo>
                  <a:lnTo>
                    <a:pt x="5" y="1"/>
                  </a:lnTo>
                  <a:lnTo>
                    <a:pt x="5" y="1"/>
                  </a:lnTo>
                  <a:lnTo>
                    <a:pt x="6" y="1"/>
                  </a:lnTo>
                  <a:lnTo>
                    <a:pt x="6" y="0"/>
                  </a:lnTo>
                  <a:lnTo>
                    <a:pt x="6" y="0"/>
                  </a:lnTo>
                  <a:lnTo>
                    <a:pt x="7" y="0"/>
                  </a:lnTo>
                  <a:lnTo>
                    <a:pt x="7" y="0"/>
                  </a:lnTo>
                  <a:lnTo>
                    <a:pt x="7" y="0"/>
                  </a:lnTo>
                  <a:lnTo>
                    <a:pt x="8" y="0"/>
                  </a:lnTo>
                  <a:lnTo>
                    <a:pt x="8" y="0"/>
                  </a:lnTo>
                  <a:lnTo>
                    <a:pt x="8" y="0"/>
                  </a:lnTo>
                  <a:lnTo>
                    <a:pt x="8" y="0"/>
                  </a:lnTo>
                  <a:lnTo>
                    <a:pt x="9" y="0"/>
                  </a:lnTo>
                  <a:lnTo>
                    <a:pt x="9" y="0"/>
                  </a:lnTo>
                  <a:lnTo>
                    <a:pt x="9" y="0"/>
                  </a:lnTo>
                  <a:lnTo>
                    <a:pt x="10" y="0"/>
                  </a:lnTo>
                  <a:lnTo>
                    <a:pt x="10" y="0"/>
                  </a:lnTo>
                  <a:lnTo>
                    <a:pt x="10" y="0"/>
                  </a:lnTo>
                  <a:lnTo>
                    <a:pt x="11" y="0"/>
                  </a:lnTo>
                  <a:lnTo>
                    <a:pt x="11" y="0"/>
                  </a:lnTo>
                  <a:lnTo>
                    <a:pt x="11" y="0"/>
                  </a:lnTo>
                  <a:lnTo>
                    <a:pt x="12" y="0"/>
                  </a:lnTo>
                  <a:lnTo>
                    <a:pt x="12" y="0"/>
                  </a:lnTo>
                  <a:lnTo>
                    <a:pt x="12" y="0"/>
                  </a:lnTo>
                  <a:lnTo>
                    <a:pt x="46" y="5"/>
                  </a:lnTo>
                  <a:lnTo>
                    <a:pt x="47" y="5"/>
                  </a:lnTo>
                  <a:lnTo>
                    <a:pt x="47" y="5"/>
                  </a:lnTo>
                  <a:lnTo>
                    <a:pt x="47" y="5"/>
                  </a:lnTo>
                  <a:lnTo>
                    <a:pt x="48" y="5"/>
                  </a:lnTo>
                  <a:lnTo>
                    <a:pt x="48" y="5"/>
                  </a:lnTo>
                  <a:lnTo>
                    <a:pt x="48" y="5"/>
                  </a:lnTo>
                  <a:lnTo>
                    <a:pt x="49" y="5"/>
                  </a:lnTo>
                  <a:lnTo>
                    <a:pt x="49" y="5"/>
                  </a:lnTo>
                  <a:lnTo>
                    <a:pt x="49" y="5"/>
                  </a:lnTo>
                  <a:lnTo>
                    <a:pt x="50" y="6"/>
                  </a:lnTo>
                  <a:lnTo>
                    <a:pt x="50" y="6"/>
                  </a:lnTo>
                  <a:lnTo>
                    <a:pt x="50" y="6"/>
                  </a:lnTo>
                  <a:lnTo>
                    <a:pt x="51" y="6"/>
                  </a:lnTo>
                  <a:lnTo>
                    <a:pt x="51" y="6"/>
                  </a:lnTo>
                  <a:lnTo>
                    <a:pt x="51" y="6"/>
                  </a:lnTo>
                  <a:lnTo>
                    <a:pt x="51" y="6"/>
                  </a:lnTo>
                  <a:lnTo>
                    <a:pt x="52" y="6"/>
                  </a:lnTo>
                  <a:lnTo>
                    <a:pt x="52" y="6"/>
                  </a:lnTo>
                  <a:lnTo>
                    <a:pt x="52" y="6"/>
                  </a:lnTo>
                  <a:lnTo>
                    <a:pt x="52" y="6"/>
                  </a:lnTo>
                  <a:lnTo>
                    <a:pt x="53" y="6"/>
                  </a:lnTo>
                  <a:lnTo>
                    <a:pt x="53" y="6"/>
                  </a:lnTo>
                  <a:lnTo>
                    <a:pt x="53" y="6"/>
                  </a:lnTo>
                  <a:lnTo>
                    <a:pt x="53" y="7"/>
                  </a:lnTo>
                  <a:lnTo>
                    <a:pt x="53" y="7"/>
                  </a:lnTo>
                  <a:lnTo>
                    <a:pt x="54" y="7"/>
                  </a:lnTo>
                  <a:lnTo>
                    <a:pt x="54" y="7"/>
                  </a:lnTo>
                  <a:lnTo>
                    <a:pt x="54" y="7"/>
                  </a:lnTo>
                  <a:lnTo>
                    <a:pt x="54" y="7"/>
                  </a:lnTo>
                  <a:lnTo>
                    <a:pt x="54" y="7"/>
                  </a:lnTo>
                  <a:lnTo>
                    <a:pt x="55" y="7"/>
                  </a:lnTo>
                  <a:lnTo>
                    <a:pt x="55" y="8"/>
                  </a:lnTo>
                  <a:lnTo>
                    <a:pt x="55" y="8"/>
                  </a:lnTo>
                  <a:lnTo>
                    <a:pt x="55" y="8"/>
                  </a:lnTo>
                  <a:lnTo>
                    <a:pt x="56" y="8"/>
                  </a:lnTo>
                  <a:lnTo>
                    <a:pt x="56" y="8"/>
                  </a:lnTo>
                  <a:lnTo>
                    <a:pt x="56" y="8"/>
                  </a:lnTo>
                  <a:lnTo>
                    <a:pt x="56" y="9"/>
                  </a:lnTo>
                  <a:lnTo>
                    <a:pt x="57" y="9"/>
                  </a:lnTo>
                  <a:lnTo>
                    <a:pt x="57" y="9"/>
                  </a:lnTo>
                  <a:lnTo>
                    <a:pt x="57" y="9"/>
                  </a:lnTo>
                  <a:lnTo>
                    <a:pt x="57" y="10"/>
                  </a:lnTo>
                  <a:lnTo>
                    <a:pt x="57" y="10"/>
                  </a:lnTo>
                  <a:lnTo>
                    <a:pt x="57" y="10"/>
                  </a:lnTo>
                  <a:lnTo>
                    <a:pt x="58" y="10"/>
                  </a:lnTo>
                  <a:lnTo>
                    <a:pt x="58" y="10"/>
                  </a:lnTo>
                  <a:lnTo>
                    <a:pt x="58" y="11"/>
                  </a:lnTo>
                  <a:lnTo>
                    <a:pt x="58" y="11"/>
                  </a:lnTo>
                  <a:lnTo>
                    <a:pt x="58" y="11"/>
                  </a:lnTo>
                  <a:lnTo>
                    <a:pt x="58" y="11"/>
                  </a:lnTo>
                  <a:lnTo>
                    <a:pt x="58" y="12"/>
                  </a:lnTo>
                  <a:lnTo>
                    <a:pt x="58" y="12"/>
                  </a:lnTo>
                  <a:lnTo>
                    <a:pt x="58" y="12"/>
                  </a:lnTo>
                  <a:lnTo>
                    <a:pt x="58" y="13"/>
                  </a:lnTo>
                  <a:lnTo>
                    <a:pt x="58" y="13"/>
                  </a:lnTo>
                  <a:lnTo>
                    <a:pt x="58" y="13"/>
                  </a:lnTo>
                  <a:lnTo>
                    <a:pt x="58" y="14"/>
                  </a:lnTo>
                  <a:lnTo>
                    <a:pt x="58" y="14"/>
                  </a:lnTo>
                  <a:lnTo>
                    <a:pt x="58" y="14"/>
                  </a:lnTo>
                  <a:lnTo>
                    <a:pt x="58" y="15"/>
                  </a:lnTo>
                  <a:lnTo>
                    <a:pt x="58" y="15"/>
                  </a:lnTo>
                  <a:lnTo>
                    <a:pt x="58" y="15"/>
                  </a:lnTo>
                  <a:lnTo>
                    <a:pt x="58" y="15"/>
                  </a:lnTo>
                  <a:lnTo>
                    <a:pt x="58" y="16"/>
                  </a:lnTo>
                  <a:lnTo>
                    <a:pt x="58" y="16"/>
                  </a:lnTo>
                  <a:lnTo>
                    <a:pt x="58" y="16"/>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8" name="Freeform 208"/>
            <p:cNvSpPr>
              <a:spLocks/>
            </p:cNvSpPr>
            <p:nvPr/>
          </p:nvSpPr>
          <p:spPr bwMode="auto">
            <a:xfrm>
              <a:off x="2048" y="2024"/>
              <a:ext cx="12" cy="16"/>
            </a:xfrm>
            <a:custGeom>
              <a:avLst/>
              <a:gdLst>
                <a:gd name="T0" fmla="*/ 12 w 12"/>
                <a:gd name="T1" fmla="*/ 7 h 16"/>
                <a:gd name="T2" fmla="*/ 4 w 12"/>
                <a:gd name="T3" fmla="*/ 0 h 16"/>
                <a:gd name="T4" fmla="*/ 3 w 12"/>
                <a:gd name="T5" fmla="*/ 0 h 16"/>
                <a:gd name="T6" fmla="*/ 3 w 12"/>
                <a:gd name="T7" fmla="*/ 0 h 16"/>
                <a:gd name="T8" fmla="*/ 3 w 12"/>
                <a:gd name="T9" fmla="*/ 0 h 16"/>
                <a:gd name="T10" fmla="*/ 2 w 12"/>
                <a:gd name="T11" fmla="*/ 0 h 16"/>
                <a:gd name="T12" fmla="*/ 2 w 12"/>
                <a:gd name="T13" fmla="*/ 0 h 16"/>
                <a:gd name="T14" fmla="*/ 2 w 12"/>
                <a:gd name="T15" fmla="*/ 0 h 16"/>
                <a:gd name="T16" fmla="*/ 2 w 12"/>
                <a:gd name="T17" fmla="*/ 0 h 16"/>
                <a:gd name="T18" fmla="*/ 1 w 12"/>
                <a:gd name="T19" fmla="*/ 0 h 16"/>
                <a:gd name="T20" fmla="*/ 1 w 12"/>
                <a:gd name="T21" fmla="*/ 1 h 16"/>
                <a:gd name="T22" fmla="*/ 1 w 12"/>
                <a:gd name="T23" fmla="*/ 1 h 16"/>
                <a:gd name="T24" fmla="*/ 1 w 12"/>
                <a:gd name="T25" fmla="*/ 1 h 16"/>
                <a:gd name="T26" fmla="*/ 1 w 12"/>
                <a:gd name="T27" fmla="*/ 1 h 16"/>
                <a:gd name="T28" fmla="*/ 1 w 12"/>
                <a:gd name="T29" fmla="*/ 1 h 16"/>
                <a:gd name="T30" fmla="*/ 0 w 12"/>
                <a:gd name="T31" fmla="*/ 1 h 16"/>
                <a:gd name="T32" fmla="*/ 0 w 12"/>
                <a:gd name="T33" fmla="*/ 2 h 16"/>
                <a:gd name="T34" fmla="*/ 0 w 12"/>
                <a:gd name="T35" fmla="*/ 2 h 16"/>
                <a:gd name="T36" fmla="*/ 0 w 12"/>
                <a:gd name="T37" fmla="*/ 2 h 16"/>
                <a:gd name="T38" fmla="*/ 0 w 12"/>
                <a:gd name="T39" fmla="*/ 2 h 16"/>
                <a:gd name="T40" fmla="*/ 0 w 12"/>
                <a:gd name="T41" fmla="*/ 3 h 16"/>
                <a:gd name="T42" fmla="*/ 0 w 12"/>
                <a:gd name="T43" fmla="*/ 3 h 16"/>
                <a:gd name="T44" fmla="*/ 0 w 12"/>
                <a:gd name="T45" fmla="*/ 3 h 16"/>
                <a:gd name="T46" fmla="*/ 0 w 12"/>
                <a:gd name="T47" fmla="*/ 4 h 16"/>
                <a:gd name="T48" fmla="*/ 0 w 12"/>
                <a:gd name="T49" fmla="*/ 4 h 16"/>
                <a:gd name="T50" fmla="*/ 0 w 12"/>
                <a:gd name="T51" fmla="*/ 4 h 16"/>
                <a:gd name="T52" fmla="*/ 0 w 12"/>
                <a:gd name="T53" fmla="*/ 4 h 16"/>
                <a:gd name="T54" fmla="*/ 0 w 12"/>
                <a:gd name="T55" fmla="*/ 5 h 16"/>
                <a:gd name="T56" fmla="*/ 0 w 12"/>
                <a:gd name="T57" fmla="*/ 5 h 16"/>
                <a:gd name="T58" fmla="*/ 0 w 12"/>
                <a:gd name="T59" fmla="*/ 5 h 16"/>
                <a:gd name="T60" fmla="*/ 0 w 12"/>
                <a:gd name="T61" fmla="*/ 5 h 16"/>
                <a:gd name="T62" fmla="*/ 1 w 12"/>
                <a:gd name="T63" fmla="*/ 5 h 16"/>
                <a:gd name="T64" fmla="*/ 1 w 12"/>
                <a:gd name="T65" fmla="*/ 6 h 16"/>
                <a:gd name="T66" fmla="*/ 1 w 12"/>
                <a:gd name="T67" fmla="*/ 6 h 16"/>
                <a:gd name="T68" fmla="*/ 1 w 12"/>
                <a:gd name="T69" fmla="*/ 6 h 16"/>
                <a:gd name="T70" fmla="*/ 1 w 12"/>
                <a:gd name="T71" fmla="*/ 6 h 16"/>
                <a:gd name="T72" fmla="*/ 1 w 12"/>
                <a:gd name="T73" fmla="*/ 6 h 16"/>
                <a:gd name="T74" fmla="*/ 2 w 12"/>
                <a:gd name="T75" fmla="*/ 7 h 16"/>
                <a:gd name="T76" fmla="*/ 1 w 12"/>
                <a:gd name="T77" fmla="*/ 7 h 16"/>
                <a:gd name="T78" fmla="*/ 12 w 12"/>
                <a:gd name="T79" fmla="*/ 16 h 16"/>
                <a:gd name="T80" fmla="*/ 12 w 12"/>
                <a:gd name="T8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6">
                  <a:moveTo>
                    <a:pt x="12" y="7"/>
                  </a:moveTo>
                  <a:lnTo>
                    <a:pt x="4" y="0"/>
                  </a:lnTo>
                  <a:lnTo>
                    <a:pt x="3" y="0"/>
                  </a:lnTo>
                  <a:lnTo>
                    <a:pt x="3" y="0"/>
                  </a:lnTo>
                  <a:lnTo>
                    <a:pt x="3" y="0"/>
                  </a:lnTo>
                  <a:lnTo>
                    <a:pt x="2" y="0"/>
                  </a:lnTo>
                  <a:lnTo>
                    <a:pt x="2" y="0"/>
                  </a:lnTo>
                  <a:lnTo>
                    <a:pt x="2" y="0"/>
                  </a:lnTo>
                  <a:lnTo>
                    <a:pt x="2" y="0"/>
                  </a:lnTo>
                  <a:lnTo>
                    <a:pt x="1" y="0"/>
                  </a:lnTo>
                  <a:lnTo>
                    <a:pt x="1" y="1"/>
                  </a:lnTo>
                  <a:lnTo>
                    <a:pt x="1" y="1"/>
                  </a:lnTo>
                  <a:lnTo>
                    <a:pt x="1" y="1"/>
                  </a:lnTo>
                  <a:lnTo>
                    <a:pt x="1" y="1"/>
                  </a:lnTo>
                  <a:lnTo>
                    <a:pt x="1" y="1"/>
                  </a:lnTo>
                  <a:lnTo>
                    <a:pt x="0" y="1"/>
                  </a:lnTo>
                  <a:lnTo>
                    <a:pt x="0" y="2"/>
                  </a:lnTo>
                  <a:lnTo>
                    <a:pt x="0" y="2"/>
                  </a:lnTo>
                  <a:lnTo>
                    <a:pt x="0" y="2"/>
                  </a:lnTo>
                  <a:lnTo>
                    <a:pt x="0" y="2"/>
                  </a:lnTo>
                  <a:lnTo>
                    <a:pt x="0" y="3"/>
                  </a:lnTo>
                  <a:lnTo>
                    <a:pt x="0" y="3"/>
                  </a:lnTo>
                  <a:lnTo>
                    <a:pt x="0" y="3"/>
                  </a:lnTo>
                  <a:lnTo>
                    <a:pt x="0" y="4"/>
                  </a:lnTo>
                  <a:lnTo>
                    <a:pt x="0" y="4"/>
                  </a:lnTo>
                  <a:lnTo>
                    <a:pt x="0" y="4"/>
                  </a:lnTo>
                  <a:lnTo>
                    <a:pt x="0" y="4"/>
                  </a:lnTo>
                  <a:lnTo>
                    <a:pt x="0" y="5"/>
                  </a:lnTo>
                  <a:lnTo>
                    <a:pt x="0" y="5"/>
                  </a:lnTo>
                  <a:lnTo>
                    <a:pt x="0" y="5"/>
                  </a:lnTo>
                  <a:lnTo>
                    <a:pt x="0" y="5"/>
                  </a:lnTo>
                  <a:lnTo>
                    <a:pt x="1" y="5"/>
                  </a:lnTo>
                  <a:lnTo>
                    <a:pt x="1" y="6"/>
                  </a:lnTo>
                  <a:lnTo>
                    <a:pt x="1" y="6"/>
                  </a:lnTo>
                  <a:lnTo>
                    <a:pt x="1" y="6"/>
                  </a:lnTo>
                  <a:lnTo>
                    <a:pt x="1" y="6"/>
                  </a:lnTo>
                  <a:lnTo>
                    <a:pt x="1" y="6"/>
                  </a:lnTo>
                  <a:lnTo>
                    <a:pt x="2" y="7"/>
                  </a:lnTo>
                  <a:lnTo>
                    <a:pt x="1" y="7"/>
                  </a:lnTo>
                  <a:lnTo>
                    <a:pt x="12" y="16"/>
                  </a:lnTo>
                  <a:lnTo>
                    <a:pt x="12"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79" name="Freeform 209"/>
            <p:cNvSpPr>
              <a:spLocks/>
            </p:cNvSpPr>
            <p:nvPr/>
          </p:nvSpPr>
          <p:spPr bwMode="auto">
            <a:xfrm>
              <a:off x="2048" y="2024"/>
              <a:ext cx="12" cy="16"/>
            </a:xfrm>
            <a:custGeom>
              <a:avLst/>
              <a:gdLst>
                <a:gd name="T0" fmla="*/ 12 w 12"/>
                <a:gd name="T1" fmla="*/ 7 h 16"/>
                <a:gd name="T2" fmla="*/ 4 w 12"/>
                <a:gd name="T3" fmla="*/ 0 h 16"/>
                <a:gd name="T4" fmla="*/ 3 w 12"/>
                <a:gd name="T5" fmla="*/ 0 h 16"/>
                <a:gd name="T6" fmla="*/ 3 w 12"/>
                <a:gd name="T7" fmla="*/ 0 h 16"/>
                <a:gd name="T8" fmla="*/ 3 w 12"/>
                <a:gd name="T9" fmla="*/ 0 h 16"/>
                <a:gd name="T10" fmla="*/ 2 w 12"/>
                <a:gd name="T11" fmla="*/ 0 h 16"/>
                <a:gd name="T12" fmla="*/ 2 w 12"/>
                <a:gd name="T13" fmla="*/ 0 h 16"/>
                <a:gd name="T14" fmla="*/ 2 w 12"/>
                <a:gd name="T15" fmla="*/ 0 h 16"/>
                <a:gd name="T16" fmla="*/ 2 w 12"/>
                <a:gd name="T17" fmla="*/ 0 h 16"/>
                <a:gd name="T18" fmla="*/ 1 w 12"/>
                <a:gd name="T19" fmla="*/ 0 h 16"/>
                <a:gd name="T20" fmla="*/ 1 w 12"/>
                <a:gd name="T21" fmla="*/ 1 h 16"/>
                <a:gd name="T22" fmla="*/ 1 w 12"/>
                <a:gd name="T23" fmla="*/ 1 h 16"/>
                <a:gd name="T24" fmla="*/ 1 w 12"/>
                <a:gd name="T25" fmla="*/ 1 h 16"/>
                <a:gd name="T26" fmla="*/ 1 w 12"/>
                <a:gd name="T27" fmla="*/ 1 h 16"/>
                <a:gd name="T28" fmla="*/ 1 w 12"/>
                <a:gd name="T29" fmla="*/ 1 h 16"/>
                <a:gd name="T30" fmla="*/ 0 w 12"/>
                <a:gd name="T31" fmla="*/ 1 h 16"/>
                <a:gd name="T32" fmla="*/ 0 w 12"/>
                <a:gd name="T33" fmla="*/ 2 h 16"/>
                <a:gd name="T34" fmla="*/ 0 w 12"/>
                <a:gd name="T35" fmla="*/ 2 h 16"/>
                <a:gd name="T36" fmla="*/ 0 w 12"/>
                <a:gd name="T37" fmla="*/ 2 h 16"/>
                <a:gd name="T38" fmla="*/ 0 w 12"/>
                <a:gd name="T39" fmla="*/ 2 h 16"/>
                <a:gd name="T40" fmla="*/ 0 w 12"/>
                <a:gd name="T41" fmla="*/ 3 h 16"/>
                <a:gd name="T42" fmla="*/ 0 w 12"/>
                <a:gd name="T43" fmla="*/ 3 h 16"/>
                <a:gd name="T44" fmla="*/ 0 w 12"/>
                <a:gd name="T45" fmla="*/ 3 h 16"/>
                <a:gd name="T46" fmla="*/ 0 w 12"/>
                <a:gd name="T47" fmla="*/ 4 h 16"/>
                <a:gd name="T48" fmla="*/ 0 w 12"/>
                <a:gd name="T49" fmla="*/ 4 h 16"/>
                <a:gd name="T50" fmla="*/ 0 w 12"/>
                <a:gd name="T51" fmla="*/ 4 h 16"/>
                <a:gd name="T52" fmla="*/ 0 w 12"/>
                <a:gd name="T53" fmla="*/ 4 h 16"/>
                <a:gd name="T54" fmla="*/ 0 w 12"/>
                <a:gd name="T55" fmla="*/ 5 h 16"/>
                <a:gd name="T56" fmla="*/ 0 w 12"/>
                <a:gd name="T57" fmla="*/ 5 h 16"/>
                <a:gd name="T58" fmla="*/ 0 w 12"/>
                <a:gd name="T59" fmla="*/ 5 h 16"/>
                <a:gd name="T60" fmla="*/ 0 w 12"/>
                <a:gd name="T61" fmla="*/ 5 h 16"/>
                <a:gd name="T62" fmla="*/ 1 w 12"/>
                <a:gd name="T63" fmla="*/ 5 h 16"/>
                <a:gd name="T64" fmla="*/ 1 w 12"/>
                <a:gd name="T65" fmla="*/ 6 h 16"/>
                <a:gd name="T66" fmla="*/ 1 w 12"/>
                <a:gd name="T67" fmla="*/ 6 h 16"/>
                <a:gd name="T68" fmla="*/ 1 w 12"/>
                <a:gd name="T69" fmla="*/ 6 h 16"/>
                <a:gd name="T70" fmla="*/ 1 w 12"/>
                <a:gd name="T71" fmla="*/ 6 h 16"/>
                <a:gd name="T72" fmla="*/ 1 w 12"/>
                <a:gd name="T73" fmla="*/ 6 h 16"/>
                <a:gd name="T74" fmla="*/ 2 w 12"/>
                <a:gd name="T75" fmla="*/ 7 h 16"/>
                <a:gd name="T76" fmla="*/ 1 w 12"/>
                <a:gd name="T77" fmla="*/ 7 h 16"/>
                <a:gd name="T78" fmla="*/ 12 w 12"/>
                <a:gd name="T79" fmla="*/ 16 h 16"/>
                <a:gd name="T80" fmla="*/ 12 w 12"/>
                <a:gd name="T81" fmla="*/ 7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6">
                  <a:moveTo>
                    <a:pt x="12" y="7"/>
                  </a:moveTo>
                  <a:lnTo>
                    <a:pt x="4" y="0"/>
                  </a:lnTo>
                  <a:lnTo>
                    <a:pt x="3" y="0"/>
                  </a:lnTo>
                  <a:lnTo>
                    <a:pt x="3" y="0"/>
                  </a:lnTo>
                  <a:lnTo>
                    <a:pt x="3" y="0"/>
                  </a:lnTo>
                  <a:lnTo>
                    <a:pt x="2" y="0"/>
                  </a:lnTo>
                  <a:lnTo>
                    <a:pt x="2" y="0"/>
                  </a:lnTo>
                  <a:lnTo>
                    <a:pt x="2" y="0"/>
                  </a:lnTo>
                  <a:lnTo>
                    <a:pt x="2" y="0"/>
                  </a:lnTo>
                  <a:lnTo>
                    <a:pt x="1" y="0"/>
                  </a:lnTo>
                  <a:lnTo>
                    <a:pt x="1" y="1"/>
                  </a:lnTo>
                  <a:lnTo>
                    <a:pt x="1" y="1"/>
                  </a:lnTo>
                  <a:lnTo>
                    <a:pt x="1" y="1"/>
                  </a:lnTo>
                  <a:lnTo>
                    <a:pt x="1" y="1"/>
                  </a:lnTo>
                  <a:lnTo>
                    <a:pt x="1" y="1"/>
                  </a:lnTo>
                  <a:lnTo>
                    <a:pt x="0" y="1"/>
                  </a:lnTo>
                  <a:lnTo>
                    <a:pt x="0" y="2"/>
                  </a:lnTo>
                  <a:lnTo>
                    <a:pt x="0" y="2"/>
                  </a:lnTo>
                  <a:lnTo>
                    <a:pt x="0" y="2"/>
                  </a:lnTo>
                  <a:lnTo>
                    <a:pt x="0" y="2"/>
                  </a:lnTo>
                  <a:lnTo>
                    <a:pt x="0" y="3"/>
                  </a:lnTo>
                  <a:lnTo>
                    <a:pt x="0" y="3"/>
                  </a:lnTo>
                  <a:lnTo>
                    <a:pt x="0" y="3"/>
                  </a:lnTo>
                  <a:lnTo>
                    <a:pt x="0" y="4"/>
                  </a:lnTo>
                  <a:lnTo>
                    <a:pt x="0" y="4"/>
                  </a:lnTo>
                  <a:lnTo>
                    <a:pt x="0" y="4"/>
                  </a:lnTo>
                  <a:lnTo>
                    <a:pt x="0" y="4"/>
                  </a:lnTo>
                  <a:lnTo>
                    <a:pt x="0" y="5"/>
                  </a:lnTo>
                  <a:lnTo>
                    <a:pt x="0" y="5"/>
                  </a:lnTo>
                  <a:lnTo>
                    <a:pt x="0" y="5"/>
                  </a:lnTo>
                  <a:lnTo>
                    <a:pt x="0" y="5"/>
                  </a:lnTo>
                  <a:lnTo>
                    <a:pt x="1" y="5"/>
                  </a:lnTo>
                  <a:lnTo>
                    <a:pt x="1" y="6"/>
                  </a:lnTo>
                  <a:lnTo>
                    <a:pt x="1" y="6"/>
                  </a:lnTo>
                  <a:lnTo>
                    <a:pt x="1" y="6"/>
                  </a:lnTo>
                  <a:lnTo>
                    <a:pt x="1" y="6"/>
                  </a:lnTo>
                  <a:lnTo>
                    <a:pt x="1" y="6"/>
                  </a:lnTo>
                  <a:lnTo>
                    <a:pt x="2" y="7"/>
                  </a:lnTo>
                  <a:lnTo>
                    <a:pt x="1" y="7"/>
                  </a:lnTo>
                  <a:lnTo>
                    <a:pt x="12" y="16"/>
                  </a:lnTo>
                  <a:lnTo>
                    <a:pt x="12"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0" name="Freeform 210"/>
            <p:cNvSpPr>
              <a:spLocks/>
            </p:cNvSpPr>
            <p:nvPr/>
          </p:nvSpPr>
          <p:spPr bwMode="auto">
            <a:xfrm>
              <a:off x="2048" y="1981"/>
              <a:ext cx="12" cy="16"/>
            </a:xfrm>
            <a:custGeom>
              <a:avLst/>
              <a:gdLst>
                <a:gd name="T0" fmla="*/ 12 w 12"/>
                <a:gd name="T1" fmla="*/ 8 h 16"/>
                <a:gd name="T2" fmla="*/ 3 w 12"/>
                <a:gd name="T3" fmla="*/ 16 h 16"/>
                <a:gd name="T4" fmla="*/ 3 w 12"/>
                <a:gd name="T5" fmla="*/ 16 h 16"/>
                <a:gd name="T6" fmla="*/ 3 w 12"/>
                <a:gd name="T7" fmla="*/ 16 h 16"/>
                <a:gd name="T8" fmla="*/ 3 w 12"/>
                <a:gd name="T9" fmla="*/ 15 h 16"/>
                <a:gd name="T10" fmla="*/ 2 w 12"/>
                <a:gd name="T11" fmla="*/ 15 h 16"/>
                <a:gd name="T12" fmla="*/ 2 w 12"/>
                <a:gd name="T13" fmla="*/ 15 h 16"/>
                <a:gd name="T14" fmla="*/ 2 w 12"/>
                <a:gd name="T15" fmla="*/ 15 h 16"/>
                <a:gd name="T16" fmla="*/ 2 w 12"/>
                <a:gd name="T17" fmla="*/ 15 h 16"/>
                <a:gd name="T18" fmla="*/ 2 w 12"/>
                <a:gd name="T19" fmla="*/ 14 h 16"/>
                <a:gd name="T20" fmla="*/ 1 w 12"/>
                <a:gd name="T21" fmla="*/ 14 h 16"/>
                <a:gd name="T22" fmla="*/ 1 w 12"/>
                <a:gd name="T23" fmla="*/ 14 h 16"/>
                <a:gd name="T24" fmla="*/ 1 w 12"/>
                <a:gd name="T25" fmla="*/ 14 h 16"/>
                <a:gd name="T26" fmla="*/ 1 w 12"/>
                <a:gd name="T27" fmla="*/ 14 h 16"/>
                <a:gd name="T28" fmla="*/ 1 w 12"/>
                <a:gd name="T29" fmla="*/ 14 h 16"/>
                <a:gd name="T30" fmla="*/ 1 w 12"/>
                <a:gd name="T31" fmla="*/ 13 h 16"/>
                <a:gd name="T32" fmla="*/ 0 w 12"/>
                <a:gd name="T33" fmla="*/ 13 h 16"/>
                <a:gd name="T34" fmla="*/ 0 w 12"/>
                <a:gd name="T35" fmla="*/ 13 h 16"/>
                <a:gd name="T36" fmla="*/ 0 w 12"/>
                <a:gd name="T37" fmla="*/ 13 h 16"/>
                <a:gd name="T38" fmla="*/ 0 w 12"/>
                <a:gd name="T39" fmla="*/ 12 h 16"/>
                <a:gd name="T40" fmla="*/ 0 w 12"/>
                <a:gd name="T41" fmla="*/ 12 h 16"/>
                <a:gd name="T42" fmla="*/ 0 w 12"/>
                <a:gd name="T43" fmla="*/ 12 h 16"/>
                <a:gd name="T44" fmla="*/ 0 w 12"/>
                <a:gd name="T45" fmla="*/ 11 h 16"/>
                <a:gd name="T46" fmla="*/ 0 w 12"/>
                <a:gd name="T47" fmla="*/ 11 h 16"/>
                <a:gd name="T48" fmla="*/ 0 w 12"/>
                <a:gd name="T49" fmla="*/ 11 h 16"/>
                <a:gd name="T50" fmla="*/ 0 w 12"/>
                <a:gd name="T51" fmla="*/ 11 h 16"/>
                <a:gd name="T52" fmla="*/ 0 w 12"/>
                <a:gd name="T53" fmla="*/ 11 h 16"/>
                <a:gd name="T54" fmla="*/ 0 w 12"/>
                <a:gd name="T55" fmla="*/ 10 h 16"/>
                <a:gd name="T56" fmla="*/ 0 w 12"/>
                <a:gd name="T57" fmla="*/ 10 h 16"/>
                <a:gd name="T58" fmla="*/ 1 w 12"/>
                <a:gd name="T59" fmla="*/ 10 h 16"/>
                <a:gd name="T60" fmla="*/ 1 w 12"/>
                <a:gd name="T61" fmla="*/ 9 h 16"/>
                <a:gd name="T62" fmla="*/ 1 w 12"/>
                <a:gd name="T63" fmla="*/ 9 h 16"/>
                <a:gd name="T64" fmla="*/ 1 w 12"/>
                <a:gd name="T65" fmla="*/ 9 h 16"/>
                <a:gd name="T66" fmla="*/ 1 w 12"/>
                <a:gd name="T67" fmla="*/ 8 h 16"/>
                <a:gd name="T68" fmla="*/ 1 w 12"/>
                <a:gd name="T69" fmla="*/ 9 h 16"/>
                <a:gd name="T70" fmla="*/ 12 w 12"/>
                <a:gd name="T71" fmla="*/ 0 h 16"/>
                <a:gd name="T72" fmla="*/ 12 w 12"/>
                <a:gd name="T7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6">
                  <a:moveTo>
                    <a:pt x="12" y="8"/>
                  </a:moveTo>
                  <a:lnTo>
                    <a:pt x="3" y="16"/>
                  </a:lnTo>
                  <a:lnTo>
                    <a:pt x="3" y="16"/>
                  </a:lnTo>
                  <a:lnTo>
                    <a:pt x="3" y="16"/>
                  </a:lnTo>
                  <a:lnTo>
                    <a:pt x="3" y="15"/>
                  </a:lnTo>
                  <a:lnTo>
                    <a:pt x="2" y="15"/>
                  </a:lnTo>
                  <a:lnTo>
                    <a:pt x="2" y="15"/>
                  </a:lnTo>
                  <a:lnTo>
                    <a:pt x="2" y="15"/>
                  </a:lnTo>
                  <a:lnTo>
                    <a:pt x="2" y="15"/>
                  </a:lnTo>
                  <a:lnTo>
                    <a:pt x="2" y="14"/>
                  </a:lnTo>
                  <a:lnTo>
                    <a:pt x="1" y="14"/>
                  </a:lnTo>
                  <a:lnTo>
                    <a:pt x="1" y="14"/>
                  </a:lnTo>
                  <a:lnTo>
                    <a:pt x="1" y="14"/>
                  </a:lnTo>
                  <a:lnTo>
                    <a:pt x="1" y="14"/>
                  </a:lnTo>
                  <a:lnTo>
                    <a:pt x="1" y="14"/>
                  </a:lnTo>
                  <a:lnTo>
                    <a:pt x="1" y="13"/>
                  </a:lnTo>
                  <a:lnTo>
                    <a:pt x="0" y="13"/>
                  </a:lnTo>
                  <a:lnTo>
                    <a:pt x="0" y="13"/>
                  </a:lnTo>
                  <a:lnTo>
                    <a:pt x="0" y="13"/>
                  </a:lnTo>
                  <a:lnTo>
                    <a:pt x="0" y="12"/>
                  </a:lnTo>
                  <a:lnTo>
                    <a:pt x="0" y="12"/>
                  </a:lnTo>
                  <a:lnTo>
                    <a:pt x="0" y="12"/>
                  </a:lnTo>
                  <a:lnTo>
                    <a:pt x="0" y="11"/>
                  </a:lnTo>
                  <a:lnTo>
                    <a:pt x="0" y="11"/>
                  </a:lnTo>
                  <a:lnTo>
                    <a:pt x="0" y="11"/>
                  </a:lnTo>
                  <a:lnTo>
                    <a:pt x="0" y="11"/>
                  </a:lnTo>
                  <a:lnTo>
                    <a:pt x="0" y="11"/>
                  </a:lnTo>
                  <a:lnTo>
                    <a:pt x="0" y="10"/>
                  </a:lnTo>
                  <a:lnTo>
                    <a:pt x="0" y="10"/>
                  </a:lnTo>
                  <a:lnTo>
                    <a:pt x="1" y="10"/>
                  </a:lnTo>
                  <a:lnTo>
                    <a:pt x="1" y="9"/>
                  </a:lnTo>
                  <a:lnTo>
                    <a:pt x="1" y="9"/>
                  </a:lnTo>
                  <a:lnTo>
                    <a:pt x="1" y="9"/>
                  </a:lnTo>
                  <a:lnTo>
                    <a:pt x="1" y="8"/>
                  </a:lnTo>
                  <a:lnTo>
                    <a:pt x="1" y="9"/>
                  </a:lnTo>
                  <a:lnTo>
                    <a:pt x="12" y="0"/>
                  </a:lnTo>
                  <a:lnTo>
                    <a:pt x="12"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1" name="Freeform 211"/>
            <p:cNvSpPr>
              <a:spLocks/>
            </p:cNvSpPr>
            <p:nvPr/>
          </p:nvSpPr>
          <p:spPr bwMode="auto">
            <a:xfrm>
              <a:off x="2048" y="1981"/>
              <a:ext cx="12" cy="16"/>
            </a:xfrm>
            <a:custGeom>
              <a:avLst/>
              <a:gdLst>
                <a:gd name="T0" fmla="*/ 12 w 12"/>
                <a:gd name="T1" fmla="*/ 8 h 16"/>
                <a:gd name="T2" fmla="*/ 3 w 12"/>
                <a:gd name="T3" fmla="*/ 16 h 16"/>
                <a:gd name="T4" fmla="*/ 3 w 12"/>
                <a:gd name="T5" fmla="*/ 16 h 16"/>
                <a:gd name="T6" fmla="*/ 3 w 12"/>
                <a:gd name="T7" fmla="*/ 16 h 16"/>
                <a:gd name="T8" fmla="*/ 3 w 12"/>
                <a:gd name="T9" fmla="*/ 15 h 16"/>
                <a:gd name="T10" fmla="*/ 2 w 12"/>
                <a:gd name="T11" fmla="*/ 15 h 16"/>
                <a:gd name="T12" fmla="*/ 2 w 12"/>
                <a:gd name="T13" fmla="*/ 15 h 16"/>
                <a:gd name="T14" fmla="*/ 2 w 12"/>
                <a:gd name="T15" fmla="*/ 15 h 16"/>
                <a:gd name="T16" fmla="*/ 2 w 12"/>
                <a:gd name="T17" fmla="*/ 15 h 16"/>
                <a:gd name="T18" fmla="*/ 2 w 12"/>
                <a:gd name="T19" fmla="*/ 14 h 16"/>
                <a:gd name="T20" fmla="*/ 1 w 12"/>
                <a:gd name="T21" fmla="*/ 14 h 16"/>
                <a:gd name="T22" fmla="*/ 1 w 12"/>
                <a:gd name="T23" fmla="*/ 14 h 16"/>
                <a:gd name="T24" fmla="*/ 1 w 12"/>
                <a:gd name="T25" fmla="*/ 14 h 16"/>
                <a:gd name="T26" fmla="*/ 1 w 12"/>
                <a:gd name="T27" fmla="*/ 14 h 16"/>
                <a:gd name="T28" fmla="*/ 1 w 12"/>
                <a:gd name="T29" fmla="*/ 14 h 16"/>
                <a:gd name="T30" fmla="*/ 1 w 12"/>
                <a:gd name="T31" fmla="*/ 13 h 16"/>
                <a:gd name="T32" fmla="*/ 0 w 12"/>
                <a:gd name="T33" fmla="*/ 13 h 16"/>
                <a:gd name="T34" fmla="*/ 0 w 12"/>
                <a:gd name="T35" fmla="*/ 13 h 16"/>
                <a:gd name="T36" fmla="*/ 0 w 12"/>
                <a:gd name="T37" fmla="*/ 13 h 16"/>
                <a:gd name="T38" fmla="*/ 0 w 12"/>
                <a:gd name="T39" fmla="*/ 12 h 16"/>
                <a:gd name="T40" fmla="*/ 0 w 12"/>
                <a:gd name="T41" fmla="*/ 12 h 16"/>
                <a:gd name="T42" fmla="*/ 0 w 12"/>
                <a:gd name="T43" fmla="*/ 12 h 16"/>
                <a:gd name="T44" fmla="*/ 0 w 12"/>
                <a:gd name="T45" fmla="*/ 11 h 16"/>
                <a:gd name="T46" fmla="*/ 0 w 12"/>
                <a:gd name="T47" fmla="*/ 11 h 16"/>
                <a:gd name="T48" fmla="*/ 0 w 12"/>
                <a:gd name="T49" fmla="*/ 11 h 16"/>
                <a:gd name="T50" fmla="*/ 0 w 12"/>
                <a:gd name="T51" fmla="*/ 11 h 16"/>
                <a:gd name="T52" fmla="*/ 0 w 12"/>
                <a:gd name="T53" fmla="*/ 11 h 16"/>
                <a:gd name="T54" fmla="*/ 0 w 12"/>
                <a:gd name="T55" fmla="*/ 10 h 16"/>
                <a:gd name="T56" fmla="*/ 0 w 12"/>
                <a:gd name="T57" fmla="*/ 10 h 16"/>
                <a:gd name="T58" fmla="*/ 1 w 12"/>
                <a:gd name="T59" fmla="*/ 10 h 16"/>
                <a:gd name="T60" fmla="*/ 1 w 12"/>
                <a:gd name="T61" fmla="*/ 9 h 16"/>
                <a:gd name="T62" fmla="*/ 1 w 12"/>
                <a:gd name="T63" fmla="*/ 9 h 16"/>
                <a:gd name="T64" fmla="*/ 1 w 12"/>
                <a:gd name="T65" fmla="*/ 9 h 16"/>
                <a:gd name="T66" fmla="*/ 1 w 12"/>
                <a:gd name="T67" fmla="*/ 8 h 16"/>
                <a:gd name="T68" fmla="*/ 1 w 12"/>
                <a:gd name="T69" fmla="*/ 9 h 16"/>
                <a:gd name="T70" fmla="*/ 12 w 12"/>
                <a:gd name="T71" fmla="*/ 0 h 16"/>
                <a:gd name="T72" fmla="*/ 12 w 12"/>
                <a:gd name="T7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6">
                  <a:moveTo>
                    <a:pt x="12" y="8"/>
                  </a:moveTo>
                  <a:lnTo>
                    <a:pt x="3" y="16"/>
                  </a:lnTo>
                  <a:lnTo>
                    <a:pt x="3" y="16"/>
                  </a:lnTo>
                  <a:lnTo>
                    <a:pt x="3" y="16"/>
                  </a:lnTo>
                  <a:lnTo>
                    <a:pt x="3" y="15"/>
                  </a:lnTo>
                  <a:lnTo>
                    <a:pt x="2" y="15"/>
                  </a:lnTo>
                  <a:lnTo>
                    <a:pt x="2" y="15"/>
                  </a:lnTo>
                  <a:lnTo>
                    <a:pt x="2" y="15"/>
                  </a:lnTo>
                  <a:lnTo>
                    <a:pt x="2" y="15"/>
                  </a:lnTo>
                  <a:lnTo>
                    <a:pt x="2" y="14"/>
                  </a:lnTo>
                  <a:lnTo>
                    <a:pt x="1" y="14"/>
                  </a:lnTo>
                  <a:lnTo>
                    <a:pt x="1" y="14"/>
                  </a:lnTo>
                  <a:lnTo>
                    <a:pt x="1" y="14"/>
                  </a:lnTo>
                  <a:lnTo>
                    <a:pt x="1" y="14"/>
                  </a:lnTo>
                  <a:lnTo>
                    <a:pt x="1" y="14"/>
                  </a:lnTo>
                  <a:lnTo>
                    <a:pt x="1" y="13"/>
                  </a:lnTo>
                  <a:lnTo>
                    <a:pt x="0" y="13"/>
                  </a:lnTo>
                  <a:lnTo>
                    <a:pt x="0" y="13"/>
                  </a:lnTo>
                  <a:lnTo>
                    <a:pt x="0" y="13"/>
                  </a:lnTo>
                  <a:lnTo>
                    <a:pt x="0" y="12"/>
                  </a:lnTo>
                  <a:lnTo>
                    <a:pt x="0" y="12"/>
                  </a:lnTo>
                  <a:lnTo>
                    <a:pt x="0" y="12"/>
                  </a:lnTo>
                  <a:lnTo>
                    <a:pt x="0" y="11"/>
                  </a:lnTo>
                  <a:lnTo>
                    <a:pt x="0" y="11"/>
                  </a:lnTo>
                  <a:lnTo>
                    <a:pt x="0" y="11"/>
                  </a:lnTo>
                  <a:lnTo>
                    <a:pt x="0" y="11"/>
                  </a:lnTo>
                  <a:lnTo>
                    <a:pt x="0" y="11"/>
                  </a:lnTo>
                  <a:lnTo>
                    <a:pt x="0" y="10"/>
                  </a:lnTo>
                  <a:lnTo>
                    <a:pt x="0" y="10"/>
                  </a:lnTo>
                  <a:lnTo>
                    <a:pt x="1" y="10"/>
                  </a:lnTo>
                  <a:lnTo>
                    <a:pt x="1" y="9"/>
                  </a:lnTo>
                  <a:lnTo>
                    <a:pt x="1" y="9"/>
                  </a:lnTo>
                  <a:lnTo>
                    <a:pt x="1" y="9"/>
                  </a:lnTo>
                  <a:lnTo>
                    <a:pt x="1" y="8"/>
                  </a:lnTo>
                  <a:lnTo>
                    <a:pt x="1" y="9"/>
                  </a:lnTo>
                  <a:lnTo>
                    <a:pt x="12" y="0"/>
                  </a:lnTo>
                  <a:lnTo>
                    <a:pt x="12"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2" name="Freeform 212"/>
            <p:cNvSpPr>
              <a:spLocks/>
            </p:cNvSpPr>
            <p:nvPr/>
          </p:nvSpPr>
          <p:spPr bwMode="auto">
            <a:xfrm>
              <a:off x="2048" y="2003"/>
              <a:ext cx="9" cy="8"/>
            </a:xfrm>
            <a:custGeom>
              <a:avLst/>
              <a:gdLst>
                <a:gd name="T0" fmla="*/ 2 w 9"/>
                <a:gd name="T1" fmla="*/ 8 h 8"/>
                <a:gd name="T2" fmla="*/ 9 w 9"/>
                <a:gd name="T3" fmla="*/ 6 h 8"/>
                <a:gd name="T4" fmla="*/ 9 w 9"/>
                <a:gd name="T5" fmla="*/ 0 h 8"/>
                <a:gd name="T6" fmla="*/ 1 w 9"/>
                <a:gd name="T7" fmla="*/ 1 h 8"/>
                <a:gd name="T8" fmla="*/ 1 w 9"/>
                <a:gd name="T9" fmla="*/ 2 h 8"/>
                <a:gd name="T10" fmla="*/ 1 w 9"/>
                <a:gd name="T11" fmla="*/ 2 h 8"/>
                <a:gd name="T12" fmla="*/ 1 w 9"/>
                <a:gd name="T13" fmla="*/ 2 h 8"/>
                <a:gd name="T14" fmla="*/ 1 w 9"/>
                <a:gd name="T15" fmla="*/ 2 h 8"/>
                <a:gd name="T16" fmla="*/ 0 w 9"/>
                <a:gd name="T17" fmla="*/ 2 h 8"/>
                <a:gd name="T18" fmla="*/ 0 w 9"/>
                <a:gd name="T19" fmla="*/ 2 h 8"/>
                <a:gd name="T20" fmla="*/ 0 w 9"/>
                <a:gd name="T21" fmla="*/ 3 h 8"/>
                <a:gd name="T22" fmla="*/ 0 w 9"/>
                <a:gd name="T23" fmla="*/ 3 h 8"/>
                <a:gd name="T24" fmla="*/ 0 w 9"/>
                <a:gd name="T25" fmla="*/ 3 h 8"/>
                <a:gd name="T26" fmla="*/ 0 w 9"/>
                <a:gd name="T27" fmla="*/ 3 h 8"/>
                <a:gd name="T28" fmla="*/ 0 w 9"/>
                <a:gd name="T29" fmla="*/ 4 h 8"/>
                <a:gd name="T30" fmla="*/ 0 w 9"/>
                <a:gd name="T31" fmla="*/ 4 h 8"/>
                <a:gd name="T32" fmla="*/ 0 w 9"/>
                <a:gd name="T33" fmla="*/ 4 h 8"/>
                <a:gd name="T34" fmla="*/ 0 w 9"/>
                <a:gd name="T35" fmla="*/ 5 h 8"/>
                <a:gd name="T36" fmla="*/ 0 w 9"/>
                <a:gd name="T37" fmla="*/ 5 h 8"/>
                <a:gd name="T38" fmla="*/ 0 w 9"/>
                <a:gd name="T39" fmla="*/ 5 h 8"/>
                <a:gd name="T40" fmla="*/ 0 w 9"/>
                <a:gd name="T41" fmla="*/ 5 h 8"/>
                <a:gd name="T42" fmla="*/ 0 w 9"/>
                <a:gd name="T43" fmla="*/ 6 h 8"/>
                <a:gd name="T44" fmla="*/ 0 w 9"/>
                <a:gd name="T45" fmla="*/ 6 h 8"/>
                <a:gd name="T46" fmla="*/ 1 w 9"/>
                <a:gd name="T47" fmla="*/ 6 h 8"/>
                <a:gd name="T48" fmla="*/ 1 w 9"/>
                <a:gd name="T49" fmla="*/ 6 h 8"/>
                <a:gd name="T50" fmla="*/ 1 w 9"/>
                <a:gd name="T51" fmla="*/ 6 h 8"/>
                <a:gd name="T52" fmla="*/ 1 w 9"/>
                <a:gd name="T53" fmla="*/ 7 h 8"/>
                <a:gd name="T54" fmla="*/ 1 w 9"/>
                <a:gd name="T55" fmla="*/ 7 h 8"/>
                <a:gd name="T56" fmla="*/ 1 w 9"/>
                <a:gd name="T57" fmla="*/ 7 h 8"/>
                <a:gd name="T58" fmla="*/ 1 w 9"/>
                <a:gd name="T59" fmla="*/ 7 h 8"/>
                <a:gd name="T60" fmla="*/ 2 w 9"/>
                <a:gd name="T61" fmla="*/ 7 h 8"/>
                <a:gd name="T62" fmla="*/ 2 w 9"/>
                <a:gd name="T6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8">
                  <a:moveTo>
                    <a:pt x="2" y="8"/>
                  </a:moveTo>
                  <a:lnTo>
                    <a:pt x="9" y="6"/>
                  </a:lnTo>
                  <a:lnTo>
                    <a:pt x="9" y="0"/>
                  </a:lnTo>
                  <a:lnTo>
                    <a:pt x="1" y="1"/>
                  </a:lnTo>
                  <a:lnTo>
                    <a:pt x="1" y="2"/>
                  </a:lnTo>
                  <a:lnTo>
                    <a:pt x="1" y="2"/>
                  </a:lnTo>
                  <a:lnTo>
                    <a:pt x="1" y="2"/>
                  </a:lnTo>
                  <a:lnTo>
                    <a:pt x="1" y="2"/>
                  </a:lnTo>
                  <a:lnTo>
                    <a:pt x="0" y="2"/>
                  </a:lnTo>
                  <a:lnTo>
                    <a:pt x="0" y="2"/>
                  </a:lnTo>
                  <a:lnTo>
                    <a:pt x="0" y="3"/>
                  </a:lnTo>
                  <a:lnTo>
                    <a:pt x="0" y="3"/>
                  </a:lnTo>
                  <a:lnTo>
                    <a:pt x="0" y="3"/>
                  </a:lnTo>
                  <a:lnTo>
                    <a:pt x="0" y="3"/>
                  </a:lnTo>
                  <a:lnTo>
                    <a:pt x="0" y="4"/>
                  </a:lnTo>
                  <a:lnTo>
                    <a:pt x="0" y="4"/>
                  </a:lnTo>
                  <a:lnTo>
                    <a:pt x="0" y="4"/>
                  </a:lnTo>
                  <a:lnTo>
                    <a:pt x="0" y="5"/>
                  </a:lnTo>
                  <a:lnTo>
                    <a:pt x="0" y="5"/>
                  </a:lnTo>
                  <a:lnTo>
                    <a:pt x="0" y="5"/>
                  </a:lnTo>
                  <a:lnTo>
                    <a:pt x="0" y="5"/>
                  </a:lnTo>
                  <a:lnTo>
                    <a:pt x="0" y="6"/>
                  </a:lnTo>
                  <a:lnTo>
                    <a:pt x="0" y="6"/>
                  </a:lnTo>
                  <a:lnTo>
                    <a:pt x="1" y="6"/>
                  </a:lnTo>
                  <a:lnTo>
                    <a:pt x="1" y="6"/>
                  </a:lnTo>
                  <a:lnTo>
                    <a:pt x="1" y="6"/>
                  </a:lnTo>
                  <a:lnTo>
                    <a:pt x="1" y="7"/>
                  </a:lnTo>
                  <a:lnTo>
                    <a:pt x="1" y="7"/>
                  </a:lnTo>
                  <a:lnTo>
                    <a:pt x="1" y="7"/>
                  </a:lnTo>
                  <a:lnTo>
                    <a:pt x="1" y="7"/>
                  </a:lnTo>
                  <a:lnTo>
                    <a:pt x="2" y="7"/>
                  </a:lnTo>
                  <a:lnTo>
                    <a:pt x="2"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3" name="Freeform 213"/>
            <p:cNvSpPr>
              <a:spLocks/>
            </p:cNvSpPr>
            <p:nvPr/>
          </p:nvSpPr>
          <p:spPr bwMode="auto">
            <a:xfrm>
              <a:off x="2048" y="2003"/>
              <a:ext cx="9" cy="8"/>
            </a:xfrm>
            <a:custGeom>
              <a:avLst/>
              <a:gdLst>
                <a:gd name="T0" fmla="*/ 2 w 9"/>
                <a:gd name="T1" fmla="*/ 8 h 8"/>
                <a:gd name="T2" fmla="*/ 9 w 9"/>
                <a:gd name="T3" fmla="*/ 6 h 8"/>
                <a:gd name="T4" fmla="*/ 9 w 9"/>
                <a:gd name="T5" fmla="*/ 0 h 8"/>
                <a:gd name="T6" fmla="*/ 1 w 9"/>
                <a:gd name="T7" fmla="*/ 1 h 8"/>
                <a:gd name="T8" fmla="*/ 1 w 9"/>
                <a:gd name="T9" fmla="*/ 2 h 8"/>
                <a:gd name="T10" fmla="*/ 1 w 9"/>
                <a:gd name="T11" fmla="*/ 2 h 8"/>
                <a:gd name="T12" fmla="*/ 1 w 9"/>
                <a:gd name="T13" fmla="*/ 2 h 8"/>
                <a:gd name="T14" fmla="*/ 1 w 9"/>
                <a:gd name="T15" fmla="*/ 2 h 8"/>
                <a:gd name="T16" fmla="*/ 0 w 9"/>
                <a:gd name="T17" fmla="*/ 2 h 8"/>
                <a:gd name="T18" fmla="*/ 0 w 9"/>
                <a:gd name="T19" fmla="*/ 2 h 8"/>
                <a:gd name="T20" fmla="*/ 0 w 9"/>
                <a:gd name="T21" fmla="*/ 3 h 8"/>
                <a:gd name="T22" fmla="*/ 0 w 9"/>
                <a:gd name="T23" fmla="*/ 3 h 8"/>
                <a:gd name="T24" fmla="*/ 0 w 9"/>
                <a:gd name="T25" fmla="*/ 3 h 8"/>
                <a:gd name="T26" fmla="*/ 0 w 9"/>
                <a:gd name="T27" fmla="*/ 3 h 8"/>
                <a:gd name="T28" fmla="*/ 0 w 9"/>
                <a:gd name="T29" fmla="*/ 4 h 8"/>
                <a:gd name="T30" fmla="*/ 0 w 9"/>
                <a:gd name="T31" fmla="*/ 4 h 8"/>
                <a:gd name="T32" fmla="*/ 0 w 9"/>
                <a:gd name="T33" fmla="*/ 4 h 8"/>
                <a:gd name="T34" fmla="*/ 0 w 9"/>
                <a:gd name="T35" fmla="*/ 5 h 8"/>
                <a:gd name="T36" fmla="*/ 0 w 9"/>
                <a:gd name="T37" fmla="*/ 5 h 8"/>
                <a:gd name="T38" fmla="*/ 0 w 9"/>
                <a:gd name="T39" fmla="*/ 5 h 8"/>
                <a:gd name="T40" fmla="*/ 0 w 9"/>
                <a:gd name="T41" fmla="*/ 5 h 8"/>
                <a:gd name="T42" fmla="*/ 0 w 9"/>
                <a:gd name="T43" fmla="*/ 6 h 8"/>
                <a:gd name="T44" fmla="*/ 0 w 9"/>
                <a:gd name="T45" fmla="*/ 6 h 8"/>
                <a:gd name="T46" fmla="*/ 1 w 9"/>
                <a:gd name="T47" fmla="*/ 6 h 8"/>
                <a:gd name="T48" fmla="*/ 1 w 9"/>
                <a:gd name="T49" fmla="*/ 6 h 8"/>
                <a:gd name="T50" fmla="*/ 1 w 9"/>
                <a:gd name="T51" fmla="*/ 6 h 8"/>
                <a:gd name="T52" fmla="*/ 1 w 9"/>
                <a:gd name="T53" fmla="*/ 7 h 8"/>
                <a:gd name="T54" fmla="*/ 1 w 9"/>
                <a:gd name="T55" fmla="*/ 7 h 8"/>
                <a:gd name="T56" fmla="*/ 1 w 9"/>
                <a:gd name="T57" fmla="*/ 7 h 8"/>
                <a:gd name="T58" fmla="*/ 1 w 9"/>
                <a:gd name="T59" fmla="*/ 7 h 8"/>
                <a:gd name="T60" fmla="*/ 2 w 9"/>
                <a:gd name="T61" fmla="*/ 7 h 8"/>
                <a:gd name="T62" fmla="*/ 2 w 9"/>
                <a:gd name="T6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8">
                  <a:moveTo>
                    <a:pt x="2" y="8"/>
                  </a:moveTo>
                  <a:lnTo>
                    <a:pt x="9" y="6"/>
                  </a:lnTo>
                  <a:lnTo>
                    <a:pt x="9" y="0"/>
                  </a:lnTo>
                  <a:lnTo>
                    <a:pt x="1" y="1"/>
                  </a:lnTo>
                  <a:lnTo>
                    <a:pt x="1" y="2"/>
                  </a:lnTo>
                  <a:lnTo>
                    <a:pt x="1" y="2"/>
                  </a:lnTo>
                  <a:lnTo>
                    <a:pt x="1" y="2"/>
                  </a:lnTo>
                  <a:lnTo>
                    <a:pt x="1" y="2"/>
                  </a:lnTo>
                  <a:lnTo>
                    <a:pt x="0" y="2"/>
                  </a:lnTo>
                  <a:lnTo>
                    <a:pt x="0" y="2"/>
                  </a:lnTo>
                  <a:lnTo>
                    <a:pt x="0" y="3"/>
                  </a:lnTo>
                  <a:lnTo>
                    <a:pt x="0" y="3"/>
                  </a:lnTo>
                  <a:lnTo>
                    <a:pt x="0" y="3"/>
                  </a:lnTo>
                  <a:lnTo>
                    <a:pt x="0" y="3"/>
                  </a:lnTo>
                  <a:lnTo>
                    <a:pt x="0" y="4"/>
                  </a:lnTo>
                  <a:lnTo>
                    <a:pt x="0" y="4"/>
                  </a:lnTo>
                  <a:lnTo>
                    <a:pt x="0" y="4"/>
                  </a:lnTo>
                  <a:lnTo>
                    <a:pt x="0" y="5"/>
                  </a:lnTo>
                  <a:lnTo>
                    <a:pt x="0" y="5"/>
                  </a:lnTo>
                  <a:lnTo>
                    <a:pt x="0" y="5"/>
                  </a:lnTo>
                  <a:lnTo>
                    <a:pt x="0" y="5"/>
                  </a:lnTo>
                  <a:lnTo>
                    <a:pt x="0" y="6"/>
                  </a:lnTo>
                  <a:lnTo>
                    <a:pt x="0" y="6"/>
                  </a:lnTo>
                  <a:lnTo>
                    <a:pt x="1" y="6"/>
                  </a:lnTo>
                  <a:lnTo>
                    <a:pt x="1" y="6"/>
                  </a:lnTo>
                  <a:lnTo>
                    <a:pt x="1" y="6"/>
                  </a:lnTo>
                  <a:lnTo>
                    <a:pt x="1" y="7"/>
                  </a:lnTo>
                  <a:lnTo>
                    <a:pt x="1" y="7"/>
                  </a:lnTo>
                  <a:lnTo>
                    <a:pt x="1" y="7"/>
                  </a:lnTo>
                  <a:lnTo>
                    <a:pt x="1" y="7"/>
                  </a:lnTo>
                  <a:lnTo>
                    <a:pt x="2" y="7"/>
                  </a:lnTo>
                  <a:lnTo>
                    <a:pt x="2"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4" name="Freeform 214"/>
            <p:cNvSpPr>
              <a:spLocks/>
            </p:cNvSpPr>
            <p:nvPr/>
          </p:nvSpPr>
          <p:spPr bwMode="auto">
            <a:xfrm>
              <a:off x="2047" y="2013"/>
              <a:ext cx="10" cy="8"/>
            </a:xfrm>
            <a:custGeom>
              <a:avLst/>
              <a:gdLst>
                <a:gd name="T0" fmla="*/ 3 w 10"/>
                <a:gd name="T1" fmla="*/ 0 h 8"/>
                <a:gd name="T2" fmla="*/ 10 w 10"/>
                <a:gd name="T3" fmla="*/ 0 h 8"/>
                <a:gd name="T4" fmla="*/ 10 w 10"/>
                <a:gd name="T5" fmla="*/ 8 h 8"/>
                <a:gd name="T6" fmla="*/ 3 w 10"/>
                <a:gd name="T7" fmla="*/ 5 h 8"/>
                <a:gd name="T8" fmla="*/ 2 w 10"/>
                <a:gd name="T9" fmla="*/ 5 h 8"/>
                <a:gd name="T10" fmla="*/ 2 w 10"/>
                <a:gd name="T11" fmla="*/ 5 h 8"/>
                <a:gd name="T12" fmla="*/ 2 w 10"/>
                <a:gd name="T13" fmla="*/ 5 h 8"/>
                <a:gd name="T14" fmla="*/ 2 w 10"/>
                <a:gd name="T15" fmla="*/ 5 h 8"/>
                <a:gd name="T16" fmla="*/ 2 w 10"/>
                <a:gd name="T17" fmla="*/ 4 h 8"/>
                <a:gd name="T18" fmla="*/ 2 w 10"/>
                <a:gd name="T19" fmla="*/ 4 h 8"/>
                <a:gd name="T20" fmla="*/ 2 w 10"/>
                <a:gd name="T21" fmla="*/ 4 h 8"/>
                <a:gd name="T22" fmla="*/ 1 w 10"/>
                <a:gd name="T23" fmla="*/ 4 h 8"/>
                <a:gd name="T24" fmla="*/ 1 w 10"/>
                <a:gd name="T25" fmla="*/ 4 h 8"/>
                <a:gd name="T26" fmla="*/ 1 w 10"/>
                <a:gd name="T27" fmla="*/ 4 h 8"/>
                <a:gd name="T28" fmla="*/ 1 w 10"/>
                <a:gd name="T29" fmla="*/ 3 h 8"/>
                <a:gd name="T30" fmla="*/ 1 w 10"/>
                <a:gd name="T31" fmla="*/ 3 h 8"/>
                <a:gd name="T32" fmla="*/ 1 w 10"/>
                <a:gd name="T33" fmla="*/ 3 h 8"/>
                <a:gd name="T34" fmla="*/ 1 w 10"/>
                <a:gd name="T35" fmla="*/ 3 h 8"/>
                <a:gd name="T36" fmla="*/ 0 w 10"/>
                <a:gd name="T37" fmla="*/ 3 h 8"/>
                <a:gd name="T38" fmla="*/ 0 w 10"/>
                <a:gd name="T39" fmla="*/ 2 h 8"/>
                <a:gd name="T40" fmla="*/ 0 w 10"/>
                <a:gd name="T41" fmla="*/ 2 h 8"/>
                <a:gd name="T42" fmla="*/ 1 w 10"/>
                <a:gd name="T43" fmla="*/ 2 h 8"/>
                <a:gd name="T44" fmla="*/ 1 w 10"/>
                <a:gd name="T45" fmla="*/ 2 h 8"/>
                <a:gd name="T46" fmla="*/ 1 w 10"/>
                <a:gd name="T47" fmla="*/ 1 h 8"/>
                <a:gd name="T48" fmla="*/ 1 w 10"/>
                <a:gd name="T49" fmla="*/ 1 h 8"/>
                <a:gd name="T50" fmla="*/ 1 w 10"/>
                <a:gd name="T51" fmla="*/ 1 h 8"/>
                <a:gd name="T52" fmla="*/ 1 w 10"/>
                <a:gd name="T53" fmla="*/ 1 h 8"/>
                <a:gd name="T54" fmla="*/ 1 w 10"/>
                <a:gd name="T55" fmla="*/ 1 h 8"/>
                <a:gd name="T56" fmla="*/ 2 w 10"/>
                <a:gd name="T57" fmla="*/ 1 h 8"/>
                <a:gd name="T58" fmla="*/ 2 w 10"/>
                <a:gd name="T59" fmla="*/ 0 h 8"/>
                <a:gd name="T60" fmla="*/ 2 w 10"/>
                <a:gd name="T61" fmla="*/ 0 h 8"/>
                <a:gd name="T62" fmla="*/ 2 w 10"/>
                <a:gd name="T63" fmla="*/ 0 h 8"/>
                <a:gd name="T64" fmla="*/ 2 w 10"/>
                <a:gd name="T65" fmla="*/ 0 h 8"/>
                <a:gd name="T66" fmla="*/ 3 w 10"/>
                <a:gd name="T67" fmla="*/ 0 h 8"/>
                <a:gd name="T68" fmla="*/ 3 w 10"/>
                <a:gd name="T69" fmla="*/ 0 h 8"/>
                <a:gd name="T70" fmla="*/ 3 w 10"/>
                <a:gd name="T7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8">
                  <a:moveTo>
                    <a:pt x="3" y="0"/>
                  </a:moveTo>
                  <a:lnTo>
                    <a:pt x="10" y="0"/>
                  </a:lnTo>
                  <a:lnTo>
                    <a:pt x="10" y="8"/>
                  </a:lnTo>
                  <a:lnTo>
                    <a:pt x="3" y="5"/>
                  </a:lnTo>
                  <a:lnTo>
                    <a:pt x="2" y="5"/>
                  </a:lnTo>
                  <a:lnTo>
                    <a:pt x="2" y="5"/>
                  </a:lnTo>
                  <a:lnTo>
                    <a:pt x="2" y="5"/>
                  </a:lnTo>
                  <a:lnTo>
                    <a:pt x="2" y="5"/>
                  </a:lnTo>
                  <a:lnTo>
                    <a:pt x="2" y="4"/>
                  </a:lnTo>
                  <a:lnTo>
                    <a:pt x="2" y="4"/>
                  </a:lnTo>
                  <a:lnTo>
                    <a:pt x="2" y="4"/>
                  </a:lnTo>
                  <a:lnTo>
                    <a:pt x="1" y="4"/>
                  </a:lnTo>
                  <a:lnTo>
                    <a:pt x="1" y="4"/>
                  </a:lnTo>
                  <a:lnTo>
                    <a:pt x="1" y="4"/>
                  </a:lnTo>
                  <a:lnTo>
                    <a:pt x="1" y="3"/>
                  </a:lnTo>
                  <a:lnTo>
                    <a:pt x="1" y="3"/>
                  </a:lnTo>
                  <a:lnTo>
                    <a:pt x="1" y="3"/>
                  </a:lnTo>
                  <a:lnTo>
                    <a:pt x="1" y="3"/>
                  </a:lnTo>
                  <a:lnTo>
                    <a:pt x="0" y="3"/>
                  </a:lnTo>
                  <a:lnTo>
                    <a:pt x="0" y="2"/>
                  </a:lnTo>
                  <a:lnTo>
                    <a:pt x="0" y="2"/>
                  </a:lnTo>
                  <a:lnTo>
                    <a:pt x="1" y="2"/>
                  </a:lnTo>
                  <a:lnTo>
                    <a:pt x="1" y="2"/>
                  </a:lnTo>
                  <a:lnTo>
                    <a:pt x="1" y="1"/>
                  </a:lnTo>
                  <a:lnTo>
                    <a:pt x="1" y="1"/>
                  </a:lnTo>
                  <a:lnTo>
                    <a:pt x="1" y="1"/>
                  </a:lnTo>
                  <a:lnTo>
                    <a:pt x="1" y="1"/>
                  </a:lnTo>
                  <a:lnTo>
                    <a:pt x="1" y="1"/>
                  </a:lnTo>
                  <a:lnTo>
                    <a:pt x="2" y="1"/>
                  </a:lnTo>
                  <a:lnTo>
                    <a:pt x="2" y="0"/>
                  </a:lnTo>
                  <a:lnTo>
                    <a:pt x="2" y="0"/>
                  </a:lnTo>
                  <a:lnTo>
                    <a:pt x="2" y="0"/>
                  </a:lnTo>
                  <a:lnTo>
                    <a:pt x="2" y="0"/>
                  </a:lnTo>
                  <a:lnTo>
                    <a:pt x="3" y="0"/>
                  </a:lnTo>
                  <a:lnTo>
                    <a:pt x="3" y="0"/>
                  </a:lnTo>
                  <a:lnTo>
                    <a:pt x="3"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5" name="Freeform 215"/>
            <p:cNvSpPr>
              <a:spLocks/>
            </p:cNvSpPr>
            <p:nvPr/>
          </p:nvSpPr>
          <p:spPr bwMode="auto">
            <a:xfrm>
              <a:off x="2047" y="2013"/>
              <a:ext cx="10" cy="8"/>
            </a:xfrm>
            <a:custGeom>
              <a:avLst/>
              <a:gdLst>
                <a:gd name="T0" fmla="*/ 3 w 10"/>
                <a:gd name="T1" fmla="*/ 0 h 8"/>
                <a:gd name="T2" fmla="*/ 10 w 10"/>
                <a:gd name="T3" fmla="*/ 0 h 8"/>
                <a:gd name="T4" fmla="*/ 10 w 10"/>
                <a:gd name="T5" fmla="*/ 8 h 8"/>
                <a:gd name="T6" fmla="*/ 3 w 10"/>
                <a:gd name="T7" fmla="*/ 5 h 8"/>
                <a:gd name="T8" fmla="*/ 2 w 10"/>
                <a:gd name="T9" fmla="*/ 5 h 8"/>
                <a:gd name="T10" fmla="*/ 2 w 10"/>
                <a:gd name="T11" fmla="*/ 5 h 8"/>
                <a:gd name="T12" fmla="*/ 2 w 10"/>
                <a:gd name="T13" fmla="*/ 5 h 8"/>
                <a:gd name="T14" fmla="*/ 2 w 10"/>
                <a:gd name="T15" fmla="*/ 5 h 8"/>
                <a:gd name="T16" fmla="*/ 2 w 10"/>
                <a:gd name="T17" fmla="*/ 4 h 8"/>
                <a:gd name="T18" fmla="*/ 2 w 10"/>
                <a:gd name="T19" fmla="*/ 4 h 8"/>
                <a:gd name="T20" fmla="*/ 2 w 10"/>
                <a:gd name="T21" fmla="*/ 4 h 8"/>
                <a:gd name="T22" fmla="*/ 1 w 10"/>
                <a:gd name="T23" fmla="*/ 4 h 8"/>
                <a:gd name="T24" fmla="*/ 1 w 10"/>
                <a:gd name="T25" fmla="*/ 4 h 8"/>
                <a:gd name="T26" fmla="*/ 1 w 10"/>
                <a:gd name="T27" fmla="*/ 4 h 8"/>
                <a:gd name="T28" fmla="*/ 1 w 10"/>
                <a:gd name="T29" fmla="*/ 3 h 8"/>
                <a:gd name="T30" fmla="*/ 1 w 10"/>
                <a:gd name="T31" fmla="*/ 3 h 8"/>
                <a:gd name="T32" fmla="*/ 1 w 10"/>
                <a:gd name="T33" fmla="*/ 3 h 8"/>
                <a:gd name="T34" fmla="*/ 1 w 10"/>
                <a:gd name="T35" fmla="*/ 3 h 8"/>
                <a:gd name="T36" fmla="*/ 0 w 10"/>
                <a:gd name="T37" fmla="*/ 3 h 8"/>
                <a:gd name="T38" fmla="*/ 0 w 10"/>
                <a:gd name="T39" fmla="*/ 2 h 8"/>
                <a:gd name="T40" fmla="*/ 0 w 10"/>
                <a:gd name="T41" fmla="*/ 2 h 8"/>
                <a:gd name="T42" fmla="*/ 1 w 10"/>
                <a:gd name="T43" fmla="*/ 2 h 8"/>
                <a:gd name="T44" fmla="*/ 1 w 10"/>
                <a:gd name="T45" fmla="*/ 2 h 8"/>
                <a:gd name="T46" fmla="*/ 1 w 10"/>
                <a:gd name="T47" fmla="*/ 1 h 8"/>
                <a:gd name="T48" fmla="*/ 1 w 10"/>
                <a:gd name="T49" fmla="*/ 1 h 8"/>
                <a:gd name="T50" fmla="*/ 1 w 10"/>
                <a:gd name="T51" fmla="*/ 1 h 8"/>
                <a:gd name="T52" fmla="*/ 1 w 10"/>
                <a:gd name="T53" fmla="*/ 1 h 8"/>
                <a:gd name="T54" fmla="*/ 1 w 10"/>
                <a:gd name="T55" fmla="*/ 1 h 8"/>
                <a:gd name="T56" fmla="*/ 2 w 10"/>
                <a:gd name="T57" fmla="*/ 1 h 8"/>
                <a:gd name="T58" fmla="*/ 2 w 10"/>
                <a:gd name="T59" fmla="*/ 0 h 8"/>
                <a:gd name="T60" fmla="*/ 2 w 10"/>
                <a:gd name="T61" fmla="*/ 0 h 8"/>
                <a:gd name="T62" fmla="*/ 2 w 10"/>
                <a:gd name="T63" fmla="*/ 0 h 8"/>
                <a:gd name="T64" fmla="*/ 2 w 10"/>
                <a:gd name="T65" fmla="*/ 0 h 8"/>
                <a:gd name="T66" fmla="*/ 3 w 10"/>
                <a:gd name="T67" fmla="*/ 0 h 8"/>
                <a:gd name="T68" fmla="*/ 3 w 10"/>
                <a:gd name="T69" fmla="*/ 0 h 8"/>
                <a:gd name="T70" fmla="*/ 3 w 10"/>
                <a:gd name="T7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8">
                  <a:moveTo>
                    <a:pt x="3" y="0"/>
                  </a:moveTo>
                  <a:lnTo>
                    <a:pt x="10" y="0"/>
                  </a:lnTo>
                  <a:lnTo>
                    <a:pt x="10" y="8"/>
                  </a:lnTo>
                  <a:lnTo>
                    <a:pt x="3" y="5"/>
                  </a:lnTo>
                  <a:lnTo>
                    <a:pt x="2" y="5"/>
                  </a:lnTo>
                  <a:lnTo>
                    <a:pt x="2" y="5"/>
                  </a:lnTo>
                  <a:lnTo>
                    <a:pt x="2" y="5"/>
                  </a:lnTo>
                  <a:lnTo>
                    <a:pt x="2" y="5"/>
                  </a:lnTo>
                  <a:lnTo>
                    <a:pt x="2" y="4"/>
                  </a:lnTo>
                  <a:lnTo>
                    <a:pt x="2" y="4"/>
                  </a:lnTo>
                  <a:lnTo>
                    <a:pt x="2" y="4"/>
                  </a:lnTo>
                  <a:lnTo>
                    <a:pt x="1" y="4"/>
                  </a:lnTo>
                  <a:lnTo>
                    <a:pt x="1" y="4"/>
                  </a:lnTo>
                  <a:lnTo>
                    <a:pt x="1" y="4"/>
                  </a:lnTo>
                  <a:lnTo>
                    <a:pt x="1" y="3"/>
                  </a:lnTo>
                  <a:lnTo>
                    <a:pt x="1" y="3"/>
                  </a:lnTo>
                  <a:lnTo>
                    <a:pt x="1" y="3"/>
                  </a:lnTo>
                  <a:lnTo>
                    <a:pt x="1" y="3"/>
                  </a:lnTo>
                  <a:lnTo>
                    <a:pt x="0" y="3"/>
                  </a:lnTo>
                  <a:lnTo>
                    <a:pt x="0" y="2"/>
                  </a:lnTo>
                  <a:lnTo>
                    <a:pt x="0" y="2"/>
                  </a:lnTo>
                  <a:lnTo>
                    <a:pt x="1" y="2"/>
                  </a:lnTo>
                  <a:lnTo>
                    <a:pt x="1" y="2"/>
                  </a:lnTo>
                  <a:lnTo>
                    <a:pt x="1" y="1"/>
                  </a:lnTo>
                  <a:lnTo>
                    <a:pt x="1" y="1"/>
                  </a:lnTo>
                  <a:lnTo>
                    <a:pt x="1" y="1"/>
                  </a:lnTo>
                  <a:lnTo>
                    <a:pt x="1" y="1"/>
                  </a:lnTo>
                  <a:lnTo>
                    <a:pt x="1" y="1"/>
                  </a:lnTo>
                  <a:lnTo>
                    <a:pt x="2" y="1"/>
                  </a:lnTo>
                  <a:lnTo>
                    <a:pt x="2" y="0"/>
                  </a:lnTo>
                  <a:lnTo>
                    <a:pt x="2" y="0"/>
                  </a:lnTo>
                  <a:lnTo>
                    <a:pt x="2" y="0"/>
                  </a:lnTo>
                  <a:lnTo>
                    <a:pt x="2" y="0"/>
                  </a:lnTo>
                  <a:lnTo>
                    <a:pt x="3" y="0"/>
                  </a:lnTo>
                  <a:lnTo>
                    <a:pt x="3" y="0"/>
                  </a:lnTo>
                  <a:lnTo>
                    <a:pt x="3"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6" name="Freeform 216"/>
            <p:cNvSpPr>
              <a:spLocks/>
            </p:cNvSpPr>
            <p:nvPr/>
          </p:nvSpPr>
          <p:spPr bwMode="auto">
            <a:xfrm>
              <a:off x="2052" y="1974"/>
              <a:ext cx="12" cy="73"/>
            </a:xfrm>
            <a:custGeom>
              <a:avLst/>
              <a:gdLst>
                <a:gd name="T0" fmla="*/ 11 w 12"/>
                <a:gd name="T1" fmla="*/ 6 h 73"/>
                <a:gd name="T2" fmla="*/ 10 w 12"/>
                <a:gd name="T3" fmla="*/ 4 h 73"/>
                <a:gd name="T4" fmla="*/ 9 w 12"/>
                <a:gd name="T5" fmla="*/ 2 h 73"/>
                <a:gd name="T6" fmla="*/ 7 w 12"/>
                <a:gd name="T7" fmla="*/ 0 h 73"/>
                <a:gd name="T8" fmla="*/ 5 w 12"/>
                <a:gd name="T9" fmla="*/ 0 h 73"/>
                <a:gd name="T10" fmla="*/ 3 w 12"/>
                <a:gd name="T11" fmla="*/ 1 h 73"/>
                <a:gd name="T12" fmla="*/ 2 w 12"/>
                <a:gd name="T13" fmla="*/ 3 h 73"/>
                <a:gd name="T14" fmla="*/ 1 w 12"/>
                <a:gd name="T15" fmla="*/ 5 h 73"/>
                <a:gd name="T16" fmla="*/ 0 w 12"/>
                <a:gd name="T17" fmla="*/ 8 h 73"/>
                <a:gd name="T18" fmla="*/ 0 w 12"/>
                <a:gd name="T19" fmla="*/ 11 h 73"/>
                <a:gd name="T20" fmla="*/ 1 w 12"/>
                <a:gd name="T21" fmla="*/ 15 h 73"/>
                <a:gd name="T22" fmla="*/ 1 w 12"/>
                <a:gd name="T23" fmla="*/ 18 h 73"/>
                <a:gd name="T24" fmla="*/ 1 w 12"/>
                <a:gd name="T25" fmla="*/ 22 h 73"/>
                <a:gd name="T26" fmla="*/ 2 w 12"/>
                <a:gd name="T27" fmla="*/ 26 h 73"/>
                <a:gd name="T28" fmla="*/ 2 w 12"/>
                <a:gd name="T29" fmla="*/ 29 h 73"/>
                <a:gd name="T30" fmla="*/ 2 w 12"/>
                <a:gd name="T31" fmla="*/ 33 h 73"/>
                <a:gd name="T32" fmla="*/ 2 w 12"/>
                <a:gd name="T33" fmla="*/ 37 h 73"/>
                <a:gd name="T34" fmla="*/ 2 w 12"/>
                <a:gd name="T35" fmla="*/ 40 h 73"/>
                <a:gd name="T36" fmla="*/ 2 w 12"/>
                <a:gd name="T37" fmla="*/ 44 h 73"/>
                <a:gd name="T38" fmla="*/ 2 w 12"/>
                <a:gd name="T39" fmla="*/ 47 h 73"/>
                <a:gd name="T40" fmla="*/ 1 w 12"/>
                <a:gd name="T41" fmla="*/ 51 h 73"/>
                <a:gd name="T42" fmla="*/ 1 w 12"/>
                <a:gd name="T43" fmla="*/ 55 h 73"/>
                <a:gd name="T44" fmla="*/ 1 w 12"/>
                <a:gd name="T45" fmla="*/ 58 h 73"/>
                <a:gd name="T46" fmla="*/ 0 w 12"/>
                <a:gd name="T47" fmla="*/ 62 h 73"/>
                <a:gd name="T48" fmla="*/ 0 w 12"/>
                <a:gd name="T49" fmla="*/ 66 h 73"/>
                <a:gd name="T50" fmla="*/ 1 w 12"/>
                <a:gd name="T51" fmla="*/ 69 h 73"/>
                <a:gd name="T52" fmla="*/ 2 w 12"/>
                <a:gd name="T53" fmla="*/ 71 h 73"/>
                <a:gd name="T54" fmla="*/ 3 w 12"/>
                <a:gd name="T55" fmla="*/ 72 h 73"/>
                <a:gd name="T56" fmla="*/ 5 w 12"/>
                <a:gd name="T57" fmla="*/ 73 h 73"/>
                <a:gd name="T58" fmla="*/ 7 w 12"/>
                <a:gd name="T59" fmla="*/ 73 h 73"/>
                <a:gd name="T60" fmla="*/ 9 w 12"/>
                <a:gd name="T61" fmla="*/ 72 h 73"/>
                <a:gd name="T62" fmla="*/ 10 w 12"/>
                <a:gd name="T63" fmla="*/ 70 h 73"/>
                <a:gd name="T64" fmla="*/ 11 w 12"/>
                <a:gd name="T65" fmla="*/ 67 h 73"/>
                <a:gd name="T66" fmla="*/ 11 w 12"/>
                <a:gd name="T67" fmla="*/ 64 h 73"/>
                <a:gd name="T68" fmla="*/ 11 w 12"/>
                <a:gd name="T69" fmla="*/ 60 h 73"/>
                <a:gd name="T70" fmla="*/ 11 w 12"/>
                <a:gd name="T71" fmla="*/ 57 h 73"/>
                <a:gd name="T72" fmla="*/ 11 w 12"/>
                <a:gd name="T73" fmla="*/ 53 h 73"/>
                <a:gd name="T74" fmla="*/ 12 w 12"/>
                <a:gd name="T75" fmla="*/ 49 h 73"/>
                <a:gd name="T76" fmla="*/ 12 w 12"/>
                <a:gd name="T77" fmla="*/ 45 h 73"/>
                <a:gd name="T78" fmla="*/ 12 w 12"/>
                <a:gd name="T79" fmla="*/ 42 h 73"/>
                <a:gd name="T80" fmla="*/ 12 w 12"/>
                <a:gd name="T81" fmla="*/ 38 h 73"/>
                <a:gd name="T82" fmla="*/ 12 w 12"/>
                <a:gd name="T83" fmla="*/ 34 h 73"/>
                <a:gd name="T84" fmla="*/ 12 w 12"/>
                <a:gd name="T85" fmla="*/ 31 h 73"/>
                <a:gd name="T86" fmla="*/ 12 w 12"/>
                <a:gd name="T87" fmla="*/ 27 h 73"/>
                <a:gd name="T88" fmla="*/ 12 w 12"/>
                <a:gd name="T89" fmla="*/ 24 h 73"/>
                <a:gd name="T90" fmla="*/ 11 w 12"/>
                <a:gd name="T91" fmla="*/ 20 h 73"/>
                <a:gd name="T92" fmla="*/ 11 w 12"/>
                <a:gd name="T93" fmla="*/ 17 h 73"/>
                <a:gd name="T94" fmla="*/ 11 w 12"/>
                <a:gd name="T95" fmla="*/ 13 h 73"/>
                <a:gd name="T96" fmla="*/ 11 w 12"/>
                <a:gd name="T97" fmla="*/ 1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 h="73">
                  <a:moveTo>
                    <a:pt x="11" y="8"/>
                  </a:moveTo>
                  <a:lnTo>
                    <a:pt x="11" y="6"/>
                  </a:lnTo>
                  <a:lnTo>
                    <a:pt x="11" y="5"/>
                  </a:lnTo>
                  <a:lnTo>
                    <a:pt x="10" y="4"/>
                  </a:lnTo>
                  <a:lnTo>
                    <a:pt x="9" y="3"/>
                  </a:lnTo>
                  <a:lnTo>
                    <a:pt x="9" y="2"/>
                  </a:lnTo>
                  <a:lnTo>
                    <a:pt x="8" y="1"/>
                  </a:lnTo>
                  <a:lnTo>
                    <a:pt x="7" y="0"/>
                  </a:lnTo>
                  <a:lnTo>
                    <a:pt x="6" y="0"/>
                  </a:lnTo>
                  <a:lnTo>
                    <a:pt x="5" y="0"/>
                  </a:lnTo>
                  <a:lnTo>
                    <a:pt x="4" y="0"/>
                  </a:lnTo>
                  <a:lnTo>
                    <a:pt x="3" y="1"/>
                  </a:lnTo>
                  <a:lnTo>
                    <a:pt x="3" y="2"/>
                  </a:lnTo>
                  <a:lnTo>
                    <a:pt x="2" y="3"/>
                  </a:lnTo>
                  <a:lnTo>
                    <a:pt x="1" y="4"/>
                  </a:lnTo>
                  <a:lnTo>
                    <a:pt x="1" y="5"/>
                  </a:lnTo>
                  <a:lnTo>
                    <a:pt x="0" y="6"/>
                  </a:lnTo>
                  <a:lnTo>
                    <a:pt x="0" y="8"/>
                  </a:lnTo>
                  <a:lnTo>
                    <a:pt x="0" y="10"/>
                  </a:lnTo>
                  <a:lnTo>
                    <a:pt x="0" y="11"/>
                  </a:lnTo>
                  <a:lnTo>
                    <a:pt x="0" y="13"/>
                  </a:lnTo>
                  <a:lnTo>
                    <a:pt x="1" y="15"/>
                  </a:lnTo>
                  <a:lnTo>
                    <a:pt x="1" y="17"/>
                  </a:lnTo>
                  <a:lnTo>
                    <a:pt x="1" y="18"/>
                  </a:lnTo>
                  <a:lnTo>
                    <a:pt x="1" y="20"/>
                  </a:lnTo>
                  <a:lnTo>
                    <a:pt x="1" y="22"/>
                  </a:lnTo>
                  <a:lnTo>
                    <a:pt x="1" y="24"/>
                  </a:lnTo>
                  <a:lnTo>
                    <a:pt x="2" y="26"/>
                  </a:lnTo>
                  <a:lnTo>
                    <a:pt x="2" y="27"/>
                  </a:lnTo>
                  <a:lnTo>
                    <a:pt x="2" y="29"/>
                  </a:lnTo>
                  <a:lnTo>
                    <a:pt x="2" y="31"/>
                  </a:lnTo>
                  <a:lnTo>
                    <a:pt x="2" y="33"/>
                  </a:lnTo>
                  <a:lnTo>
                    <a:pt x="2" y="35"/>
                  </a:lnTo>
                  <a:lnTo>
                    <a:pt x="2" y="37"/>
                  </a:lnTo>
                  <a:lnTo>
                    <a:pt x="2" y="38"/>
                  </a:lnTo>
                  <a:lnTo>
                    <a:pt x="2" y="40"/>
                  </a:lnTo>
                  <a:lnTo>
                    <a:pt x="2" y="42"/>
                  </a:lnTo>
                  <a:lnTo>
                    <a:pt x="2" y="44"/>
                  </a:lnTo>
                  <a:lnTo>
                    <a:pt x="2" y="46"/>
                  </a:lnTo>
                  <a:lnTo>
                    <a:pt x="2" y="47"/>
                  </a:lnTo>
                  <a:lnTo>
                    <a:pt x="1" y="49"/>
                  </a:lnTo>
                  <a:lnTo>
                    <a:pt x="1" y="51"/>
                  </a:lnTo>
                  <a:lnTo>
                    <a:pt x="1" y="53"/>
                  </a:lnTo>
                  <a:lnTo>
                    <a:pt x="1" y="55"/>
                  </a:lnTo>
                  <a:lnTo>
                    <a:pt x="1" y="57"/>
                  </a:lnTo>
                  <a:lnTo>
                    <a:pt x="1" y="58"/>
                  </a:lnTo>
                  <a:lnTo>
                    <a:pt x="0" y="60"/>
                  </a:lnTo>
                  <a:lnTo>
                    <a:pt x="0" y="62"/>
                  </a:lnTo>
                  <a:lnTo>
                    <a:pt x="0" y="64"/>
                  </a:lnTo>
                  <a:lnTo>
                    <a:pt x="0" y="66"/>
                  </a:lnTo>
                  <a:lnTo>
                    <a:pt x="0" y="67"/>
                  </a:lnTo>
                  <a:lnTo>
                    <a:pt x="1" y="69"/>
                  </a:lnTo>
                  <a:lnTo>
                    <a:pt x="1" y="70"/>
                  </a:lnTo>
                  <a:lnTo>
                    <a:pt x="2" y="71"/>
                  </a:lnTo>
                  <a:lnTo>
                    <a:pt x="3" y="72"/>
                  </a:lnTo>
                  <a:lnTo>
                    <a:pt x="3" y="72"/>
                  </a:lnTo>
                  <a:lnTo>
                    <a:pt x="4" y="73"/>
                  </a:lnTo>
                  <a:lnTo>
                    <a:pt x="5" y="73"/>
                  </a:lnTo>
                  <a:lnTo>
                    <a:pt x="6" y="73"/>
                  </a:lnTo>
                  <a:lnTo>
                    <a:pt x="7" y="73"/>
                  </a:lnTo>
                  <a:lnTo>
                    <a:pt x="8" y="72"/>
                  </a:lnTo>
                  <a:lnTo>
                    <a:pt x="9" y="72"/>
                  </a:lnTo>
                  <a:lnTo>
                    <a:pt x="9" y="71"/>
                  </a:lnTo>
                  <a:lnTo>
                    <a:pt x="10" y="70"/>
                  </a:lnTo>
                  <a:lnTo>
                    <a:pt x="11" y="69"/>
                  </a:lnTo>
                  <a:lnTo>
                    <a:pt x="11" y="67"/>
                  </a:lnTo>
                  <a:lnTo>
                    <a:pt x="11" y="66"/>
                  </a:lnTo>
                  <a:lnTo>
                    <a:pt x="11" y="64"/>
                  </a:lnTo>
                  <a:lnTo>
                    <a:pt x="11" y="62"/>
                  </a:lnTo>
                  <a:lnTo>
                    <a:pt x="11" y="60"/>
                  </a:lnTo>
                  <a:lnTo>
                    <a:pt x="11" y="58"/>
                  </a:lnTo>
                  <a:lnTo>
                    <a:pt x="11" y="57"/>
                  </a:lnTo>
                  <a:lnTo>
                    <a:pt x="11" y="55"/>
                  </a:lnTo>
                  <a:lnTo>
                    <a:pt x="11" y="53"/>
                  </a:lnTo>
                  <a:lnTo>
                    <a:pt x="12" y="51"/>
                  </a:lnTo>
                  <a:lnTo>
                    <a:pt x="12" y="49"/>
                  </a:lnTo>
                  <a:lnTo>
                    <a:pt x="12" y="47"/>
                  </a:lnTo>
                  <a:lnTo>
                    <a:pt x="12" y="45"/>
                  </a:lnTo>
                  <a:lnTo>
                    <a:pt x="12" y="44"/>
                  </a:lnTo>
                  <a:lnTo>
                    <a:pt x="12" y="42"/>
                  </a:lnTo>
                  <a:lnTo>
                    <a:pt x="12" y="40"/>
                  </a:lnTo>
                  <a:lnTo>
                    <a:pt x="12" y="38"/>
                  </a:lnTo>
                  <a:lnTo>
                    <a:pt x="12" y="36"/>
                  </a:lnTo>
                  <a:lnTo>
                    <a:pt x="12" y="34"/>
                  </a:lnTo>
                  <a:lnTo>
                    <a:pt x="12" y="33"/>
                  </a:lnTo>
                  <a:lnTo>
                    <a:pt x="12" y="31"/>
                  </a:lnTo>
                  <a:lnTo>
                    <a:pt x="12" y="29"/>
                  </a:lnTo>
                  <a:lnTo>
                    <a:pt x="12" y="27"/>
                  </a:lnTo>
                  <a:lnTo>
                    <a:pt x="12" y="25"/>
                  </a:lnTo>
                  <a:lnTo>
                    <a:pt x="12" y="24"/>
                  </a:lnTo>
                  <a:lnTo>
                    <a:pt x="12" y="22"/>
                  </a:lnTo>
                  <a:lnTo>
                    <a:pt x="11" y="20"/>
                  </a:lnTo>
                  <a:lnTo>
                    <a:pt x="11" y="18"/>
                  </a:lnTo>
                  <a:lnTo>
                    <a:pt x="11" y="17"/>
                  </a:lnTo>
                  <a:lnTo>
                    <a:pt x="11" y="15"/>
                  </a:lnTo>
                  <a:lnTo>
                    <a:pt x="11" y="13"/>
                  </a:lnTo>
                  <a:lnTo>
                    <a:pt x="11" y="11"/>
                  </a:lnTo>
                  <a:lnTo>
                    <a:pt x="11" y="10"/>
                  </a:lnTo>
                  <a:lnTo>
                    <a:pt x="11"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7" name="Freeform 217"/>
            <p:cNvSpPr>
              <a:spLocks/>
            </p:cNvSpPr>
            <p:nvPr/>
          </p:nvSpPr>
          <p:spPr bwMode="auto">
            <a:xfrm>
              <a:off x="2052" y="1974"/>
              <a:ext cx="12" cy="73"/>
            </a:xfrm>
            <a:custGeom>
              <a:avLst/>
              <a:gdLst>
                <a:gd name="T0" fmla="*/ 11 w 12"/>
                <a:gd name="T1" fmla="*/ 6 h 73"/>
                <a:gd name="T2" fmla="*/ 10 w 12"/>
                <a:gd name="T3" fmla="*/ 4 h 73"/>
                <a:gd name="T4" fmla="*/ 9 w 12"/>
                <a:gd name="T5" fmla="*/ 2 h 73"/>
                <a:gd name="T6" fmla="*/ 7 w 12"/>
                <a:gd name="T7" fmla="*/ 0 h 73"/>
                <a:gd name="T8" fmla="*/ 5 w 12"/>
                <a:gd name="T9" fmla="*/ 0 h 73"/>
                <a:gd name="T10" fmla="*/ 3 w 12"/>
                <a:gd name="T11" fmla="*/ 1 h 73"/>
                <a:gd name="T12" fmla="*/ 2 w 12"/>
                <a:gd name="T13" fmla="*/ 3 h 73"/>
                <a:gd name="T14" fmla="*/ 1 w 12"/>
                <a:gd name="T15" fmla="*/ 5 h 73"/>
                <a:gd name="T16" fmla="*/ 0 w 12"/>
                <a:gd name="T17" fmla="*/ 8 h 73"/>
                <a:gd name="T18" fmla="*/ 0 w 12"/>
                <a:gd name="T19" fmla="*/ 11 h 73"/>
                <a:gd name="T20" fmla="*/ 1 w 12"/>
                <a:gd name="T21" fmla="*/ 15 h 73"/>
                <a:gd name="T22" fmla="*/ 1 w 12"/>
                <a:gd name="T23" fmla="*/ 18 h 73"/>
                <a:gd name="T24" fmla="*/ 1 w 12"/>
                <a:gd name="T25" fmla="*/ 22 h 73"/>
                <a:gd name="T26" fmla="*/ 2 w 12"/>
                <a:gd name="T27" fmla="*/ 26 h 73"/>
                <a:gd name="T28" fmla="*/ 2 w 12"/>
                <a:gd name="T29" fmla="*/ 29 h 73"/>
                <a:gd name="T30" fmla="*/ 2 w 12"/>
                <a:gd name="T31" fmla="*/ 33 h 73"/>
                <a:gd name="T32" fmla="*/ 2 w 12"/>
                <a:gd name="T33" fmla="*/ 37 h 73"/>
                <a:gd name="T34" fmla="*/ 2 w 12"/>
                <a:gd name="T35" fmla="*/ 40 h 73"/>
                <a:gd name="T36" fmla="*/ 2 w 12"/>
                <a:gd name="T37" fmla="*/ 44 h 73"/>
                <a:gd name="T38" fmla="*/ 2 w 12"/>
                <a:gd name="T39" fmla="*/ 47 h 73"/>
                <a:gd name="T40" fmla="*/ 1 w 12"/>
                <a:gd name="T41" fmla="*/ 51 h 73"/>
                <a:gd name="T42" fmla="*/ 1 w 12"/>
                <a:gd name="T43" fmla="*/ 55 h 73"/>
                <a:gd name="T44" fmla="*/ 1 w 12"/>
                <a:gd name="T45" fmla="*/ 58 h 73"/>
                <a:gd name="T46" fmla="*/ 0 w 12"/>
                <a:gd name="T47" fmla="*/ 62 h 73"/>
                <a:gd name="T48" fmla="*/ 0 w 12"/>
                <a:gd name="T49" fmla="*/ 66 h 73"/>
                <a:gd name="T50" fmla="*/ 1 w 12"/>
                <a:gd name="T51" fmla="*/ 69 h 73"/>
                <a:gd name="T52" fmla="*/ 2 w 12"/>
                <a:gd name="T53" fmla="*/ 71 h 73"/>
                <a:gd name="T54" fmla="*/ 3 w 12"/>
                <a:gd name="T55" fmla="*/ 72 h 73"/>
                <a:gd name="T56" fmla="*/ 5 w 12"/>
                <a:gd name="T57" fmla="*/ 73 h 73"/>
                <a:gd name="T58" fmla="*/ 7 w 12"/>
                <a:gd name="T59" fmla="*/ 73 h 73"/>
                <a:gd name="T60" fmla="*/ 9 w 12"/>
                <a:gd name="T61" fmla="*/ 72 h 73"/>
                <a:gd name="T62" fmla="*/ 10 w 12"/>
                <a:gd name="T63" fmla="*/ 70 h 73"/>
                <a:gd name="T64" fmla="*/ 11 w 12"/>
                <a:gd name="T65" fmla="*/ 67 h 73"/>
                <a:gd name="T66" fmla="*/ 11 w 12"/>
                <a:gd name="T67" fmla="*/ 64 h 73"/>
                <a:gd name="T68" fmla="*/ 11 w 12"/>
                <a:gd name="T69" fmla="*/ 60 h 73"/>
                <a:gd name="T70" fmla="*/ 11 w 12"/>
                <a:gd name="T71" fmla="*/ 57 h 73"/>
                <a:gd name="T72" fmla="*/ 11 w 12"/>
                <a:gd name="T73" fmla="*/ 53 h 73"/>
                <a:gd name="T74" fmla="*/ 12 w 12"/>
                <a:gd name="T75" fmla="*/ 49 h 73"/>
                <a:gd name="T76" fmla="*/ 12 w 12"/>
                <a:gd name="T77" fmla="*/ 45 h 73"/>
                <a:gd name="T78" fmla="*/ 12 w 12"/>
                <a:gd name="T79" fmla="*/ 42 h 73"/>
                <a:gd name="T80" fmla="*/ 12 w 12"/>
                <a:gd name="T81" fmla="*/ 38 h 73"/>
                <a:gd name="T82" fmla="*/ 12 w 12"/>
                <a:gd name="T83" fmla="*/ 34 h 73"/>
                <a:gd name="T84" fmla="*/ 12 w 12"/>
                <a:gd name="T85" fmla="*/ 31 h 73"/>
                <a:gd name="T86" fmla="*/ 12 w 12"/>
                <a:gd name="T87" fmla="*/ 27 h 73"/>
                <a:gd name="T88" fmla="*/ 12 w 12"/>
                <a:gd name="T89" fmla="*/ 24 h 73"/>
                <a:gd name="T90" fmla="*/ 11 w 12"/>
                <a:gd name="T91" fmla="*/ 20 h 73"/>
                <a:gd name="T92" fmla="*/ 11 w 12"/>
                <a:gd name="T93" fmla="*/ 17 h 73"/>
                <a:gd name="T94" fmla="*/ 11 w 12"/>
                <a:gd name="T95" fmla="*/ 13 h 73"/>
                <a:gd name="T96" fmla="*/ 11 w 12"/>
                <a:gd name="T97" fmla="*/ 1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 h="73">
                  <a:moveTo>
                    <a:pt x="11" y="8"/>
                  </a:moveTo>
                  <a:lnTo>
                    <a:pt x="11" y="6"/>
                  </a:lnTo>
                  <a:lnTo>
                    <a:pt x="11" y="5"/>
                  </a:lnTo>
                  <a:lnTo>
                    <a:pt x="10" y="4"/>
                  </a:lnTo>
                  <a:lnTo>
                    <a:pt x="9" y="3"/>
                  </a:lnTo>
                  <a:lnTo>
                    <a:pt x="9" y="2"/>
                  </a:lnTo>
                  <a:lnTo>
                    <a:pt x="8" y="1"/>
                  </a:lnTo>
                  <a:lnTo>
                    <a:pt x="7" y="0"/>
                  </a:lnTo>
                  <a:lnTo>
                    <a:pt x="6" y="0"/>
                  </a:lnTo>
                  <a:lnTo>
                    <a:pt x="5" y="0"/>
                  </a:lnTo>
                  <a:lnTo>
                    <a:pt x="4" y="0"/>
                  </a:lnTo>
                  <a:lnTo>
                    <a:pt x="3" y="1"/>
                  </a:lnTo>
                  <a:lnTo>
                    <a:pt x="3" y="2"/>
                  </a:lnTo>
                  <a:lnTo>
                    <a:pt x="2" y="3"/>
                  </a:lnTo>
                  <a:lnTo>
                    <a:pt x="1" y="4"/>
                  </a:lnTo>
                  <a:lnTo>
                    <a:pt x="1" y="5"/>
                  </a:lnTo>
                  <a:lnTo>
                    <a:pt x="0" y="6"/>
                  </a:lnTo>
                  <a:lnTo>
                    <a:pt x="0" y="8"/>
                  </a:lnTo>
                  <a:lnTo>
                    <a:pt x="0" y="10"/>
                  </a:lnTo>
                  <a:lnTo>
                    <a:pt x="0" y="11"/>
                  </a:lnTo>
                  <a:lnTo>
                    <a:pt x="0" y="13"/>
                  </a:lnTo>
                  <a:lnTo>
                    <a:pt x="1" y="15"/>
                  </a:lnTo>
                  <a:lnTo>
                    <a:pt x="1" y="17"/>
                  </a:lnTo>
                  <a:lnTo>
                    <a:pt x="1" y="18"/>
                  </a:lnTo>
                  <a:lnTo>
                    <a:pt x="1" y="20"/>
                  </a:lnTo>
                  <a:lnTo>
                    <a:pt x="1" y="22"/>
                  </a:lnTo>
                  <a:lnTo>
                    <a:pt x="1" y="24"/>
                  </a:lnTo>
                  <a:lnTo>
                    <a:pt x="2" y="26"/>
                  </a:lnTo>
                  <a:lnTo>
                    <a:pt x="2" y="27"/>
                  </a:lnTo>
                  <a:lnTo>
                    <a:pt x="2" y="29"/>
                  </a:lnTo>
                  <a:lnTo>
                    <a:pt x="2" y="31"/>
                  </a:lnTo>
                  <a:lnTo>
                    <a:pt x="2" y="33"/>
                  </a:lnTo>
                  <a:lnTo>
                    <a:pt x="2" y="35"/>
                  </a:lnTo>
                  <a:lnTo>
                    <a:pt x="2" y="37"/>
                  </a:lnTo>
                  <a:lnTo>
                    <a:pt x="2" y="38"/>
                  </a:lnTo>
                  <a:lnTo>
                    <a:pt x="2" y="40"/>
                  </a:lnTo>
                  <a:lnTo>
                    <a:pt x="2" y="42"/>
                  </a:lnTo>
                  <a:lnTo>
                    <a:pt x="2" y="44"/>
                  </a:lnTo>
                  <a:lnTo>
                    <a:pt x="2" y="46"/>
                  </a:lnTo>
                  <a:lnTo>
                    <a:pt x="2" y="47"/>
                  </a:lnTo>
                  <a:lnTo>
                    <a:pt x="1" y="49"/>
                  </a:lnTo>
                  <a:lnTo>
                    <a:pt x="1" y="51"/>
                  </a:lnTo>
                  <a:lnTo>
                    <a:pt x="1" y="53"/>
                  </a:lnTo>
                  <a:lnTo>
                    <a:pt x="1" y="55"/>
                  </a:lnTo>
                  <a:lnTo>
                    <a:pt x="1" y="57"/>
                  </a:lnTo>
                  <a:lnTo>
                    <a:pt x="1" y="58"/>
                  </a:lnTo>
                  <a:lnTo>
                    <a:pt x="0" y="60"/>
                  </a:lnTo>
                  <a:lnTo>
                    <a:pt x="0" y="62"/>
                  </a:lnTo>
                  <a:lnTo>
                    <a:pt x="0" y="64"/>
                  </a:lnTo>
                  <a:lnTo>
                    <a:pt x="0" y="66"/>
                  </a:lnTo>
                  <a:lnTo>
                    <a:pt x="0" y="67"/>
                  </a:lnTo>
                  <a:lnTo>
                    <a:pt x="1" y="69"/>
                  </a:lnTo>
                  <a:lnTo>
                    <a:pt x="1" y="70"/>
                  </a:lnTo>
                  <a:lnTo>
                    <a:pt x="2" y="71"/>
                  </a:lnTo>
                  <a:lnTo>
                    <a:pt x="3" y="72"/>
                  </a:lnTo>
                  <a:lnTo>
                    <a:pt x="3" y="72"/>
                  </a:lnTo>
                  <a:lnTo>
                    <a:pt x="4" y="73"/>
                  </a:lnTo>
                  <a:lnTo>
                    <a:pt x="5" y="73"/>
                  </a:lnTo>
                  <a:lnTo>
                    <a:pt x="6" y="73"/>
                  </a:lnTo>
                  <a:lnTo>
                    <a:pt x="7" y="73"/>
                  </a:lnTo>
                  <a:lnTo>
                    <a:pt x="8" y="72"/>
                  </a:lnTo>
                  <a:lnTo>
                    <a:pt x="9" y="72"/>
                  </a:lnTo>
                  <a:lnTo>
                    <a:pt x="9" y="71"/>
                  </a:lnTo>
                  <a:lnTo>
                    <a:pt x="10" y="70"/>
                  </a:lnTo>
                  <a:lnTo>
                    <a:pt x="11" y="69"/>
                  </a:lnTo>
                  <a:lnTo>
                    <a:pt x="11" y="67"/>
                  </a:lnTo>
                  <a:lnTo>
                    <a:pt x="11" y="66"/>
                  </a:lnTo>
                  <a:lnTo>
                    <a:pt x="11" y="64"/>
                  </a:lnTo>
                  <a:lnTo>
                    <a:pt x="11" y="62"/>
                  </a:lnTo>
                  <a:lnTo>
                    <a:pt x="11" y="60"/>
                  </a:lnTo>
                  <a:lnTo>
                    <a:pt x="11" y="58"/>
                  </a:lnTo>
                  <a:lnTo>
                    <a:pt x="11" y="57"/>
                  </a:lnTo>
                  <a:lnTo>
                    <a:pt x="11" y="55"/>
                  </a:lnTo>
                  <a:lnTo>
                    <a:pt x="11" y="53"/>
                  </a:lnTo>
                  <a:lnTo>
                    <a:pt x="12" y="51"/>
                  </a:lnTo>
                  <a:lnTo>
                    <a:pt x="12" y="49"/>
                  </a:lnTo>
                  <a:lnTo>
                    <a:pt x="12" y="47"/>
                  </a:lnTo>
                  <a:lnTo>
                    <a:pt x="12" y="45"/>
                  </a:lnTo>
                  <a:lnTo>
                    <a:pt x="12" y="44"/>
                  </a:lnTo>
                  <a:lnTo>
                    <a:pt x="12" y="42"/>
                  </a:lnTo>
                  <a:lnTo>
                    <a:pt x="12" y="40"/>
                  </a:lnTo>
                  <a:lnTo>
                    <a:pt x="12" y="38"/>
                  </a:lnTo>
                  <a:lnTo>
                    <a:pt x="12" y="36"/>
                  </a:lnTo>
                  <a:lnTo>
                    <a:pt x="12" y="34"/>
                  </a:lnTo>
                  <a:lnTo>
                    <a:pt x="12" y="33"/>
                  </a:lnTo>
                  <a:lnTo>
                    <a:pt x="12" y="31"/>
                  </a:lnTo>
                  <a:lnTo>
                    <a:pt x="12" y="29"/>
                  </a:lnTo>
                  <a:lnTo>
                    <a:pt x="12" y="27"/>
                  </a:lnTo>
                  <a:lnTo>
                    <a:pt x="12" y="25"/>
                  </a:lnTo>
                  <a:lnTo>
                    <a:pt x="12" y="24"/>
                  </a:lnTo>
                  <a:lnTo>
                    <a:pt x="12" y="22"/>
                  </a:lnTo>
                  <a:lnTo>
                    <a:pt x="11" y="20"/>
                  </a:lnTo>
                  <a:lnTo>
                    <a:pt x="11" y="18"/>
                  </a:lnTo>
                  <a:lnTo>
                    <a:pt x="11" y="17"/>
                  </a:lnTo>
                  <a:lnTo>
                    <a:pt x="11" y="15"/>
                  </a:lnTo>
                  <a:lnTo>
                    <a:pt x="11" y="13"/>
                  </a:lnTo>
                  <a:lnTo>
                    <a:pt x="11" y="11"/>
                  </a:lnTo>
                  <a:lnTo>
                    <a:pt x="11" y="10"/>
                  </a:lnTo>
                  <a:lnTo>
                    <a:pt x="11"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8" name="Freeform 218"/>
            <p:cNvSpPr>
              <a:spLocks/>
            </p:cNvSpPr>
            <p:nvPr/>
          </p:nvSpPr>
          <p:spPr bwMode="auto">
            <a:xfrm>
              <a:off x="2052" y="2092"/>
              <a:ext cx="20" cy="75"/>
            </a:xfrm>
            <a:custGeom>
              <a:avLst/>
              <a:gdLst>
                <a:gd name="T0" fmla="*/ 17 w 20"/>
                <a:gd name="T1" fmla="*/ 6 h 75"/>
                <a:gd name="T2" fmla="*/ 16 w 20"/>
                <a:gd name="T3" fmla="*/ 4 h 75"/>
                <a:gd name="T4" fmla="*/ 14 w 20"/>
                <a:gd name="T5" fmla="*/ 2 h 75"/>
                <a:gd name="T6" fmla="*/ 11 w 20"/>
                <a:gd name="T7" fmla="*/ 0 h 75"/>
                <a:gd name="T8" fmla="*/ 8 w 20"/>
                <a:gd name="T9" fmla="*/ 0 h 75"/>
                <a:gd name="T10" fmla="*/ 5 w 20"/>
                <a:gd name="T11" fmla="*/ 1 h 75"/>
                <a:gd name="T12" fmla="*/ 3 w 20"/>
                <a:gd name="T13" fmla="*/ 3 h 75"/>
                <a:gd name="T14" fmla="*/ 1 w 20"/>
                <a:gd name="T15" fmla="*/ 5 h 75"/>
                <a:gd name="T16" fmla="*/ 0 w 20"/>
                <a:gd name="T17" fmla="*/ 8 h 75"/>
                <a:gd name="T18" fmla="*/ 0 w 20"/>
                <a:gd name="T19" fmla="*/ 11 h 75"/>
                <a:gd name="T20" fmla="*/ 1 w 20"/>
                <a:gd name="T21" fmla="*/ 15 h 75"/>
                <a:gd name="T22" fmla="*/ 1 w 20"/>
                <a:gd name="T23" fmla="*/ 19 h 75"/>
                <a:gd name="T24" fmla="*/ 2 w 20"/>
                <a:gd name="T25" fmla="*/ 23 h 75"/>
                <a:gd name="T26" fmla="*/ 2 w 20"/>
                <a:gd name="T27" fmla="*/ 26 h 75"/>
                <a:gd name="T28" fmla="*/ 3 w 20"/>
                <a:gd name="T29" fmla="*/ 30 h 75"/>
                <a:gd name="T30" fmla="*/ 3 w 20"/>
                <a:gd name="T31" fmla="*/ 34 h 75"/>
                <a:gd name="T32" fmla="*/ 3 w 20"/>
                <a:gd name="T33" fmla="*/ 37 h 75"/>
                <a:gd name="T34" fmla="*/ 3 w 20"/>
                <a:gd name="T35" fmla="*/ 41 h 75"/>
                <a:gd name="T36" fmla="*/ 3 w 20"/>
                <a:gd name="T37" fmla="*/ 45 h 75"/>
                <a:gd name="T38" fmla="*/ 2 w 20"/>
                <a:gd name="T39" fmla="*/ 48 h 75"/>
                <a:gd name="T40" fmla="*/ 2 w 20"/>
                <a:gd name="T41" fmla="*/ 52 h 75"/>
                <a:gd name="T42" fmla="*/ 1 w 20"/>
                <a:gd name="T43" fmla="*/ 56 h 75"/>
                <a:gd name="T44" fmla="*/ 1 w 20"/>
                <a:gd name="T45" fmla="*/ 60 h 75"/>
                <a:gd name="T46" fmla="*/ 0 w 20"/>
                <a:gd name="T47" fmla="*/ 63 h 75"/>
                <a:gd name="T48" fmla="*/ 0 w 20"/>
                <a:gd name="T49" fmla="*/ 67 h 75"/>
                <a:gd name="T50" fmla="*/ 1 w 20"/>
                <a:gd name="T51" fmla="*/ 70 h 75"/>
                <a:gd name="T52" fmla="*/ 3 w 20"/>
                <a:gd name="T53" fmla="*/ 72 h 75"/>
                <a:gd name="T54" fmla="*/ 5 w 20"/>
                <a:gd name="T55" fmla="*/ 74 h 75"/>
                <a:gd name="T56" fmla="*/ 8 w 20"/>
                <a:gd name="T57" fmla="*/ 75 h 75"/>
                <a:gd name="T58" fmla="*/ 11 w 20"/>
                <a:gd name="T59" fmla="*/ 75 h 75"/>
                <a:gd name="T60" fmla="*/ 14 w 20"/>
                <a:gd name="T61" fmla="*/ 73 h 75"/>
                <a:gd name="T62" fmla="*/ 16 w 20"/>
                <a:gd name="T63" fmla="*/ 71 h 75"/>
                <a:gd name="T64" fmla="*/ 17 w 20"/>
                <a:gd name="T65" fmla="*/ 69 h 75"/>
                <a:gd name="T66" fmla="*/ 18 w 20"/>
                <a:gd name="T67" fmla="*/ 66 h 75"/>
                <a:gd name="T68" fmla="*/ 18 w 20"/>
                <a:gd name="T69" fmla="*/ 62 h 75"/>
                <a:gd name="T70" fmla="*/ 18 w 20"/>
                <a:gd name="T71" fmla="*/ 58 h 75"/>
                <a:gd name="T72" fmla="*/ 18 w 20"/>
                <a:gd name="T73" fmla="*/ 54 h 75"/>
                <a:gd name="T74" fmla="*/ 19 w 20"/>
                <a:gd name="T75" fmla="*/ 50 h 75"/>
                <a:gd name="T76" fmla="*/ 19 w 20"/>
                <a:gd name="T77" fmla="*/ 46 h 75"/>
                <a:gd name="T78" fmla="*/ 20 w 20"/>
                <a:gd name="T79" fmla="*/ 43 h 75"/>
                <a:gd name="T80" fmla="*/ 20 w 20"/>
                <a:gd name="T81" fmla="*/ 39 h 75"/>
                <a:gd name="T82" fmla="*/ 20 w 20"/>
                <a:gd name="T83" fmla="*/ 35 h 75"/>
                <a:gd name="T84" fmla="*/ 20 w 20"/>
                <a:gd name="T85" fmla="*/ 32 h 75"/>
                <a:gd name="T86" fmla="*/ 19 w 20"/>
                <a:gd name="T87" fmla="*/ 28 h 75"/>
                <a:gd name="T88" fmla="*/ 19 w 20"/>
                <a:gd name="T89" fmla="*/ 24 h 75"/>
                <a:gd name="T90" fmla="*/ 18 w 20"/>
                <a:gd name="T91" fmla="*/ 20 h 75"/>
                <a:gd name="T92" fmla="*/ 18 w 20"/>
                <a:gd name="T93" fmla="*/ 17 h 75"/>
                <a:gd name="T94" fmla="*/ 18 w 20"/>
                <a:gd name="T95" fmla="*/ 14 h 75"/>
                <a:gd name="T96" fmla="*/ 18 w 20"/>
                <a:gd name="T97" fmla="*/ 1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5">
                  <a:moveTo>
                    <a:pt x="18" y="8"/>
                  </a:moveTo>
                  <a:lnTo>
                    <a:pt x="17" y="6"/>
                  </a:lnTo>
                  <a:lnTo>
                    <a:pt x="17" y="5"/>
                  </a:lnTo>
                  <a:lnTo>
                    <a:pt x="16" y="4"/>
                  </a:lnTo>
                  <a:lnTo>
                    <a:pt x="15" y="3"/>
                  </a:lnTo>
                  <a:lnTo>
                    <a:pt x="14" y="2"/>
                  </a:lnTo>
                  <a:lnTo>
                    <a:pt x="13" y="1"/>
                  </a:lnTo>
                  <a:lnTo>
                    <a:pt x="11" y="0"/>
                  </a:lnTo>
                  <a:lnTo>
                    <a:pt x="9" y="0"/>
                  </a:lnTo>
                  <a:lnTo>
                    <a:pt x="8" y="0"/>
                  </a:lnTo>
                  <a:lnTo>
                    <a:pt x="7" y="0"/>
                  </a:lnTo>
                  <a:lnTo>
                    <a:pt x="5" y="1"/>
                  </a:lnTo>
                  <a:lnTo>
                    <a:pt x="4" y="2"/>
                  </a:lnTo>
                  <a:lnTo>
                    <a:pt x="3" y="3"/>
                  </a:lnTo>
                  <a:lnTo>
                    <a:pt x="2" y="4"/>
                  </a:lnTo>
                  <a:lnTo>
                    <a:pt x="1" y="5"/>
                  </a:lnTo>
                  <a:lnTo>
                    <a:pt x="0" y="6"/>
                  </a:lnTo>
                  <a:lnTo>
                    <a:pt x="0" y="8"/>
                  </a:lnTo>
                  <a:lnTo>
                    <a:pt x="0" y="10"/>
                  </a:lnTo>
                  <a:lnTo>
                    <a:pt x="0" y="11"/>
                  </a:lnTo>
                  <a:lnTo>
                    <a:pt x="0" y="14"/>
                  </a:lnTo>
                  <a:lnTo>
                    <a:pt x="1" y="15"/>
                  </a:lnTo>
                  <a:lnTo>
                    <a:pt x="1" y="17"/>
                  </a:lnTo>
                  <a:lnTo>
                    <a:pt x="1" y="19"/>
                  </a:lnTo>
                  <a:lnTo>
                    <a:pt x="2" y="20"/>
                  </a:lnTo>
                  <a:lnTo>
                    <a:pt x="2" y="23"/>
                  </a:lnTo>
                  <a:lnTo>
                    <a:pt x="2" y="24"/>
                  </a:lnTo>
                  <a:lnTo>
                    <a:pt x="2" y="26"/>
                  </a:lnTo>
                  <a:lnTo>
                    <a:pt x="3" y="28"/>
                  </a:lnTo>
                  <a:lnTo>
                    <a:pt x="3" y="30"/>
                  </a:lnTo>
                  <a:lnTo>
                    <a:pt x="3" y="32"/>
                  </a:lnTo>
                  <a:lnTo>
                    <a:pt x="3" y="34"/>
                  </a:lnTo>
                  <a:lnTo>
                    <a:pt x="3" y="35"/>
                  </a:lnTo>
                  <a:lnTo>
                    <a:pt x="3" y="37"/>
                  </a:lnTo>
                  <a:lnTo>
                    <a:pt x="3" y="39"/>
                  </a:lnTo>
                  <a:lnTo>
                    <a:pt x="3" y="41"/>
                  </a:lnTo>
                  <a:lnTo>
                    <a:pt x="3" y="43"/>
                  </a:lnTo>
                  <a:lnTo>
                    <a:pt x="3" y="45"/>
                  </a:lnTo>
                  <a:lnTo>
                    <a:pt x="3" y="47"/>
                  </a:lnTo>
                  <a:lnTo>
                    <a:pt x="2" y="48"/>
                  </a:lnTo>
                  <a:lnTo>
                    <a:pt x="2" y="50"/>
                  </a:lnTo>
                  <a:lnTo>
                    <a:pt x="2" y="52"/>
                  </a:lnTo>
                  <a:lnTo>
                    <a:pt x="2" y="54"/>
                  </a:lnTo>
                  <a:lnTo>
                    <a:pt x="1" y="56"/>
                  </a:lnTo>
                  <a:lnTo>
                    <a:pt x="1" y="58"/>
                  </a:lnTo>
                  <a:lnTo>
                    <a:pt x="1" y="60"/>
                  </a:lnTo>
                  <a:lnTo>
                    <a:pt x="0" y="61"/>
                  </a:lnTo>
                  <a:lnTo>
                    <a:pt x="0" y="63"/>
                  </a:lnTo>
                  <a:lnTo>
                    <a:pt x="0" y="65"/>
                  </a:lnTo>
                  <a:lnTo>
                    <a:pt x="0" y="67"/>
                  </a:lnTo>
                  <a:lnTo>
                    <a:pt x="0" y="69"/>
                  </a:lnTo>
                  <a:lnTo>
                    <a:pt x="1" y="70"/>
                  </a:lnTo>
                  <a:lnTo>
                    <a:pt x="2" y="71"/>
                  </a:lnTo>
                  <a:lnTo>
                    <a:pt x="3" y="72"/>
                  </a:lnTo>
                  <a:lnTo>
                    <a:pt x="4" y="73"/>
                  </a:lnTo>
                  <a:lnTo>
                    <a:pt x="5" y="74"/>
                  </a:lnTo>
                  <a:lnTo>
                    <a:pt x="7" y="75"/>
                  </a:lnTo>
                  <a:lnTo>
                    <a:pt x="8" y="75"/>
                  </a:lnTo>
                  <a:lnTo>
                    <a:pt x="9" y="75"/>
                  </a:lnTo>
                  <a:lnTo>
                    <a:pt x="11" y="75"/>
                  </a:lnTo>
                  <a:lnTo>
                    <a:pt x="13" y="74"/>
                  </a:lnTo>
                  <a:lnTo>
                    <a:pt x="14" y="73"/>
                  </a:lnTo>
                  <a:lnTo>
                    <a:pt x="15" y="72"/>
                  </a:lnTo>
                  <a:lnTo>
                    <a:pt x="16" y="71"/>
                  </a:lnTo>
                  <a:lnTo>
                    <a:pt x="17" y="70"/>
                  </a:lnTo>
                  <a:lnTo>
                    <a:pt x="17" y="69"/>
                  </a:lnTo>
                  <a:lnTo>
                    <a:pt x="18" y="68"/>
                  </a:lnTo>
                  <a:lnTo>
                    <a:pt x="18" y="66"/>
                  </a:lnTo>
                  <a:lnTo>
                    <a:pt x="18" y="64"/>
                  </a:lnTo>
                  <a:lnTo>
                    <a:pt x="18" y="62"/>
                  </a:lnTo>
                  <a:lnTo>
                    <a:pt x="18" y="60"/>
                  </a:lnTo>
                  <a:lnTo>
                    <a:pt x="18" y="58"/>
                  </a:lnTo>
                  <a:lnTo>
                    <a:pt x="18" y="56"/>
                  </a:lnTo>
                  <a:lnTo>
                    <a:pt x="18" y="54"/>
                  </a:lnTo>
                  <a:lnTo>
                    <a:pt x="19" y="52"/>
                  </a:lnTo>
                  <a:lnTo>
                    <a:pt x="19" y="50"/>
                  </a:lnTo>
                  <a:lnTo>
                    <a:pt x="19" y="48"/>
                  </a:lnTo>
                  <a:lnTo>
                    <a:pt x="19" y="46"/>
                  </a:lnTo>
                  <a:lnTo>
                    <a:pt x="20" y="45"/>
                  </a:lnTo>
                  <a:lnTo>
                    <a:pt x="20" y="43"/>
                  </a:lnTo>
                  <a:lnTo>
                    <a:pt x="20" y="41"/>
                  </a:lnTo>
                  <a:lnTo>
                    <a:pt x="20" y="39"/>
                  </a:lnTo>
                  <a:lnTo>
                    <a:pt x="20" y="37"/>
                  </a:lnTo>
                  <a:lnTo>
                    <a:pt x="20" y="35"/>
                  </a:lnTo>
                  <a:lnTo>
                    <a:pt x="20" y="33"/>
                  </a:lnTo>
                  <a:lnTo>
                    <a:pt x="20" y="32"/>
                  </a:lnTo>
                  <a:lnTo>
                    <a:pt x="20" y="30"/>
                  </a:lnTo>
                  <a:lnTo>
                    <a:pt x="19" y="28"/>
                  </a:lnTo>
                  <a:lnTo>
                    <a:pt x="19" y="26"/>
                  </a:lnTo>
                  <a:lnTo>
                    <a:pt x="19" y="24"/>
                  </a:lnTo>
                  <a:lnTo>
                    <a:pt x="19" y="22"/>
                  </a:lnTo>
                  <a:lnTo>
                    <a:pt x="18" y="20"/>
                  </a:lnTo>
                  <a:lnTo>
                    <a:pt x="18" y="18"/>
                  </a:lnTo>
                  <a:lnTo>
                    <a:pt x="18" y="17"/>
                  </a:lnTo>
                  <a:lnTo>
                    <a:pt x="18" y="15"/>
                  </a:lnTo>
                  <a:lnTo>
                    <a:pt x="18" y="14"/>
                  </a:lnTo>
                  <a:lnTo>
                    <a:pt x="18" y="11"/>
                  </a:lnTo>
                  <a:lnTo>
                    <a:pt x="18" y="10"/>
                  </a:lnTo>
                  <a:lnTo>
                    <a:pt x="18"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89" name="Freeform 219"/>
            <p:cNvSpPr>
              <a:spLocks/>
            </p:cNvSpPr>
            <p:nvPr/>
          </p:nvSpPr>
          <p:spPr bwMode="auto">
            <a:xfrm>
              <a:off x="2052" y="2092"/>
              <a:ext cx="20" cy="75"/>
            </a:xfrm>
            <a:custGeom>
              <a:avLst/>
              <a:gdLst>
                <a:gd name="T0" fmla="*/ 17 w 20"/>
                <a:gd name="T1" fmla="*/ 6 h 75"/>
                <a:gd name="T2" fmla="*/ 16 w 20"/>
                <a:gd name="T3" fmla="*/ 4 h 75"/>
                <a:gd name="T4" fmla="*/ 14 w 20"/>
                <a:gd name="T5" fmla="*/ 2 h 75"/>
                <a:gd name="T6" fmla="*/ 11 w 20"/>
                <a:gd name="T7" fmla="*/ 0 h 75"/>
                <a:gd name="T8" fmla="*/ 8 w 20"/>
                <a:gd name="T9" fmla="*/ 0 h 75"/>
                <a:gd name="T10" fmla="*/ 5 w 20"/>
                <a:gd name="T11" fmla="*/ 1 h 75"/>
                <a:gd name="T12" fmla="*/ 3 w 20"/>
                <a:gd name="T13" fmla="*/ 3 h 75"/>
                <a:gd name="T14" fmla="*/ 1 w 20"/>
                <a:gd name="T15" fmla="*/ 5 h 75"/>
                <a:gd name="T16" fmla="*/ 0 w 20"/>
                <a:gd name="T17" fmla="*/ 8 h 75"/>
                <a:gd name="T18" fmla="*/ 0 w 20"/>
                <a:gd name="T19" fmla="*/ 11 h 75"/>
                <a:gd name="T20" fmla="*/ 1 w 20"/>
                <a:gd name="T21" fmla="*/ 15 h 75"/>
                <a:gd name="T22" fmla="*/ 1 w 20"/>
                <a:gd name="T23" fmla="*/ 19 h 75"/>
                <a:gd name="T24" fmla="*/ 2 w 20"/>
                <a:gd name="T25" fmla="*/ 23 h 75"/>
                <a:gd name="T26" fmla="*/ 2 w 20"/>
                <a:gd name="T27" fmla="*/ 26 h 75"/>
                <a:gd name="T28" fmla="*/ 3 w 20"/>
                <a:gd name="T29" fmla="*/ 30 h 75"/>
                <a:gd name="T30" fmla="*/ 3 w 20"/>
                <a:gd name="T31" fmla="*/ 34 h 75"/>
                <a:gd name="T32" fmla="*/ 3 w 20"/>
                <a:gd name="T33" fmla="*/ 37 h 75"/>
                <a:gd name="T34" fmla="*/ 3 w 20"/>
                <a:gd name="T35" fmla="*/ 41 h 75"/>
                <a:gd name="T36" fmla="*/ 3 w 20"/>
                <a:gd name="T37" fmla="*/ 45 h 75"/>
                <a:gd name="T38" fmla="*/ 2 w 20"/>
                <a:gd name="T39" fmla="*/ 48 h 75"/>
                <a:gd name="T40" fmla="*/ 2 w 20"/>
                <a:gd name="T41" fmla="*/ 52 h 75"/>
                <a:gd name="T42" fmla="*/ 1 w 20"/>
                <a:gd name="T43" fmla="*/ 56 h 75"/>
                <a:gd name="T44" fmla="*/ 1 w 20"/>
                <a:gd name="T45" fmla="*/ 60 h 75"/>
                <a:gd name="T46" fmla="*/ 0 w 20"/>
                <a:gd name="T47" fmla="*/ 63 h 75"/>
                <a:gd name="T48" fmla="*/ 0 w 20"/>
                <a:gd name="T49" fmla="*/ 67 h 75"/>
                <a:gd name="T50" fmla="*/ 1 w 20"/>
                <a:gd name="T51" fmla="*/ 70 h 75"/>
                <a:gd name="T52" fmla="*/ 3 w 20"/>
                <a:gd name="T53" fmla="*/ 72 h 75"/>
                <a:gd name="T54" fmla="*/ 5 w 20"/>
                <a:gd name="T55" fmla="*/ 74 h 75"/>
                <a:gd name="T56" fmla="*/ 8 w 20"/>
                <a:gd name="T57" fmla="*/ 75 h 75"/>
                <a:gd name="T58" fmla="*/ 11 w 20"/>
                <a:gd name="T59" fmla="*/ 75 h 75"/>
                <a:gd name="T60" fmla="*/ 14 w 20"/>
                <a:gd name="T61" fmla="*/ 73 h 75"/>
                <a:gd name="T62" fmla="*/ 16 w 20"/>
                <a:gd name="T63" fmla="*/ 71 h 75"/>
                <a:gd name="T64" fmla="*/ 17 w 20"/>
                <a:gd name="T65" fmla="*/ 69 h 75"/>
                <a:gd name="T66" fmla="*/ 18 w 20"/>
                <a:gd name="T67" fmla="*/ 66 h 75"/>
                <a:gd name="T68" fmla="*/ 18 w 20"/>
                <a:gd name="T69" fmla="*/ 62 h 75"/>
                <a:gd name="T70" fmla="*/ 18 w 20"/>
                <a:gd name="T71" fmla="*/ 58 h 75"/>
                <a:gd name="T72" fmla="*/ 18 w 20"/>
                <a:gd name="T73" fmla="*/ 54 h 75"/>
                <a:gd name="T74" fmla="*/ 19 w 20"/>
                <a:gd name="T75" fmla="*/ 50 h 75"/>
                <a:gd name="T76" fmla="*/ 19 w 20"/>
                <a:gd name="T77" fmla="*/ 46 h 75"/>
                <a:gd name="T78" fmla="*/ 20 w 20"/>
                <a:gd name="T79" fmla="*/ 43 h 75"/>
                <a:gd name="T80" fmla="*/ 20 w 20"/>
                <a:gd name="T81" fmla="*/ 39 h 75"/>
                <a:gd name="T82" fmla="*/ 20 w 20"/>
                <a:gd name="T83" fmla="*/ 35 h 75"/>
                <a:gd name="T84" fmla="*/ 20 w 20"/>
                <a:gd name="T85" fmla="*/ 32 h 75"/>
                <a:gd name="T86" fmla="*/ 19 w 20"/>
                <a:gd name="T87" fmla="*/ 28 h 75"/>
                <a:gd name="T88" fmla="*/ 19 w 20"/>
                <a:gd name="T89" fmla="*/ 24 h 75"/>
                <a:gd name="T90" fmla="*/ 18 w 20"/>
                <a:gd name="T91" fmla="*/ 20 h 75"/>
                <a:gd name="T92" fmla="*/ 18 w 20"/>
                <a:gd name="T93" fmla="*/ 17 h 75"/>
                <a:gd name="T94" fmla="*/ 18 w 20"/>
                <a:gd name="T95" fmla="*/ 14 h 75"/>
                <a:gd name="T96" fmla="*/ 18 w 20"/>
                <a:gd name="T97" fmla="*/ 1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75">
                  <a:moveTo>
                    <a:pt x="18" y="8"/>
                  </a:moveTo>
                  <a:lnTo>
                    <a:pt x="17" y="6"/>
                  </a:lnTo>
                  <a:lnTo>
                    <a:pt x="17" y="5"/>
                  </a:lnTo>
                  <a:lnTo>
                    <a:pt x="16" y="4"/>
                  </a:lnTo>
                  <a:lnTo>
                    <a:pt x="15" y="3"/>
                  </a:lnTo>
                  <a:lnTo>
                    <a:pt x="14" y="2"/>
                  </a:lnTo>
                  <a:lnTo>
                    <a:pt x="13" y="1"/>
                  </a:lnTo>
                  <a:lnTo>
                    <a:pt x="11" y="0"/>
                  </a:lnTo>
                  <a:lnTo>
                    <a:pt x="9" y="0"/>
                  </a:lnTo>
                  <a:lnTo>
                    <a:pt x="8" y="0"/>
                  </a:lnTo>
                  <a:lnTo>
                    <a:pt x="7" y="0"/>
                  </a:lnTo>
                  <a:lnTo>
                    <a:pt x="5" y="1"/>
                  </a:lnTo>
                  <a:lnTo>
                    <a:pt x="4" y="2"/>
                  </a:lnTo>
                  <a:lnTo>
                    <a:pt x="3" y="3"/>
                  </a:lnTo>
                  <a:lnTo>
                    <a:pt x="2" y="4"/>
                  </a:lnTo>
                  <a:lnTo>
                    <a:pt x="1" y="5"/>
                  </a:lnTo>
                  <a:lnTo>
                    <a:pt x="0" y="6"/>
                  </a:lnTo>
                  <a:lnTo>
                    <a:pt x="0" y="8"/>
                  </a:lnTo>
                  <a:lnTo>
                    <a:pt x="0" y="10"/>
                  </a:lnTo>
                  <a:lnTo>
                    <a:pt x="0" y="11"/>
                  </a:lnTo>
                  <a:lnTo>
                    <a:pt x="0" y="14"/>
                  </a:lnTo>
                  <a:lnTo>
                    <a:pt x="1" y="15"/>
                  </a:lnTo>
                  <a:lnTo>
                    <a:pt x="1" y="17"/>
                  </a:lnTo>
                  <a:lnTo>
                    <a:pt x="1" y="19"/>
                  </a:lnTo>
                  <a:lnTo>
                    <a:pt x="2" y="20"/>
                  </a:lnTo>
                  <a:lnTo>
                    <a:pt x="2" y="23"/>
                  </a:lnTo>
                  <a:lnTo>
                    <a:pt x="2" y="24"/>
                  </a:lnTo>
                  <a:lnTo>
                    <a:pt x="2" y="26"/>
                  </a:lnTo>
                  <a:lnTo>
                    <a:pt x="3" y="28"/>
                  </a:lnTo>
                  <a:lnTo>
                    <a:pt x="3" y="30"/>
                  </a:lnTo>
                  <a:lnTo>
                    <a:pt x="3" y="32"/>
                  </a:lnTo>
                  <a:lnTo>
                    <a:pt x="3" y="34"/>
                  </a:lnTo>
                  <a:lnTo>
                    <a:pt x="3" y="35"/>
                  </a:lnTo>
                  <a:lnTo>
                    <a:pt x="3" y="37"/>
                  </a:lnTo>
                  <a:lnTo>
                    <a:pt x="3" y="39"/>
                  </a:lnTo>
                  <a:lnTo>
                    <a:pt x="3" y="41"/>
                  </a:lnTo>
                  <a:lnTo>
                    <a:pt x="3" y="43"/>
                  </a:lnTo>
                  <a:lnTo>
                    <a:pt x="3" y="45"/>
                  </a:lnTo>
                  <a:lnTo>
                    <a:pt x="3" y="47"/>
                  </a:lnTo>
                  <a:lnTo>
                    <a:pt x="2" y="48"/>
                  </a:lnTo>
                  <a:lnTo>
                    <a:pt x="2" y="50"/>
                  </a:lnTo>
                  <a:lnTo>
                    <a:pt x="2" y="52"/>
                  </a:lnTo>
                  <a:lnTo>
                    <a:pt x="2" y="54"/>
                  </a:lnTo>
                  <a:lnTo>
                    <a:pt x="1" y="56"/>
                  </a:lnTo>
                  <a:lnTo>
                    <a:pt x="1" y="58"/>
                  </a:lnTo>
                  <a:lnTo>
                    <a:pt x="1" y="60"/>
                  </a:lnTo>
                  <a:lnTo>
                    <a:pt x="0" y="61"/>
                  </a:lnTo>
                  <a:lnTo>
                    <a:pt x="0" y="63"/>
                  </a:lnTo>
                  <a:lnTo>
                    <a:pt x="0" y="65"/>
                  </a:lnTo>
                  <a:lnTo>
                    <a:pt x="0" y="67"/>
                  </a:lnTo>
                  <a:lnTo>
                    <a:pt x="0" y="69"/>
                  </a:lnTo>
                  <a:lnTo>
                    <a:pt x="1" y="70"/>
                  </a:lnTo>
                  <a:lnTo>
                    <a:pt x="2" y="71"/>
                  </a:lnTo>
                  <a:lnTo>
                    <a:pt x="3" y="72"/>
                  </a:lnTo>
                  <a:lnTo>
                    <a:pt x="4" y="73"/>
                  </a:lnTo>
                  <a:lnTo>
                    <a:pt x="5" y="74"/>
                  </a:lnTo>
                  <a:lnTo>
                    <a:pt x="7" y="75"/>
                  </a:lnTo>
                  <a:lnTo>
                    <a:pt x="8" y="75"/>
                  </a:lnTo>
                  <a:lnTo>
                    <a:pt x="9" y="75"/>
                  </a:lnTo>
                  <a:lnTo>
                    <a:pt x="11" y="75"/>
                  </a:lnTo>
                  <a:lnTo>
                    <a:pt x="13" y="74"/>
                  </a:lnTo>
                  <a:lnTo>
                    <a:pt x="14" y="73"/>
                  </a:lnTo>
                  <a:lnTo>
                    <a:pt x="15" y="72"/>
                  </a:lnTo>
                  <a:lnTo>
                    <a:pt x="16" y="71"/>
                  </a:lnTo>
                  <a:lnTo>
                    <a:pt x="17" y="70"/>
                  </a:lnTo>
                  <a:lnTo>
                    <a:pt x="17" y="69"/>
                  </a:lnTo>
                  <a:lnTo>
                    <a:pt x="18" y="68"/>
                  </a:lnTo>
                  <a:lnTo>
                    <a:pt x="18" y="66"/>
                  </a:lnTo>
                  <a:lnTo>
                    <a:pt x="18" y="64"/>
                  </a:lnTo>
                  <a:lnTo>
                    <a:pt x="18" y="62"/>
                  </a:lnTo>
                  <a:lnTo>
                    <a:pt x="18" y="60"/>
                  </a:lnTo>
                  <a:lnTo>
                    <a:pt x="18" y="58"/>
                  </a:lnTo>
                  <a:lnTo>
                    <a:pt x="18" y="56"/>
                  </a:lnTo>
                  <a:lnTo>
                    <a:pt x="18" y="54"/>
                  </a:lnTo>
                  <a:lnTo>
                    <a:pt x="19" y="52"/>
                  </a:lnTo>
                  <a:lnTo>
                    <a:pt x="19" y="50"/>
                  </a:lnTo>
                  <a:lnTo>
                    <a:pt x="19" y="48"/>
                  </a:lnTo>
                  <a:lnTo>
                    <a:pt x="19" y="46"/>
                  </a:lnTo>
                  <a:lnTo>
                    <a:pt x="20" y="45"/>
                  </a:lnTo>
                  <a:lnTo>
                    <a:pt x="20" y="43"/>
                  </a:lnTo>
                  <a:lnTo>
                    <a:pt x="20" y="41"/>
                  </a:lnTo>
                  <a:lnTo>
                    <a:pt x="20" y="39"/>
                  </a:lnTo>
                  <a:lnTo>
                    <a:pt x="20" y="37"/>
                  </a:lnTo>
                  <a:lnTo>
                    <a:pt x="20" y="35"/>
                  </a:lnTo>
                  <a:lnTo>
                    <a:pt x="20" y="33"/>
                  </a:lnTo>
                  <a:lnTo>
                    <a:pt x="20" y="32"/>
                  </a:lnTo>
                  <a:lnTo>
                    <a:pt x="20" y="30"/>
                  </a:lnTo>
                  <a:lnTo>
                    <a:pt x="19" y="28"/>
                  </a:lnTo>
                  <a:lnTo>
                    <a:pt x="19" y="26"/>
                  </a:lnTo>
                  <a:lnTo>
                    <a:pt x="19" y="24"/>
                  </a:lnTo>
                  <a:lnTo>
                    <a:pt x="19" y="22"/>
                  </a:lnTo>
                  <a:lnTo>
                    <a:pt x="18" y="20"/>
                  </a:lnTo>
                  <a:lnTo>
                    <a:pt x="18" y="18"/>
                  </a:lnTo>
                  <a:lnTo>
                    <a:pt x="18" y="17"/>
                  </a:lnTo>
                  <a:lnTo>
                    <a:pt x="18" y="15"/>
                  </a:lnTo>
                  <a:lnTo>
                    <a:pt x="18" y="14"/>
                  </a:lnTo>
                  <a:lnTo>
                    <a:pt x="18" y="11"/>
                  </a:lnTo>
                  <a:lnTo>
                    <a:pt x="18" y="10"/>
                  </a:lnTo>
                  <a:lnTo>
                    <a:pt x="18"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0" name="Freeform 220"/>
            <p:cNvSpPr>
              <a:spLocks/>
            </p:cNvSpPr>
            <p:nvPr/>
          </p:nvSpPr>
          <p:spPr bwMode="auto">
            <a:xfrm>
              <a:off x="1993" y="2095"/>
              <a:ext cx="58" cy="68"/>
            </a:xfrm>
            <a:custGeom>
              <a:avLst/>
              <a:gdLst>
                <a:gd name="T0" fmla="*/ 58 w 58"/>
                <a:gd name="T1" fmla="*/ 52 h 68"/>
                <a:gd name="T2" fmla="*/ 58 w 58"/>
                <a:gd name="T3" fmla="*/ 53 h 68"/>
                <a:gd name="T4" fmla="*/ 58 w 58"/>
                <a:gd name="T5" fmla="*/ 55 h 68"/>
                <a:gd name="T6" fmla="*/ 58 w 58"/>
                <a:gd name="T7" fmla="*/ 56 h 68"/>
                <a:gd name="T8" fmla="*/ 57 w 58"/>
                <a:gd name="T9" fmla="*/ 57 h 68"/>
                <a:gd name="T10" fmla="*/ 56 w 58"/>
                <a:gd name="T11" fmla="*/ 59 h 68"/>
                <a:gd name="T12" fmla="*/ 55 w 58"/>
                <a:gd name="T13" fmla="*/ 60 h 68"/>
                <a:gd name="T14" fmla="*/ 53 w 58"/>
                <a:gd name="T15" fmla="*/ 60 h 68"/>
                <a:gd name="T16" fmla="*/ 52 w 58"/>
                <a:gd name="T17" fmla="*/ 61 h 68"/>
                <a:gd name="T18" fmla="*/ 51 w 58"/>
                <a:gd name="T19" fmla="*/ 62 h 68"/>
                <a:gd name="T20" fmla="*/ 49 w 58"/>
                <a:gd name="T21" fmla="*/ 62 h 68"/>
                <a:gd name="T22" fmla="*/ 48 w 58"/>
                <a:gd name="T23" fmla="*/ 62 h 68"/>
                <a:gd name="T24" fmla="*/ 12 w 58"/>
                <a:gd name="T25" fmla="*/ 68 h 68"/>
                <a:gd name="T26" fmla="*/ 10 w 58"/>
                <a:gd name="T27" fmla="*/ 68 h 68"/>
                <a:gd name="T28" fmla="*/ 9 w 58"/>
                <a:gd name="T29" fmla="*/ 68 h 68"/>
                <a:gd name="T30" fmla="*/ 8 w 58"/>
                <a:gd name="T31" fmla="*/ 67 h 68"/>
                <a:gd name="T32" fmla="*/ 7 w 58"/>
                <a:gd name="T33" fmla="*/ 66 h 68"/>
                <a:gd name="T34" fmla="*/ 5 w 58"/>
                <a:gd name="T35" fmla="*/ 66 h 68"/>
                <a:gd name="T36" fmla="*/ 4 w 58"/>
                <a:gd name="T37" fmla="*/ 65 h 68"/>
                <a:gd name="T38" fmla="*/ 3 w 58"/>
                <a:gd name="T39" fmla="*/ 63 h 68"/>
                <a:gd name="T40" fmla="*/ 2 w 58"/>
                <a:gd name="T41" fmla="*/ 62 h 68"/>
                <a:gd name="T42" fmla="*/ 2 w 58"/>
                <a:gd name="T43" fmla="*/ 61 h 68"/>
                <a:gd name="T44" fmla="*/ 1 w 58"/>
                <a:gd name="T45" fmla="*/ 59 h 68"/>
                <a:gd name="T46" fmla="*/ 1 w 58"/>
                <a:gd name="T47" fmla="*/ 58 h 68"/>
                <a:gd name="T48" fmla="*/ 0 w 58"/>
                <a:gd name="T49" fmla="*/ 56 h 68"/>
                <a:gd name="T50" fmla="*/ 0 w 58"/>
                <a:gd name="T51" fmla="*/ 55 h 68"/>
                <a:gd name="T52" fmla="*/ 0 w 58"/>
                <a:gd name="T53" fmla="*/ 53 h 68"/>
                <a:gd name="T54" fmla="*/ 0 w 58"/>
                <a:gd name="T55" fmla="*/ 15 h 68"/>
                <a:gd name="T56" fmla="*/ 0 w 58"/>
                <a:gd name="T57" fmla="*/ 14 h 68"/>
                <a:gd name="T58" fmla="*/ 0 w 58"/>
                <a:gd name="T59" fmla="*/ 12 h 68"/>
                <a:gd name="T60" fmla="*/ 1 w 58"/>
                <a:gd name="T61" fmla="*/ 11 h 68"/>
                <a:gd name="T62" fmla="*/ 1 w 58"/>
                <a:gd name="T63" fmla="*/ 9 h 68"/>
                <a:gd name="T64" fmla="*/ 1 w 58"/>
                <a:gd name="T65" fmla="*/ 7 h 68"/>
                <a:gd name="T66" fmla="*/ 2 w 58"/>
                <a:gd name="T67" fmla="*/ 6 h 68"/>
                <a:gd name="T68" fmla="*/ 2 w 58"/>
                <a:gd name="T69" fmla="*/ 4 h 68"/>
                <a:gd name="T70" fmla="*/ 3 w 58"/>
                <a:gd name="T71" fmla="*/ 3 h 68"/>
                <a:gd name="T72" fmla="*/ 4 w 58"/>
                <a:gd name="T73" fmla="*/ 2 h 68"/>
                <a:gd name="T74" fmla="*/ 6 w 58"/>
                <a:gd name="T75" fmla="*/ 1 h 68"/>
                <a:gd name="T76" fmla="*/ 7 w 58"/>
                <a:gd name="T77" fmla="*/ 0 h 68"/>
                <a:gd name="T78" fmla="*/ 9 w 58"/>
                <a:gd name="T79" fmla="*/ 0 h 68"/>
                <a:gd name="T80" fmla="*/ 10 w 58"/>
                <a:gd name="T81" fmla="*/ 0 h 68"/>
                <a:gd name="T82" fmla="*/ 12 w 58"/>
                <a:gd name="T83" fmla="*/ 0 h 68"/>
                <a:gd name="T84" fmla="*/ 47 w 58"/>
                <a:gd name="T85" fmla="*/ 6 h 68"/>
                <a:gd name="T86" fmla="*/ 49 w 58"/>
                <a:gd name="T87" fmla="*/ 6 h 68"/>
                <a:gd name="T88" fmla="*/ 51 w 58"/>
                <a:gd name="T89" fmla="*/ 6 h 68"/>
                <a:gd name="T90" fmla="*/ 52 w 58"/>
                <a:gd name="T91" fmla="*/ 7 h 68"/>
                <a:gd name="T92" fmla="*/ 53 w 58"/>
                <a:gd name="T93" fmla="*/ 7 h 68"/>
                <a:gd name="T94" fmla="*/ 54 w 58"/>
                <a:gd name="T95" fmla="*/ 8 h 68"/>
                <a:gd name="T96" fmla="*/ 55 w 58"/>
                <a:gd name="T97" fmla="*/ 8 h 68"/>
                <a:gd name="T98" fmla="*/ 56 w 58"/>
                <a:gd name="T99" fmla="*/ 9 h 68"/>
                <a:gd name="T100" fmla="*/ 57 w 58"/>
                <a:gd name="T101" fmla="*/ 10 h 68"/>
                <a:gd name="T102" fmla="*/ 58 w 58"/>
                <a:gd name="T103" fmla="*/ 11 h 68"/>
                <a:gd name="T104" fmla="*/ 58 w 58"/>
                <a:gd name="T105" fmla="*/ 13 h 68"/>
                <a:gd name="T106" fmla="*/ 58 w 58"/>
                <a:gd name="T107" fmla="*/ 15 h 68"/>
                <a:gd name="T108" fmla="*/ 58 w 58"/>
                <a:gd name="T10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58" y="17"/>
                  </a:moveTo>
                  <a:lnTo>
                    <a:pt x="58" y="51"/>
                  </a:lnTo>
                  <a:lnTo>
                    <a:pt x="58" y="51"/>
                  </a:lnTo>
                  <a:lnTo>
                    <a:pt x="58" y="51"/>
                  </a:lnTo>
                  <a:lnTo>
                    <a:pt x="58" y="52"/>
                  </a:lnTo>
                  <a:lnTo>
                    <a:pt x="58" y="52"/>
                  </a:lnTo>
                  <a:lnTo>
                    <a:pt x="58" y="52"/>
                  </a:lnTo>
                  <a:lnTo>
                    <a:pt x="58" y="53"/>
                  </a:lnTo>
                  <a:lnTo>
                    <a:pt x="58" y="53"/>
                  </a:lnTo>
                  <a:lnTo>
                    <a:pt x="58" y="53"/>
                  </a:lnTo>
                  <a:lnTo>
                    <a:pt x="58" y="54"/>
                  </a:lnTo>
                  <a:lnTo>
                    <a:pt x="58" y="54"/>
                  </a:lnTo>
                  <a:lnTo>
                    <a:pt x="58" y="54"/>
                  </a:lnTo>
                  <a:lnTo>
                    <a:pt x="58" y="55"/>
                  </a:lnTo>
                  <a:lnTo>
                    <a:pt x="58" y="55"/>
                  </a:lnTo>
                  <a:lnTo>
                    <a:pt x="58" y="55"/>
                  </a:lnTo>
                  <a:lnTo>
                    <a:pt x="58" y="55"/>
                  </a:lnTo>
                  <a:lnTo>
                    <a:pt x="58" y="56"/>
                  </a:lnTo>
                  <a:lnTo>
                    <a:pt x="58" y="56"/>
                  </a:lnTo>
                  <a:lnTo>
                    <a:pt x="58" y="56"/>
                  </a:lnTo>
                  <a:lnTo>
                    <a:pt x="58" y="57"/>
                  </a:lnTo>
                  <a:lnTo>
                    <a:pt x="57" y="57"/>
                  </a:lnTo>
                  <a:lnTo>
                    <a:pt x="57" y="57"/>
                  </a:lnTo>
                  <a:lnTo>
                    <a:pt x="57" y="57"/>
                  </a:lnTo>
                  <a:lnTo>
                    <a:pt x="57" y="57"/>
                  </a:lnTo>
                  <a:lnTo>
                    <a:pt x="57" y="57"/>
                  </a:lnTo>
                  <a:lnTo>
                    <a:pt x="57" y="58"/>
                  </a:lnTo>
                  <a:lnTo>
                    <a:pt x="56" y="58"/>
                  </a:lnTo>
                  <a:lnTo>
                    <a:pt x="56" y="58"/>
                  </a:lnTo>
                  <a:lnTo>
                    <a:pt x="56" y="59"/>
                  </a:lnTo>
                  <a:lnTo>
                    <a:pt x="55" y="59"/>
                  </a:lnTo>
                  <a:lnTo>
                    <a:pt x="55" y="59"/>
                  </a:lnTo>
                  <a:lnTo>
                    <a:pt x="55" y="59"/>
                  </a:lnTo>
                  <a:lnTo>
                    <a:pt x="55" y="59"/>
                  </a:lnTo>
                  <a:lnTo>
                    <a:pt x="55" y="60"/>
                  </a:lnTo>
                  <a:lnTo>
                    <a:pt x="54" y="60"/>
                  </a:lnTo>
                  <a:lnTo>
                    <a:pt x="54" y="60"/>
                  </a:lnTo>
                  <a:lnTo>
                    <a:pt x="54" y="60"/>
                  </a:lnTo>
                  <a:lnTo>
                    <a:pt x="53" y="60"/>
                  </a:lnTo>
                  <a:lnTo>
                    <a:pt x="53" y="60"/>
                  </a:lnTo>
                  <a:lnTo>
                    <a:pt x="53" y="61"/>
                  </a:lnTo>
                  <a:lnTo>
                    <a:pt x="53" y="61"/>
                  </a:lnTo>
                  <a:lnTo>
                    <a:pt x="53" y="61"/>
                  </a:lnTo>
                  <a:lnTo>
                    <a:pt x="52" y="61"/>
                  </a:lnTo>
                  <a:lnTo>
                    <a:pt x="52" y="61"/>
                  </a:lnTo>
                  <a:lnTo>
                    <a:pt x="52" y="61"/>
                  </a:lnTo>
                  <a:lnTo>
                    <a:pt x="52" y="61"/>
                  </a:lnTo>
                  <a:lnTo>
                    <a:pt x="51" y="61"/>
                  </a:lnTo>
                  <a:lnTo>
                    <a:pt x="51" y="61"/>
                  </a:lnTo>
                  <a:lnTo>
                    <a:pt x="51" y="62"/>
                  </a:lnTo>
                  <a:lnTo>
                    <a:pt x="50" y="62"/>
                  </a:lnTo>
                  <a:lnTo>
                    <a:pt x="50" y="62"/>
                  </a:lnTo>
                  <a:lnTo>
                    <a:pt x="50" y="62"/>
                  </a:lnTo>
                  <a:lnTo>
                    <a:pt x="50" y="62"/>
                  </a:lnTo>
                  <a:lnTo>
                    <a:pt x="49" y="62"/>
                  </a:lnTo>
                  <a:lnTo>
                    <a:pt x="49" y="62"/>
                  </a:lnTo>
                  <a:lnTo>
                    <a:pt x="49" y="62"/>
                  </a:lnTo>
                  <a:lnTo>
                    <a:pt x="48" y="62"/>
                  </a:lnTo>
                  <a:lnTo>
                    <a:pt x="48" y="62"/>
                  </a:lnTo>
                  <a:lnTo>
                    <a:pt x="48" y="62"/>
                  </a:lnTo>
                  <a:lnTo>
                    <a:pt x="47" y="63"/>
                  </a:lnTo>
                  <a:lnTo>
                    <a:pt x="13" y="68"/>
                  </a:lnTo>
                  <a:lnTo>
                    <a:pt x="13" y="68"/>
                  </a:lnTo>
                  <a:lnTo>
                    <a:pt x="12" y="68"/>
                  </a:lnTo>
                  <a:lnTo>
                    <a:pt x="12" y="68"/>
                  </a:lnTo>
                  <a:lnTo>
                    <a:pt x="12" y="68"/>
                  </a:lnTo>
                  <a:lnTo>
                    <a:pt x="11" y="68"/>
                  </a:lnTo>
                  <a:lnTo>
                    <a:pt x="11" y="68"/>
                  </a:lnTo>
                  <a:lnTo>
                    <a:pt x="11" y="68"/>
                  </a:lnTo>
                  <a:lnTo>
                    <a:pt x="10" y="68"/>
                  </a:lnTo>
                  <a:lnTo>
                    <a:pt x="10" y="68"/>
                  </a:lnTo>
                  <a:lnTo>
                    <a:pt x="10" y="68"/>
                  </a:lnTo>
                  <a:lnTo>
                    <a:pt x="10" y="68"/>
                  </a:lnTo>
                  <a:lnTo>
                    <a:pt x="9" y="68"/>
                  </a:lnTo>
                  <a:lnTo>
                    <a:pt x="9" y="68"/>
                  </a:lnTo>
                  <a:lnTo>
                    <a:pt x="9" y="68"/>
                  </a:lnTo>
                  <a:lnTo>
                    <a:pt x="8" y="67"/>
                  </a:lnTo>
                  <a:lnTo>
                    <a:pt x="8" y="67"/>
                  </a:lnTo>
                  <a:lnTo>
                    <a:pt x="8" y="67"/>
                  </a:lnTo>
                  <a:lnTo>
                    <a:pt x="8" y="67"/>
                  </a:lnTo>
                  <a:lnTo>
                    <a:pt x="8" y="67"/>
                  </a:lnTo>
                  <a:lnTo>
                    <a:pt x="7" y="67"/>
                  </a:lnTo>
                  <a:lnTo>
                    <a:pt x="7" y="67"/>
                  </a:lnTo>
                  <a:lnTo>
                    <a:pt x="7" y="67"/>
                  </a:lnTo>
                  <a:lnTo>
                    <a:pt x="7" y="66"/>
                  </a:lnTo>
                  <a:lnTo>
                    <a:pt x="6" y="66"/>
                  </a:lnTo>
                  <a:lnTo>
                    <a:pt x="6" y="66"/>
                  </a:lnTo>
                  <a:lnTo>
                    <a:pt x="6" y="66"/>
                  </a:lnTo>
                  <a:lnTo>
                    <a:pt x="6" y="66"/>
                  </a:lnTo>
                  <a:lnTo>
                    <a:pt x="5" y="66"/>
                  </a:lnTo>
                  <a:lnTo>
                    <a:pt x="5" y="65"/>
                  </a:lnTo>
                  <a:lnTo>
                    <a:pt x="5" y="65"/>
                  </a:lnTo>
                  <a:lnTo>
                    <a:pt x="5" y="65"/>
                  </a:lnTo>
                  <a:lnTo>
                    <a:pt x="4" y="65"/>
                  </a:lnTo>
                  <a:lnTo>
                    <a:pt x="4" y="65"/>
                  </a:lnTo>
                  <a:lnTo>
                    <a:pt x="4" y="64"/>
                  </a:lnTo>
                  <a:lnTo>
                    <a:pt x="4" y="64"/>
                  </a:lnTo>
                  <a:lnTo>
                    <a:pt x="3" y="64"/>
                  </a:lnTo>
                  <a:lnTo>
                    <a:pt x="3" y="63"/>
                  </a:lnTo>
                  <a:lnTo>
                    <a:pt x="3" y="63"/>
                  </a:lnTo>
                  <a:lnTo>
                    <a:pt x="3" y="63"/>
                  </a:lnTo>
                  <a:lnTo>
                    <a:pt x="3" y="63"/>
                  </a:lnTo>
                  <a:lnTo>
                    <a:pt x="2" y="62"/>
                  </a:lnTo>
                  <a:lnTo>
                    <a:pt x="2" y="62"/>
                  </a:lnTo>
                  <a:lnTo>
                    <a:pt x="2" y="62"/>
                  </a:lnTo>
                  <a:lnTo>
                    <a:pt x="2" y="62"/>
                  </a:lnTo>
                  <a:lnTo>
                    <a:pt x="2" y="61"/>
                  </a:lnTo>
                  <a:lnTo>
                    <a:pt x="2" y="61"/>
                  </a:lnTo>
                  <a:lnTo>
                    <a:pt x="2" y="61"/>
                  </a:lnTo>
                  <a:lnTo>
                    <a:pt x="2" y="61"/>
                  </a:lnTo>
                  <a:lnTo>
                    <a:pt x="1" y="60"/>
                  </a:lnTo>
                  <a:lnTo>
                    <a:pt x="1" y="60"/>
                  </a:lnTo>
                  <a:lnTo>
                    <a:pt x="1" y="60"/>
                  </a:lnTo>
                  <a:lnTo>
                    <a:pt x="1" y="60"/>
                  </a:lnTo>
                  <a:lnTo>
                    <a:pt x="1" y="59"/>
                  </a:lnTo>
                  <a:lnTo>
                    <a:pt x="1" y="59"/>
                  </a:lnTo>
                  <a:lnTo>
                    <a:pt x="1" y="59"/>
                  </a:lnTo>
                  <a:lnTo>
                    <a:pt x="1" y="58"/>
                  </a:lnTo>
                  <a:lnTo>
                    <a:pt x="1" y="58"/>
                  </a:lnTo>
                  <a:lnTo>
                    <a:pt x="1" y="58"/>
                  </a:lnTo>
                  <a:lnTo>
                    <a:pt x="1" y="57"/>
                  </a:lnTo>
                  <a:lnTo>
                    <a:pt x="1" y="57"/>
                  </a:lnTo>
                  <a:lnTo>
                    <a:pt x="1" y="57"/>
                  </a:lnTo>
                  <a:lnTo>
                    <a:pt x="0" y="56"/>
                  </a:lnTo>
                  <a:lnTo>
                    <a:pt x="0" y="56"/>
                  </a:lnTo>
                  <a:lnTo>
                    <a:pt x="0" y="56"/>
                  </a:lnTo>
                  <a:lnTo>
                    <a:pt x="0" y="55"/>
                  </a:lnTo>
                  <a:lnTo>
                    <a:pt x="0" y="55"/>
                  </a:lnTo>
                  <a:lnTo>
                    <a:pt x="0" y="55"/>
                  </a:lnTo>
                  <a:lnTo>
                    <a:pt x="0" y="55"/>
                  </a:lnTo>
                  <a:lnTo>
                    <a:pt x="0" y="54"/>
                  </a:lnTo>
                  <a:lnTo>
                    <a:pt x="0" y="54"/>
                  </a:lnTo>
                  <a:lnTo>
                    <a:pt x="0" y="54"/>
                  </a:lnTo>
                  <a:lnTo>
                    <a:pt x="0" y="53"/>
                  </a:lnTo>
                  <a:lnTo>
                    <a:pt x="0" y="53"/>
                  </a:lnTo>
                  <a:lnTo>
                    <a:pt x="0" y="53"/>
                  </a:lnTo>
                  <a:lnTo>
                    <a:pt x="0" y="52"/>
                  </a:lnTo>
                  <a:lnTo>
                    <a:pt x="0" y="16"/>
                  </a:lnTo>
                  <a:lnTo>
                    <a:pt x="0" y="16"/>
                  </a:lnTo>
                  <a:lnTo>
                    <a:pt x="0" y="15"/>
                  </a:lnTo>
                  <a:lnTo>
                    <a:pt x="0" y="15"/>
                  </a:lnTo>
                  <a:lnTo>
                    <a:pt x="0" y="15"/>
                  </a:lnTo>
                  <a:lnTo>
                    <a:pt x="0" y="15"/>
                  </a:lnTo>
                  <a:lnTo>
                    <a:pt x="0" y="14"/>
                  </a:lnTo>
                  <a:lnTo>
                    <a:pt x="0" y="14"/>
                  </a:lnTo>
                  <a:lnTo>
                    <a:pt x="0" y="14"/>
                  </a:lnTo>
                  <a:lnTo>
                    <a:pt x="0" y="13"/>
                  </a:lnTo>
                  <a:lnTo>
                    <a:pt x="0" y="13"/>
                  </a:lnTo>
                  <a:lnTo>
                    <a:pt x="0" y="13"/>
                  </a:lnTo>
                  <a:lnTo>
                    <a:pt x="0" y="12"/>
                  </a:lnTo>
                  <a:lnTo>
                    <a:pt x="0" y="12"/>
                  </a:lnTo>
                  <a:lnTo>
                    <a:pt x="0" y="12"/>
                  </a:lnTo>
                  <a:lnTo>
                    <a:pt x="0" y="11"/>
                  </a:lnTo>
                  <a:lnTo>
                    <a:pt x="1" y="11"/>
                  </a:lnTo>
                  <a:lnTo>
                    <a:pt x="1" y="11"/>
                  </a:lnTo>
                  <a:lnTo>
                    <a:pt x="1" y="10"/>
                  </a:lnTo>
                  <a:lnTo>
                    <a:pt x="1" y="10"/>
                  </a:lnTo>
                  <a:lnTo>
                    <a:pt x="1" y="10"/>
                  </a:lnTo>
                  <a:lnTo>
                    <a:pt x="1" y="9"/>
                  </a:lnTo>
                  <a:lnTo>
                    <a:pt x="1" y="9"/>
                  </a:lnTo>
                  <a:lnTo>
                    <a:pt x="1" y="9"/>
                  </a:lnTo>
                  <a:lnTo>
                    <a:pt x="1" y="8"/>
                  </a:lnTo>
                  <a:lnTo>
                    <a:pt x="1" y="8"/>
                  </a:lnTo>
                  <a:lnTo>
                    <a:pt x="1" y="8"/>
                  </a:lnTo>
                  <a:lnTo>
                    <a:pt x="1" y="7"/>
                  </a:lnTo>
                  <a:lnTo>
                    <a:pt x="1" y="7"/>
                  </a:lnTo>
                  <a:lnTo>
                    <a:pt x="1" y="7"/>
                  </a:lnTo>
                  <a:lnTo>
                    <a:pt x="1" y="7"/>
                  </a:lnTo>
                  <a:lnTo>
                    <a:pt x="2" y="6"/>
                  </a:lnTo>
                  <a:lnTo>
                    <a:pt x="2" y="6"/>
                  </a:lnTo>
                  <a:lnTo>
                    <a:pt x="2" y="6"/>
                  </a:lnTo>
                  <a:lnTo>
                    <a:pt x="2" y="5"/>
                  </a:lnTo>
                  <a:lnTo>
                    <a:pt x="2" y="5"/>
                  </a:lnTo>
                  <a:lnTo>
                    <a:pt x="2" y="5"/>
                  </a:lnTo>
                  <a:lnTo>
                    <a:pt x="2" y="4"/>
                  </a:lnTo>
                  <a:lnTo>
                    <a:pt x="3" y="4"/>
                  </a:lnTo>
                  <a:lnTo>
                    <a:pt x="3" y="4"/>
                  </a:lnTo>
                  <a:lnTo>
                    <a:pt x="3" y="4"/>
                  </a:lnTo>
                  <a:lnTo>
                    <a:pt x="3" y="3"/>
                  </a:lnTo>
                  <a:lnTo>
                    <a:pt x="3" y="3"/>
                  </a:lnTo>
                  <a:lnTo>
                    <a:pt x="4" y="3"/>
                  </a:lnTo>
                  <a:lnTo>
                    <a:pt x="4" y="2"/>
                  </a:lnTo>
                  <a:lnTo>
                    <a:pt x="4" y="2"/>
                  </a:lnTo>
                  <a:lnTo>
                    <a:pt x="4" y="2"/>
                  </a:lnTo>
                  <a:lnTo>
                    <a:pt x="4" y="2"/>
                  </a:lnTo>
                  <a:lnTo>
                    <a:pt x="5" y="2"/>
                  </a:lnTo>
                  <a:lnTo>
                    <a:pt x="5" y="2"/>
                  </a:lnTo>
                  <a:lnTo>
                    <a:pt x="5" y="2"/>
                  </a:lnTo>
                  <a:lnTo>
                    <a:pt x="5" y="1"/>
                  </a:lnTo>
                  <a:lnTo>
                    <a:pt x="6" y="1"/>
                  </a:lnTo>
                  <a:lnTo>
                    <a:pt x="6" y="1"/>
                  </a:lnTo>
                  <a:lnTo>
                    <a:pt x="6" y="1"/>
                  </a:lnTo>
                  <a:lnTo>
                    <a:pt x="7" y="1"/>
                  </a:lnTo>
                  <a:lnTo>
                    <a:pt x="7" y="1"/>
                  </a:lnTo>
                  <a:lnTo>
                    <a:pt x="7" y="0"/>
                  </a:lnTo>
                  <a:lnTo>
                    <a:pt x="8" y="0"/>
                  </a:lnTo>
                  <a:lnTo>
                    <a:pt x="8" y="0"/>
                  </a:lnTo>
                  <a:lnTo>
                    <a:pt x="8" y="0"/>
                  </a:lnTo>
                  <a:lnTo>
                    <a:pt x="8" y="0"/>
                  </a:lnTo>
                  <a:lnTo>
                    <a:pt x="9" y="0"/>
                  </a:lnTo>
                  <a:lnTo>
                    <a:pt x="9" y="0"/>
                  </a:lnTo>
                  <a:lnTo>
                    <a:pt x="9" y="0"/>
                  </a:lnTo>
                  <a:lnTo>
                    <a:pt x="10" y="0"/>
                  </a:lnTo>
                  <a:lnTo>
                    <a:pt x="10" y="0"/>
                  </a:lnTo>
                  <a:lnTo>
                    <a:pt x="10" y="0"/>
                  </a:lnTo>
                  <a:lnTo>
                    <a:pt x="11" y="0"/>
                  </a:lnTo>
                  <a:lnTo>
                    <a:pt x="11" y="0"/>
                  </a:lnTo>
                  <a:lnTo>
                    <a:pt x="11" y="0"/>
                  </a:lnTo>
                  <a:lnTo>
                    <a:pt x="12" y="0"/>
                  </a:lnTo>
                  <a:lnTo>
                    <a:pt x="12" y="0"/>
                  </a:lnTo>
                  <a:lnTo>
                    <a:pt x="12" y="0"/>
                  </a:lnTo>
                  <a:lnTo>
                    <a:pt x="46" y="6"/>
                  </a:lnTo>
                  <a:lnTo>
                    <a:pt x="47" y="6"/>
                  </a:lnTo>
                  <a:lnTo>
                    <a:pt x="47" y="6"/>
                  </a:lnTo>
                  <a:lnTo>
                    <a:pt x="47" y="6"/>
                  </a:lnTo>
                  <a:lnTo>
                    <a:pt x="48" y="6"/>
                  </a:lnTo>
                  <a:lnTo>
                    <a:pt x="48" y="6"/>
                  </a:lnTo>
                  <a:lnTo>
                    <a:pt x="48" y="6"/>
                  </a:lnTo>
                  <a:lnTo>
                    <a:pt x="49" y="6"/>
                  </a:lnTo>
                  <a:lnTo>
                    <a:pt x="49" y="6"/>
                  </a:lnTo>
                  <a:lnTo>
                    <a:pt x="49" y="6"/>
                  </a:lnTo>
                  <a:lnTo>
                    <a:pt x="50" y="6"/>
                  </a:lnTo>
                  <a:lnTo>
                    <a:pt x="50" y="6"/>
                  </a:lnTo>
                  <a:lnTo>
                    <a:pt x="50" y="6"/>
                  </a:lnTo>
                  <a:lnTo>
                    <a:pt x="51" y="6"/>
                  </a:lnTo>
                  <a:lnTo>
                    <a:pt x="51" y="6"/>
                  </a:lnTo>
                  <a:lnTo>
                    <a:pt x="51" y="6"/>
                  </a:lnTo>
                  <a:lnTo>
                    <a:pt x="51" y="7"/>
                  </a:lnTo>
                  <a:lnTo>
                    <a:pt x="52" y="7"/>
                  </a:lnTo>
                  <a:lnTo>
                    <a:pt x="52" y="7"/>
                  </a:lnTo>
                  <a:lnTo>
                    <a:pt x="52" y="7"/>
                  </a:lnTo>
                  <a:lnTo>
                    <a:pt x="52" y="7"/>
                  </a:lnTo>
                  <a:lnTo>
                    <a:pt x="53" y="7"/>
                  </a:lnTo>
                  <a:lnTo>
                    <a:pt x="53" y="7"/>
                  </a:lnTo>
                  <a:lnTo>
                    <a:pt x="53" y="7"/>
                  </a:lnTo>
                  <a:lnTo>
                    <a:pt x="53" y="7"/>
                  </a:lnTo>
                  <a:lnTo>
                    <a:pt x="53" y="7"/>
                  </a:lnTo>
                  <a:lnTo>
                    <a:pt x="54" y="7"/>
                  </a:lnTo>
                  <a:lnTo>
                    <a:pt x="54" y="8"/>
                  </a:lnTo>
                  <a:lnTo>
                    <a:pt x="54" y="8"/>
                  </a:lnTo>
                  <a:lnTo>
                    <a:pt x="54" y="8"/>
                  </a:lnTo>
                  <a:lnTo>
                    <a:pt x="54" y="8"/>
                  </a:lnTo>
                  <a:lnTo>
                    <a:pt x="55" y="8"/>
                  </a:lnTo>
                  <a:lnTo>
                    <a:pt x="55" y="8"/>
                  </a:lnTo>
                  <a:lnTo>
                    <a:pt x="55" y="8"/>
                  </a:lnTo>
                  <a:lnTo>
                    <a:pt x="55" y="9"/>
                  </a:lnTo>
                  <a:lnTo>
                    <a:pt x="56" y="9"/>
                  </a:lnTo>
                  <a:lnTo>
                    <a:pt x="56" y="9"/>
                  </a:lnTo>
                  <a:lnTo>
                    <a:pt x="56" y="9"/>
                  </a:lnTo>
                  <a:lnTo>
                    <a:pt x="56" y="9"/>
                  </a:lnTo>
                  <a:lnTo>
                    <a:pt x="57" y="10"/>
                  </a:lnTo>
                  <a:lnTo>
                    <a:pt x="57" y="10"/>
                  </a:lnTo>
                  <a:lnTo>
                    <a:pt x="57" y="10"/>
                  </a:lnTo>
                  <a:lnTo>
                    <a:pt x="57" y="10"/>
                  </a:lnTo>
                  <a:lnTo>
                    <a:pt x="57" y="10"/>
                  </a:lnTo>
                  <a:lnTo>
                    <a:pt x="57" y="11"/>
                  </a:lnTo>
                  <a:lnTo>
                    <a:pt x="58" y="11"/>
                  </a:lnTo>
                  <a:lnTo>
                    <a:pt x="58" y="11"/>
                  </a:lnTo>
                  <a:lnTo>
                    <a:pt x="58" y="11"/>
                  </a:lnTo>
                  <a:lnTo>
                    <a:pt x="58" y="11"/>
                  </a:lnTo>
                  <a:lnTo>
                    <a:pt x="58" y="12"/>
                  </a:lnTo>
                  <a:lnTo>
                    <a:pt x="58" y="12"/>
                  </a:lnTo>
                  <a:lnTo>
                    <a:pt x="58" y="12"/>
                  </a:lnTo>
                  <a:lnTo>
                    <a:pt x="58" y="13"/>
                  </a:lnTo>
                  <a:lnTo>
                    <a:pt x="58" y="13"/>
                  </a:lnTo>
                  <a:lnTo>
                    <a:pt x="58" y="13"/>
                  </a:lnTo>
                  <a:lnTo>
                    <a:pt x="58" y="14"/>
                  </a:lnTo>
                  <a:lnTo>
                    <a:pt x="58" y="14"/>
                  </a:lnTo>
                  <a:lnTo>
                    <a:pt x="58" y="14"/>
                  </a:lnTo>
                  <a:lnTo>
                    <a:pt x="58" y="15"/>
                  </a:lnTo>
                  <a:lnTo>
                    <a:pt x="58" y="15"/>
                  </a:lnTo>
                  <a:lnTo>
                    <a:pt x="58" y="15"/>
                  </a:lnTo>
                  <a:lnTo>
                    <a:pt x="58" y="15"/>
                  </a:lnTo>
                  <a:lnTo>
                    <a:pt x="58" y="16"/>
                  </a:lnTo>
                  <a:lnTo>
                    <a:pt x="58" y="16"/>
                  </a:lnTo>
                  <a:lnTo>
                    <a:pt x="58" y="16"/>
                  </a:lnTo>
                  <a:lnTo>
                    <a:pt x="58" y="17"/>
                  </a:lnTo>
                  <a:lnTo>
                    <a:pt x="58" y="1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1" name="Freeform 221"/>
            <p:cNvSpPr>
              <a:spLocks/>
            </p:cNvSpPr>
            <p:nvPr/>
          </p:nvSpPr>
          <p:spPr bwMode="auto">
            <a:xfrm>
              <a:off x="1993" y="2095"/>
              <a:ext cx="58" cy="68"/>
            </a:xfrm>
            <a:custGeom>
              <a:avLst/>
              <a:gdLst>
                <a:gd name="T0" fmla="*/ 58 w 58"/>
                <a:gd name="T1" fmla="*/ 52 h 68"/>
                <a:gd name="T2" fmla="*/ 58 w 58"/>
                <a:gd name="T3" fmla="*/ 53 h 68"/>
                <a:gd name="T4" fmla="*/ 58 w 58"/>
                <a:gd name="T5" fmla="*/ 55 h 68"/>
                <a:gd name="T6" fmla="*/ 58 w 58"/>
                <a:gd name="T7" fmla="*/ 56 h 68"/>
                <a:gd name="T8" fmla="*/ 57 w 58"/>
                <a:gd name="T9" fmla="*/ 57 h 68"/>
                <a:gd name="T10" fmla="*/ 56 w 58"/>
                <a:gd name="T11" fmla="*/ 59 h 68"/>
                <a:gd name="T12" fmla="*/ 55 w 58"/>
                <a:gd name="T13" fmla="*/ 60 h 68"/>
                <a:gd name="T14" fmla="*/ 53 w 58"/>
                <a:gd name="T15" fmla="*/ 60 h 68"/>
                <a:gd name="T16" fmla="*/ 52 w 58"/>
                <a:gd name="T17" fmla="*/ 61 h 68"/>
                <a:gd name="T18" fmla="*/ 51 w 58"/>
                <a:gd name="T19" fmla="*/ 62 h 68"/>
                <a:gd name="T20" fmla="*/ 49 w 58"/>
                <a:gd name="T21" fmla="*/ 62 h 68"/>
                <a:gd name="T22" fmla="*/ 48 w 58"/>
                <a:gd name="T23" fmla="*/ 62 h 68"/>
                <a:gd name="T24" fmla="*/ 12 w 58"/>
                <a:gd name="T25" fmla="*/ 68 h 68"/>
                <a:gd name="T26" fmla="*/ 10 w 58"/>
                <a:gd name="T27" fmla="*/ 68 h 68"/>
                <a:gd name="T28" fmla="*/ 9 w 58"/>
                <a:gd name="T29" fmla="*/ 68 h 68"/>
                <a:gd name="T30" fmla="*/ 8 w 58"/>
                <a:gd name="T31" fmla="*/ 67 h 68"/>
                <a:gd name="T32" fmla="*/ 7 w 58"/>
                <a:gd name="T33" fmla="*/ 66 h 68"/>
                <a:gd name="T34" fmla="*/ 5 w 58"/>
                <a:gd name="T35" fmla="*/ 66 h 68"/>
                <a:gd name="T36" fmla="*/ 4 w 58"/>
                <a:gd name="T37" fmla="*/ 65 h 68"/>
                <a:gd name="T38" fmla="*/ 3 w 58"/>
                <a:gd name="T39" fmla="*/ 63 h 68"/>
                <a:gd name="T40" fmla="*/ 2 w 58"/>
                <a:gd name="T41" fmla="*/ 62 h 68"/>
                <a:gd name="T42" fmla="*/ 2 w 58"/>
                <a:gd name="T43" fmla="*/ 61 h 68"/>
                <a:gd name="T44" fmla="*/ 1 w 58"/>
                <a:gd name="T45" fmla="*/ 59 h 68"/>
                <a:gd name="T46" fmla="*/ 1 w 58"/>
                <a:gd name="T47" fmla="*/ 58 h 68"/>
                <a:gd name="T48" fmla="*/ 0 w 58"/>
                <a:gd name="T49" fmla="*/ 56 h 68"/>
                <a:gd name="T50" fmla="*/ 0 w 58"/>
                <a:gd name="T51" fmla="*/ 55 h 68"/>
                <a:gd name="T52" fmla="*/ 0 w 58"/>
                <a:gd name="T53" fmla="*/ 53 h 68"/>
                <a:gd name="T54" fmla="*/ 0 w 58"/>
                <a:gd name="T55" fmla="*/ 15 h 68"/>
                <a:gd name="T56" fmla="*/ 0 w 58"/>
                <a:gd name="T57" fmla="*/ 14 h 68"/>
                <a:gd name="T58" fmla="*/ 0 w 58"/>
                <a:gd name="T59" fmla="*/ 12 h 68"/>
                <a:gd name="T60" fmla="*/ 1 w 58"/>
                <a:gd name="T61" fmla="*/ 11 h 68"/>
                <a:gd name="T62" fmla="*/ 1 w 58"/>
                <a:gd name="T63" fmla="*/ 9 h 68"/>
                <a:gd name="T64" fmla="*/ 1 w 58"/>
                <a:gd name="T65" fmla="*/ 7 h 68"/>
                <a:gd name="T66" fmla="*/ 2 w 58"/>
                <a:gd name="T67" fmla="*/ 6 h 68"/>
                <a:gd name="T68" fmla="*/ 2 w 58"/>
                <a:gd name="T69" fmla="*/ 4 h 68"/>
                <a:gd name="T70" fmla="*/ 3 w 58"/>
                <a:gd name="T71" fmla="*/ 3 h 68"/>
                <a:gd name="T72" fmla="*/ 4 w 58"/>
                <a:gd name="T73" fmla="*/ 2 h 68"/>
                <a:gd name="T74" fmla="*/ 6 w 58"/>
                <a:gd name="T75" fmla="*/ 1 h 68"/>
                <a:gd name="T76" fmla="*/ 7 w 58"/>
                <a:gd name="T77" fmla="*/ 0 h 68"/>
                <a:gd name="T78" fmla="*/ 9 w 58"/>
                <a:gd name="T79" fmla="*/ 0 h 68"/>
                <a:gd name="T80" fmla="*/ 10 w 58"/>
                <a:gd name="T81" fmla="*/ 0 h 68"/>
                <a:gd name="T82" fmla="*/ 12 w 58"/>
                <a:gd name="T83" fmla="*/ 0 h 68"/>
                <a:gd name="T84" fmla="*/ 47 w 58"/>
                <a:gd name="T85" fmla="*/ 6 h 68"/>
                <a:gd name="T86" fmla="*/ 49 w 58"/>
                <a:gd name="T87" fmla="*/ 6 h 68"/>
                <a:gd name="T88" fmla="*/ 51 w 58"/>
                <a:gd name="T89" fmla="*/ 6 h 68"/>
                <a:gd name="T90" fmla="*/ 52 w 58"/>
                <a:gd name="T91" fmla="*/ 7 h 68"/>
                <a:gd name="T92" fmla="*/ 53 w 58"/>
                <a:gd name="T93" fmla="*/ 7 h 68"/>
                <a:gd name="T94" fmla="*/ 54 w 58"/>
                <a:gd name="T95" fmla="*/ 8 h 68"/>
                <a:gd name="T96" fmla="*/ 55 w 58"/>
                <a:gd name="T97" fmla="*/ 8 h 68"/>
                <a:gd name="T98" fmla="*/ 56 w 58"/>
                <a:gd name="T99" fmla="*/ 9 h 68"/>
                <a:gd name="T100" fmla="*/ 57 w 58"/>
                <a:gd name="T101" fmla="*/ 10 h 68"/>
                <a:gd name="T102" fmla="*/ 58 w 58"/>
                <a:gd name="T103" fmla="*/ 11 h 68"/>
                <a:gd name="T104" fmla="*/ 58 w 58"/>
                <a:gd name="T105" fmla="*/ 13 h 68"/>
                <a:gd name="T106" fmla="*/ 58 w 58"/>
                <a:gd name="T107" fmla="*/ 15 h 68"/>
                <a:gd name="T108" fmla="*/ 58 w 58"/>
                <a:gd name="T109"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8" h="68">
                  <a:moveTo>
                    <a:pt x="58" y="17"/>
                  </a:moveTo>
                  <a:lnTo>
                    <a:pt x="58" y="51"/>
                  </a:lnTo>
                  <a:lnTo>
                    <a:pt x="58" y="51"/>
                  </a:lnTo>
                  <a:lnTo>
                    <a:pt x="58" y="51"/>
                  </a:lnTo>
                  <a:lnTo>
                    <a:pt x="58" y="52"/>
                  </a:lnTo>
                  <a:lnTo>
                    <a:pt x="58" y="52"/>
                  </a:lnTo>
                  <a:lnTo>
                    <a:pt x="58" y="52"/>
                  </a:lnTo>
                  <a:lnTo>
                    <a:pt x="58" y="53"/>
                  </a:lnTo>
                  <a:lnTo>
                    <a:pt x="58" y="53"/>
                  </a:lnTo>
                  <a:lnTo>
                    <a:pt x="58" y="53"/>
                  </a:lnTo>
                  <a:lnTo>
                    <a:pt x="58" y="54"/>
                  </a:lnTo>
                  <a:lnTo>
                    <a:pt x="58" y="54"/>
                  </a:lnTo>
                  <a:lnTo>
                    <a:pt x="58" y="54"/>
                  </a:lnTo>
                  <a:lnTo>
                    <a:pt x="58" y="55"/>
                  </a:lnTo>
                  <a:lnTo>
                    <a:pt x="58" y="55"/>
                  </a:lnTo>
                  <a:lnTo>
                    <a:pt x="58" y="55"/>
                  </a:lnTo>
                  <a:lnTo>
                    <a:pt x="58" y="55"/>
                  </a:lnTo>
                  <a:lnTo>
                    <a:pt x="58" y="56"/>
                  </a:lnTo>
                  <a:lnTo>
                    <a:pt x="58" y="56"/>
                  </a:lnTo>
                  <a:lnTo>
                    <a:pt x="58" y="56"/>
                  </a:lnTo>
                  <a:lnTo>
                    <a:pt x="58" y="57"/>
                  </a:lnTo>
                  <a:lnTo>
                    <a:pt x="57" y="57"/>
                  </a:lnTo>
                  <a:lnTo>
                    <a:pt x="57" y="57"/>
                  </a:lnTo>
                  <a:lnTo>
                    <a:pt x="57" y="57"/>
                  </a:lnTo>
                  <a:lnTo>
                    <a:pt x="57" y="57"/>
                  </a:lnTo>
                  <a:lnTo>
                    <a:pt x="57" y="57"/>
                  </a:lnTo>
                  <a:lnTo>
                    <a:pt x="57" y="58"/>
                  </a:lnTo>
                  <a:lnTo>
                    <a:pt x="56" y="58"/>
                  </a:lnTo>
                  <a:lnTo>
                    <a:pt x="56" y="58"/>
                  </a:lnTo>
                  <a:lnTo>
                    <a:pt x="56" y="59"/>
                  </a:lnTo>
                  <a:lnTo>
                    <a:pt x="55" y="59"/>
                  </a:lnTo>
                  <a:lnTo>
                    <a:pt x="55" y="59"/>
                  </a:lnTo>
                  <a:lnTo>
                    <a:pt x="55" y="59"/>
                  </a:lnTo>
                  <a:lnTo>
                    <a:pt x="55" y="59"/>
                  </a:lnTo>
                  <a:lnTo>
                    <a:pt x="55" y="60"/>
                  </a:lnTo>
                  <a:lnTo>
                    <a:pt x="54" y="60"/>
                  </a:lnTo>
                  <a:lnTo>
                    <a:pt x="54" y="60"/>
                  </a:lnTo>
                  <a:lnTo>
                    <a:pt x="54" y="60"/>
                  </a:lnTo>
                  <a:lnTo>
                    <a:pt x="53" y="60"/>
                  </a:lnTo>
                  <a:lnTo>
                    <a:pt x="53" y="60"/>
                  </a:lnTo>
                  <a:lnTo>
                    <a:pt x="53" y="61"/>
                  </a:lnTo>
                  <a:lnTo>
                    <a:pt x="53" y="61"/>
                  </a:lnTo>
                  <a:lnTo>
                    <a:pt x="53" y="61"/>
                  </a:lnTo>
                  <a:lnTo>
                    <a:pt x="52" y="61"/>
                  </a:lnTo>
                  <a:lnTo>
                    <a:pt x="52" y="61"/>
                  </a:lnTo>
                  <a:lnTo>
                    <a:pt x="52" y="61"/>
                  </a:lnTo>
                  <a:lnTo>
                    <a:pt x="52" y="61"/>
                  </a:lnTo>
                  <a:lnTo>
                    <a:pt x="51" y="61"/>
                  </a:lnTo>
                  <a:lnTo>
                    <a:pt x="51" y="61"/>
                  </a:lnTo>
                  <a:lnTo>
                    <a:pt x="51" y="62"/>
                  </a:lnTo>
                  <a:lnTo>
                    <a:pt x="50" y="62"/>
                  </a:lnTo>
                  <a:lnTo>
                    <a:pt x="50" y="62"/>
                  </a:lnTo>
                  <a:lnTo>
                    <a:pt x="50" y="62"/>
                  </a:lnTo>
                  <a:lnTo>
                    <a:pt x="50" y="62"/>
                  </a:lnTo>
                  <a:lnTo>
                    <a:pt x="49" y="62"/>
                  </a:lnTo>
                  <a:lnTo>
                    <a:pt x="49" y="62"/>
                  </a:lnTo>
                  <a:lnTo>
                    <a:pt x="49" y="62"/>
                  </a:lnTo>
                  <a:lnTo>
                    <a:pt x="48" y="62"/>
                  </a:lnTo>
                  <a:lnTo>
                    <a:pt x="48" y="62"/>
                  </a:lnTo>
                  <a:lnTo>
                    <a:pt x="48" y="62"/>
                  </a:lnTo>
                  <a:lnTo>
                    <a:pt x="47" y="63"/>
                  </a:lnTo>
                  <a:lnTo>
                    <a:pt x="13" y="68"/>
                  </a:lnTo>
                  <a:lnTo>
                    <a:pt x="13" y="68"/>
                  </a:lnTo>
                  <a:lnTo>
                    <a:pt x="12" y="68"/>
                  </a:lnTo>
                  <a:lnTo>
                    <a:pt x="12" y="68"/>
                  </a:lnTo>
                  <a:lnTo>
                    <a:pt x="12" y="68"/>
                  </a:lnTo>
                  <a:lnTo>
                    <a:pt x="11" y="68"/>
                  </a:lnTo>
                  <a:lnTo>
                    <a:pt x="11" y="68"/>
                  </a:lnTo>
                  <a:lnTo>
                    <a:pt x="11" y="68"/>
                  </a:lnTo>
                  <a:lnTo>
                    <a:pt x="10" y="68"/>
                  </a:lnTo>
                  <a:lnTo>
                    <a:pt x="10" y="68"/>
                  </a:lnTo>
                  <a:lnTo>
                    <a:pt x="10" y="68"/>
                  </a:lnTo>
                  <a:lnTo>
                    <a:pt x="10" y="68"/>
                  </a:lnTo>
                  <a:lnTo>
                    <a:pt x="9" y="68"/>
                  </a:lnTo>
                  <a:lnTo>
                    <a:pt x="9" y="68"/>
                  </a:lnTo>
                  <a:lnTo>
                    <a:pt x="9" y="68"/>
                  </a:lnTo>
                  <a:lnTo>
                    <a:pt x="8" y="67"/>
                  </a:lnTo>
                  <a:lnTo>
                    <a:pt x="8" y="67"/>
                  </a:lnTo>
                  <a:lnTo>
                    <a:pt x="8" y="67"/>
                  </a:lnTo>
                  <a:lnTo>
                    <a:pt x="8" y="67"/>
                  </a:lnTo>
                  <a:lnTo>
                    <a:pt x="8" y="67"/>
                  </a:lnTo>
                  <a:lnTo>
                    <a:pt x="7" y="67"/>
                  </a:lnTo>
                  <a:lnTo>
                    <a:pt x="7" y="67"/>
                  </a:lnTo>
                  <a:lnTo>
                    <a:pt x="7" y="67"/>
                  </a:lnTo>
                  <a:lnTo>
                    <a:pt x="7" y="66"/>
                  </a:lnTo>
                  <a:lnTo>
                    <a:pt x="6" y="66"/>
                  </a:lnTo>
                  <a:lnTo>
                    <a:pt x="6" y="66"/>
                  </a:lnTo>
                  <a:lnTo>
                    <a:pt x="6" y="66"/>
                  </a:lnTo>
                  <a:lnTo>
                    <a:pt x="6" y="66"/>
                  </a:lnTo>
                  <a:lnTo>
                    <a:pt x="5" y="66"/>
                  </a:lnTo>
                  <a:lnTo>
                    <a:pt x="5" y="65"/>
                  </a:lnTo>
                  <a:lnTo>
                    <a:pt x="5" y="65"/>
                  </a:lnTo>
                  <a:lnTo>
                    <a:pt x="5" y="65"/>
                  </a:lnTo>
                  <a:lnTo>
                    <a:pt x="4" y="65"/>
                  </a:lnTo>
                  <a:lnTo>
                    <a:pt x="4" y="65"/>
                  </a:lnTo>
                  <a:lnTo>
                    <a:pt x="4" y="64"/>
                  </a:lnTo>
                  <a:lnTo>
                    <a:pt x="4" y="64"/>
                  </a:lnTo>
                  <a:lnTo>
                    <a:pt x="3" y="64"/>
                  </a:lnTo>
                  <a:lnTo>
                    <a:pt x="3" y="63"/>
                  </a:lnTo>
                  <a:lnTo>
                    <a:pt x="3" y="63"/>
                  </a:lnTo>
                  <a:lnTo>
                    <a:pt x="3" y="63"/>
                  </a:lnTo>
                  <a:lnTo>
                    <a:pt x="3" y="63"/>
                  </a:lnTo>
                  <a:lnTo>
                    <a:pt x="2" y="62"/>
                  </a:lnTo>
                  <a:lnTo>
                    <a:pt x="2" y="62"/>
                  </a:lnTo>
                  <a:lnTo>
                    <a:pt x="2" y="62"/>
                  </a:lnTo>
                  <a:lnTo>
                    <a:pt x="2" y="62"/>
                  </a:lnTo>
                  <a:lnTo>
                    <a:pt x="2" y="61"/>
                  </a:lnTo>
                  <a:lnTo>
                    <a:pt x="2" y="61"/>
                  </a:lnTo>
                  <a:lnTo>
                    <a:pt x="2" y="61"/>
                  </a:lnTo>
                  <a:lnTo>
                    <a:pt x="2" y="61"/>
                  </a:lnTo>
                  <a:lnTo>
                    <a:pt x="1" y="60"/>
                  </a:lnTo>
                  <a:lnTo>
                    <a:pt x="1" y="60"/>
                  </a:lnTo>
                  <a:lnTo>
                    <a:pt x="1" y="60"/>
                  </a:lnTo>
                  <a:lnTo>
                    <a:pt x="1" y="60"/>
                  </a:lnTo>
                  <a:lnTo>
                    <a:pt x="1" y="59"/>
                  </a:lnTo>
                  <a:lnTo>
                    <a:pt x="1" y="59"/>
                  </a:lnTo>
                  <a:lnTo>
                    <a:pt x="1" y="59"/>
                  </a:lnTo>
                  <a:lnTo>
                    <a:pt x="1" y="58"/>
                  </a:lnTo>
                  <a:lnTo>
                    <a:pt x="1" y="58"/>
                  </a:lnTo>
                  <a:lnTo>
                    <a:pt x="1" y="58"/>
                  </a:lnTo>
                  <a:lnTo>
                    <a:pt x="1" y="57"/>
                  </a:lnTo>
                  <a:lnTo>
                    <a:pt x="1" y="57"/>
                  </a:lnTo>
                  <a:lnTo>
                    <a:pt x="1" y="57"/>
                  </a:lnTo>
                  <a:lnTo>
                    <a:pt x="0" y="56"/>
                  </a:lnTo>
                  <a:lnTo>
                    <a:pt x="0" y="56"/>
                  </a:lnTo>
                  <a:lnTo>
                    <a:pt x="0" y="56"/>
                  </a:lnTo>
                  <a:lnTo>
                    <a:pt x="0" y="55"/>
                  </a:lnTo>
                  <a:lnTo>
                    <a:pt x="0" y="55"/>
                  </a:lnTo>
                  <a:lnTo>
                    <a:pt x="0" y="55"/>
                  </a:lnTo>
                  <a:lnTo>
                    <a:pt x="0" y="55"/>
                  </a:lnTo>
                  <a:lnTo>
                    <a:pt x="0" y="54"/>
                  </a:lnTo>
                  <a:lnTo>
                    <a:pt x="0" y="54"/>
                  </a:lnTo>
                  <a:lnTo>
                    <a:pt x="0" y="54"/>
                  </a:lnTo>
                  <a:lnTo>
                    <a:pt x="0" y="53"/>
                  </a:lnTo>
                  <a:lnTo>
                    <a:pt x="0" y="53"/>
                  </a:lnTo>
                  <a:lnTo>
                    <a:pt x="0" y="53"/>
                  </a:lnTo>
                  <a:lnTo>
                    <a:pt x="0" y="52"/>
                  </a:lnTo>
                  <a:lnTo>
                    <a:pt x="0" y="16"/>
                  </a:lnTo>
                  <a:lnTo>
                    <a:pt x="0" y="16"/>
                  </a:lnTo>
                  <a:lnTo>
                    <a:pt x="0" y="15"/>
                  </a:lnTo>
                  <a:lnTo>
                    <a:pt x="0" y="15"/>
                  </a:lnTo>
                  <a:lnTo>
                    <a:pt x="0" y="15"/>
                  </a:lnTo>
                  <a:lnTo>
                    <a:pt x="0" y="15"/>
                  </a:lnTo>
                  <a:lnTo>
                    <a:pt x="0" y="14"/>
                  </a:lnTo>
                  <a:lnTo>
                    <a:pt x="0" y="14"/>
                  </a:lnTo>
                  <a:lnTo>
                    <a:pt x="0" y="14"/>
                  </a:lnTo>
                  <a:lnTo>
                    <a:pt x="0" y="13"/>
                  </a:lnTo>
                  <a:lnTo>
                    <a:pt x="0" y="13"/>
                  </a:lnTo>
                  <a:lnTo>
                    <a:pt x="0" y="13"/>
                  </a:lnTo>
                  <a:lnTo>
                    <a:pt x="0" y="12"/>
                  </a:lnTo>
                  <a:lnTo>
                    <a:pt x="0" y="12"/>
                  </a:lnTo>
                  <a:lnTo>
                    <a:pt x="0" y="12"/>
                  </a:lnTo>
                  <a:lnTo>
                    <a:pt x="0" y="11"/>
                  </a:lnTo>
                  <a:lnTo>
                    <a:pt x="1" y="11"/>
                  </a:lnTo>
                  <a:lnTo>
                    <a:pt x="1" y="11"/>
                  </a:lnTo>
                  <a:lnTo>
                    <a:pt x="1" y="10"/>
                  </a:lnTo>
                  <a:lnTo>
                    <a:pt x="1" y="10"/>
                  </a:lnTo>
                  <a:lnTo>
                    <a:pt x="1" y="10"/>
                  </a:lnTo>
                  <a:lnTo>
                    <a:pt x="1" y="9"/>
                  </a:lnTo>
                  <a:lnTo>
                    <a:pt x="1" y="9"/>
                  </a:lnTo>
                  <a:lnTo>
                    <a:pt x="1" y="9"/>
                  </a:lnTo>
                  <a:lnTo>
                    <a:pt x="1" y="8"/>
                  </a:lnTo>
                  <a:lnTo>
                    <a:pt x="1" y="8"/>
                  </a:lnTo>
                  <a:lnTo>
                    <a:pt x="1" y="8"/>
                  </a:lnTo>
                  <a:lnTo>
                    <a:pt x="1" y="7"/>
                  </a:lnTo>
                  <a:lnTo>
                    <a:pt x="1" y="7"/>
                  </a:lnTo>
                  <a:lnTo>
                    <a:pt x="1" y="7"/>
                  </a:lnTo>
                  <a:lnTo>
                    <a:pt x="1" y="7"/>
                  </a:lnTo>
                  <a:lnTo>
                    <a:pt x="2" y="6"/>
                  </a:lnTo>
                  <a:lnTo>
                    <a:pt x="2" y="6"/>
                  </a:lnTo>
                  <a:lnTo>
                    <a:pt x="2" y="6"/>
                  </a:lnTo>
                  <a:lnTo>
                    <a:pt x="2" y="5"/>
                  </a:lnTo>
                  <a:lnTo>
                    <a:pt x="2" y="5"/>
                  </a:lnTo>
                  <a:lnTo>
                    <a:pt x="2" y="5"/>
                  </a:lnTo>
                  <a:lnTo>
                    <a:pt x="2" y="4"/>
                  </a:lnTo>
                  <a:lnTo>
                    <a:pt x="3" y="4"/>
                  </a:lnTo>
                  <a:lnTo>
                    <a:pt x="3" y="4"/>
                  </a:lnTo>
                  <a:lnTo>
                    <a:pt x="3" y="4"/>
                  </a:lnTo>
                  <a:lnTo>
                    <a:pt x="3" y="3"/>
                  </a:lnTo>
                  <a:lnTo>
                    <a:pt x="3" y="3"/>
                  </a:lnTo>
                  <a:lnTo>
                    <a:pt x="4" y="3"/>
                  </a:lnTo>
                  <a:lnTo>
                    <a:pt x="4" y="2"/>
                  </a:lnTo>
                  <a:lnTo>
                    <a:pt x="4" y="2"/>
                  </a:lnTo>
                  <a:lnTo>
                    <a:pt x="4" y="2"/>
                  </a:lnTo>
                  <a:lnTo>
                    <a:pt x="4" y="2"/>
                  </a:lnTo>
                  <a:lnTo>
                    <a:pt x="5" y="2"/>
                  </a:lnTo>
                  <a:lnTo>
                    <a:pt x="5" y="2"/>
                  </a:lnTo>
                  <a:lnTo>
                    <a:pt x="5" y="2"/>
                  </a:lnTo>
                  <a:lnTo>
                    <a:pt x="5" y="1"/>
                  </a:lnTo>
                  <a:lnTo>
                    <a:pt x="6" y="1"/>
                  </a:lnTo>
                  <a:lnTo>
                    <a:pt x="6" y="1"/>
                  </a:lnTo>
                  <a:lnTo>
                    <a:pt x="6" y="1"/>
                  </a:lnTo>
                  <a:lnTo>
                    <a:pt x="7" y="1"/>
                  </a:lnTo>
                  <a:lnTo>
                    <a:pt x="7" y="1"/>
                  </a:lnTo>
                  <a:lnTo>
                    <a:pt x="7" y="0"/>
                  </a:lnTo>
                  <a:lnTo>
                    <a:pt x="8" y="0"/>
                  </a:lnTo>
                  <a:lnTo>
                    <a:pt x="8" y="0"/>
                  </a:lnTo>
                  <a:lnTo>
                    <a:pt x="8" y="0"/>
                  </a:lnTo>
                  <a:lnTo>
                    <a:pt x="8" y="0"/>
                  </a:lnTo>
                  <a:lnTo>
                    <a:pt x="9" y="0"/>
                  </a:lnTo>
                  <a:lnTo>
                    <a:pt x="9" y="0"/>
                  </a:lnTo>
                  <a:lnTo>
                    <a:pt x="9" y="0"/>
                  </a:lnTo>
                  <a:lnTo>
                    <a:pt x="10" y="0"/>
                  </a:lnTo>
                  <a:lnTo>
                    <a:pt x="10" y="0"/>
                  </a:lnTo>
                  <a:lnTo>
                    <a:pt x="10" y="0"/>
                  </a:lnTo>
                  <a:lnTo>
                    <a:pt x="11" y="0"/>
                  </a:lnTo>
                  <a:lnTo>
                    <a:pt x="11" y="0"/>
                  </a:lnTo>
                  <a:lnTo>
                    <a:pt x="11" y="0"/>
                  </a:lnTo>
                  <a:lnTo>
                    <a:pt x="12" y="0"/>
                  </a:lnTo>
                  <a:lnTo>
                    <a:pt x="12" y="0"/>
                  </a:lnTo>
                  <a:lnTo>
                    <a:pt x="12" y="0"/>
                  </a:lnTo>
                  <a:lnTo>
                    <a:pt x="46" y="6"/>
                  </a:lnTo>
                  <a:lnTo>
                    <a:pt x="47" y="6"/>
                  </a:lnTo>
                  <a:lnTo>
                    <a:pt x="47" y="6"/>
                  </a:lnTo>
                  <a:lnTo>
                    <a:pt x="47" y="6"/>
                  </a:lnTo>
                  <a:lnTo>
                    <a:pt x="48" y="6"/>
                  </a:lnTo>
                  <a:lnTo>
                    <a:pt x="48" y="6"/>
                  </a:lnTo>
                  <a:lnTo>
                    <a:pt x="48" y="6"/>
                  </a:lnTo>
                  <a:lnTo>
                    <a:pt x="49" y="6"/>
                  </a:lnTo>
                  <a:lnTo>
                    <a:pt x="49" y="6"/>
                  </a:lnTo>
                  <a:lnTo>
                    <a:pt x="49" y="6"/>
                  </a:lnTo>
                  <a:lnTo>
                    <a:pt x="50" y="6"/>
                  </a:lnTo>
                  <a:lnTo>
                    <a:pt x="50" y="6"/>
                  </a:lnTo>
                  <a:lnTo>
                    <a:pt x="50" y="6"/>
                  </a:lnTo>
                  <a:lnTo>
                    <a:pt x="51" y="6"/>
                  </a:lnTo>
                  <a:lnTo>
                    <a:pt x="51" y="6"/>
                  </a:lnTo>
                  <a:lnTo>
                    <a:pt x="51" y="6"/>
                  </a:lnTo>
                  <a:lnTo>
                    <a:pt x="51" y="7"/>
                  </a:lnTo>
                  <a:lnTo>
                    <a:pt x="52" y="7"/>
                  </a:lnTo>
                  <a:lnTo>
                    <a:pt x="52" y="7"/>
                  </a:lnTo>
                  <a:lnTo>
                    <a:pt x="52" y="7"/>
                  </a:lnTo>
                  <a:lnTo>
                    <a:pt x="52" y="7"/>
                  </a:lnTo>
                  <a:lnTo>
                    <a:pt x="53" y="7"/>
                  </a:lnTo>
                  <a:lnTo>
                    <a:pt x="53" y="7"/>
                  </a:lnTo>
                  <a:lnTo>
                    <a:pt x="53" y="7"/>
                  </a:lnTo>
                  <a:lnTo>
                    <a:pt x="53" y="7"/>
                  </a:lnTo>
                  <a:lnTo>
                    <a:pt x="53" y="7"/>
                  </a:lnTo>
                  <a:lnTo>
                    <a:pt x="54" y="7"/>
                  </a:lnTo>
                  <a:lnTo>
                    <a:pt x="54" y="8"/>
                  </a:lnTo>
                  <a:lnTo>
                    <a:pt x="54" y="8"/>
                  </a:lnTo>
                  <a:lnTo>
                    <a:pt x="54" y="8"/>
                  </a:lnTo>
                  <a:lnTo>
                    <a:pt x="54" y="8"/>
                  </a:lnTo>
                  <a:lnTo>
                    <a:pt x="55" y="8"/>
                  </a:lnTo>
                  <a:lnTo>
                    <a:pt x="55" y="8"/>
                  </a:lnTo>
                  <a:lnTo>
                    <a:pt x="55" y="8"/>
                  </a:lnTo>
                  <a:lnTo>
                    <a:pt x="55" y="9"/>
                  </a:lnTo>
                  <a:lnTo>
                    <a:pt x="56" y="9"/>
                  </a:lnTo>
                  <a:lnTo>
                    <a:pt x="56" y="9"/>
                  </a:lnTo>
                  <a:lnTo>
                    <a:pt x="56" y="9"/>
                  </a:lnTo>
                  <a:lnTo>
                    <a:pt x="56" y="9"/>
                  </a:lnTo>
                  <a:lnTo>
                    <a:pt x="57" y="10"/>
                  </a:lnTo>
                  <a:lnTo>
                    <a:pt x="57" y="10"/>
                  </a:lnTo>
                  <a:lnTo>
                    <a:pt x="57" y="10"/>
                  </a:lnTo>
                  <a:lnTo>
                    <a:pt x="57" y="10"/>
                  </a:lnTo>
                  <a:lnTo>
                    <a:pt x="57" y="10"/>
                  </a:lnTo>
                  <a:lnTo>
                    <a:pt x="57" y="11"/>
                  </a:lnTo>
                  <a:lnTo>
                    <a:pt x="58" y="11"/>
                  </a:lnTo>
                  <a:lnTo>
                    <a:pt x="58" y="11"/>
                  </a:lnTo>
                  <a:lnTo>
                    <a:pt x="58" y="11"/>
                  </a:lnTo>
                  <a:lnTo>
                    <a:pt x="58" y="11"/>
                  </a:lnTo>
                  <a:lnTo>
                    <a:pt x="58" y="12"/>
                  </a:lnTo>
                  <a:lnTo>
                    <a:pt x="58" y="12"/>
                  </a:lnTo>
                  <a:lnTo>
                    <a:pt x="58" y="12"/>
                  </a:lnTo>
                  <a:lnTo>
                    <a:pt x="58" y="13"/>
                  </a:lnTo>
                  <a:lnTo>
                    <a:pt x="58" y="13"/>
                  </a:lnTo>
                  <a:lnTo>
                    <a:pt x="58" y="13"/>
                  </a:lnTo>
                  <a:lnTo>
                    <a:pt x="58" y="14"/>
                  </a:lnTo>
                  <a:lnTo>
                    <a:pt x="58" y="14"/>
                  </a:lnTo>
                  <a:lnTo>
                    <a:pt x="58" y="14"/>
                  </a:lnTo>
                  <a:lnTo>
                    <a:pt x="58" y="15"/>
                  </a:lnTo>
                  <a:lnTo>
                    <a:pt x="58" y="15"/>
                  </a:lnTo>
                  <a:lnTo>
                    <a:pt x="58" y="15"/>
                  </a:lnTo>
                  <a:lnTo>
                    <a:pt x="58" y="15"/>
                  </a:lnTo>
                  <a:lnTo>
                    <a:pt x="58" y="16"/>
                  </a:lnTo>
                  <a:lnTo>
                    <a:pt x="58" y="16"/>
                  </a:lnTo>
                  <a:lnTo>
                    <a:pt x="58" y="16"/>
                  </a:lnTo>
                  <a:lnTo>
                    <a:pt x="58" y="17"/>
                  </a:lnTo>
                  <a:lnTo>
                    <a:pt x="58" y="1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2" name="Freeform 222"/>
            <p:cNvSpPr>
              <a:spLocks/>
            </p:cNvSpPr>
            <p:nvPr/>
          </p:nvSpPr>
          <p:spPr bwMode="auto">
            <a:xfrm>
              <a:off x="2048" y="2143"/>
              <a:ext cx="12" cy="15"/>
            </a:xfrm>
            <a:custGeom>
              <a:avLst/>
              <a:gdLst>
                <a:gd name="T0" fmla="*/ 12 w 12"/>
                <a:gd name="T1" fmla="*/ 7 h 15"/>
                <a:gd name="T2" fmla="*/ 4 w 12"/>
                <a:gd name="T3" fmla="*/ 0 h 15"/>
                <a:gd name="T4" fmla="*/ 3 w 12"/>
                <a:gd name="T5" fmla="*/ 0 h 15"/>
                <a:gd name="T6" fmla="*/ 3 w 12"/>
                <a:gd name="T7" fmla="*/ 0 h 15"/>
                <a:gd name="T8" fmla="*/ 3 w 12"/>
                <a:gd name="T9" fmla="*/ 0 h 15"/>
                <a:gd name="T10" fmla="*/ 2 w 12"/>
                <a:gd name="T11" fmla="*/ 0 h 15"/>
                <a:gd name="T12" fmla="*/ 2 w 12"/>
                <a:gd name="T13" fmla="*/ 0 h 15"/>
                <a:gd name="T14" fmla="*/ 2 w 12"/>
                <a:gd name="T15" fmla="*/ 0 h 15"/>
                <a:gd name="T16" fmla="*/ 2 w 12"/>
                <a:gd name="T17" fmla="*/ 0 h 15"/>
                <a:gd name="T18" fmla="*/ 1 w 12"/>
                <a:gd name="T19" fmla="*/ 0 h 15"/>
                <a:gd name="T20" fmla="*/ 1 w 12"/>
                <a:gd name="T21" fmla="*/ 0 h 15"/>
                <a:gd name="T22" fmla="*/ 1 w 12"/>
                <a:gd name="T23" fmla="*/ 0 h 15"/>
                <a:gd name="T24" fmla="*/ 1 w 12"/>
                <a:gd name="T25" fmla="*/ 1 h 15"/>
                <a:gd name="T26" fmla="*/ 1 w 12"/>
                <a:gd name="T27" fmla="*/ 1 h 15"/>
                <a:gd name="T28" fmla="*/ 1 w 12"/>
                <a:gd name="T29" fmla="*/ 1 h 15"/>
                <a:gd name="T30" fmla="*/ 0 w 12"/>
                <a:gd name="T31" fmla="*/ 1 h 15"/>
                <a:gd name="T32" fmla="*/ 0 w 12"/>
                <a:gd name="T33" fmla="*/ 1 h 15"/>
                <a:gd name="T34" fmla="*/ 0 w 12"/>
                <a:gd name="T35" fmla="*/ 1 h 15"/>
                <a:gd name="T36" fmla="*/ 0 w 12"/>
                <a:gd name="T37" fmla="*/ 2 h 15"/>
                <a:gd name="T38" fmla="*/ 0 w 12"/>
                <a:gd name="T39" fmla="*/ 2 h 15"/>
                <a:gd name="T40" fmla="*/ 0 w 12"/>
                <a:gd name="T41" fmla="*/ 2 h 15"/>
                <a:gd name="T42" fmla="*/ 0 w 12"/>
                <a:gd name="T43" fmla="*/ 3 h 15"/>
                <a:gd name="T44" fmla="*/ 0 w 12"/>
                <a:gd name="T45" fmla="*/ 3 h 15"/>
                <a:gd name="T46" fmla="*/ 0 w 12"/>
                <a:gd name="T47" fmla="*/ 3 h 15"/>
                <a:gd name="T48" fmla="*/ 0 w 12"/>
                <a:gd name="T49" fmla="*/ 4 h 15"/>
                <a:gd name="T50" fmla="*/ 0 w 12"/>
                <a:gd name="T51" fmla="*/ 4 h 15"/>
                <a:gd name="T52" fmla="*/ 0 w 12"/>
                <a:gd name="T53" fmla="*/ 4 h 15"/>
                <a:gd name="T54" fmla="*/ 0 w 12"/>
                <a:gd name="T55" fmla="*/ 4 h 15"/>
                <a:gd name="T56" fmla="*/ 0 w 12"/>
                <a:gd name="T57" fmla="*/ 4 h 15"/>
                <a:gd name="T58" fmla="*/ 0 w 12"/>
                <a:gd name="T59" fmla="*/ 5 h 15"/>
                <a:gd name="T60" fmla="*/ 0 w 12"/>
                <a:gd name="T61" fmla="*/ 5 h 15"/>
                <a:gd name="T62" fmla="*/ 1 w 12"/>
                <a:gd name="T63" fmla="*/ 5 h 15"/>
                <a:gd name="T64" fmla="*/ 1 w 12"/>
                <a:gd name="T65" fmla="*/ 5 h 15"/>
                <a:gd name="T66" fmla="*/ 1 w 12"/>
                <a:gd name="T67" fmla="*/ 5 h 15"/>
                <a:gd name="T68" fmla="*/ 1 w 12"/>
                <a:gd name="T69" fmla="*/ 6 h 15"/>
                <a:gd name="T70" fmla="*/ 1 w 12"/>
                <a:gd name="T71" fmla="*/ 6 h 15"/>
                <a:gd name="T72" fmla="*/ 1 w 12"/>
                <a:gd name="T73" fmla="*/ 6 h 15"/>
                <a:gd name="T74" fmla="*/ 2 w 12"/>
                <a:gd name="T75" fmla="*/ 6 h 15"/>
                <a:gd name="T76" fmla="*/ 1 w 12"/>
                <a:gd name="T77" fmla="*/ 6 h 15"/>
                <a:gd name="T78" fmla="*/ 12 w 12"/>
                <a:gd name="T79" fmla="*/ 15 h 15"/>
                <a:gd name="T80" fmla="*/ 12 w 12"/>
                <a:gd name="T8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5">
                  <a:moveTo>
                    <a:pt x="12" y="7"/>
                  </a:moveTo>
                  <a:lnTo>
                    <a:pt x="4" y="0"/>
                  </a:lnTo>
                  <a:lnTo>
                    <a:pt x="3" y="0"/>
                  </a:lnTo>
                  <a:lnTo>
                    <a:pt x="3" y="0"/>
                  </a:lnTo>
                  <a:lnTo>
                    <a:pt x="3" y="0"/>
                  </a:lnTo>
                  <a:lnTo>
                    <a:pt x="2" y="0"/>
                  </a:lnTo>
                  <a:lnTo>
                    <a:pt x="2" y="0"/>
                  </a:lnTo>
                  <a:lnTo>
                    <a:pt x="2" y="0"/>
                  </a:lnTo>
                  <a:lnTo>
                    <a:pt x="2" y="0"/>
                  </a:lnTo>
                  <a:lnTo>
                    <a:pt x="1" y="0"/>
                  </a:lnTo>
                  <a:lnTo>
                    <a:pt x="1" y="0"/>
                  </a:lnTo>
                  <a:lnTo>
                    <a:pt x="1" y="0"/>
                  </a:lnTo>
                  <a:lnTo>
                    <a:pt x="1" y="1"/>
                  </a:lnTo>
                  <a:lnTo>
                    <a:pt x="1" y="1"/>
                  </a:lnTo>
                  <a:lnTo>
                    <a:pt x="1" y="1"/>
                  </a:lnTo>
                  <a:lnTo>
                    <a:pt x="0" y="1"/>
                  </a:lnTo>
                  <a:lnTo>
                    <a:pt x="0" y="1"/>
                  </a:lnTo>
                  <a:lnTo>
                    <a:pt x="0" y="1"/>
                  </a:lnTo>
                  <a:lnTo>
                    <a:pt x="0" y="2"/>
                  </a:lnTo>
                  <a:lnTo>
                    <a:pt x="0" y="2"/>
                  </a:lnTo>
                  <a:lnTo>
                    <a:pt x="0" y="2"/>
                  </a:lnTo>
                  <a:lnTo>
                    <a:pt x="0" y="3"/>
                  </a:lnTo>
                  <a:lnTo>
                    <a:pt x="0" y="3"/>
                  </a:lnTo>
                  <a:lnTo>
                    <a:pt x="0" y="3"/>
                  </a:lnTo>
                  <a:lnTo>
                    <a:pt x="0" y="4"/>
                  </a:lnTo>
                  <a:lnTo>
                    <a:pt x="0" y="4"/>
                  </a:lnTo>
                  <a:lnTo>
                    <a:pt x="0" y="4"/>
                  </a:lnTo>
                  <a:lnTo>
                    <a:pt x="0" y="4"/>
                  </a:lnTo>
                  <a:lnTo>
                    <a:pt x="0" y="4"/>
                  </a:lnTo>
                  <a:lnTo>
                    <a:pt x="0" y="5"/>
                  </a:lnTo>
                  <a:lnTo>
                    <a:pt x="0" y="5"/>
                  </a:lnTo>
                  <a:lnTo>
                    <a:pt x="1" y="5"/>
                  </a:lnTo>
                  <a:lnTo>
                    <a:pt x="1" y="5"/>
                  </a:lnTo>
                  <a:lnTo>
                    <a:pt x="1" y="5"/>
                  </a:lnTo>
                  <a:lnTo>
                    <a:pt x="1" y="6"/>
                  </a:lnTo>
                  <a:lnTo>
                    <a:pt x="1" y="6"/>
                  </a:lnTo>
                  <a:lnTo>
                    <a:pt x="1" y="6"/>
                  </a:lnTo>
                  <a:lnTo>
                    <a:pt x="2" y="6"/>
                  </a:lnTo>
                  <a:lnTo>
                    <a:pt x="1" y="6"/>
                  </a:lnTo>
                  <a:lnTo>
                    <a:pt x="12" y="15"/>
                  </a:lnTo>
                  <a:lnTo>
                    <a:pt x="12"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3" name="Freeform 223"/>
            <p:cNvSpPr>
              <a:spLocks/>
            </p:cNvSpPr>
            <p:nvPr/>
          </p:nvSpPr>
          <p:spPr bwMode="auto">
            <a:xfrm>
              <a:off x="2048" y="2143"/>
              <a:ext cx="12" cy="15"/>
            </a:xfrm>
            <a:custGeom>
              <a:avLst/>
              <a:gdLst>
                <a:gd name="T0" fmla="*/ 12 w 12"/>
                <a:gd name="T1" fmla="*/ 7 h 15"/>
                <a:gd name="T2" fmla="*/ 4 w 12"/>
                <a:gd name="T3" fmla="*/ 0 h 15"/>
                <a:gd name="T4" fmla="*/ 3 w 12"/>
                <a:gd name="T5" fmla="*/ 0 h 15"/>
                <a:gd name="T6" fmla="*/ 3 w 12"/>
                <a:gd name="T7" fmla="*/ 0 h 15"/>
                <a:gd name="T8" fmla="*/ 3 w 12"/>
                <a:gd name="T9" fmla="*/ 0 h 15"/>
                <a:gd name="T10" fmla="*/ 2 w 12"/>
                <a:gd name="T11" fmla="*/ 0 h 15"/>
                <a:gd name="T12" fmla="*/ 2 w 12"/>
                <a:gd name="T13" fmla="*/ 0 h 15"/>
                <a:gd name="T14" fmla="*/ 2 w 12"/>
                <a:gd name="T15" fmla="*/ 0 h 15"/>
                <a:gd name="T16" fmla="*/ 2 w 12"/>
                <a:gd name="T17" fmla="*/ 0 h 15"/>
                <a:gd name="T18" fmla="*/ 1 w 12"/>
                <a:gd name="T19" fmla="*/ 0 h 15"/>
                <a:gd name="T20" fmla="*/ 1 w 12"/>
                <a:gd name="T21" fmla="*/ 0 h 15"/>
                <a:gd name="T22" fmla="*/ 1 w 12"/>
                <a:gd name="T23" fmla="*/ 0 h 15"/>
                <a:gd name="T24" fmla="*/ 1 w 12"/>
                <a:gd name="T25" fmla="*/ 1 h 15"/>
                <a:gd name="T26" fmla="*/ 1 w 12"/>
                <a:gd name="T27" fmla="*/ 1 h 15"/>
                <a:gd name="T28" fmla="*/ 1 w 12"/>
                <a:gd name="T29" fmla="*/ 1 h 15"/>
                <a:gd name="T30" fmla="*/ 0 w 12"/>
                <a:gd name="T31" fmla="*/ 1 h 15"/>
                <a:gd name="T32" fmla="*/ 0 w 12"/>
                <a:gd name="T33" fmla="*/ 1 h 15"/>
                <a:gd name="T34" fmla="*/ 0 w 12"/>
                <a:gd name="T35" fmla="*/ 1 h 15"/>
                <a:gd name="T36" fmla="*/ 0 w 12"/>
                <a:gd name="T37" fmla="*/ 2 h 15"/>
                <a:gd name="T38" fmla="*/ 0 w 12"/>
                <a:gd name="T39" fmla="*/ 2 h 15"/>
                <a:gd name="T40" fmla="*/ 0 w 12"/>
                <a:gd name="T41" fmla="*/ 2 h 15"/>
                <a:gd name="T42" fmla="*/ 0 w 12"/>
                <a:gd name="T43" fmla="*/ 3 h 15"/>
                <a:gd name="T44" fmla="*/ 0 w 12"/>
                <a:gd name="T45" fmla="*/ 3 h 15"/>
                <a:gd name="T46" fmla="*/ 0 w 12"/>
                <a:gd name="T47" fmla="*/ 3 h 15"/>
                <a:gd name="T48" fmla="*/ 0 w 12"/>
                <a:gd name="T49" fmla="*/ 4 h 15"/>
                <a:gd name="T50" fmla="*/ 0 w 12"/>
                <a:gd name="T51" fmla="*/ 4 h 15"/>
                <a:gd name="T52" fmla="*/ 0 w 12"/>
                <a:gd name="T53" fmla="*/ 4 h 15"/>
                <a:gd name="T54" fmla="*/ 0 w 12"/>
                <a:gd name="T55" fmla="*/ 4 h 15"/>
                <a:gd name="T56" fmla="*/ 0 w 12"/>
                <a:gd name="T57" fmla="*/ 4 h 15"/>
                <a:gd name="T58" fmla="*/ 0 w 12"/>
                <a:gd name="T59" fmla="*/ 5 h 15"/>
                <a:gd name="T60" fmla="*/ 0 w 12"/>
                <a:gd name="T61" fmla="*/ 5 h 15"/>
                <a:gd name="T62" fmla="*/ 1 w 12"/>
                <a:gd name="T63" fmla="*/ 5 h 15"/>
                <a:gd name="T64" fmla="*/ 1 w 12"/>
                <a:gd name="T65" fmla="*/ 5 h 15"/>
                <a:gd name="T66" fmla="*/ 1 w 12"/>
                <a:gd name="T67" fmla="*/ 5 h 15"/>
                <a:gd name="T68" fmla="*/ 1 w 12"/>
                <a:gd name="T69" fmla="*/ 6 h 15"/>
                <a:gd name="T70" fmla="*/ 1 w 12"/>
                <a:gd name="T71" fmla="*/ 6 h 15"/>
                <a:gd name="T72" fmla="*/ 1 w 12"/>
                <a:gd name="T73" fmla="*/ 6 h 15"/>
                <a:gd name="T74" fmla="*/ 2 w 12"/>
                <a:gd name="T75" fmla="*/ 6 h 15"/>
                <a:gd name="T76" fmla="*/ 1 w 12"/>
                <a:gd name="T77" fmla="*/ 6 h 15"/>
                <a:gd name="T78" fmla="*/ 12 w 12"/>
                <a:gd name="T79" fmla="*/ 15 h 15"/>
                <a:gd name="T80" fmla="*/ 12 w 12"/>
                <a:gd name="T8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5">
                  <a:moveTo>
                    <a:pt x="12" y="7"/>
                  </a:moveTo>
                  <a:lnTo>
                    <a:pt x="4" y="0"/>
                  </a:lnTo>
                  <a:lnTo>
                    <a:pt x="3" y="0"/>
                  </a:lnTo>
                  <a:lnTo>
                    <a:pt x="3" y="0"/>
                  </a:lnTo>
                  <a:lnTo>
                    <a:pt x="3" y="0"/>
                  </a:lnTo>
                  <a:lnTo>
                    <a:pt x="2" y="0"/>
                  </a:lnTo>
                  <a:lnTo>
                    <a:pt x="2" y="0"/>
                  </a:lnTo>
                  <a:lnTo>
                    <a:pt x="2" y="0"/>
                  </a:lnTo>
                  <a:lnTo>
                    <a:pt x="2" y="0"/>
                  </a:lnTo>
                  <a:lnTo>
                    <a:pt x="1" y="0"/>
                  </a:lnTo>
                  <a:lnTo>
                    <a:pt x="1" y="0"/>
                  </a:lnTo>
                  <a:lnTo>
                    <a:pt x="1" y="0"/>
                  </a:lnTo>
                  <a:lnTo>
                    <a:pt x="1" y="1"/>
                  </a:lnTo>
                  <a:lnTo>
                    <a:pt x="1" y="1"/>
                  </a:lnTo>
                  <a:lnTo>
                    <a:pt x="1" y="1"/>
                  </a:lnTo>
                  <a:lnTo>
                    <a:pt x="0" y="1"/>
                  </a:lnTo>
                  <a:lnTo>
                    <a:pt x="0" y="1"/>
                  </a:lnTo>
                  <a:lnTo>
                    <a:pt x="0" y="1"/>
                  </a:lnTo>
                  <a:lnTo>
                    <a:pt x="0" y="2"/>
                  </a:lnTo>
                  <a:lnTo>
                    <a:pt x="0" y="2"/>
                  </a:lnTo>
                  <a:lnTo>
                    <a:pt x="0" y="2"/>
                  </a:lnTo>
                  <a:lnTo>
                    <a:pt x="0" y="3"/>
                  </a:lnTo>
                  <a:lnTo>
                    <a:pt x="0" y="3"/>
                  </a:lnTo>
                  <a:lnTo>
                    <a:pt x="0" y="3"/>
                  </a:lnTo>
                  <a:lnTo>
                    <a:pt x="0" y="4"/>
                  </a:lnTo>
                  <a:lnTo>
                    <a:pt x="0" y="4"/>
                  </a:lnTo>
                  <a:lnTo>
                    <a:pt x="0" y="4"/>
                  </a:lnTo>
                  <a:lnTo>
                    <a:pt x="0" y="4"/>
                  </a:lnTo>
                  <a:lnTo>
                    <a:pt x="0" y="4"/>
                  </a:lnTo>
                  <a:lnTo>
                    <a:pt x="0" y="5"/>
                  </a:lnTo>
                  <a:lnTo>
                    <a:pt x="0" y="5"/>
                  </a:lnTo>
                  <a:lnTo>
                    <a:pt x="1" y="5"/>
                  </a:lnTo>
                  <a:lnTo>
                    <a:pt x="1" y="5"/>
                  </a:lnTo>
                  <a:lnTo>
                    <a:pt x="1" y="5"/>
                  </a:lnTo>
                  <a:lnTo>
                    <a:pt x="1" y="6"/>
                  </a:lnTo>
                  <a:lnTo>
                    <a:pt x="1" y="6"/>
                  </a:lnTo>
                  <a:lnTo>
                    <a:pt x="1" y="6"/>
                  </a:lnTo>
                  <a:lnTo>
                    <a:pt x="2" y="6"/>
                  </a:lnTo>
                  <a:lnTo>
                    <a:pt x="1" y="6"/>
                  </a:lnTo>
                  <a:lnTo>
                    <a:pt x="12" y="15"/>
                  </a:lnTo>
                  <a:lnTo>
                    <a:pt x="12"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4" name="Freeform 224"/>
            <p:cNvSpPr>
              <a:spLocks/>
            </p:cNvSpPr>
            <p:nvPr/>
          </p:nvSpPr>
          <p:spPr bwMode="auto">
            <a:xfrm>
              <a:off x="2048" y="2100"/>
              <a:ext cx="12" cy="16"/>
            </a:xfrm>
            <a:custGeom>
              <a:avLst/>
              <a:gdLst>
                <a:gd name="T0" fmla="*/ 12 w 12"/>
                <a:gd name="T1" fmla="*/ 8 h 16"/>
                <a:gd name="T2" fmla="*/ 3 w 12"/>
                <a:gd name="T3" fmla="*/ 16 h 16"/>
                <a:gd name="T4" fmla="*/ 3 w 12"/>
                <a:gd name="T5" fmla="*/ 15 h 16"/>
                <a:gd name="T6" fmla="*/ 3 w 12"/>
                <a:gd name="T7" fmla="*/ 15 h 16"/>
                <a:gd name="T8" fmla="*/ 3 w 12"/>
                <a:gd name="T9" fmla="*/ 15 h 16"/>
                <a:gd name="T10" fmla="*/ 2 w 12"/>
                <a:gd name="T11" fmla="*/ 15 h 16"/>
                <a:gd name="T12" fmla="*/ 2 w 12"/>
                <a:gd name="T13" fmla="*/ 15 h 16"/>
                <a:gd name="T14" fmla="*/ 2 w 12"/>
                <a:gd name="T15" fmla="*/ 15 h 16"/>
                <a:gd name="T16" fmla="*/ 2 w 12"/>
                <a:gd name="T17" fmla="*/ 14 h 16"/>
                <a:gd name="T18" fmla="*/ 2 w 12"/>
                <a:gd name="T19" fmla="*/ 14 h 16"/>
                <a:gd name="T20" fmla="*/ 1 w 12"/>
                <a:gd name="T21" fmla="*/ 14 h 16"/>
                <a:gd name="T22" fmla="*/ 1 w 12"/>
                <a:gd name="T23" fmla="*/ 14 h 16"/>
                <a:gd name="T24" fmla="*/ 1 w 12"/>
                <a:gd name="T25" fmla="*/ 14 h 16"/>
                <a:gd name="T26" fmla="*/ 1 w 12"/>
                <a:gd name="T27" fmla="*/ 13 h 16"/>
                <a:gd name="T28" fmla="*/ 1 w 12"/>
                <a:gd name="T29" fmla="*/ 13 h 16"/>
                <a:gd name="T30" fmla="*/ 1 w 12"/>
                <a:gd name="T31" fmla="*/ 13 h 16"/>
                <a:gd name="T32" fmla="*/ 0 w 12"/>
                <a:gd name="T33" fmla="*/ 13 h 16"/>
                <a:gd name="T34" fmla="*/ 0 w 12"/>
                <a:gd name="T35" fmla="*/ 13 h 16"/>
                <a:gd name="T36" fmla="*/ 0 w 12"/>
                <a:gd name="T37" fmla="*/ 12 h 16"/>
                <a:gd name="T38" fmla="*/ 0 w 12"/>
                <a:gd name="T39" fmla="*/ 12 h 16"/>
                <a:gd name="T40" fmla="*/ 0 w 12"/>
                <a:gd name="T41" fmla="*/ 12 h 16"/>
                <a:gd name="T42" fmla="*/ 0 w 12"/>
                <a:gd name="T43" fmla="*/ 11 h 16"/>
                <a:gd name="T44" fmla="*/ 0 w 12"/>
                <a:gd name="T45" fmla="*/ 11 h 16"/>
                <a:gd name="T46" fmla="*/ 0 w 12"/>
                <a:gd name="T47" fmla="*/ 11 h 16"/>
                <a:gd name="T48" fmla="*/ 0 w 12"/>
                <a:gd name="T49" fmla="*/ 10 h 16"/>
                <a:gd name="T50" fmla="*/ 0 w 12"/>
                <a:gd name="T51" fmla="*/ 10 h 16"/>
                <a:gd name="T52" fmla="*/ 0 w 12"/>
                <a:gd name="T53" fmla="*/ 10 h 16"/>
                <a:gd name="T54" fmla="*/ 0 w 12"/>
                <a:gd name="T55" fmla="*/ 10 h 16"/>
                <a:gd name="T56" fmla="*/ 0 w 12"/>
                <a:gd name="T57" fmla="*/ 10 h 16"/>
                <a:gd name="T58" fmla="*/ 1 w 12"/>
                <a:gd name="T59" fmla="*/ 9 h 16"/>
                <a:gd name="T60" fmla="*/ 1 w 12"/>
                <a:gd name="T61" fmla="*/ 9 h 16"/>
                <a:gd name="T62" fmla="*/ 1 w 12"/>
                <a:gd name="T63" fmla="*/ 9 h 16"/>
                <a:gd name="T64" fmla="*/ 1 w 12"/>
                <a:gd name="T65" fmla="*/ 8 h 16"/>
                <a:gd name="T66" fmla="*/ 1 w 12"/>
                <a:gd name="T67" fmla="*/ 8 h 16"/>
                <a:gd name="T68" fmla="*/ 1 w 12"/>
                <a:gd name="T69" fmla="*/ 8 h 16"/>
                <a:gd name="T70" fmla="*/ 12 w 12"/>
                <a:gd name="T71" fmla="*/ 0 h 16"/>
                <a:gd name="T72" fmla="*/ 12 w 12"/>
                <a:gd name="T7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6">
                  <a:moveTo>
                    <a:pt x="12" y="8"/>
                  </a:moveTo>
                  <a:lnTo>
                    <a:pt x="3" y="16"/>
                  </a:lnTo>
                  <a:lnTo>
                    <a:pt x="3" y="15"/>
                  </a:lnTo>
                  <a:lnTo>
                    <a:pt x="3" y="15"/>
                  </a:lnTo>
                  <a:lnTo>
                    <a:pt x="3" y="15"/>
                  </a:lnTo>
                  <a:lnTo>
                    <a:pt x="2" y="15"/>
                  </a:lnTo>
                  <a:lnTo>
                    <a:pt x="2" y="15"/>
                  </a:lnTo>
                  <a:lnTo>
                    <a:pt x="2" y="15"/>
                  </a:lnTo>
                  <a:lnTo>
                    <a:pt x="2" y="14"/>
                  </a:lnTo>
                  <a:lnTo>
                    <a:pt x="2" y="14"/>
                  </a:lnTo>
                  <a:lnTo>
                    <a:pt x="1" y="14"/>
                  </a:lnTo>
                  <a:lnTo>
                    <a:pt x="1" y="14"/>
                  </a:lnTo>
                  <a:lnTo>
                    <a:pt x="1" y="14"/>
                  </a:lnTo>
                  <a:lnTo>
                    <a:pt x="1" y="13"/>
                  </a:lnTo>
                  <a:lnTo>
                    <a:pt x="1" y="13"/>
                  </a:lnTo>
                  <a:lnTo>
                    <a:pt x="1" y="13"/>
                  </a:lnTo>
                  <a:lnTo>
                    <a:pt x="0" y="13"/>
                  </a:lnTo>
                  <a:lnTo>
                    <a:pt x="0" y="13"/>
                  </a:lnTo>
                  <a:lnTo>
                    <a:pt x="0" y="12"/>
                  </a:lnTo>
                  <a:lnTo>
                    <a:pt x="0" y="12"/>
                  </a:lnTo>
                  <a:lnTo>
                    <a:pt x="0" y="12"/>
                  </a:lnTo>
                  <a:lnTo>
                    <a:pt x="0" y="11"/>
                  </a:lnTo>
                  <a:lnTo>
                    <a:pt x="0" y="11"/>
                  </a:lnTo>
                  <a:lnTo>
                    <a:pt x="0" y="11"/>
                  </a:lnTo>
                  <a:lnTo>
                    <a:pt x="0" y="10"/>
                  </a:lnTo>
                  <a:lnTo>
                    <a:pt x="0" y="10"/>
                  </a:lnTo>
                  <a:lnTo>
                    <a:pt x="0" y="10"/>
                  </a:lnTo>
                  <a:lnTo>
                    <a:pt x="0" y="10"/>
                  </a:lnTo>
                  <a:lnTo>
                    <a:pt x="0" y="10"/>
                  </a:lnTo>
                  <a:lnTo>
                    <a:pt x="1" y="9"/>
                  </a:lnTo>
                  <a:lnTo>
                    <a:pt x="1" y="9"/>
                  </a:lnTo>
                  <a:lnTo>
                    <a:pt x="1" y="9"/>
                  </a:lnTo>
                  <a:lnTo>
                    <a:pt x="1" y="8"/>
                  </a:lnTo>
                  <a:lnTo>
                    <a:pt x="1" y="8"/>
                  </a:lnTo>
                  <a:lnTo>
                    <a:pt x="1" y="8"/>
                  </a:lnTo>
                  <a:lnTo>
                    <a:pt x="12" y="0"/>
                  </a:lnTo>
                  <a:lnTo>
                    <a:pt x="12"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5" name="Freeform 225"/>
            <p:cNvSpPr>
              <a:spLocks/>
            </p:cNvSpPr>
            <p:nvPr/>
          </p:nvSpPr>
          <p:spPr bwMode="auto">
            <a:xfrm>
              <a:off x="2048" y="2100"/>
              <a:ext cx="12" cy="16"/>
            </a:xfrm>
            <a:custGeom>
              <a:avLst/>
              <a:gdLst>
                <a:gd name="T0" fmla="*/ 12 w 12"/>
                <a:gd name="T1" fmla="*/ 8 h 16"/>
                <a:gd name="T2" fmla="*/ 3 w 12"/>
                <a:gd name="T3" fmla="*/ 16 h 16"/>
                <a:gd name="T4" fmla="*/ 3 w 12"/>
                <a:gd name="T5" fmla="*/ 15 h 16"/>
                <a:gd name="T6" fmla="*/ 3 w 12"/>
                <a:gd name="T7" fmla="*/ 15 h 16"/>
                <a:gd name="T8" fmla="*/ 3 w 12"/>
                <a:gd name="T9" fmla="*/ 15 h 16"/>
                <a:gd name="T10" fmla="*/ 2 w 12"/>
                <a:gd name="T11" fmla="*/ 15 h 16"/>
                <a:gd name="T12" fmla="*/ 2 w 12"/>
                <a:gd name="T13" fmla="*/ 15 h 16"/>
                <a:gd name="T14" fmla="*/ 2 w 12"/>
                <a:gd name="T15" fmla="*/ 15 h 16"/>
                <a:gd name="T16" fmla="*/ 2 w 12"/>
                <a:gd name="T17" fmla="*/ 14 h 16"/>
                <a:gd name="T18" fmla="*/ 2 w 12"/>
                <a:gd name="T19" fmla="*/ 14 h 16"/>
                <a:gd name="T20" fmla="*/ 1 w 12"/>
                <a:gd name="T21" fmla="*/ 14 h 16"/>
                <a:gd name="T22" fmla="*/ 1 w 12"/>
                <a:gd name="T23" fmla="*/ 14 h 16"/>
                <a:gd name="T24" fmla="*/ 1 w 12"/>
                <a:gd name="T25" fmla="*/ 14 h 16"/>
                <a:gd name="T26" fmla="*/ 1 w 12"/>
                <a:gd name="T27" fmla="*/ 13 h 16"/>
                <a:gd name="T28" fmla="*/ 1 w 12"/>
                <a:gd name="T29" fmla="*/ 13 h 16"/>
                <a:gd name="T30" fmla="*/ 1 w 12"/>
                <a:gd name="T31" fmla="*/ 13 h 16"/>
                <a:gd name="T32" fmla="*/ 0 w 12"/>
                <a:gd name="T33" fmla="*/ 13 h 16"/>
                <a:gd name="T34" fmla="*/ 0 w 12"/>
                <a:gd name="T35" fmla="*/ 13 h 16"/>
                <a:gd name="T36" fmla="*/ 0 w 12"/>
                <a:gd name="T37" fmla="*/ 12 h 16"/>
                <a:gd name="T38" fmla="*/ 0 w 12"/>
                <a:gd name="T39" fmla="*/ 12 h 16"/>
                <a:gd name="T40" fmla="*/ 0 w 12"/>
                <a:gd name="T41" fmla="*/ 12 h 16"/>
                <a:gd name="T42" fmla="*/ 0 w 12"/>
                <a:gd name="T43" fmla="*/ 11 h 16"/>
                <a:gd name="T44" fmla="*/ 0 w 12"/>
                <a:gd name="T45" fmla="*/ 11 h 16"/>
                <a:gd name="T46" fmla="*/ 0 w 12"/>
                <a:gd name="T47" fmla="*/ 11 h 16"/>
                <a:gd name="T48" fmla="*/ 0 w 12"/>
                <a:gd name="T49" fmla="*/ 10 h 16"/>
                <a:gd name="T50" fmla="*/ 0 w 12"/>
                <a:gd name="T51" fmla="*/ 10 h 16"/>
                <a:gd name="T52" fmla="*/ 0 w 12"/>
                <a:gd name="T53" fmla="*/ 10 h 16"/>
                <a:gd name="T54" fmla="*/ 0 w 12"/>
                <a:gd name="T55" fmla="*/ 10 h 16"/>
                <a:gd name="T56" fmla="*/ 0 w 12"/>
                <a:gd name="T57" fmla="*/ 10 h 16"/>
                <a:gd name="T58" fmla="*/ 1 w 12"/>
                <a:gd name="T59" fmla="*/ 9 h 16"/>
                <a:gd name="T60" fmla="*/ 1 w 12"/>
                <a:gd name="T61" fmla="*/ 9 h 16"/>
                <a:gd name="T62" fmla="*/ 1 w 12"/>
                <a:gd name="T63" fmla="*/ 9 h 16"/>
                <a:gd name="T64" fmla="*/ 1 w 12"/>
                <a:gd name="T65" fmla="*/ 8 h 16"/>
                <a:gd name="T66" fmla="*/ 1 w 12"/>
                <a:gd name="T67" fmla="*/ 8 h 16"/>
                <a:gd name="T68" fmla="*/ 1 w 12"/>
                <a:gd name="T69" fmla="*/ 8 h 16"/>
                <a:gd name="T70" fmla="*/ 12 w 12"/>
                <a:gd name="T71" fmla="*/ 0 h 16"/>
                <a:gd name="T72" fmla="*/ 12 w 12"/>
                <a:gd name="T7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16">
                  <a:moveTo>
                    <a:pt x="12" y="8"/>
                  </a:moveTo>
                  <a:lnTo>
                    <a:pt x="3" y="16"/>
                  </a:lnTo>
                  <a:lnTo>
                    <a:pt x="3" y="15"/>
                  </a:lnTo>
                  <a:lnTo>
                    <a:pt x="3" y="15"/>
                  </a:lnTo>
                  <a:lnTo>
                    <a:pt x="3" y="15"/>
                  </a:lnTo>
                  <a:lnTo>
                    <a:pt x="2" y="15"/>
                  </a:lnTo>
                  <a:lnTo>
                    <a:pt x="2" y="15"/>
                  </a:lnTo>
                  <a:lnTo>
                    <a:pt x="2" y="15"/>
                  </a:lnTo>
                  <a:lnTo>
                    <a:pt x="2" y="14"/>
                  </a:lnTo>
                  <a:lnTo>
                    <a:pt x="2" y="14"/>
                  </a:lnTo>
                  <a:lnTo>
                    <a:pt x="1" y="14"/>
                  </a:lnTo>
                  <a:lnTo>
                    <a:pt x="1" y="14"/>
                  </a:lnTo>
                  <a:lnTo>
                    <a:pt x="1" y="14"/>
                  </a:lnTo>
                  <a:lnTo>
                    <a:pt x="1" y="13"/>
                  </a:lnTo>
                  <a:lnTo>
                    <a:pt x="1" y="13"/>
                  </a:lnTo>
                  <a:lnTo>
                    <a:pt x="1" y="13"/>
                  </a:lnTo>
                  <a:lnTo>
                    <a:pt x="0" y="13"/>
                  </a:lnTo>
                  <a:lnTo>
                    <a:pt x="0" y="13"/>
                  </a:lnTo>
                  <a:lnTo>
                    <a:pt x="0" y="12"/>
                  </a:lnTo>
                  <a:lnTo>
                    <a:pt x="0" y="12"/>
                  </a:lnTo>
                  <a:lnTo>
                    <a:pt x="0" y="12"/>
                  </a:lnTo>
                  <a:lnTo>
                    <a:pt x="0" y="11"/>
                  </a:lnTo>
                  <a:lnTo>
                    <a:pt x="0" y="11"/>
                  </a:lnTo>
                  <a:lnTo>
                    <a:pt x="0" y="11"/>
                  </a:lnTo>
                  <a:lnTo>
                    <a:pt x="0" y="10"/>
                  </a:lnTo>
                  <a:lnTo>
                    <a:pt x="0" y="10"/>
                  </a:lnTo>
                  <a:lnTo>
                    <a:pt x="0" y="10"/>
                  </a:lnTo>
                  <a:lnTo>
                    <a:pt x="0" y="10"/>
                  </a:lnTo>
                  <a:lnTo>
                    <a:pt x="0" y="10"/>
                  </a:lnTo>
                  <a:lnTo>
                    <a:pt x="1" y="9"/>
                  </a:lnTo>
                  <a:lnTo>
                    <a:pt x="1" y="9"/>
                  </a:lnTo>
                  <a:lnTo>
                    <a:pt x="1" y="9"/>
                  </a:lnTo>
                  <a:lnTo>
                    <a:pt x="1" y="8"/>
                  </a:lnTo>
                  <a:lnTo>
                    <a:pt x="1" y="8"/>
                  </a:lnTo>
                  <a:lnTo>
                    <a:pt x="1" y="8"/>
                  </a:lnTo>
                  <a:lnTo>
                    <a:pt x="12" y="0"/>
                  </a:lnTo>
                  <a:lnTo>
                    <a:pt x="12"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6" name="Freeform 226"/>
            <p:cNvSpPr>
              <a:spLocks/>
            </p:cNvSpPr>
            <p:nvPr/>
          </p:nvSpPr>
          <p:spPr bwMode="auto">
            <a:xfrm>
              <a:off x="2048" y="2121"/>
              <a:ext cx="9" cy="8"/>
            </a:xfrm>
            <a:custGeom>
              <a:avLst/>
              <a:gdLst>
                <a:gd name="T0" fmla="*/ 2 w 9"/>
                <a:gd name="T1" fmla="*/ 8 h 8"/>
                <a:gd name="T2" fmla="*/ 9 w 9"/>
                <a:gd name="T3" fmla="*/ 7 h 8"/>
                <a:gd name="T4" fmla="*/ 9 w 9"/>
                <a:gd name="T5" fmla="*/ 0 h 8"/>
                <a:gd name="T6" fmla="*/ 1 w 9"/>
                <a:gd name="T7" fmla="*/ 2 h 8"/>
                <a:gd name="T8" fmla="*/ 1 w 9"/>
                <a:gd name="T9" fmla="*/ 2 h 8"/>
                <a:gd name="T10" fmla="*/ 1 w 9"/>
                <a:gd name="T11" fmla="*/ 3 h 8"/>
                <a:gd name="T12" fmla="*/ 1 w 9"/>
                <a:gd name="T13" fmla="*/ 3 h 8"/>
                <a:gd name="T14" fmla="*/ 1 w 9"/>
                <a:gd name="T15" fmla="*/ 3 h 8"/>
                <a:gd name="T16" fmla="*/ 0 w 9"/>
                <a:gd name="T17" fmla="*/ 3 h 8"/>
                <a:gd name="T18" fmla="*/ 0 w 9"/>
                <a:gd name="T19" fmla="*/ 3 h 8"/>
                <a:gd name="T20" fmla="*/ 0 w 9"/>
                <a:gd name="T21" fmla="*/ 3 h 8"/>
                <a:gd name="T22" fmla="*/ 0 w 9"/>
                <a:gd name="T23" fmla="*/ 4 h 8"/>
                <a:gd name="T24" fmla="*/ 0 w 9"/>
                <a:gd name="T25" fmla="*/ 4 h 8"/>
                <a:gd name="T26" fmla="*/ 0 w 9"/>
                <a:gd name="T27" fmla="*/ 4 h 8"/>
                <a:gd name="T28" fmla="*/ 0 w 9"/>
                <a:gd name="T29" fmla="*/ 4 h 8"/>
                <a:gd name="T30" fmla="*/ 0 w 9"/>
                <a:gd name="T31" fmla="*/ 5 h 8"/>
                <a:gd name="T32" fmla="*/ 0 w 9"/>
                <a:gd name="T33" fmla="*/ 5 h 8"/>
                <a:gd name="T34" fmla="*/ 0 w 9"/>
                <a:gd name="T35" fmla="*/ 5 h 8"/>
                <a:gd name="T36" fmla="*/ 0 w 9"/>
                <a:gd name="T37" fmla="*/ 6 h 8"/>
                <a:gd name="T38" fmla="*/ 0 w 9"/>
                <a:gd name="T39" fmla="*/ 6 h 8"/>
                <a:gd name="T40" fmla="*/ 0 w 9"/>
                <a:gd name="T41" fmla="*/ 6 h 8"/>
                <a:gd name="T42" fmla="*/ 0 w 9"/>
                <a:gd name="T43" fmla="*/ 6 h 8"/>
                <a:gd name="T44" fmla="*/ 0 w 9"/>
                <a:gd name="T45" fmla="*/ 7 h 8"/>
                <a:gd name="T46" fmla="*/ 1 w 9"/>
                <a:gd name="T47" fmla="*/ 7 h 8"/>
                <a:gd name="T48" fmla="*/ 1 w 9"/>
                <a:gd name="T49" fmla="*/ 7 h 8"/>
                <a:gd name="T50" fmla="*/ 1 w 9"/>
                <a:gd name="T51" fmla="*/ 7 h 8"/>
                <a:gd name="T52" fmla="*/ 1 w 9"/>
                <a:gd name="T53" fmla="*/ 7 h 8"/>
                <a:gd name="T54" fmla="*/ 1 w 9"/>
                <a:gd name="T55" fmla="*/ 8 h 8"/>
                <a:gd name="T56" fmla="*/ 1 w 9"/>
                <a:gd name="T57" fmla="*/ 8 h 8"/>
                <a:gd name="T58" fmla="*/ 1 w 9"/>
                <a:gd name="T59" fmla="*/ 8 h 8"/>
                <a:gd name="T60" fmla="*/ 2 w 9"/>
                <a:gd name="T61" fmla="*/ 8 h 8"/>
                <a:gd name="T62" fmla="*/ 2 w 9"/>
                <a:gd name="T6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8">
                  <a:moveTo>
                    <a:pt x="2" y="8"/>
                  </a:moveTo>
                  <a:lnTo>
                    <a:pt x="9" y="7"/>
                  </a:lnTo>
                  <a:lnTo>
                    <a:pt x="9" y="0"/>
                  </a:lnTo>
                  <a:lnTo>
                    <a:pt x="1" y="2"/>
                  </a:lnTo>
                  <a:lnTo>
                    <a:pt x="1" y="2"/>
                  </a:lnTo>
                  <a:lnTo>
                    <a:pt x="1" y="3"/>
                  </a:lnTo>
                  <a:lnTo>
                    <a:pt x="1" y="3"/>
                  </a:lnTo>
                  <a:lnTo>
                    <a:pt x="1" y="3"/>
                  </a:lnTo>
                  <a:lnTo>
                    <a:pt x="0" y="3"/>
                  </a:lnTo>
                  <a:lnTo>
                    <a:pt x="0" y="3"/>
                  </a:lnTo>
                  <a:lnTo>
                    <a:pt x="0" y="3"/>
                  </a:lnTo>
                  <a:lnTo>
                    <a:pt x="0" y="4"/>
                  </a:lnTo>
                  <a:lnTo>
                    <a:pt x="0" y="4"/>
                  </a:lnTo>
                  <a:lnTo>
                    <a:pt x="0" y="4"/>
                  </a:lnTo>
                  <a:lnTo>
                    <a:pt x="0" y="4"/>
                  </a:lnTo>
                  <a:lnTo>
                    <a:pt x="0" y="5"/>
                  </a:lnTo>
                  <a:lnTo>
                    <a:pt x="0" y="5"/>
                  </a:lnTo>
                  <a:lnTo>
                    <a:pt x="0" y="5"/>
                  </a:lnTo>
                  <a:lnTo>
                    <a:pt x="0" y="6"/>
                  </a:lnTo>
                  <a:lnTo>
                    <a:pt x="0" y="6"/>
                  </a:lnTo>
                  <a:lnTo>
                    <a:pt x="0" y="6"/>
                  </a:lnTo>
                  <a:lnTo>
                    <a:pt x="0" y="6"/>
                  </a:lnTo>
                  <a:lnTo>
                    <a:pt x="0" y="7"/>
                  </a:lnTo>
                  <a:lnTo>
                    <a:pt x="1" y="7"/>
                  </a:lnTo>
                  <a:lnTo>
                    <a:pt x="1" y="7"/>
                  </a:lnTo>
                  <a:lnTo>
                    <a:pt x="1" y="7"/>
                  </a:lnTo>
                  <a:lnTo>
                    <a:pt x="1" y="7"/>
                  </a:lnTo>
                  <a:lnTo>
                    <a:pt x="1" y="8"/>
                  </a:lnTo>
                  <a:lnTo>
                    <a:pt x="1" y="8"/>
                  </a:lnTo>
                  <a:lnTo>
                    <a:pt x="1" y="8"/>
                  </a:lnTo>
                  <a:lnTo>
                    <a:pt x="2" y="8"/>
                  </a:lnTo>
                  <a:lnTo>
                    <a:pt x="2" y="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7" name="Freeform 227"/>
            <p:cNvSpPr>
              <a:spLocks/>
            </p:cNvSpPr>
            <p:nvPr/>
          </p:nvSpPr>
          <p:spPr bwMode="auto">
            <a:xfrm>
              <a:off x="2048" y="2121"/>
              <a:ext cx="9" cy="8"/>
            </a:xfrm>
            <a:custGeom>
              <a:avLst/>
              <a:gdLst>
                <a:gd name="T0" fmla="*/ 2 w 9"/>
                <a:gd name="T1" fmla="*/ 8 h 8"/>
                <a:gd name="T2" fmla="*/ 9 w 9"/>
                <a:gd name="T3" fmla="*/ 7 h 8"/>
                <a:gd name="T4" fmla="*/ 9 w 9"/>
                <a:gd name="T5" fmla="*/ 0 h 8"/>
                <a:gd name="T6" fmla="*/ 1 w 9"/>
                <a:gd name="T7" fmla="*/ 2 h 8"/>
                <a:gd name="T8" fmla="*/ 1 w 9"/>
                <a:gd name="T9" fmla="*/ 2 h 8"/>
                <a:gd name="T10" fmla="*/ 1 w 9"/>
                <a:gd name="T11" fmla="*/ 3 h 8"/>
                <a:gd name="T12" fmla="*/ 1 w 9"/>
                <a:gd name="T13" fmla="*/ 3 h 8"/>
                <a:gd name="T14" fmla="*/ 1 w 9"/>
                <a:gd name="T15" fmla="*/ 3 h 8"/>
                <a:gd name="T16" fmla="*/ 0 w 9"/>
                <a:gd name="T17" fmla="*/ 3 h 8"/>
                <a:gd name="T18" fmla="*/ 0 w 9"/>
                <a:gd name="T19" fmla="*/ 3 h 8"/>
                <a:gd name="T20" fmla="*/ 0 w 9"/>
                <a:gd name="T21" fmla="*/ 3 h 8"/>
                <a:gd name="T22" fmla="*/ 0 w 9"/>
                <a:gd name="T23" fmla="*/ 4 h 8"/>
                <a:gd name="T24" fmla="*/ 0 w 9"/>
                <a:gd name="T25" fmla="*/ 4 h 8"/>
                <a:gd name="T26" fmla="*/ 0 w 9"/>
                <a:gd name="T27" fmla="*/ 4 h 8"/>
                <a:gd name="T28" fmla="*/ 0 w 9"/>
                <a:gd name="T29" fmla="*/ 4 h 8"/>
                <a:gd name="T30" fmla="*/ 0 w 9"/>
                <a:gd name="T31" fmla="*/ 5 h 8"/>
                <a:gd name="T32" fmla="*/ 0 w 9"/>
                <a:gd name="T33" fmla="*/ 5 h 8"/>
                <a:gd name="T34" fmla="*/ 0 w 9"/>
                <a:gd name="T35" fmla="*/ 5 h 8"/>
                <a:gd name="T36" fmla="*/ 0 w 9"/>
                <a:gd name="T37" fmla="*/ 6 h 8"/>
                <a:gd name="T38" fmla="*/ 0 w 9"/>
                <a:gd name="T39" fmla="*/ 6 h 8"/>
                <a:gd name="T40" fmla="*/ 0 w 9"/>
                <a:gd name="T41" fmla="*/ 6 h 8"/>
                <a:gd name="T42" fmla="*/ 0 w 9"/>
                <a:gd name="T43" fmla="*/ 6 h 8"/>
                <a:gd name="T44" fmla="*/ 0 w 9"/>
                <a:gd name="T45" fmla="*/ 7 h 8"/>
                <a:gd name="T46" fmla="*/ 1 w 9"/>
                <a:gd name="T47" fmla="*/ 7 h 8"/>
                <a:gd name="T48" fmla="*/ 1 w 9"/>
                <a:gd name="T49" fmla="*/ 7 h 8"/>
                <a:gd name="T50" fmla="*/ 1 w 9"/>
                <a:gd name="T51" fmla="*/ 7 h 8"/>
                <a:gd name="T52" fmla="*/ 1 w 9"/>
                <a:gd name="T53" fmla="*/ 7 h 8"/>
                <a:gd name="T54" fmla="*/ 1 w 9"/>
                <a:gd name="T55" fmla="*/ 8 h 8"/>
                <a:gd name="T56" fmla="*/ 1 w 9"/>
                <a:gd name="T57" fmla="*/ 8 h 8"/>
                <a:gd name="T58" fmla="*/ 1 w 9"/>
                <a:gd name="T59" fmla="*/ 8 h 8"/>
                <a:gd name="T60" fmla="*/ 2 w 9"/>
                <a:gd name="T61" fmla="*/ 8 h 8"/>
                <a:gd name="T62" fmla="*/ 2 w 9"/>
                <a:gd name="T6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 h="8">
                  <a:moveTo>
                    <a:pt x="2" y="8"/>
                  </a:moveTo>
                  <a:lnTo>
                    <a:pt x="9" y="7"/>
                  </a:lnTo>
                  <a:lnTo>
                    <a:pt x="9" y="0"/>
                  </a:lnTo>
                  <a:lnTo>
                    <a:pt x="1" y="2"/>
                  </a:lnTo>
                  <a:lnTo>
                    <a:pt x="1" y="2"/>
                  </a:lnTo>
                  <a:lnTo>
                    <a:pt x="1" y="3"/>
                  </a:lnTo>
                  <a:lnTo>
                    <a:pt x="1" y="3"/>
                  </a:lnTo>
                  <a:lnTo>
                    <a:pt x="1" y="3"/>
                  </a:lnTo>
                  <a:lnTo>
                    <a:pt x="0" y="3"/>
                  </a:lnTo>
                  <a:lnTo>
                    <a:pt x="0" y="3"/>
                  </a:lnTo>
                  <a:lnTo>
                    <a:pt x="0" y="3"/>
                  </a:lnTo>
                  <a:lnTo>
                    <a:pt x="0" y="4"/>
                  </a:lnTo>
                  <a:lnTo>
                    <a:pt x="0" y="4"/>
                  </a:lnTo>
                  <a:lnTo>
                    <a:pt x="0" y="4"/>
                  </a:lnTo>
                  <a:lnTo>
                    <a:pt x="0" y="4"/>
                  </a:lnTo>
                  <a:lnTo>
                    <a:pt x="0" y="5"/>
                  </a:lnTo>
                  <a:lnTo>
                    <a:pt x="0" y="5"/>
                  </a:lnTo>
                  <a:lnTo>
                    <a:pt x="0" y="5"/>
                  </a:lnTo>
                  <a:lnTo>
                    <a:pt x="0" y="6"/>
                  </a:lnTo>
                  <a:lnTo>
                    <a:pt x="0" y="6"/>
                  </a:lnTo>
                  <a:lnTo>
                    <a:pt x="0" y="6"/>
                  </a:lnTo>
                  <a:lnTo>
                    <a:pt x="0" y="6"/>
                  </a:lnTo>
                  <a:lnTo>
                    <a:pt x="0" y="7"/>
                  </a:lnTo>
                  <a:lnTo>
                    <a:pt x="1" y="7"/>
                  </a:lnTo>
                  <a:lnTo>
                    <a:pt x="1" y="7"/>
                  </a:lnTo>
                  <a:lnTo>
                    <a:pt x="1" y="7"/>
                  </a:lnTo>
                  <a:lnTo>
                    <a:pt x="1" y="7"/>
                  </a:lnTo>
                  <a:lnTo>
                    <a:pt x="1" y="8"/>
                  </a:lnTo>
                  <a:lnTo>
                    <a:pt x="1" y="8"/>
                  </a:lnTo>
                  <a:lnTo>
                    <a:pt x="1" y="8"/>
                  </a:lnTo>
                  <a:lnTo>
                    <a:pt x="2" y="8"/>
                  </a:lnTo>
                  <a:lnTo>
                    <a:pt x="2" y="8"/>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8" name="Freeform 228"/>
            <p:cNvSpPr>
              <a:spLocks/>
            </p:cNvSpPr>
            <p:nvPr/>
          </p:nvSpPr>
          <p:spPr bwMode="auto">
            <a:xfrm>
              <a:off x="2047" y="2132"/>
              <a:ext cx="10" cy="8"/>
            </a:xfrm>
            <a:custGeom>
              <a:avLst/>
              <a:gdLst>
                <a:gd name="T0" fmla="*/ 3 w 10"/>
                <a:gd name="T1" fmla="*/ 0 h 8"/>
                <a:gd name="T2" fmla="*/ 10 w 10"/>
                <a:gd name="T3" fmla="*/ 0 h 8"/>
                <a:gd name="T4" fmla="*/ 10 w 10"/>
                <a:gd name="T5" fmla="*/ 8 h 8"/>
                <a:gd name="T6" fmla="*/ 3 w 10"/>
                <a:gd name="T7" fmla="*/ 5 h 8"/>
                <a:gd name="T8" fmla="*/ 2 w 10"/>
                <a:gd name="T9" fmla="*/ 5 h 8"/>
                <a:gd name="T10" fmla="*/ 2 w 10"/>
                <a:gd name="T11" fmla="*/ 5 h 8"/>
                <a:gd name="T12" fmla="*/ 2 w 10"/>
                <a:gd name="T13" fmla="*/ 5 h 8"/>
                <a:gd name="T14" fmla="*/ 2 w 10"/>
                <a:gd name="T15" fmla="*/ 4 h 8"/>
                <a:gd name="T16" fmla="*/ 2 w 10"/>
                <a:gd name="T17" fmla="*/ 4 h 8"/>
                <a:gd name="T18" fmla="*/ 2 w 10"/>
                <a:gd name="T19" fmla="*/ 4 h 8"/>
                <a:gd name="T20" fmla="*/ 2 w 10"/>
                <a:gd name="T21" fmla="*/ 4 h 8"/>
                <a:gd name="T22" fmla="*/ 1 w 10"/>
                <a:gd name="T23" fmla="*/ 4 h 8"/>
                <a:gd name="T24" fmla="*/ 1 w 10"/>
                <a:gd name="T25" fmla="*/ 3 h 8"/>
                <a:gd name="T26" fmla="*/ 1 w 10"/>
                <a:gd name="T27" fmla="*/ 3 h 8"/>
                <a:gd name="T28" fmla="*/ 1 w 10"/>
                <a:gd name="T29" fmla="*/ 3 h 8"/>
                <a:gd name="T30" fmla="*/ 1 w 10"/>
                <a:gd name="T31" fmla="*/ 3 h 8"/>
                <a:gd name="T32" fmla="*/ 1 w 10"/>
                <a:gd name="T33" fmla="*/ 3 h 8"/>
                <a:gd name="T34" fmla="*/ 1 w 10"/>
                <a:gd name="T35" fmla="*/ 2 h 8"/>
                <a:gd name="T36" fmla="*/ 0 w 10"/>
                <a:gd name="T37" fmla="*/ 2 h 8"/>
                <a:gd name="T38" fmla="*/ 0 w 10"/>
                <a:gd name="T39" fmla="*/ 2 h 8"/>
                <a:gd name="T40" fmla="*/ 0 w 10"/>
                <a:gd name="T41" fmla="*/ 2 h 8"/>
                <a:gd name="T42" fmla="*/ 1 w 10"/>
                <a:gd name="T43" fmla="*/ 2 h 8"/>
                <a:gd name="T44" fmla="*/ 1 w 10"/>
                <a:gd name="T45" fmla="*/ 1 h 8"/>
                <a:gd name="T46" fmla="*/ 1 w 10"/>
                <a:gd name="T47" fmla="*/ 1 h 8"/>
                <a:gd name="T48" fmla="*/ 1 w 10"/>
                <a:gd name="T49" fmla="*/ 1 h 8"/>
                <a:gd name="T50" fmla="*/ 1 w 10"/>
                <a:gd name="T51" fmla="*/ 1 h 8"/>
                <a:gd name="T52" fmla="*/ 1 w 10"/>
                <a:gd name="T53" fmla="*/ 1 h 8"/>
                <a:gd name="T54" fmla="*/ 1 w 10"/>
                <a:gd name="T55" fmla="*/ 0 h 8"/>
                <a:gd name="T56" fmla="*/ 2 w 10"/>
                <a:gd name="T57" fmla="*/ 0 h 8"/>
                <a:gd name="T58" fmla="*/ 2 w 10"/>
                <a:gd name="T59" fmla="*/ 0 h 8"/>
                <a:gd name="T60" fmla="*/ 2 w 10"/>
                <a:gd name="T61" fmla="*/ 0 h 8"/>
                <a:gd name="T62" fmla="*/ 2 w 10"/>
                <a:gd name="T63" fmla="*/ 0 h 8"/>
                <a:gd name="T64" fmla="*/ 2 w 10"/>
                <a:gd name="T65" fmla="*/ 0 h 8"/>
                <a:gd name="T66" fmla="*/ 3 w 10"/>
                <a:gd name="T67" fmla="*/ 0 h 8"/>
                <a:gd name="T68" fmla="*/ 3 w 10"/>
                <a:gd name="T69" fmla="*/ 0 h 8"/>
                <a:gd name="T70" fmla="*/ 3 w 10"/>
                <a:gd name="T7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8">
                  <a:moveTo>
                    <a:pt x="3" y="0"/>
                  </a:moveTo>
                  <a:lnTo>
                    <a:pt x="10" y="0"/>
                  </a:lnTo>
                  <a:lnTo>
                    <a:pt x="10" y="8"/>
                  </a:lnTo>
                  <a:lnTo>
                    <a:pt x="3" y="5"/>
                  </a:lnTo>
                  <a:lnTo>
                    <a:pt x="2" y="5"/>
                  </a:lnTo>
                  <a:lnTo>
                    <a:pt x="2" y="5"/>
                  </a:lnTo>
                  <a:lnTo>
                    <a:pt x="2" y="5"/>
                  </a:lnTo>
                  <a:lnTo>
                    <a:pt x="2" y="4"/>
                  </a:lnTo>
                  <a:lnTo>
                    <a:pt x="2" y="4"/>
                  </a:lnTo>
                  <a:lnTo>
                    <a:pt x="2" y="4"/>
                  </a:lnTo>
                  <a:lnTo>
                    <a:pt x="2" y="4"/>
                  </a:lnTo>
                  <a:lnTo>
                    <a:pt x="1" y="4"/>
                  </a:lnTo>
                  <a:lnTo>
                    <a:pt x="1" y="3"/>
                  </a:lnTo>
                  <a:lnTo>
                    <a:pt x="1" y="3"/>
                  </a:lnTo>
                  <a:lnTo>
                    <a:pt x="1" y="3"/>
                  </a:lnTo>
                  <a:lnTo>
                    <a:pt x="1" y="3"/>
                  </a:lnTo>
                  <a:lnTo>
                    <a:pt x="1" y="3"/>
                  </a:lnTo>
                  <a:lnTo>
                    <a:pt x="1" y="2"/>
                  </a:lnTo>
                  <a:lnTo>
                    <a:pt x="0" y="2"/>
                  </a:lnTo>
                  <a:lnTo>
                    <a:pt x="0" y="2"/>
                  </a:lnTo>
                  <a:lnTo>
                    <a:pt x="0" y="2"/>
                  </a:lnTo>
                  <a:lnTo>
                    <a:pt x="1" y="2"/>
                  </a:lnTo>
                  <a:lnTo>
                    <a:pt x="1" y="1"/>
                  </a:lnTo>
                  <a:lnTo>
                    <a:pt x="1" y="1"/>
                  </a:lnTo>
                  <a:lnTo>
                    <a:pt x="1" y="1"/>
                  </a:lnTo>
                  <a:lnTo>
                    <a:pt x="1" y="1"/>
                  </a:lnTo>
                  <a:lnTo>
                    <a:pt x="1" y="1"/>
                  </a:lnTo>
                  <a:lnTo>
                    <a:pt x="1" y="0"/>
                  </a:lnTo>
                  <a:lnTo>
                    <a:pt x="2" y="0"/>
                  </a:lnTo>
                  <a:lnTo>
                    <a:pt x="2" y="0"/>
                  </a:lnTo>
                  <a:lnTo>
                    <a:pt x="2" y="0"/>
                  </a:lnTo>
                  <a:lnTo>
                    <a:pt x="2" y="0"/>
                  </a:lnTo>
                  <a:lnTo>
                    <a:pt x="2" y="0"/>
                  </a:lnTo>
                  <a:lnTo>
                    <a:pt x="3" y="0"/>
                  </a:lnTo>
                  <a:lnTo>
                    <a:pt x="3" y="0"/>
                  </a:lnTo>
                  <a:lnTo>
                    <a:pt x="3"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199" name="Freeform 229"/>
            <p:cNvSpPr>
              <a:spLocks/>
            </p:cNvSpPr>
            <p:nvPr/>
          </p:nvSpPr>
          <p:spPr bwMode="auto">
            <a:xfrm>
              <a:off x="2047" y="2132"/>
              <a:ext cx="10" cy="8"/>
            </a:xfrm>
            <a:custGeom>
              <a:avLst/>
              <a:gdLst>
                <a:gd name="T0" fmla="*/ 3 w 10"/>
                <a:gd name="T1" fmla="*/ 0 h 8"/>
                <a:gd name="T2" fmla="*/ 10 w 10"/>
                <a:gd name="T3" fmla="*/ 0 h 8"/>
                <a:gd name="T4" fmla="*/ 10 w 10"/>
                <a:gd name="T5" fmla="*/ 8 h 8"/>
                <a:gd name="T6" fmla="*/ 3 w 10"/>
                <a:gd name="T7" fmla="*/ 5 h 8"/>
                <a:gd name="T8" fmla="*/ 2 w 10"/>
                <a:gd name="T9" fmla="*/ 5 h 8"/>
                <a:gd name="T10" fmla="*/ 2 w 10"/>
                <a:gd name="T11" fmla="*/ 5 h 8"/>
                <a:gd name="T12" fmla="*/ 2 w 10"/>
                <a:gd name="T13" fmla="*/ 5 h 8"/>
                <a:gd name="T14" fmla="*/ 2 w 10"/>
                <a:gd name="T15" fmla="*/ 4 h 8"/>
                <a:gd name="T16" fmla="*/ 2 w 10"/>
                <a:gd name="T17" fmla="*/ 4 h 8"/>
                <a:gd name="T18" fmla="*/ 2 w 10"/>
                <a:gd name="T19" fmla="*/ 4 h 8"/>
                <a:gd name="T20" fmla="*/ 2 w 10"/>
                <a:gd name="T21" fmla="*/ 4 h 8"/>
                <a:gd name="T22" fmla="*/ 1 w 10"/>
                <a:gd name="T23" fmla="*/ 4 h 8"/>
                <a:gd name="T24" fmla="*/ 1 w 10"/>
                <a:gd name="T25" fmla="*/ 3 h 8"/>
                <a:gd name="T26" fmla="*/ 1 w 10"/>
                <a:gd name="T27" fmla="*/ 3 h 8"/>
                <a:gd name="T28" fmla="*/ 1 w 10"/>
                <a:gd name="T29" fmla="*/ 3 h 8"/>
                <a:gd name="T30" fmla="*/ 1 w 10"/>
                <a:gd name="T31" fmla="*/ 3 h 8"/>
                <a:gd name="T32" fmla="*/ 1 w 10"/>
                <a:gd name="T33" fmla="*/ 3 h 8"/>
                <a:gd name="T34" fmla="*/ 1 w 10"/>
                <a:gd name="T35" fmla="*/ 2 h 8"/>
                <a:gd name="T36" fmla="*/ 0 w 10"/>
                <a:gd name="T37" fmla="*/ 2 h 8"/>
                <a:gd name="T38" fmla="*/ 0 w 10"/>
                <a:gd name="T39" fmla="*/ 2 h 8"/>
                <a:gd name="T40" fmla="*/ 0 w 10"/>
                <a:gd name="T41" fmla="*/ 2 h 8"/>
                <a:gd name="T42" fmla="*/ 1 w 10"/>
                <a:gd name="T43" fmla="*/ 2 h 8"/>
                <a:gd name="T44" fmla="*/ 1 w 10"/>
                <a:gd name="T45" fmla="*/ 1 h 8"/>
                <a:gd name="T46" fmla="*/ 1 w 10"/>
                <a:gd name="T47" fmla="*/ 1 h 8"/>
                <a:gd name="T48" fmla="*/ 1 w 10"/>
                <a:gd name="T49" fmla="*/ 1 h 8"/>
                <a:gd name="T50" fmla="*/ 1 w 10"/>
                <a:gd name="T51" fmla="*/ 1 h 8"/>
                <a:gd name="T52" fmla="*/ 1 w 10"/>
                <a:gd name="T53" fmla="*/ 1 h 8"/>
                <a:gd name="T54" fmla="*/ 1 w 10"/>
                <a:gd name="T55" fmla="*/ 0 h 8"/>
                <a:gd name="T56" fmla="*/ 2 w 10"/>
                <a:gd name="T57" fmla="*/ 0 h 8"/>
                <a:gd name="T58" fmla="*/ 2 w 10"/>
                <a:gd name="T59" fmla="*/ 0 h 8"/>
                <a:gd name="T60" fmla="*/ 2 w 10"/>
                <a:gd name="T61" fmla="*/ 0 h 8"/>
                <a:gd name="T62" fmla="*/ 2 w 10"/>
                <a:gd name="T63" fmla="*/ 0 h 8"/>
                <a:gd name="T64" fmla="*/ 2 w 10"/>
                <a:gd name="T65" fmla="*/ 0 h 8"/>
                <a:gd name="T66" fmla="*/ 3 w 10"/>
                <a:gd name="T67" fmla="*/ 0 h 8"/>
                <a:gd name="T68" fmla="*/ 3 w 10"/>
                <a:gd name="T69" fmla="*/ 0 h 8"/>
                <a:gd name="T70" fmla="*/ 3 w 10"/>
                <a:gd name="T7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8">
                  <a:moveTo>
                    <a:pt x="3" y="0"/>
                  </a:moveTo>
                  <a:lnTo>
                    <a:pt x="10" y="0"/>
                  </a:lnTo>
                  <a:lnTo>
                    <a:pt x="10" y="8"/>
                  </a:lnTo>
                  <a:lnTo>
                    <a:pt x="3" y="5"/>
                  </a:lnTo>
                  <a:lnTo>
                    <a:pt x="2" y="5"/>
                  </a:lnTo>
                  <a:lnTo>
                    <a:pt x="2" y="5"/>
                  </a:lnTo>
                  <a:lnTo>
                    <a:pt x="2" y="5"/>
                  </a:lnTo>
                  <a:lnTo>
                    <a:pt x="2" y="4"/>
                  </a:lnTo>
                  <a:lnTo>
                    <a:pt x="2" y="4"/>
                  </a:lnTo>
                  <a:lnTo>
                    <a:pt x="2" y="4"/>
                  </a:lnTo>
                  <a:lnTo>
                    <a:pt x="2" y="4"/>
                  </a:lnTo>
                  <a:lnTo>
                    <a:pt x="1" y="4"/>
                  </a:lnTo>
                  <a:lnTo>
                    <a:pt x="1" y="3"/>
                  </a:lnTo>
                  <a:lnTo>
                    <a:pt x="1" y="3"/>
                  </a:lnTo>
                  <a:lnTo>
                    <a:pt x="1" y="3"/>
                  </a:lnTo>
                  <a:lnTo>
                    <a:pt x="1" y="3"/>
                  </a:lnTo>
                  <a:lnTo>
                    <a:pt x="1" y="3"/>
                  </a:lnTo>
                  <a:lnTo>
                    <a:pt x="1" y="2"/>
                  </a:lnTo>
                  <a:lnTo>
                    <a:pt x="0" y="2"/>
                  </a:lnTo>
                  <a:lnTo>
                    <a:pt x="0" y="2"/>
                  </a:lnTo>
                  <a:lnTo>
                    <a:pt x="0" y="2"/>
                  </a:lnTo>
                  <a:lnTo>
                    <a:pt x="1" y="2"/>
                  </a:lnTo>
                  <a:lnTo>
                    <a:pt x="1" y="1"/>
                  </a:lnTo>
                  <a:lnTo>
                    <a:pt x="1" y="1"/>
                  </a:lnTo>
                  <a:lnTo>
                    <a:pt x="1" y="1"/>
                  </a:lnTo>
                  <a:lnTo>
                    <a:pt x="1" y="1"/>
                  </a:lnTo>
                  <a:lnTo>
                    <a:pt x="1" y="1"/>
                  </a:lnTo>
                  <a:lnTo>
                    <a:pt x="1" y="0"/>
                  </a:lnTo>
                  <a:lnTo>
                    <a:pt x="2" y="0"/>
                  </a:lnTo>
                  <a:lnTo>
                    <a:pt x="2" y="0"/>
                  </a:lnTo>
                  <a:lnTo>
                    <a:pt x="2" y="0"/>
                  </a:lnTo>
                  <a:lnTo>
                    <a:pt x="2" y="0"/>
                  </a:lnTo>
                  <a:lnTo>
                    <a:pt x="2" y="0"/>
                  </a:lnTo>
                  <a:lnTo>
                    <a:pt x="3" y="0"/>
                  </a:lnTo>
                  <a:lnTo>
                    <a:pt x="3" y="0"/>
                  </a:lnTo>
                  <a:lnTo>
                    <a:pt x="3"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0" name="Freeform 230"/>
            <p:cNvSpPr>
              <a:spLocks/>
            </p:cNvSpPr>
            <p:nvPr/>
          </p:nvSpPr>
          <p:spPr bwMode="auto">
            <a:xfrm>
              <a:off x="2052" y="2093"/>
              <a:ext cx="12" cy="73"/>
            </a:xfrm>
            <a:custGeom>
              <a:avLst/>
              <a:gdLst>
                <a:gd name="T0" fmla="*/ 11 w 12"/>
                <a:gd name="T1" fmla="*/ 6 h 73"/>
                <a:gd name="T2" fmla="*/ 10 w 12"/>
                <a:gd name="T3" fmla="*/ 4 h 73"/>
                <a:gd name="T4" fmla="*/ 9 w 12"/>
                <a:gd name="T5" fmla="*/ 1 h 73"/>
                <a:gd name="T6" fmla="*/ 7 w 12"/>
                <a:gd name="T7" fmla="*/ 0 h 73"/>
                <a:gd name="T8" fmla="*/ 5 w 12"/>
                <a:gd name="T9" fmla="*/ 0 h 73"/>
                <a:gd name="T10" fmla="*/ 3 w 12"/>
                <a:gd name="T11" fmla="*/ 1 h 73"/>
                <a:gd name="T12" fmla="*/ 2 w 12"/>
                <a:gd name="T13" fmla="*/ 2 h 73"/>
                <a:gd name="T14" fmla="*/ 1 w 12"/>
                <a:gd name="T15" fmla="*/ 4 h 73"/>
                <a:gd name="T16" fmla="*/ 0 w 12"/>
                <a:gd name="T17" fmla="*/ 7 h 73"/>
                <a:gd name="T18" fmla="*/ 0 w 12"/>
                <a:gd name="T19" fmla="*/ 11 h 73"/>
                <a:gd name="T20" fmla="*/ 1 w 12"/>
                <a:gd name="T21" fmla="*/ 15 h 73"/>
                <a:gd name="T22" fmla="*/ 1 w 12"/>
                <a:gd name="T23" fmla="*/ 18 h 73"/>
                <a:gd name="T24" fmla="*/ 1 w 12"/>
                <a:gd name="T25" fmla="*/ 22 h 73"/>
                <a:gd name="T26" fmla="*/ 2 w 12"/>
                <a:gd name="T27" fmla="*/ 25 h 73"/>
                <a:gd name="T28" fmla="*/ 2 w 12"/>
                <a:gd name="T29" fmla="*/ 29 h 73"/>
                <a:gd name="T30" fmla="*/ 2 w 12"/>
                <a:gd name="T31" fmla="*/ 32 h 73"/>
                <a:gd name="T32" fmla="*/ 2 w 12"/>
                <a:gd name="T33" fmla="*/ 36 h 73"/>
                <a:gd name="T34" fmla="*/ 2 w 12"/>
                <a:gd name="T35" fmla="*/ 40 h 73"/>
                <a:gd name="T36" fmla="*/ 2 w 12"/>
                <a:gd name="T37" fmla="*/ 44 h 73"/>
                <a:gd name="T38" fmla="*/ 2 w 12"/>
                <a:gd name="T39" fmla="*/ 47 h 73"/>
                <a:gd name="T40" fmla="*/ 1 w 12"/>
                <a:gd name="T41" fmla="*/ 51 h 73"/>
                <a:gd name="T42" fmla="*/ 1 w 12"/>
                <a:gd name="T43" fmla="*/ 55 h 73"/>
                <a:gd name="T44" fmla="*/ 1 w 12"/>
                <a:gd name="T45" fmla="*/ 58 h 73"/>
                <a:gd name="T46" fmla="*/ 0 w 12"/>
                <a:gd name="T47" fmla="*/ 62 h 73"/>
                <a:gd name="T48" fmla="*/ 0 w 12"/>
                <a:gd name="T49" fmla="*/ 65 h 73"/>
                <a:gd name="T50" fmla="*/ 1 w 12"/>
                <a:gd name="T51" fmla="*/ 68 h 73"/>
                <a:gd name="T52" fmla="*/ 2 w 12"/>
                <a:gd name="T53" fmla="*/ 70 h 73"/>
                <a:gd name="T54" fmla="*/ 3 w 12"/>
                <a:gd name="T55" fmla="*/ 72 h 73"/>
                <a:gd name="T56" fmla="*/ 5 w 12"/>
                <a:gd name="T57" fmla="*/ 73 h 73"/>
                <a:gd name="T58" fmla="*/ 7 w 12"/>
                <a:gd name="T59" fmla="*/ 73 h 73"/>
                <a:gd name="T60" fmla="*/ 9 w 12"/>
                <a:gd name="T61" fmla="*/ 71 h 73"/>
                <a:gd name="T62" fmla="*/ 10 w 12"/>
                <a:gd name="T63" fmla="*/ 70 h 73"/>
                <a:gd name="T64" fmla="*/ 11 w 12"/>
                <a:gd name="T65" fmla="*/ 67 h 73"/>
                <a:gd name="T66" fmla="*/ 11 w 12"/>
                <a:gd name="T67" fmla="*/ 64 h 73"/>
                <a:gd name="T68" fmla="*/ 11 w 12"/>
                <a:gd name="T69" fmla="*/ 60 h 73"/>
                <a:gd name="T70" fmla="*/ 11 w 12"/>
                <a:gd name="T71" fmla="*/ 56 h 73"/>
                <a:gd name="T72" fmla="*/ 11 w 12"/>
                <a:gd name="T73" fmla="*/ 53 h 73"/>
                <a:gd name="T74" fmla="*/ 12 w 12"/>
                <a:gd name="T75" fmla="*/ 49 h 73"/>
                <a:gd name="T76" fmla="*/ 12 w 12"/>
                <a:gd name="T77" fmla="*/ 45 h 73"/>
                <a:gd name="T78" fmla="*/ 12 w 12"/>
                <a:gd name="T79" fmla="*/ 41 h 73"/>
                <a:gd name="T80" fmla="*/ 12 w 12"/>
                <a:gd name="T81" fmla="*/ 38 h 73"/>
                <a:gd name="T82" fmla="*/ 12 w 12"/>
                <a:gd name="T83" fmla="*/ 34 h 73"/>
                <a:gd name="T84" fmla="*/ 12 w 12"/>
                <a:gd name="T85" fmla="*/ 31 h 73"/>
                <a:gd name="T86" fmla="*/ 12 w 12"/>
                <a:gd name="T87" fmla="*/ 27 h 73"/>
                <a:gd name="T88" fmla="*/ 12 w 12"/>
                <a:gd name="T89" fmla="*/ 23 h 73"/>
                <a:gd name="T90" fmla="*/ 11 w 12"/>
                <a:gd name="T91" fmla="*/ 20 h 73"/>
                <a:gd name="T92" fmla="*/ 11 w 12"/>
                <a:gd name="T93" fmla="*/ 16 h 73"/>
                <a:gd name="T94" fmla="*/ 11 w 12"/>
                <a:gd name="T95" fmla="*/ 13 h 73"/>
                <a:gd name="T96" fmla="*/ 11 w 12"/>
                <a:gd name="T97"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 h="73">
                  <a:moveTo>
                    <a:pt x="11" y="7"/>
                  </a:moveTo>
                  <a:lnTo>
                    <a:pt x="11" y="6"/>
                  </a:lnTo>
                  <a:lnTo>
                    <a:pt x="11" y="4"/>
                  </a:lnTo>
                  <a:lnTo>
                    <a:pt x="10" y="4"/>
                  </a:lnTo>
                  <a:lnTo>
                    <a:pt x="9" y="2"/>
                  </a:lnTo>
                  <a:lnTo>
                    <a:pt x="9" y="1"/>
                  </a:lnTo>
                  <a:lnTo>
                    <a:pt x="8" y="1"/>
                  </a:lnTo>
                  <a:lnTo>
                    <a:pt x="7" y="0"/>
                  </a:lnTo>
                  <a:lnTo>
                    <a:pt x="6" y="0"/>
                  </a:lnTo>
                  <a:lnTo>
                    <a:pt x="5" y="0"/>
                  </a:lnTo>
                  <a:lnTo>
                    <a:pt x="4" y="0"/>
                  </a:lnTo>
                  <a:lnTo>
                    <a:pt x="3" y="1"/>
                  </a:lnTo>
                  <a:lnTo>
                    <a:pt x="3" y="1"/>
                  </a:lnTo>
                  <a:lnTo>
                    <a:pt x="2" y="2"/>
                  </a:lnTo>
                  <a:lnTo>
                    <a:pt x="1" y="4"/>
                  </a:lnTo>
                  <a:lnTo>
                    <a:pt x="1" y="4"/>
                  </a:lnTo>
                  <a:lnTo>
                    <a:pt x="0" y="6"/>
                  </a:lnTo>
                  <a:lnTo>
                    <a:pt x="0" y="7"/>
                  </a:lnTo>
                  <a:lnTo>
                    <a:pt x="0" y="9"/>
                  </a:lnTo>
                  <a:lnTo>
                    <a:pt x="0" y="11"/>
                  </a:lnTo>
                  <a:lnTo>
                    <a:pt x="0" y="13"/>
                  </a:lnTo>
                  <a:lnTo>
                    <a:pt x="1" y="15"/>
                  </a:lnTo>
                  <a:lnTo>
                    <a:pt x="1" y="17"/>
                  </a:lnTo>
                  <a:lnTo>
                    <a:pt x="1" y="18"/>
                  </a:lnTo>
                  <a:lnTo>
                    <a:pt x="1" y="20"/>
                  </a:lnTo>
                  <a:lnTo>
                    <a:pt x="1" y="22"/>
                  </a:lnTo>
                  <a:lnTo>
                    <a:pt x="1" y="23"/>
                  </a:lnTo>
                  <a:lnTo>
                    <a:pt x="2" y="25"/>
                  </a:lnTo>
                  <a:lnTo>
                    <a:pt x="2" y="27"/>
                  </a:lnTo>
                  <a:lnTo>
                    <a:pt x="2" y="29"/>
                  </a:lnTo>
                  <a:lnTo>
                    <a:pt x="2" y="31"/>
                  </a:lnTo>
                  <a:lnTo>
                    <a:pt x="2" y="32"/>
                  </a:lnTo>
                  <a:lnTo>
                    <a:pt x="2" y="34"/>
                  </a:lnTo>
                  <a:lnTo>
                    <a:pt x="2" y="36"/>
                  </a:lnTo>
                  <a:lnTo>
                    <a:pt x="2" y="38"/>
                  </a:lnTo>
                  <a:lnTo>
                    <a:pt x="2" y="40"/>
                  </a:lnTo>
                  <a:lnTo>
                    <a:pt x="2" y="42"/>
                  </a:lnTo>
                  <a:lnTo>
                    <a:pt x="2" y="44"/>
                  </a:lnTo>
                  <a:lnTo>
                    <a:pt x="2" y="45"/>
                  </a:lnTo>
                  <a:lnTo>
                    <a:pt x="2" y="47"/>
                  </a:lnTo>
                  <a:lnTo>
                    <a:pt x="1" y="49"/>
                  </a:lnTo>
                  <a:lnTo>
                    <a:pt x="1" y="51"/>
                  </a:lnTo>
                  <a:lnTo>
                    <a:pt x="1" y="53"/>
                  </a:lnTo>
                  <a:lnTo>
                    <a:pt x="1" y="55"/>
                  </a:lnTo>
                  <a:lnTo>
                    <a:pt x="1" y="56"/>
                  </a:lnTo>
                  <a:lnTo>
                    <a:pt x="1" y="58"/>
                  </a:lnTo>
                  <a:lnTo>
                    <a:pt x="0" y="60"/>
                  </a:lnTo>
                  <a:lnTo>
                    <a:pt x="0" y="62"/>
                  </a:lnTo>
                  <a:lnTo>
                    <a:pt x="0" y="63"/>
                  </a:lnTo>
                  <a:lnTo>
                    <a:pt x="0" y="65"/>
                  </a:lnTo>
                  <a:lnTo>
                    <a:pt x="0" y="67"/>
                  </a:lnTo>
                  <a:lnTo>
                    <a:pt x="1" y="68"/>
                  </a:lnTo>
                  <a:lnTo>
                    <a:pt x="1" y="69"/>
                  </a:lnTo>
                  <a:lnTo>
                    <a:pt x="2" y="70"/>
                  </a:lnTo>
                  <a:lnTo>
                    <a:pt x="3" y="71"/>
                  </a:lnTo>
                  <a:lnTo>
                    <a:pt x="3" y="72"/>
                  </a:lnTo>
                  <a:lnTo>
                    <a:pt x="4" y="73"/>
                  </a:lnTo>
                  <a:lnTo>
                    <a:pt x="5" y="73"/>
                  </a:lnTo>
                  <a:lnTo>
                    <a:pt x="6" y="73"/>
                  </a:lnTo>
                  <a:lnTo>
                    <a:pt x="7" y="73"/>
                  </a:lnTo>
                  <a:lnTo>
                    <a:pt x="8" y="72"/>
                  </a:lnTo>
                  <a:lnTo>
                    <a:pt x="9" y="71"/>
                  </a:lnTo>
                  <a:lnTo>
                    <a:pt x="9" y="71"/>
                  </a:lnTo>
                  <a:lnTo>
                    <a:pt x="10" y="70"/>
                  </a:lnTo>
                  <a:lnTo>
                    <a:pt x="11" y="69"/>
                  </a:lnTo>
                  <a:lnTo>
                    <a:pt x="11" y="67"/>
                  </a:lnTo>
                  <a:lnTo>
                    <a:pt x="11" y="66"/>
                  </a:lnTo>
                  <a:lnTo>
                    <a:pt x="11" y="64"/>
                  </a:lnTo>
                  <a:lnTo>
                    <a:pt x="11" y="62"/>
                  </a:lnTo>
                  <a:lnTo>
                    <a:pt x="11" y="60"/>
                  </a:lnTo>
                  <a:lnTo>
                    <a:pt x="11" y="58"/>
                  </a:lnTo>
                  <a:lnTo>
                    <a:pt x="11" y="56"/>
                  </a:lnTo>
                  <a:lnTo>
                    <a:pt x="11" y="55"/>
                  </a:lnTo>
                  <a:lnTo>
                    <a:pt x="11" y="53"/>
                  </a:lnTo>
                  <a:lnTo>
                    <a:pt x="12" y="51"/>
                  </a:lnTo>
                  <a:lnTo>
                    <a:pt x="12" y="49"/>
                  </a:lnTo>
                  <a:lnTo>
                    <a:pt x="12" y="47"/>
                  </a:lnTo>
                  <a:lnTo>
                    <a:pt x="12" y="45"/>
                  </a:lnTo>
                  <a:lnTo>
                    <a:pt x="12" y="44"/>
                  </a:lnTo>
                  <a:lnTo>
                    <a:pt x="12" y="41"/>
                  </a:lnTo>
                  <a:lnTo>
                    <a:pt x="12" y="40"/>
                  </a:lnTo>
                  <a:lnTo>
                    <a:pt x="12" y="38"/>
                  </a:lnTo>
                  <a:lnTo>
                    <a:pt x="12" y="36"/>
                  </a:lnTo>
                  <a:lnTo>
                    <a:pt x="12" y="34"/>
                  </a:lnTo>
                  <a:lnTo>
                    <a:pt x="12" y="32"/>
                  </a:lnTo>
                  <a:lnTo>
                    <a:pt x="12" y="31"/>
                  </a:lnTo>
                  <a:lnTo>
                    <a:pt x="12" y="29"/>
                  </a:lnTo>
                  <a:lnTo>
                    <a:pt x="12" y="27"/>
                  </a:lnTo>
                  <a:lnTo>
                    <a:pt x="12" y="25"/>
                  </a:lnTo>
                  <a:lnTo>
                    <a:pt x="12" y="23"/>
                  </a:lnTo>
                  <a:lnTo>
                    <a:pt x="12" y="21"/>
                  </a:lnTo>
                  <a:lnTo>
                    <a:pt x="11" y="20"/>
                  </a:lnTo>
                  <a:lnTo>
                    <a:pt x="11" y="18"/>
                  </a:lnTo>
                  <a:lnTo>
                    <a:pt x="11" y="16"/>
                  </a:lnTo>
                  <a:lnTo>
                    <a:pt x="11" y="14"/>
                  </a:lnTo>
                  <a:lnTo>
                    <a:pt x="11" y="13"/>
                  </a:lnTo>
                  <a:lnTo>
                    <a:pt x="11" y="11"/>
                  </a:lnTo>
                  <a:lnTo>
                    <a:pt x="11" y="9"/>
                  </a:lnTo>
                  <a:lnTo>
                    <a:pt x="11"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1" name="Freeform 231"/>
            <p:cNvSpPr>
              <a:spLocks/>
            </p:cNvSpPr>
            <p:nvPr/>
          </p:nvSpPr>
          <p:spPr bwMode="auto">
            <a:xfrm>
              <a:off x="2052" y="2093"/>
              <a:ext cx="12" cy="73"/>
            </a:xfrm>
            <a:custGeom>
              <a:avLst/>
              <a:gdLst>
                <a:gd name="T0" fmla="*/ 11 w 12"/>
                <a:gd name="T1" fmla="*/ 6 h 73"/>
                <a:gd name="T2" fmla="*/ 10 w 12"/>
                <a:gd name="T3" fmla="*/ 4 h 73"/>
                <a:gd name="T4" fmla="*/ 9 w 12"/>
                <a:gd name="T5" fmla="*/ 1 h 73"/>
                <a:gd name="T6" fmla="*/ 7 w 12"/>
                <a:gd name="T7" fmla="*/ 0 h 73"/>
                <a:gd name="T8" fmla="*/ 5 w 12"/>
                <a:gd name="T9" fmla="*/ 0 h 73"/>
                <a:gd name="T10" fmla="*/ 3 w 12"/>
                <a:gd name="T11" fmla="*/ 1 h 73"/>
                <a:gd name="T12" fmla="*/ 2 w 12"/>
                <a:gd name="T13" fmla="*/ 2 h 73"/>
                <a:gd name="T14" fmla="*/ 1 w 12"/>
                <a:gd name="T15" fmla="*/ 4 h 73"/>
                <a:gd name="T16" fmla="*/ 0 w 12"/>
                <a:gd name="T17" fmla="*/ 7 h 73"/>
                <a:gd name="T18" fmla="*/ 0 w 12"/>
                <a:gd name="T19" fmla="*/ 11 h 73"/>
                <a:gd name="T20" fmla="*/ 1 w 12"/>
                <a:gd name="T21" fmla="*/ 15 h 73"/>
                <a:gd name="T22" fmla="*/ 1 w 12"/>
                <a:gd name="T23" fmla="*/ 18 h 73"/>
                <a:gd name="T24" fmla="*/ 1 w 12"/>
                <a:gd name="T25" fmla="*/ 22 h 73"/>
                <a:gd name="T26" fmla="*/ 2 w 12"/>
                <a:gd name="T27" fmla="*/ 25 h 73"/>
                <a:gd name="T28" fmla="*/ 2 w 12"/>
                <a:gd name="T29" fmla="*/ 29 h 73"/>
                <a:gd name="T30" fmla="*/ 2 w 12"/>
                <a:gd name="T31" fmla="*/ 32 h 73"/>
                <a:gd name="T32" fmla="*/ 2 w 12"/>
                <a:gd name="T33" fmla="*/ 36 h 73"/>
                <a:gd name="T34" fmla="*/ 2 w 12"/>
                <a:gd name="T35" fmla="*/ 40 h 73"/>
                <a:gd name="T36" fmla="*/ 2 w 12"/>
                <a:gd name="T37" fmla="*/ 44 h 73"/>
                <a:gd name="T38" fmla="*/ 2 w 12"/>
                <a:gd name="T39" fmla="*/ 47 h 73"/>
                <a:gd name="T40" fmla="*/ 1 w 12"/>
                <a:gd name="T41" fmla="*/ 51 h 73"/>
                <a:gd name="T42" fmla="*/ 1 w 12"/>
                <a:gd name="T43" fmla="*/ 55 h 73"/>
                <a:gd name="T44" fmla="*/ 1 w 12"/>
                <a:gd name="T45" fmla="*/ 58 h 73"/>
                <a:gd name="T46" fmla="*/ 0 w 12"/>
                <a:gd name="T47" fmla="*/ 62 h 73"/>
                <a:gd name="T48" fmla="*/ 0 w 12"/>
                <a:gd name="T49" fmla="*/ 65 h 73"/>
                <a:gd name="T50" fmla="*/ 1 w 12"/>
                <a:gd name="T51" fmla="*/ 68 h 73"/>
                <a:gd name="T52" fmla="*/ 2 w 12"/>
                <a:gd name="T53" fmla="*/ 70 h 73"/>
                <a:gd name="T54" fmla="*/ 3 w 12"/>
                <a:gd name="T55" fmla="*/ 72 h 73"/>
                <a:gd name="T56" fmla="*/ 5 w 12"/>
                <a:gd name="T57" fmla="*/ 73 h 73"/>
                <a:gd name="T58" fmla="*/ 7 w 12"/>
                <a:gd name="T59" fmla="*/ 73 h 73"/>
                <a:gd name="T60" fmla="*/ 9 w 12"/>
                <a:gd name="T61" fmla="*/ 71 h 73"/>
                <a:gd name="T62" fmla="*/ 10 w 12"/>
                <a:gd name="T63" fmla="*/ 70 h 73"/>
                <a:gd name="T64" fmla="*/ 11 w 12"/>
                <a:gd name="T65" fmla="*/ 67 h 73"/>
                <a:gd name="T66" fmla="*/ 11 w 12"/>
                <a:gd name="T67" fmla="*/ 64 h 73"/>
                <a:gd name="T68" fmla="*/ 11 w 12"/>
                <a:gd name="T69" fmla="*/ 60 h 73"/>
                <a:gd name="T70" fmla="*/ 11 w 12"/>
                <a:gd name="T71" fmla="*/ 56 h 73"/>
                <a:gd name="T72" fmla="*/ 11 w 12"/>
                <a:gd name="T73" fmla="*/ 53 h 73"/>
                <a:gd name="T74" fmla="*/ 12 w 12"/>
                <a:gd name="T75" fmla="*/ 49 h 73"/>
                <a:gd name="T76" fmla="*/ 12 w 12"/>
                <a:gd name="T77" fmla="*/ 45 h 73"/>
                <a:gd name="T78" fmla="*/ 12 w 12"/>
                <a:gd name="T79" fmla="*/ 41 h 73"/>
                <a:gd name="T80" fmla="*/ 12 w 12"/>
                <a:gd name="T81" fmla="*/ 38 h 73"/>
                <a:gd name="T82" fmla="*/ 12 w 12"/>
                <a:gd name="T83" fmla="*/ 34 h 73"/>
                <a:gd name="T84" fmla="*/ 12 w 12"/>
                <a:gd name="T85" fmla="*/ 31 h 73"/>
                <a:gd name="T86" fmla="*/ 12 w 12"/>
                <a:gd name="T87" fmla="*/ 27 h 73"/>
                <a:gd name="T88" fmla="*/ 12 w 12"/>
                <a:gd name="T89" fmla="*/ 23 h 73"/>
                <a:gd name="T90" fmla="*/ 11 w 12"/>
                <a:gd name="T91" fmla="*/ 20 h 73"/>
                <a:gd name="T92" fmla="*/ 11 w 12"/>
                <a:gd name="T93" fmla="*/ 16 h 73"/>
                <a:gd name="T94" fmla="*/ 11 w 12"/>
                <a:gd name="T95" fmla="*/ 13 h 73"/>
                <a:gd name="T96" fmla="*/ 11 w 12"/>
                <a:gd name="T97"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 h="73">
                  <a:moveTo>
                    <a:pt x="11" y="7"/>
                  </a:moveTo>
                  <a:lnTo>
                    <a:pt x="11" y="6"/>
                  </a:lnTo>
                  <a:lnTo>
                    <a:pt x="11" y="4"/>
                  </a:lnTo>
                  <a:lnTo>
                    <a:pt x="10" y="4"/>
                  </a:lnTo>
                  <a:lnTo>
                    <a:pt x="9" y="2"/>
                  </a:lnTo>
                  <a:lnTo>
                    <a:pt x="9" y="1"/>
                  </a:lnTo>
                  <a:lnTo>
                    <a:pt x="8" y="1"/>
                  </a:lnTo>
                  <a:lnTo>
                    <a:pt x="7" y="0"/>
                  </a:lnTo>
                  <a:lnTo>
                    <a:pt x="6" y="0"/>
                  </a:lnTo>
                  <a:lnTo>
                    <a:pt x="5" y="0"/>
                  </a:lnTo>
                  <a:lnTo>
                    <a:pt x="4" y="0"/>
                  </a:lnTo>
                  <a:lnTo>
                    <a:pt x="3" y="1"/>
                  </a:lnTo>
                  <a:lnTo>
                    <a:pt x="3" y="1"/>
                  </a:lnTo>
                  <a:lnTo>
                    <a:pt x="2" y="2"/>
                  </a:lnTo>
                  <a:lnTo>
                    <a:pt x="1" y="4"/>
                  </a:lnTo>
                  <a:lnTo>
                    <a:pt x="1" y="4"/>
                  </a:lnTo>
                  <a:lnTo>
                    <a:pt x="0" y="6"/>
                  </a:lnTo>
                  <a:lnTo>
                    <a:pt x="0" y="7"/>
                  </a:lnTo>
                  <a:lnTo>
                    <a:pt x="0" y="9"/>
                  </a:lnTo>
                  <a:lnTo>
                    <a:pt x="0" y="11"/>
                  </a:lnTo>
                  <a:lnTo>
                    <a:pt x="0" y="13"/>
                  </a:lnTo>
                  <a:lnTo>
                    <a:pt x="1" y="15"/>
                  </a:lnTo>
                  <a:lnTo>
                    <a:pt x="1" y="17"/>
                  </a:lnTo>
                  <a:lnTo>
                    <a:pt x="1" y="18"/>
                  </a:lnTo>
                  <a:lnTo>
                    <a:pt x="1" y="20"/>
                  </a:lnTo>
                  <a:lnTo>
                    <a:pt x="1" y="22"/>
                  </a:lnTo>
                  <a:lnTo>
                    <a:pt x="1" y="23"/>
                  </a:lnTo>
                  <a:lnTo>
                    <a:pt x="2" y="25"/>
                  </a:lnTo>
                  <a:lnTo>
                    <a:pt x="2" y="27"/>
                  </a:lnTo>
                  <a:lnTo>
                    <a:pt x="2" y="29"/>
                  </a:lnTo>
                  <a:lnTo>
                    <a:pt x="2" y="31"/>
                  </a:lnTo>
                  <a:lnTo>
                    <a:pt x="2" y="32"/>
                  </a:lnTo>
                  <a:lnTo>
                    <a:pt x="2" y="34"/>
                  </a:lnTo>
                  <a:lnTo>
                    <a:pt x="2" y="36"/>
                  </a:lnTo>
                  <a:lnTo>
                    <a:pt x="2" y="38"/>
                  </a:lnTo>
                  <a:lnTo>
                    <a:pt x="2" y="40"/>
                  </a:lnTo>
                  <a:lnTo>
                    <a:pt x="2" y="42"/>
                  </a:lnTo>
                  <a:lnTo>
                    <a:pt x="2" y="44"/>
                  </a:lnTo>
                  <a:lnTo>
                    <a:pt x="2" y="45"/>
                  </a:lnTo>
                  <a:lnTo>
                    <a:pt x="2" y="47"/>
                  </a:lnTo>
                  <a:lnTo>
                    <a:pt x="1" y="49"/>
                  </a:lnTo>
                  <a:lnTo>
                    <a:pt x="1" y="51"/>
                  </a:lnTo>
                  <a:lnTo>
                    <a:pt x="1" y="53"/>
                  </a:lnTo>
                  <a:lnTo>
                    <a:pt x="1" y="55"/>
                  </a:lnTo>
                  <a:lnTo>
                    <a:pt x="1" y="56"/>
                  </a:lnTo>
                  <a:lnTo>
                    <a:pt x="1" y="58"/>
                  </a:lnTo>
                  <a:lnTo>
                    <a:pt x="0" y="60"/>
                  </a:lnTo>
                  <a:lnTo>
                    <a:pt x="0" y="62"/>
                  </a:lnTo>
                  <a:lnTo>
                    <a:pt x="0" y="63"/>
                  </a:lnTo>
                  <a:lnTo>
                    <a:pt x="0" y="65"/>
                  </a:lnTo>
                  <a:lnTo>
                    <a:pt x="0" y="67"/>
                  </a:lnTo>
                  <a:lnTo>
                    <a:pt x="1" y="68"/>
                  </a:lnTo>
                  <a:lnTo>
                    <a:pt x="1" y="69"/>
                  </a:lnTo>
                  <a:lnTo>
                    <a:pt x="2" y="70"/>
                  </a:lnTo>
                  <a:lnTo>
                    <a:pt x="3" y="71"/>
                  </a:lnTo>
                  <a:lnTo>
                    <a:pt x="3" y="72"/>
                  </a:lnTo>
                  <a:lnTo>
                    <a:pt x="4" y="73"/>
                  </a:lnTo>
                  <a:lnTo>
                    <a:pt x="5" y="73"/>
                  </a:lnTo>
                  <a:lnTo>
                    <a:pt x="6" y="73"/>
                  </a:lnTo>
                  <a:lnTo>
                    <a:pt x="7" y="73"/>
                  </a:lnTo>
                  <a:lnTo>
                    <a:pt x="8" y="72"/>
                  </a:lnTo>
                  <a:lnTo>
                    <a:pt x="9" y="71"/>
                  </a:lnTo>
                  <a:lnTo>
                    <a:pt x="9" y="71"/>
                  </a:lnTo>
                  <a:lnTo>
                    <a:pt x="10" y="70"/>
                  </a:lnTo>
                  <a:lnTo>
                    <a:pt x="11" y="69"/>
                  </a:lnTo>
                  <a:lnTo>
                    <a:pt x="11" y="67"/>
                  </a:lnTo>
                  <a:lnTo>
                    <a:pt x="11" y="66"/>
                  </a:lnTo>
                  <a:lnTo>
                    <a:pt x="11" y="64"/>
                  </a:lnTo>
                  <a:lnTo>
                    <a:pt x="11" y="62"/>
                  </a:lnTo>
                  <a:lnTo>
                    <a:pt x="11" y="60"/>
                  </a:lnTo>
                  <a:lnTo>
                    <a:pt x="11" y="58"/>
                  </a:lnTo>
                  <a:lnTo>
                    <a:pt x="11" y="56"/>
                  </a:lnTo>
                  <a:lnTo>
                    <a:pt x="11" y="55"/>
                  </a:lnTo>
                  <a:lnTo>
                    <a:pt x="11" y="53"/>
                  </a:lnTo>
                  <a:lnTo>
                    <a:pt x="12" y="51"/>
                  </a:lnTo>
                  <a:lnTo>
                    <a:pt x="12" y="49"/>
                  </a:lnTo>
                  <a:lnTo>
                    <a:pt x="12" y="47"/>
                  </a:lnTo>
                  <a:lnTo>
                    <a:pt x="12" y="45"/>
                  </a:lnTo>
                  <a:lnTo>
                    <a:pt x="12" y="44"/>
                  </a:lnTo>
                  <a:lnTo>
                    <a:pt x="12" y="41"/>
                  </a:lnTo>
                  <a:lnTo>
                    <a:pt x="12" y="40"/>
                  </a:lnTo>
                  <a:lnTo>
                    <a:pt x="12" y="38"/>
                  </a:lnTo>
                  <a:lnTo>
                    <a:pt x="12" y="36"/>
                  </a:lnTo>
                  <a:lnTo>
                    <a:pt x="12" y="34"/>
                  </a:lnTo>
                  <a:lnTo>
                    <a:pt x="12" y="32"/>
                  </a:lnTo>
                  <a:lnTo>
                    <a:pt x="12" y="31"/>
                  </a:lnTo>
                  <a:lnTo>
                    <a:pt x="12" y="29"/>
                  </a:lnTo>
                  <a:lnTo>
                    <a:pt x="12" y="27"/>
                  </a:lnTo>
                  <a:lnTo>
                    <a:pt x="12" y="25"/>
                  </a:lnTo>
                  <a:lnTo>
                    <a:pt x="12" y="23"/>
                  </a:lnTo>
                  <a:lnTo>
                    <a:pt x="12" y="21"/>
                  </a:lnTo>
                  <a:lnTo>
                    <a:pt x="11" y="20"/>
                  </a:lnTo>
                  <a:lnTo>
                    <a:pt x="11" y="18"/>
                  </a:lnTo>
                  <a:lnTo>
                    <a:pt x="11" y="16"/>
                  </a:lnTo>
                  <a:lnTo>
                    <a:pt x="11" y="14"/>
                  </a:lnTo>
                  <a:lnTo>
                    <a:pt x="11" y="13"/>
                  </a:lnTo>
                  <a:lnTo>
                    <a:pt x="11" y="11"/>
                  </a:lnTo>
                  <a:lnTo>
                    <a:pt x="11" y="9"/>
                  </a:lnTo>
                  <a:lnTo>
                    <a:pt x="11"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2" name="Freeform 232"/>
            <p:cNvSpPr>
              <a:spLocks/>
            </p:cNvSpPr>
            <p:nvPr/>
          </p:nvSpPr>
          <p:spPr bwMode="auto">
            <a:xfrm>
              <a:off x="1828" y="1912"/>
              <a:ext cx="199" cy="312"/>
            </a:xfrm>
            <a:custGeom>
              <a:avLst/>
              <a:gdLst>
                <a:gd name="T0" fmla="*/ 0 w 3428"/>
                <a:gd name="T1" fmla="*/ 4702 h 5389"/>
                <a:gd name="T2" fmla="*/ 0 w 3428"/>
                <a:gd name="T3" fmla="*/ 686 h 5389"/>
                <a:gd name="T4" fmla="*/ 0 w 3428"/>
                <a:gd name="T5" fmla="*/ 686 h 5389"/>
                <a:gd name="T6" fmla="*/ 684 w 3428"/>
                <a:gd name="T7" fmla="*/ 0 h 5389"/>
                <a:gd name="T8" fmla="*/ 684 w 3428"/>
                <a:gd name="T9" fmla="*/ 0 h 5389"/>
                <a:gd name="T10" fmla="*/ 684 w 3428"/>
                <a:gd name="T11" fmla="*/ 0 h 5389"/>
                <a:gd name="T12" fmla="*/ 2743 w 3428"/>
                <a:gd name="T13" fmla="*/ 0 h 5389"/>
                <a:gd name="T14" fmla="*/ 2743 w 3428"/>
                <a:gd name="T15" fmla="*/ 0 h 5389"/>
                <a:gd name="T16" fmla="*/ 3428 w 3428"/>
                <a:gd name="T17" fmla="*/ 686 h 5389"/>
                <a:gd name="T18" fmla="*/ 3428 w 3428"/>
                <a:gd name="T19" fmla="*/ 686 h 5389"/>
                <a:gd name="T20" fmla="*/ 3428 w 3428"/>
                <a:gd name="T21" fmla="*/ 4702 h 5389"/>
                <a:gd name="T22" fmla="*/ 3428 w 3428"/>
                <a:gd name="T23" fmla="*/ 4702 h 5389"/>
                <a:gd name="T24" fmla="*/ 2743 w 3428"/>
                <a:gd name="T25" fmla="*/ 5389 h 5389"/>
                <a:gd name="T26" fmla="*/ 2743 w 3428"/>
                <a:gd name="T27" fmla="*/ 5389 h 5389"/>
                <a:gd name="T28" fmla="*/ 684 w 3428"/>
                <a:gd name="T29" fmla="*/ 5389 h 5389"/>
                <a:gd name="T30" fmla="*/ 684 w 3428"/>
                <a:gd name="T31" fmla="*/ 5389 h 5389"/>
                <a:gd name="T32" fmla="*/ 0 w 3428"/>
                <a:gd name="T33" fmla="*/ 4702 h 5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8" h="5389">
                  <a:moveTo>
                    <a:pt x="0" y="4702"/>
                  </a:moveTo>
                  <a:lnTo>
                    <a:pt x="0" y="686"/>
                  </a:lnTo>
                  <a:lnTo>
                    <a:pt x="0" y="686"/>
                  </a:lnTo>
                  <a:cubicBezTo>
                    <a:pt x="0" y="307"/>
                    <a:pt x="306" y="0"/>
                    <a:pt x="684" y="0"/>
                  </a:cubicBezTo>
                  <a:cubicBezTo>
                    <a:pt x="684" y="0"/>
                    <a:pt x="684" y="0"/>
                    <a:pt x="684" y="0"/>
                  </a:cubicBezTo>
                  <a:lnTo>
                    <a:pt x="684" y="0"/>
                  </a:lnTo>
                  <a:lnTo>
                    <a:pt x="2743" y="0"/>
                  </a:lnTo>
                  <a:lnTo>
                    <a:pt x="2743" y="0"/>
                  </a:lnTo>
                  <a:cubicBezTo>
                    <a:pt x="3121" y="0"/>
                    <a:pt x="3428" y="307"/>
                    <a:pt x="3428" y="686"/>
                  </a:cubicBezTo>
                  <a:lnTo>
                    <a:pt x="3428" y="686"/>
                  </a:lnTo>
                  <a:lnTo>
                    <a:pt x="3428" y="4702"/>
                  </a:lnTo>
                  <a:lnTo>
                    <a:pt x="3428" y="4702"/>
                  </a:lnTo>
                  <a:cubicBezTo>
                    <a:pt x="3428" y="5081"/>
                    <a:pt x="3121" y="5389"/>
                    <a:pt x="2743" y="5389"/>
                  </a:cubicBezTo>
                  <a:lnTo>
                    <a:pt x="2743" y="5389"/>
                  </a:lnTo>
                  <a:lnTo>
                    <a:pt x="684" y="5389"/>
                  </a:lnTo>
                  <a:lnTo>
                    <a:pt x="684" y="5389"/>
                  </a:lnTo>
                  <a:cubicBezTo>
                    <a:pt x="306" y="5389"/>
                    <a:pt x="0" y="5081"/>
                    <a:pt x="0" y="4702"/>
                  </a:cubicBezTo>
                  <a:close/>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3" name="Freeform 233"/>
            <p:cNvSpPr>
              <a:spLocks/>
            </p:cNvSpPr>
            <p:nvPr/>
          </p:nvSpPr>
          <p:spPr bwMode="auto">
            <a:xfrm>
              <a:off x="1828" y="1912"/>
              <a:ext cx="199" cy="312"/>
            </a:xfrm>
            <a:custGeom>
              <a:avLst/>
              <a:gdLst>
                <a:gd name="T0" fmla="*/ 0 w 3428"/>
                <a:gd name="T1" fmla="*/ 4702 h 5389"/>
                <a:gd name="T2" fmla="*/ 0 w 3428"/>
                <a:gd name="T3" fmla="*/ 686 h 5389"/>
                <a:gd name="T4" fmla="*/ 0 w 3428"/>
                <a:gd name="T5" fmla="*/ 686 h 5389"/>
                <a:gd name="T6" fmla="*/ 684 w 3428"/>
                <a:gd name="T7" fmla="*/ 0 h 5389"/>
                <a:gd name="T8" fmla="*/ 684 w 3428"/>
                <a:gd name="T9" fmla="*/ 0 h 5389"/>
                <a:gd name="T10" fmla="*/ 684 w 3428"/>
                <a:gd name="T11" fmla="*/ 0 h 5389"/>
                <a:gd name="T12" fmla="*/ 2743 w 3428"/>
                <a:gd name="T13" fmla="*/ 0 h 5389"/>
                <a:gd name="T14" fmla="*/ 2743 w 3428"/>
                <a:gd name="T15" fmla="*/ 0 h 5389"/>
                <a:gd name="T16" fmla="*/ 3428 w 3428"/>
                <a:gd name="T17" fmla="*/ 686 h 5389"/>
                <a:gd name="T18" fmla="*/ 3428 w 3428"/>
                <a:gd name="T19" fmla="*/ 686 h 5389"/>
                <a:gd name="T20" fmla="*/ 3428 w 3428"/>
                <a:gd name="T21" fmla="*/ 4702 h 5389"/>
                <a:gd name="T22" fmla="*/ 3428 w 3428"/>
                <a:gd name="T23" fmla="*/ 4702 h 5389"/>
                <a:gd name="T24" fmla="*/ 2743 w 3428"/>
                <a:gd name="T25" fmla="*/ 5389 h 5389"/>
                <a:gd name="T26" fmla="*/ 2743 w 3428"/>
                <a:gd name="T27" fmla="*/ 5389 h 5389"/>
                <a:gd name="T28" fmla="*/ 684 w 3428"/>
                <a:gd name="T29" fmla="*/ 5389 h 5389"/>
                <a:gd name="T30" fmla="*/ 684 w 3428"/>
                <a:gd name="T31" fmla="*/ 5389 h 5389"/>
                <a:gd name="T32" fmla="*/ 0 w 3428"/>
                <a:gd name="T33" fmla="*/ 4702 h 5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28" h="5389">
                  <a:moveTo>
                    <a:pt x="0" y="4702"/>
                  </a:moveTo>
                  <a:lnTo>
                    <a:pt x="0" y="686"/>
                  </a:lnTo>
                  <a:lnTo>
                    <a:pt x="0" y="686"/>
                  </a:lnTo>
                  <a:cubicBezTo>
                    <a:pt x="0" y="307"/>
                    <a:pt x="306" y="0"/>
                    <a:pt x="684" y="0"/>
                  </a:cubicBezTo>
                  <a:cubicBezTo>
                    <a:pt x="684" y="0"/>
                    <a:pt x="684" y="0"/>
                    <a:pt x="684" y="0"/>
                  </a:cubicBezTo>
                  <a:lnTo>
                    <a:pt x="684" y="0"/>
                  </a:lnTo>
                  <a:lnTo>
                    <a:pt x="2743" y="0"/>
                  </a:lnTo>
                  <a:lnTo>
                    <a:pt x="2743" y="0"/>
                  </a:lnTo>
                  <a:cubicBezTo>
                    <a:pt x="3121" y="0"/>
                    <a:pt x="3428" y="307"/>
                    <a:pt x="3428" y="686"/>
                  </a:cubicBezTo>
                  <a:lnTo>
                    <a:pt x="3428" y="686"/>
                  </a:lnTo>
                  <a:lnTo>
                    <a:pt x="3428" y="4702"/>
                  </a:lnTo>
                  <a:lnTo>
                    <a:pt x="3428" y="4702"/>
                  </a:lnTo>
                  <a:cubicBezTo>
                    <a:pt x="3428" y="5081"/>
                    <a:pt x="3121" y="5389"/>
                    <a:pt x="2743" y="5389"/>
                  </a:cubicBezTo>
                  <a:lnTo>
                    <a:pt x="2743" y="5389"/>
                  </a:lnTo>
                  <a:lnTo>
                    <a:pt x="684" y="5389"/>
                  </a:lnTo>
                  <a:lnTo>
                    <a:pt x="684" y="5389"/>
                  </a:lnTo>
                  <a:cubicBezTo>
                    <a:pt x="306" y="5389"/>
                    <a:pt x="0" y="5081"/>
                    <a:pt x="0" y="4702"/>
                  </a:cubicBez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4" name="Freeform 234"/>
            <p:cNvSpPr>
              <a:spLocks/>
            </p:cNvSpPr>
            <p:nvPr/>
          </p:nvSpPr>
          <p:spPr bwMode="auto">
            <a:xfrm>
              <a:off x="1928" y="3428"/>
              <a:ext cx="52" cy="52"/>
            </a:xfrm>
            <a:custGeom>
              <a:avLst/>
              <a:gdLst>
                <a:gd name="T0" fmla="*/ 51 w 52"/>
                <a:gd name="T1" fmla="*/ 12 h 52"/>
                <a:gd name="T2" fmla="*/ 52 w 52"/>
                <a:gd name="T3" fmla="*/ 9 h 52"/>
                <a:gd name="T4" fmla="*/ 52 w 52"/>
                <a:gd name="T5" fmla="*/ 7 h 52"/>
                <a:gd name="T6" fmla="*/ 51 w 52"/>
                <a:gd name="T7" fmla="*/ 4 h 52"/>
                <a:gd name="T8" fmla="*/ 49 w 52"/>
                <a:gd name="T9" fmla="*/ 2 h 52"/>
                <a:gd name="T10" fmla="*/ 46 w 52"/>
                <a:gd name="T11" fmla="*/ 0 h 52"/>
                <a:gd name="T12" fmla="*/ 44 w 52"/>
                <a:gd name="T13" fmla="*/ 0 h 52"/>
                <a:gd name="T14" fmla="*/ 41 w 52"/>
                <a:gd name="T15" fmla="*/ 0 h 52"/>
                <a:gd name="T16" fmla="*/ 39 w 52"/>
                <a:gd name="T17" fmla="*/ 1 h 52"/>
                <a:gd name="T18" fmla="*/ 37 w 52"/>
                <a:gd name="T19" fmla="*/ 4 h 52"/>
                <a:gd name="T20" fmla="*/ 35 w 52"/>
                <a:gd name="T21" fmla="*/ 7 h 52"/>
                <a:gd name="T22" fmla="*/ 33 w 52"/>
                <a:gd name="T23" fmla="*/ 9 h 52"/>
                <a:gd name="T24" fmla="*/ 31 w 52"/>
                <a:gd name="T25" fmla="*/ 12 h 52"/>
                <a:gd name="T26" fmla="*/ 29 w 52"/>
                <a:gd name="T27" fmla="*/ 15 h 52"/>
                <a:gd name="T28" fmla="*/ 27 w 52"/>
                <a:gd name="T29" fmla="*/ 17 h 52"/>
                <a:gd name="T30" fmla="*/ 25 w 52"/>
                <a:gd name="T31" fmla="*/ 20 h 52"/>
                <a:gd name="T32" fmla="*/ 22 w 52"/>
                <a:gd name="T33" fmla="*/ 22 h 52"/>
                <a:gd name="T34" fmla="*/ 20 w 52"/>
                <a:gd name="T35" fmla="*/ 24 h 52"/>
                <a:gd name="T36" fmla="*/ 17 w 52"/>
                <a:gd name="T37" fmla="*/ 26 h 52"/>
                <a:gd name="T38" fmla="*/ 15 w 52"/>
                <a:gd name="T39" fmla="*/ 28 h 52"/>
                <a:gd name="T40" fmla="*/ 12 w 52"/>
                <a:gd name="T41" fmla="*/ 30 h 52"/>
                <a:gd name="T42" fmla="*/ 9 w 52"/>
                <a:gd name="T43" fmla="*/ 33 h 52"/>
                <a:gd name="T44" fmla="*/ 7 w 52"/>
                <a:gd name="T45" fmla="*/ 34 h 52"/>
                <a:gd name="T46" fmla="*/ 4 w 52"/>
                <a:gd name="T47" fmla="*/ 37 h 52"/>
                <a:gd name="T48" fmla="*/ 1 w 52"/>
                <a:gd name="T49" fmla="*/ 39 h 52"/>
                <a:gd name="T50" fmla="*/ 0 w 52"/>
                <a:gd name="T51" fmla="*/ 41 h 52"/>
                <a:gd name="T52" fmla="*/ 0 w 52"/>
                <a:gd name="T53" fmla="*/ 44 h 52"/>
                <a:gd name="T54" fmla="*/ 0 w 52"/>
                <a:gd name="T55" fmla="*/ 46 h 52"/>
                <a:gd name="T56" fmla="*/ 2 w 52"/>
                <a:gd name="T57" fmla="*/ 49 h 52"/>
                <a:gd name="T58" fmla="*/ 4 w 52"/>
                <a:gd name="T59" fmla="*/ 51 h 52"/>
                <a:gd name="T60" fmla="*/ 7 w 52"/>
                <a:gd name="T61" fmla="*/ 52 h 52"/>
                <a:gd name="T62" fmla="*/ 9 w 52"/>
                <a:gd name="T63" fmla="*/ 52 h 52"/>
                <a:gd name="T64" fmla="*/ 12 w 52"/>
                <a:gd name="T65" fmla="*/ 51 h 52"/>
                <a:gd name="T66" fmla="*/ 14 w 52"/>
                <a:gd name="T67" fmla="*/ 49 h 52"/>
                <a:gd name="T68" fmla="*/ 17 w 52"/>
                <a:gd name="T69" fmla="*/ 47 h 52"/>
                <a:gd name="T70" fmla="*/ 19 w 52"/>
                <a:gd name="T71" fmla="*/ 44 h 52"/>
                <a:gd name="T72" fmla="*/ 22 w 52"/>
                <a:gd name="T73" fmla="*/ 42 h 52"/>
                <a:gd name="T74" fmla="*/ 24 w 52"/>
                <a:gd name="T75" fmla="*/ 40 h 52"/>
                <a:gd name="T76" fmla="*/ 27 w 52"/>
                <a:gd name="T77" fmla="*/ 38 h 52"/>
                <a:gd name="T78" fmla="*/ 30 w 52"/>
                <a:gd name="T79" fmla="*/ 36 h 52"/>
                <a:gd name="T80" fmla="*/ 32 w 52"/>
                <a:gd name="T81" fmla="*/ 34 h 52"/>
                <a:gd name="T82" fmla="*/ 35 w 52"/>
                <a:gd name="T83" fmla="*/ 31 h 52"/>
                <a:gd name="T84" fmla="*/ 37 w 52"/>
                <a:gd name="T85" fmla="*/ 29 h 52"/>
                <a:gd name="T86" fmla="*/ 39 w 52"/>
                <a:gd name="T87" fmla="*/ 27 h 52"/>
                <a:gd name="T88" fmla="*/ 41 w 52"/>
                <a:gd name="T89" fmla="*/ 24 h 52"/>
                <a:gd name="T90" fmla="*/ 43 w 52"/>
                <a:gd name="T91" fmla="*/ 21 h 52"/>
                <a:gd name="T92" fmla="*/ 45 w 52"/>
                <a:gd name="T93" fmla="*/ 19 h 52"/>
                <a:gd name="T94" fmla="*/ 47 w 52"/>
                <a:gd name="T95" fmla="*/ 17 h 52"/>
                <a:gd name="T96" fmla="*/ 49 w 52"/>
                <a:gd name="T97"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52">
                  <a:moveTo>
                    <a:pt x="51" y="13"/>
                  </a:moveTo>
                  <a:lnTo>
                    <a:pt x="51" y="12"/>
                  </a:lnTo>
                  <a:lnTo>
                    <a:pt x="52" y="11"/>
                  </a:lnTo>
                  <a:lnTo>
                    <a:pt x="52" y="9"/>
                  </a:lnTo>
                  <a:lnTo>
                    <a:pt x="52" y="8"/>
                  </a:lnTo>
                  <a:lnTo>
                    <a:pt x="52" y="7"/>
                  </a:lnTo>
                  <a:lnTo>
                    <a:pt x="51" y="5"/>
                  </a:lnTo>
                  <a:lnTo>
                    <a:pt x="51" y="4"/>
                  </a:lnTo>
                  <a:lnTo>
                    <a:pt x="50" y="3"/>
                  </a:lnTo>
                  <a:lnTo>
                    <a:pt x="49" y="2"/>
                  </a:lnTo>
                  <a:lnTo>
                    <a:pt x="48" y="1"/>
                  </a:lnTo>
                  <a:lnTo>
                    <a:pt x="46" y="0"/>
                  </a:lnTo>
                  <a:lnTo>
                    <a:pt x="45" y="0"/>
                  </a:lnTo>
                  <a:lnTo>
                    <a:pt x="44" y="0"/>
                  </a:lnTo>
                  <a:lnTo>
                    <a:pt x="42" y="0"/>
                  </a:lnTo>
                  <a:lnTo>
                    <a:pt x="41" y="0"/>
                  </a:lnTo>
                  <a:lnTo>
                    <a:pt x="40" y="1"/>
                  </a:lnTo>
                  <a:lnTo>
                    <a:pt x="39" y="1"/>
                  </a:lnTo>
                  <a:lnTo>
                    <a:pt x="38" y="2"/>
                  </a:lnTo>
                  <a:lnTo>
                    <a:pt x="37" y="4"/>
                  </a:lnTo>
                  <a:lnTo>
                    <a:pt x="35" y="5"/>
                  </a:lnTo>
                  <a:lnTo>
                    <a:pt x="35" y="7"/>
                  </a:lnTo>
                  <a:lnTo>
                    <a:pt x="34" y="8"/>
                  </a:lnTo>
                  <a:lnTo>
                    <a:pt x="33" y="9"/>
                  </a:lnTo>
                  <a:lnTo>
                    <a:pt x="32" y="10"/>
                  </a:lnTo>
                  <a:lnTo>
                    <a:pt x="31" y="12"/>
                  </a:lnTo>
                  <a:lnTo>
                    <a:pt x="30" y="13"/>
                  </a:lnTo>
                  <a:lnTo>
                    <a:pt x="29" y="15"/>
                  </a:lnTo>
                  <a:lnTo>
                    <a:pt x="28" y="16"/>
                  </a:lnTo>
                  <a:lnTo>
                    <a:pt x="27" y="17"/>
                  </a:lnTo>
                  <a:lnTo>
                    <a:pt x="26" y="18"/>
                  </a:lnTo>
                  <a:lnTo>
                    <a:pt x="25" y="20"/>
                  </a:lnTo>
                  <a:lnTo>
                    <a:pt x="24" y="21"/>
                  </a:lnTo>
                  <a:lnTo>
                    <a:pt x="22" y="22"/>
                  </a:lnTo>
                  <a:lnTo>
                    <a:pt x="21" y="23"/>
                  </a:lnTo>
                  <a:lnTo>
                    <a:pt x="20" y="24"/>
                  </a:lnTo>
                  <a:lnTo>
                    <a:pt x="19" y="25"/>
                  </a:lnTo>
                  <a:lnTo>
                    <a:pt x="17" y="26"/>
                  </a:lnTo>
                  <a:lnTo>
                    <a:pt x="16" y="27"/>
                  </a:lnTo>
                  <a:lnTo>
                    <a:pt x="15" y="28"/>
                  </a:lnTo>
                  <a:lnTo>
                    <a:pt x="13" y="30"/>
                  </a:lnTo>
                  <a:lnTo>
                    <a:pt x="12" y="30"/>
                  </a:lnTo>
                  <a:lnTo>
                    <a:pt x="11" y="32"/>
                  </a:lnTo>
                  <a:lnTo>
                    <a:pt x="9" y="33"/>
                  </a:lnTo>
                  <a:lnTo>
                    <a:pt x="8" y="33"/>
                  </a:lnTo>
                  <a:lnTo>
                    <a:pt x="7" y="34"/>
                  </a:lnTo>
                  <a:lnTo>
                    <a:pt x="5" y="35"/>
                  </a:lnTo>
                  <a:lnTo>
                    <a:pt x="4" y="37"/>
                  </a:lnTo>
                  <a:lnTo>
                    <a:pt x="3" y="37"/>
                  </a:lnTo>
                  <a:lnTo>
                    <a:pt x="1" y="39"/>
                  </a:lnTo>
                  <a:lnTo>
                    <a:pt x="1" y="40"/>
                  </a:lnTo>
                  <a:lnTo>
                    <a:pt x="0" y="41"/>
                  </a:lnTo>
                  <a:lnTo>
                    <a:pt x="0" y="42"/>
                  </a:lnTo>
                  <a:lnTo>
                    <a:pt x="0" y="44"/>
                  </a:lnTo>
                  <a:lnTo>
                    <a:pt x="0" y="45"/>
                  </a:lnTo>
                  <a:lnTo>
                    <a:pt x="0" y="46"/>
                  </a:lnTo>
                  <a:lnTo>
                    <a:pt x="1" y="48"/>
                  </a:lnTo>
                  <a:lnTo>
                    <a:pt x="2" y="49"/>
                  </a:lnTo>
                  <a:lnTo>
                    <a:pt x="3" y="50"/>
                  </a:lnTo>
                  <a:lnTo>
                    <a:pt x="4" y="51"/>
                  </a:lnTo>
                  <a:lnTo>
                    <a:pt x="5" y="51"/>
                  </a:lnTo>
                  <a:lnTo>
                    <a:pt x="7" y="52"/>
                  </a:lnTo>
                  <a:lnTo>
                    <a:pt x="8" y="52"/>
                  </a:lnTo>
                  <a:lnTo>
                    <a:pt x="9" y="52"/>
                  </a:lnTo>
                  <a:lnTo>
                    <a:pt x="10" y="52"/>
                  </a:lnTo>
                  <a:lnTo>
                    <a:pt x="12" y="51"/>
                  </a:lnTo>
                  <a:lnTo>
                    <a:pt x="13" y="50"/>
                  </a:lnTo>
                  <a:lnTo>
                    <a:pt x="14" y="49"/>
                  </a:lnTo>
                  <a:lnTo>
                    <a:pt x="15" y="48"/>
                  </a:lnTo>
                  <a:lnTo>
                    <a:pt x="17" y="47"/>
                  </a:lnTo>
                  <a:lnTo>
                    <a:pt x="18" y="46"/>
                  </a:lnTo>
                  <a:lnTo>
                    <a:pt x="19" y="44"/>
                  </a:lnTo>
                  <a:lnTo>
                    <a:pt x="20" y="44"/>
                  </a:lnTo>
                  <a:lnTo>
                    <a:pt x="22" y="42"/>
                  </a:lnTo>
                  <a:lnTo>
                    <a:pt x="23" y="41"/>
                  </a:lnTo>
                  <a:lnTo>
                    <a:pt x="24" y="40"/>
                  </a:lnTo>
                  <a:lnTo>
                    <a:pt x="26" y="39"/>
                  </a:lnTo>
                  <a:lnTo>
                    <a:pt x="27" y="38"/>
                  </a:lnTo>
                  <a:lnTo>
                    <a:pt x="28" y="37"/>
                  </a:lnTo>
                  <a:lnTo>
                    <a:pt x="30" y="36"/>
                  </a:lnTo>
                  <a:lnTo>
                    <a:pt x="31" y="35"/>
                  </a:lnTo>
                  <a:lnTo>
                    <a:pt x="32" y="34"/>
                  </a:lnTo>
                  <a:lnTo>
                    <a:pt x="34" y="32"/>
                  </a:lnTo>
                  <a:lnTo>
                    <a:pt x="35" y="31"/>
                  </a:lnTo>
                  <a:lnTo>
                    <a:pt x="36" y="30"/>
                  </a:lnTo>
                  <a:lnTo>
                    <a:pt x="37" y="29"/>
                  </a:lnTo>
                  <a:lnTo>
                    <a:pt x="38" y="28"/>
                  </a:lnTo>
                  <a:lnTo>
                    <a:pt x="39" y="27"/>
                  </a:lnTo>
                  <a:lnTo>
                    <a:pt x="40" y="25"/>
                  </a:lnTo>
                  <a:lnTo>
                    <a:pt x="41" y="24"/>
                  </a:lnTo>
                  <a:lnTo>
                    <a:pt x="42" y="22"/>
                  </a:lnTo>
                  <a:lnTo>
                    <a:pt x="43" y="21"/>
                  </a:lnTo>
                  <a:lnTo>
                    <a:pt x="44" y="20"/>
                  </a:lnTo>
                  <a:lnTo>
                    <a:pt x="45" y="19"/>
                  </a:lnTo>
                  <a:lnTo>
                    <a:pt x="46" y="18"/>
                  </a:lnTo>
                  <a:lnTo>
                    <a:pt x="47" y="17"/>
                  </a:lnTo>
                  <a:lnTo>
                    <a:pt x="48" y="15"/>
                  </a:lnTo>
                  <a:lnTo>
                    <a:pt x="49" y="14"/>
                  </a:lnTo>
                  <a:lnTo>
                    <a:pt x="51" y="13"/>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5" name="Freeform 235"/>
            <p:cNvSpPr>
              <a:spLocks/>
            </p:cNvSpPr>
            <p:nvPr/>
          </p:nvSpPr>
          <p:spPr bwMode="auto">
            <a:xfrm>
              <a:off x="1928" y="3428"/>
              <a:ext cx="52" cy="52"/>
            </a:xfrm>
            <a:custGeom>
              <a:avLst/>
              <a:gdLst>
                <a:gd name="T0" fmla="*/ 51 w 52"/>
                <a:gd name="T1" fmla="*/ 12 h 52"/>
                <a:gd name="T2" fmla="*/ 52 w 52"/>
                <a:gd name="T3" fmla="*/ 9 h 52"/>
                <a:gd name="T4" fmla="*/ 52 w 52"/>
                <a:gd name="T5" fmla="*/ 7 h 52"/>
                <a:gd name="T6" fmla="*/ 51 w 52"/>
                <a:gd name="T7" fmla="*/ 4 h 52"/>
                <a:gd name="T8" fmla="*/ 49 w 52"/>
                <a:gd name="T9" fmla="*/ 2 h 52"/>
                <a:gd name="T10" fmla="*/ 46 w 52"/>
                <a:gd name="T11" fmla="*/ 0 h 52"/>
                <a:gd name="T12" fmla="*/ 44 w 52"/>
                <a:gd name="T13" fmla="*/ 0 h 52"/>
                <a:gd name="T14" fmla="*/ 41 w 52"/>
                <a:gd name="T15" fmla="*/ 0 h 52"/>
                <a:gd name="T16" fmla="*/ 39 w 52"/>
                <a:gd name="T17" fmla="*/ 1 h 52"/>
                <a:gd name="T18" fmla="*/ 37 w 52"/>
                <a:gd name="T19" fmla="*/ 4 h 52"/>
                <a:gd name="T20" fmla="*/ 35 w 52"/>
                <a:gd name="T21" fmla="*/ 7 h 52"/>
                <a:gd name="T22" fmla="*/ 33 w 52"/>
                <a:gd name="T23" fmla="*/ 9 h 52"/>
                <a:gd name="T24" fmla="*/ 31 w 52"/>
                <a:gd name="T25" fmla="*/ 12 h 52"/>
                <a:gd name="T26" fmla="*/ 29 w 52"/>
                <a:gd name="T27" fmla="*/ 15 h 52"/>
                <a:gd name="T28" fmla="*/ 27 w 52"/>
                <a:gd name="T29" fmla="*/ 17 h 52"/>
                <a:gd name="T30" fmla="*/ 25 w 52"/>
                <a:gd name="T31" fmla="*/ 20 h 52"/>
                <a:gd name="T32" fmla="*/ 22 w 52"/>
                <a:gd name="T33" fmla="*/ 22 h 52"/>
                <a:gd name="T34" fmla="*/ 20 w 52"/>
                <a:gd name="T35" fmla="*/ 24 h 52"/>
                <a:gd name="T36" fmla="*/ 17 w 52"/>
                <a:gd name="T37" fmla="*/ 26 h 52"/>
                <a:gd name="T38" fmla="*/ 15 w 52"/>
                <a:gd name="T39" fmla="*/ 28 h 52"/>
                <a:gd name="T40" fmla="*/ 12 w 52"/>
                <a:gd name="T41" fmla="*/ 30 h 52"/>
                <a:gd name="T42" fmla="*/ 9 w 52"/>
                <a:gd name="T43" fmla="*/ 33 h 52"/>
                <a:gd name="T44" fmla="*/ 7 w 52"/>
                <a:gd name="T45" fmla="*/ 34 h 52"/>
                <a:gd name="T46" fmla="*/ 4 w 52"/>
                <a:gd name="T47" fmla="*/ 37 h 52"/>
                <a:gd name="T48" fmla="*/ 1 w 52"/>
                <a:gd name="T49" fmla="*/ 39 h 52"/>
                <a:gd name="T50" fmla="*/ 0 w 52"/>
                <a:gd name="T51" fmla="*/ 41 h 52"/>
                <a:gd name="T52" fmla="*/ 0 w 52"/>
                <a:gd name="T53" fmla="*/ 44 h 52"/>
                <a:gd name="T54" fmla="*/ 0 w 52"/>
                <a:gd name="T55" fmla="*/ 46 h 52"/>
                <a:gd name="T56" fmla="*/ 2 w 52"/>
                <a:gd name="T57" fmla="*/ 49 h 52"/>
                <a:gd name="T58" fmla="*/ 4 w 52"/>
                <a:gd name="T59" fmla="*/ 51 h 52"/>
                <a:gd name="T60" fmla="*/ 7 w 52"/>
                <a:gd name="T61" fmla="*/ 52 h 52"/>
                <a:gd name="T62" fmla="*/ 9 w 52"/>
                <a:gd name="T63" fmla="*/ 52 h 52"/>
                <a:gd name="T64" fmla="*/ 12 w 52"/>
                <a:gd name="T65" fmla="*/ 51 h 52"/>
                <a:gd name="T66" fmla="*/ 14 w 52"/>
                <a:gd name="T67" fmla="*/ 49 h 52"/>
                <a:gd name="T68" fmla="*/ 17 w 52"/>
                <a:gd name="T69" fmla="*/ 47 h 52"/>
                <a:gd name="T70" fmla="*/ 19 w 52"/>
                <a:gd name="T71" fmla="*/ 44 h 52"/>
                <a:gd name="T72" fmla="*/ 22 w 52"/>
                <a:gd name="T73" fmla="*/ 42 h 52"/>
                <a:gd name="T74" fmla="*/ 24 w 52"/>
                <a:gd name="T75" fmla="*/ 40 h 52"/>
                <a:gd name="T76" fmla="*/ 27 w 52"/>
                <a:gd name="T77" fmla="*/ 38 h 52"/>
                <a:gd name="T78" fmla="*/ 30 w 52"/>
                <a:gd name="T79" fmla="*/ 36 h 52"/>
                <a:gd name="T80" fmla="*/ 32 w 52"/>
                <a:gd name="T81" fmla="*/ 34 h 52"/>
                <a:gd name="T82" fmla="*/ 35 w 52"/>
                <a:gd name="T83" fmla="*/ 31 h 52"/>
                <a:gd name="T84" fmla="*/ 37 w 52"/>
                <a:gd name="T85" fmla="*/ 29 h 52"/>
                <a:gd name="T86" fmla="*/ 39 w 52"/>
                <a:gd name="T87" fmla="*/ 27 h 52"/>
                <a:gd name="T88" fmla="*/ 41 w 52"/>
                <a:gd name="T89" fmla="*/ 24 h 52"/>
                <a:gd name="T90" fmla="*/ 43 w 52"/>
                <a:gd name="T91" fmla="*/ 21 h 52"/>
                <a:gd name="T92" fmla="*/ 45 w 52"/>
                <a:gd name="T93" fmla="*/ 19 h 52"/>
                <a:gd name="T94" fmla="*/ 47 w 52"/>
                <a:gd name="T95" fmla="*/ 17 h 52"/>
                <a:gd name="T96" fmla="*/ 49 w 52"/>
                <a:gd name="T97"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52">
                  <a:moveTo>
                    <a:pt x="51" y="13"/>
                  </a:moveTo>
                  <a:lnTo>
                    <a:pt x="51" y="12"/>
                  </a:lnTo>
                  <a:lnTo>
                    <a:pt x="52" y="11"/>
                  </a:lnTo>
                  <a:lnTo>
                    <a:pt x="52" y="9"/>
                  </a:lnTo>
                  <a:lnTo>
                    <a:pt x="52" y="8"/>
                  </a:lnTo>
                  <a:lnTo>
                    <a:pt x="52" y="7"/>
                  </a:lnTo>
                  <a:lnTo>
                    <a:pt x="51" y="5"/>
                  </a:lnTo>
                  <a:lnTo>
                    <a:pt x="51" y="4"/>
                  </a:lnTo>
                  <a:lnTo>
                    <a:pt x="50" y="3"/>
                  </a:lnTo>
                  <a:lnTo>
                    <a:pt x="49" y="2"/>
                  </a:lnTo>
                  <a:lnTo>
                    <a:pt x="48" y="1"/>
                  </a:lnTo>
                  <a:lnTo>
                    <a:pt x="46" y="0"/>
                  </a:lnTo>
                  <a:lnTo>
                    <a:pt x="45" y="0"/>
                  </a:lnTo>
                  <a:lnTo>
                    <a:pt x="44" y="0"/>
                  </a:lnTo>
                  <a:lnTo>
                    <a:pt x="42" y="0"/>
                  </a:lnTo>
                  <a:lnTo>
                    <a:pt x="41" y="0"/>
                  </a:lnTo>
                  <a:lnTo>
                    <a:pt x="40" y="1"/>
                  </a:lnTo>
                  <a:lnTo>
                    <a:pt x="39" y="1"/>
                  </a:lnTo>
                  <a:lnTo>
                    <a:pt x="38" y="2"/>
                  </a:lnTo>
                  <a:lnTo>
                    <a:pt x="37" y="4"/>
                  </a:lnTo>
                  <a:lnTo>
                    <a:pt x="35" y="5"/>
                  </a:lnTo>
                  <a:lnTo>
                    <a:pt x="35" y="7"/>
                  </a:lnTo>
                  <a:lnTo>
                    <a:pt x="34" y="8"/>
                  </a:lnTo>
                  <a:lnTo>
                    <a:pt x="33" y="9"/>
                  </a:lnTo>
                  <a:lnTo>
                    <a:pt x="32" y="10"/>
                  </a:lnTo>
                  <a:lnTo>
                    <a:pt x="31" y="12"/>
                  </a:lnTo>
                  <a:lnTo>
                    <a:pt x="30" y="13"/>
                  </a:lnTo>
                  <a:lnTo>
                    <a:pt x="29" y="15"/>
                  </a:lnTo>
                  <a:lnTo>
                    <a:pt x="28" y="16"/>
                  </a:lnTo>
                  <a:lnTo>
                    <a:pt x="27" y="17"/>
                  </a:lnTo>
                  <a:lnTo>
                    <a:pt x="26" y="18"/>
                  </a:lnTo>
                  <a:lnTo>
                    <a:pt x="25" y="20"/>
                  </a:lnTo>
                  <a:lnTo>
                    <a:pt x="24" y="21"/>
                  </a:lnTo>
                  <a:lnTo>
                    <a:pt x="22" y="22"/>
                  </a:lnTo>
                  <a:lnTo>
                    <a:pt x="21" y="23"/>
                  </a:lnTo>
                  <a:lnTo>
                    <a:pt x="20" y="24"/>
                  </a:lnTo>
                  <a:lnTo>
                    <a:pt x="19" y="25"/>
                  </a:lnTo>
                  <a:lnTo>
                    <a:pt x="17" y="26"/>
                  </a:lnTo>
                  <a:lnTo>
                    <a:pt x="16" y="27"/>
                  </a:lnTo>
                  <a:lnTo>
                    <a:pt x="15" y="28"/>
                  </a:lnTo>
                  <a:lnTo>
                    <a:pt x="13" y="30"/>
                  </a:lnTo>
                  <a:lnTo>
                    <a:pt x="12" y="30"/>
                  </a:lnTo>
                  <a:lnTo>
                    <a:pt x="11" y="32"/>
                  </a:lnTo>
                  <a:lnTo>
                    <a:pt x="9" y="33"/>
                  </a:lnTo>
                  <a:lnTo>
                    <a:pt x="8" y="33"/>
                  </a:lnTo>
                  <a:lnTo>
                    <a:pt x="7" y="34"/>
                  </a:lnTo>
                  <a:lnTo>
                    <a:pt x="5" y="35"/>
                  </a:lnTo>
                  <a:lnTo>
                    <a:pt x="4" y="37"/>
                  </a:lnTo>
                  <a:lnTo>
                    <a:pt x="3" y="37"/>
                  </a:lnTo>
                  <a:lnTo>
                    <a:pt x="1" y="39"/>
                  </a:lnTo>
                  <a:lnTo>
                    <a:pt x="1" y="40"/>
                  </a:lnTo>
                  <a:lnTo>
                    <a:pt x="0" y="41"/>
                  </a:lnTo>
                  <a:lnTo>
                    <a:pt x="0" y="42"/>
                  </a:lnTo>
                  <a:lnTo>
                    <a:pt x="0" y="44"/>
                  </a:lnTo>
                  <a:lnTo>
                    <a:pt x="0" y="45"/>
                  </a:lnTo>
                  <a:lnTo>
                    <a:pt x="0" y="46"/>
                  </a:lnTo>
                  <a:lnTo>
                    <a:pt x="1" y="48"/>
                  </a:lnTo>
                  <a:lnTo>
                    <a:pt x="2" y="49"/>
                  </a:lnTo>
                  <a:lnTo>
                    <a:pt x="3" y="50"/>
                  </a:lnTo>
                  <a:lnTo>
                    <a:pt x="4" y="51"/>
                  </a:lnTo>
                  <a:lnTo>
                    <a:pt x="5" y="51"/>
                  </a:lnTo>
                  <a:lnTo>
                    <a:pt x="7" y="52"/>
                  </a:lnTo>
                  <a:lnTo>
                    <a:pt x="8" y="52"/>
                  </a:lnTo>
                  <a:lnTo>
                    <a:pt x="9" y="52"/>
                  </a:lnTo>
                  <a:lnTo>
                    <a:pt x="10" y="52"/>
                  </a:lnTo>
                  <a:lnTo>
                    <a:pt x="12" y="51"/>
                  </a:lnTo>
                  <a:lnTo>
                    <a:pt x="13" y="50"/>
                  </a:lnTo>
                  <a:lnTo>
                    <a:pt x="14" y="49"/>
                  </a:lnTo>
                  <a:lnTo>
                    <a:pt x="15" y="48"/>
                  </a:lnTo>
                  <a:lnTo>
                    <a:pt x="17" y="47"/>
                  </a:lnTo>
                  <a:lnTo>
                    <a:pt x="18" y="46"/>
                  </a:lnTo>
                  <a:lnTo>
                    <a:pt x="19" y="44"/>
                  </a:lnTo>
                  <a:lnTo>
                    <a:pt x="20" y="44"/>
                  </a:lnTo>
                  <a:lnTo>
                    <a:pt x="22" y="42"/>
                  </a:lnTo>
                  <a:lnTo>
                    <a:pt x="23" y="41"/>
                  </a:lnTo>
                  <a:lnTo>
                    <a:pt x="24" y="40"/>
                  </a:lnTo>
                  <a:lnTo>
                    <a:pt x="26" y="39"/>
                  </a:lnTo>
                  <a:lnTo>
                    <a:pt x="27" y="38"/>
                  </a:lnTo>
                  <a:lnTo>
                    <a:pt x="28" y="37"/>
                  </a:lnTo>
                  <a:lnTo>
                    <a:pt x="30" y="36"/>
                  </a:lnTo>
                  <a:lnTo>
                    <a:pt x="31" y="35"/>
                  </a:lnTo>
                  <a:lnTo>
                    <a:pt x="32" y="34"/>
                  </a:lnTo>
                  <a:lnTo>
                    <a:pt x="34" y="32"/>
                  </a:lnTo>
                  <a:lnTo>
                    <a:pt x="35" y="31"/>
                  </a:lnTo>
                  <a:lnTo>
                    <a:pt x="36" y="30"/>
                  </a:lnTo>
                  <a:lnTo>
                    <a:pt x="37" y="29"/>
                  </a:lnTo>
                  <a:lnTo>
                    <a:pt x="38" y="28"/>
                  </a:lnTo>
                  <a:lnTo>
                    <a:pt x="39" y="27"/>
                  </a:lnTo>
                  <a:lnTo>
                    <a:pt x="40" y="25"/>
                  </a:lnTo>
                  <a:lnTo>
                    <a:pt x="41" y="24"/>
                  </a:lnTo>
                  <a:lnTo>
                    <a:pt x="42" y="22"/>
                  </a:lnTo>
                  <a:lnTo>
                    <a:pt x="43" y="21"/>
                  </a:lnTo>
                  <a:lnTo>
                    <a:pt x="44" y="20"/>
                  </a:lnTo>
                  <a:lnTo>
                    <a:pt x="45" y="19"/>
                  </a:lnTo>
                  <a:lnTo>
                    <a:pt x="46" y="18"/>
                  </a:lnTo>
                  <a:lnTo>
                    <a:pt x="47" y="17"/>
                  </a:lnTo>
                  <a:lnTo>
                    <a:pt x="48" y="15"/>
                  </a:lnTo>
                  <a:lnTo>
                    <a:pt x="49" y="14"/>
                  </a:lnTo>
                  <a:lnTo>
                    <a:pt x="51" y="13"/>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6" name="Freeform 236"/>
            <p:cNvSpPr>
              <a:spLocks/>
            </p:cNvSpPr>
            <p:nvPr/>
          </p:nvSpPr>
          <p:spPr bwMode="auto">
            <a:xfrm>
              <a:off x="1893" y="3392"/>
              <a:ext cx="70" cy="69"/>
            </a:xfrm>
            <a:custGeom>
              <a:avLst/>
              <a:gdLst>
                <a:gd name="T0" fmla="*/ 43 w 70"/>
                <a:gd name="T1" fmla="*/ 66 h 69"/>
                <a:gd name="T2" fmla="*/ 42 w 70"/>
                <a:gd name="T3" fmla="*/ 68 h 69"/>
                <a:gd name="T4" fmla="*/ 41 w 70"/>
                <a:gd name="T5" fmla="*/ 69 h 69"/>
                <a:gd name="T6" fmla="*/ 40 w 70"/>
                <a:gd name="T7" fmla="*/ 69 h 69"/>
                <a:gd name="T8" fmla="*/ 39 w 70"/>
                <a:gd name="T9" fmla="*/ 69 h 69"/>
                <a:gd name="T10" fmla="*/ 38 w 70"/>
                <a:gd name="T11" fmla="*/ 69 h 69"/>
                <a:gd name="T12" fmla="*/ 36 w 70"/>
                <a:gd name="T13" fmla="*/ 69 h 69"/>
                <a:gd name="T14" fmla="*/ 35 w 70"/>
                <a:gd name="T15" fmla="*/ 69 h 69"/>
                <a:gd name="T16" fmla="*/ 34 w 70"/>
                <a:gd name="T17" fmla="*/ 68 h 69"/>
                <a:gd name="T18" fmla="*/ 32 w 70"/>
                <a:gd name="T19" fmla="*/ 68 h 69"/>
                <a:gd name="T20" fmla="*/ 31 w 70"/>
                <a:gd name="T21" fmla="*/ 67 h 69"/>
                <a:gd name="T22" fmla="*/ 30 w 70"/>
                <a:gd name="T23" fmla="*/ 67 h 69"/>
                <a:gd name="T24" fmla="*/ 3 w 70"/>
                <a:gd name="T25" fmla="*/ 47 h 69"/>
                <a:gd name="T26" fmla="*/ 3 w 70"/>
                <a:gd name="T27" fmla="*/ 46 h 69"/>
                <a:gd name="T28" fmla="*/ 2 w 70"/>
                <a:gd name="T29" fmla="*/ 45 h 69"/>
                <a:gd name="T30" fmla="*/ 1 w 70"/>
                <a:gd name="T31" fmla="*/ 44 h 69"/>
                <a:gd name="T32" fmla="*/ 1 w 70"/>
                <a:gd name="T33" fmla="*/ 43 h 69"/>
                <a:gd name="T34" fmla="*/ 1 w 70"/>
                <a:gd name="T35" fmla="*/ 42 h 69"/>
                <a:gd name="T36" fmla="*/ 0 w 70"/>
                <a:gd name="T37" fmla="*/ 40 h 69"/>
                <a:gd name="T38" fmla="*/ 0 w 70"/>
                <a:gd name="T39" fmla="*/ 39 h 69"/>
                <a:gd name="T40" fmla="*/ 0 w 70"/>
                <a:gd name="T41" fmla="*/ 37 h 69"/>
                <a:gd name="T42" fmla="*/ 1 w 70"/>
                <a:gd name="T43" fmla="*/ 36 h 69"/>
                <a:gd name="T44" fmla="*/ 1 w 70"/>
                <a:gd name="T45" fmla="*/ 35 h 69"/>
                <a:gd name="T46" fmla="*/ 2 w 70"/>
                <a:gd name="T47" fmla="*/ 33 h 69"/>
                <a:gd name="T48" fmla="*/ 2 w 70"/>
                <a:gd name="T49" fmla="*/ 32 h 69"/>
                <a:gd name="T50" fmla="*/ 3 w 70"/>
                <a:gd name="T51" fmla="*/ 31 h 69"/>
                <a:gd name="T52" fmla="*/ 4 w 70"/>
                <a:gd name="T53" fmla="*/ 30 h 69"/>
                <a:gd name="T54" fmla="*/ 5 w 70"/>
                <a:gd name="T55" fmla="*/ 29 h 69"/>
                <a:gd name="T56" fmla="*/ 29 w 70"/>
                <a:gd name="T57" fmla="*/ 5 h 69"/>
                <a:gd name="T58" fmla="*/ 30 w 70"/>
                <a:gd name="T59" fmla="*/ 4 h 69"/>
                <a:gd name="T60" fmla="*/ 31 w 70"/>
                <a:gd name="T61" fmla="*/ 3 h 69"/>
                <a:gd name="T62" fmla="*/ 32 w 70"/>
                <a:gd name="T63" fmla="*/ 3 h 69"/>
                <a:gd name="T64" fmla="*/ 33 w 70"/>
                <a:gd name="T65" fmla="*/ 2 h 69"/>
                <a:gd name="T66" fmla="*/ 35 w 70"/>
                <a:gd name="T67" fmla="*/ 1 h 69"/>
                <a:gd name="T68" fmla="*/ 36 w 70"/>
                <a:gd name="T69" fmla="*/ 0 h 69"/>
                <a:gd name="T70" fmla="*/ 37 w 70"/>
                <a:gd name="T71" fmla="*/ 0 h 69"/>
                <a:gd name="T72" fmla="*/ 39 w 70"/>
                <a:gd name="T73" fmla="*/ 0 h 69"/>
                <a:gd name="T74" fmla="*/ 40 w 70"/>
                <a:gd name="T75" fmla="*/ 0 h 69"/>
                <a:gd name="T76" fmla="*/ 42 w 70"/>
                <a:gd name="T77" fmla="*/ 0 h 69"/>
                <a:gd name="T78" fmla="*/ 43 w 70"/>
                <a:gd name="T79" fmla="*/ 1 h 69"/>
                <a:gd name="T80" fmla="*/ 44 w 70"/>
                <a:gd name="T81" fmla="*/ 2 h 69"/>
                <a:gd name="T82" fmla="*/ 45 w 70"/>
                <a:gd name="T83" fmla="*/ 3 h 69"/>
                <a:gd name="T84" fmla="*/ 46 w 70"/>
                <a:gd name="T85" fmla="*/ 4 h 69"/>
                <a:gd name="T86" fmla="*/ 66 w 70"/>
                <a:gd name="T87" fmla="*/ 30 h 69"/>
                <a:gd name="T88" fmla="*/ 66 w 70"/>
                <a:gd name="T89" fmla="*/ 31 h 69"/>
                <a:gd name="T90" fmla="*/ 67 w 70"/>
                <a:gd name="T91" fmla="*/ 32 h 69"/>
                <a:gd name="T92" fmla="*/ 68 w 70"/>
                <a:gd name="T93" fmla="*/ 34 h 69"/>
                <a:gd name="T94" fmla="*/ 69 w 70"/>
                <a:gd name="T95" fmla="*/ 35 h 69"/>
                <a:gd name="T96" fmla="*/ 70 w 70"/>
                <a:gd name="T97" fmla="*/ 37 h 69"/>
                <a:gd name="T98" fmla="*/ 70 w 70"/>
                <a:gd name="T99" fmla="*/ 38 h 69"/>
                <a:gd name="T100" fmla="*/ 70 w 70"/>
                <a:gd name="T101" fmla="*/ 40 h 69"/>
                <a:gd name="T102" fmla="*/ 69 w 70"/>
                <a:gd name="T103" fmla="*/ 41 h 69"/>
                <a:gd name="T104" fmla="*/ 68 w 70"/>
                <a:gd name="T105" fmla="*/ 42 h 69"/>
                <a:gd name="T106" fmla="*/ 67 w 70"/>
                <a:gd name="T107" fmla="*/ 43 h 69"/>
                <a:gd name="T108" fmla="*/ 66 w 70"/>
                <a:gd name="T109" fmla="*/ 4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69">
                  <a:moveTo>
                    <a:pt x="65" y="45"/>
                  </a:moveTo>
                  <a:lnTo>
                    <a:pt x="44" y="66"/>
                  </a:lnTo>
                  <a:lnTo>
                    <a:pt x="44" y="66"/>
                  </a:lnTo>
                  <a:lnTo>
                    <a:pt x="44" y="66"/>
                  </a:lnTo>
                  <a:lnTo>
                    <a:pt x="43" y="66"/>
                  </a:lnTo>
                  <a:lnTo>
                    <a:pt x="43" y="67"/>
                  </a:lnTo>
                  <a:lnTo>
                    <a:pt x="43" y="67"/>
                  </a:lnTo>
                  <a:lnTo>
                    <a:pt x="43" y="67"/>
                  </a:lnTo>
                  <a:lnTo>
                    <a:pt x="43" y="67"/>
                  </a:lnTo>
                  <a:lnTo>
                    <a:pt x="42" y="68"/>
                  </a:lnTo>
                  <a:lnTo>
                    <a:pt x="42" y="68"/>
                  </a:lnTo>
                  <a:lnTo>
                    <a:pt x="42" y="68"/>
                  </a:lnTo>
                  <a:lnTo>
                    <a:pt x="42" y="68"/>
                  </a:lnTo>
                  <a:lnTo>
                    <a:pt x="42" y="68"/>
                  </a:lnTo>
                  <a:lnTo>
                    <a:pt x="41" y="69"/>
                  </a:lnTo>
                  <a:lnTo>
                    <a:pt x="41" y="69"/>
                  </a:lnTo>
                  <a:lnTo>
                    <a:pt x="41" y="69"/>
                  </a:lnTo>
                  <a:lnTo>
                    <a:pt x="41" y="69"/>
                  </a:lnTo>
                  <a:lnTo>
                    <a:pt x="40" y="69"/>
                  </a:lnTo>
                  <a:lnTo>
                    <a:pt x="40" y="69"/>
                  </a:lnTo>
                  <a:lnTo>
                    <a:pt x="40" y="69"/>
                  </a:lnTo>
                  <a:lnTo>
                    <a:pt x="40" y="69"/>
                  </a:lnTo>
                  <a:lnTo>
                    <a:pt x="40" y="69"/>
                  </a:lnTo>
                  <a:lnTo>
                    <a:pt x="39" y="69"/>
                  </a:lnTo>
                  <a:lnTo>
                    <a:pt x="39" y="69"/>
                  </a:lnTo>
                  <a:lnTo>
                    <a:pt x="39" y="69"/>
                  </a:lnTo>
                  <a:lnTo>
                    <a:pt x="39" y="69"/>
                  </a:lnTo>
                  <a:lnTo>
                    <a:pt x="39" y="69"/>
                  </a:lnTo>
                  <a:lnTo>
                    <a:pt x="38" y="69"/>
                  </a:lnTo>
                  <a:lnTo>
                    <a:pt x="38" y="69"/>
                  </a:lnTo>
                  <a:lnTo>
                    <a:pt x="37" y="69"/>
                  </a:lnTo>
                  <a:lnTo>
                    <a:pt x="37" y="69"/>
                  </a:lnTo>
                  <a:lnTo>
                    <a:pt x="37" y="69"/>
                  </a:lnTo>
                  <a:lnTo>
                    <a:pt x="37" y="69"/>
                  </a:lnTo>
                  <a:lnTo>
                    <a:pt x="36" y="69"/>
                  </a:lnTo>
                  <a:lnTo>
                    <a:pt x="36" y="69"/>
                  </a:lnTo>
                  <a:lnTo>
                    <a:pt x="36" y="69"/>
                  </a:lnTo>
                  <a:lnTo>
                    <a:pt x="36" y="69"/>
                  </a:lnTo>
                  <a:lnTo>
                    <a:pt x="35" y="69"/>
                  </a:lnTo>
                  <a:lnTo>
                    <a:pt x="35" y="69"/>
                  </a:lnTo>
                  <a:lnTo>
                    <a:pt x="35" y="69"/>
                  </a:lnTo>
                  <a:lnTo>
                    <a:pt x="35" y="69"/>
                  </a:lnTo>
                  <a:lnTo>
                    <a:pt x="34" y="69"/>
                  </a:lnTo>
                  <a:lnTo>
                    <a:pt x="34" y="68"/>
                  </a:lnTo>
                  <a:lnTo>
                    <a:pt x="34" y="68"/>
                  </a:lnTo>
                  <a:lnTo>
                    <a:pt x="33" y="68"/>
                  </a:lnTo>
                  <a:lnTo>
                    <a:pt x="33" y="68"/>
                  </a:lnTo>
                  <a:lnTo>
                    <a:pt x="33" y="68"/>
                  </a:lnTo>
                  <a:lnTo>
                    <a:pt x="33" y="68"/>
                  </a:lnTo>
                  <a:lnTo>
                    <a:pt x="32" y="68"/>
                  </a:lnTo>
                  <a:lnTo>
                    <a:pt x="32" y="68"/>
                  </a:lnTo>
                  <a:lnTo>
                    <a:pt x="32" y="68"/>
                  </a:lnTo>
                  <a:lnTo>
                    <a:pt x="32" y="68"/>
                  </a:lnTo>
                  <a:lnTo>
                    <a:pt x="32" y="67"/>
                  </a:lnTo>
                  <a:lnTo>
                    <a:pt x="31" y="67"/>
                  </a:lnTo>
                  <a:lnTo>
                    <a:pt x="31" y="67"/>
                  </a:lnTo>
                  <a:lnTo>
                    <a:pt x="31" y="67"/>
                  </a:lnTo>
                  <a:lnTo>
                    <a:pt x="30" y="67"/>
                  </a:lnTo>
                  <a:lnTo>
                    <a:pt x="30" y="67"/>
                  </a:lnTo>
                  <a:lnTo>
                    <a:pt x="30" y="67"/>
                  </a:lnTo>
                  <a:lnTo>
                    <a:pt x="30" y="66"/>
                  </a:lnTo>
                  <a:lnTo>
                    <a:pt x="30" y="66"/>
                  </a:lnTo>
                  <a:lnTo>
                    <a:pt x="29" y="66"/>
                  </a:lnTo>
                  <a:lnTo>
                    <a:pt x="3" y="48"/>
                  </a:lnTo>
                  <a:lnTo>
                    <a:pt x="3" y="47"/>
                  </a:lnTo>
                  <a:lnTo>
                    <a:pt x="3" y="47"/>
                  </a:lnTo>
                  <a:lnTo>
                    <a:pt x="3" y="47"/>
                  </a:lnTo>
                  <a:lnTo>
                    <a:pt x="3" y="47"/>
                  </a:lnTo>
                  <a:lnTo>
                    <a:pt x="2" y="46"/>
                  </a:lnTo>
                  <a:lnTo>
                    <a:pt x="3" y="46"/>
                  </a:lnTo>
                  <a:lnTo>
                    <a:pt x="2" y="46"/>
                  </a:lnTo>
                  <a:lnTo>
                    <a:pt x="2" y="46"/>
                  </a:lnTo>
                  <a:lnTo>
                    <a:pt x="2" y="46"/>
                  </a:lnTo>
                  <a:lnTo>
                    <a:pt x="2" y="45"/>
                  </a:lnTo>
                  <a:lnTo>
                    <a:pt x="2" y="45"/>
                  </a:lnTo>
                  <a:lnTo>
                    <a:pt x="2" y="45"/>
                  </a:lnTo>
                  <a:lnTo>
                    <a:pt x="1" y="45"/>
                  </a:lnTo>
                  <a:lnTo>
                    <a:pt x="2" y="45"/>
                  </a:lnTo>
                  <a:lnTo>
                    <a:pt x="1" y="44"/>
                  </a:lnTo>
                  <a:lnTo>
                    <a:pt x="1" y="44"/>
                  </a:lnTo>
                  <a:lnTo>
                    <a:pt x="1" y="44"/>
                  </a:lnTo>
                  <a:lnTo>
                    <a:pt x="1" y="44"/>
                  </a:lnTo>
                  <a:lnTo>
                    <a:pt x="1" y="44"/>
                  </a:lnTo>
                  <a:lnTo>
                    <a:pt x="1" y="43"/>
                  </a:lnTo>
                  <a:lnTo>
                    <a:pt x="1" y="43"/>
                  </a:lnTo>
                  <a:lnTo>
                    <a:pt x="1" y="43"/>
                  </a:lnTo>
                  <a:lnTo>
                    <a:pt x="1" y="42"/>
                  </a:lnTo>
                  <a:lnTo>
                    <a:pt x="1" y="42"/>
                  </a:lnTo>
                  <a:lnTo>
                    <a:pt x="1" y="42"/>
                  </a:lnTo>
                  <a:lnTo>
                    <a:pt x="1" y="42"/>
                  </a:lnTo>
                  <a:lnTo>
                    <a:pt x="1" y="41"/>
                  </a:lnTo>
                  <a:lnTo>
                    <a:pt x="0" y="41"/>
                  </a:lnTo>
                  <a:lnTo>
                    <a:pt x="0" y="41"/>
                  </a:lnTo>
                  <a:lnTo>
                    <a:pt x="0" y="40"/>
                  </a:lnTo>
                  <a:lnTo>
                    <a:pt x="0" y="40"/>
                  </a:lnTo>
                  <a:lnTo>
                    <a:pt x="0" y="40"/>
                  </a:lnTo>
                  <a:lnTo>
                    <a:pt x="0" y="40"/>
                  </a:lnTo>
                  <a:lnTo>
                    <a:pt x="0" y="40"/>
                  </a:lnTo>
                  <a:lnTo>
                    <a:pt x="0" y="39"/>
                  </a:lnTo>
                  <a:lnTo>
                    <a:pt x="0" y="39"/>
                  </a:lnTo>
                  <a:lnTo>
                    <a:pt x="0" y="39"/>
                  </a:lnTo>
                  <a:lnTo>
                    <a:pt x="0" y="39"/>
                  </a:lnTo>
                  <a:lnTo>
                    <a:pt x="0" y="38"/>
                  </a:lnTo>
                  <a:lnTo>
                    <a:pt x="0" y="38"/>
                  </a:lnTo>
                  <a:lnTo>
                    <a:pt x="0" y="37"/>
                  </a:lnTo>
                  <a:lnTo>
                    <a:pt x="1" y="37"/>
                  </a:lnTo>
                  <a:lnTo>
                    <a:pt x="0" y="37"/>
                  </a:lnTo>
                  <a:lnTo>
                    <a:pt x="1" y="37"/>
                  </a:lnTo>
                  <a:lnTo>
                    <a:pt x="1" y="36"/>
                  </a:lnTo>
                  <a:lnTo>
                    <a:pt x="1" y="36"/>
                  </a:lnTo>
                  <a:lnTo>
                    <a:pt x="1" y="36"/>
                  </a:lnTo>
                  <a:lnTo>
                    <a:pt x="1" y="35"/>
                  </a:lnTo>
                  <a:lnTo>
                    <a:pt x="1" y="35"/>
                  </a:lnTo>
                  <a:lnTo>
                    <a:pt x="1" y="35"/>
                  </a:lnTo>
                  <a:lnTo>
                    <a:pt x="1" y="35"/>
                  </a:lnTo>
                  <a:lnTo>
                    <a:pt x="1" y="34"/>
                  </a:lnTo>
                  <a:lnTo>
                    <a:pt x="1" y="34"/>
                  </a:lnTo>
                  <a:lnTo>
                    <a:pt x="2" y="34"/>
                  </a:lnTo>
                  <a:lnTo>
                    <a:pt x="2" y="34"/>
                  </a:lnTo>
                  <a:lnTo>
                    <a:pt x="2" y="33"/>
                  </a:lnTo>
                  <a:lnTo>
                    <a:pt x="2" y="33"/>
                  </a:lnTo>
                  <a:lnTo>
                    <a:pt x="2" y="33"/>
                  </a:lnTo>
                  <a:lnTo>
                    <a:pt x="2" y="33"/>
                  </a:lnTo>
                  <a:lnTo>
                    <a:pt x="2" y="33"/>
                  </a:lnTo>
                  <a:lnTo>
                    <a:pt x="2" y="32"/>
                  </a:lnTo>
                  <a:lnTo>
                    <a:pt x="3" y="32"/>
                  </a:lnTo>
                  <a:lnTo>
                    <a:pt x="3" y="32"/>
                  </a:lnTo>
                  <a:lnTo>
                    <a:pt x="3" y="32"/>
                  </a:lnTo>
                  <a:lnTo>
                    <a:pt x="3" y="31"/>
                  </a:lnTo>
                  <a:lnTo>
                    <a:pt x="3" y="31"/>
                  </a:lnTo>
                  <a:lnTo>
                    <a:pt x="3" y="31"/>
                  </a:lnTo>
                  <a:lnTo>
                    <a:pt x="4" y="31"/>
                  </a:lnTo>
                  <a:lnTo>
                    <a:pt x="4" y="31"/>
                  </a:lnTo>
                  <a:lnTo>
                    <a:pt x="4" y="30"/>
                  </a:lnTo>
                  <a:lnTo>
                    <a:pt x="4" y="30"/>
                  </a:lnTo>
                  <a:lnTo>
                    <a:pt x="4" y="30"/>
                  </a:lnTo>
                  <a:lnTo>
                    <a:pt x="5" y="30"/>
                  </a:lnTo>
                  <a:lnTo>
                    <a:pt x="5" y="29"/>
                  </a:lnTo>
                  <a:lnTo>
                    <a:pt x="5" y="29"/>
                  </a:lnTo>
                  <a:lnTo>
                    <a:pt x="5" y="29"/>
                  </a:lnTo>
                  <a:lnTo>
                    <a:pt x="28" y="6"/>
                  </a:lnTo>
                  <a:lnTo>
                    <a:pt x="28" y="6"/>
                  </a:lnTo>
                  <a:lnTo>
                    <a:pt x="29" y="6"/>
                  </a:lnTo>
                  <a:lnTo>
                    <a:pt x="29" y="6"/>
                  </a:lnTo>
                  <a:lnTo>
                    <a:pt x="29" y="5"/>
                  </a:lnTo>
                  <a:lnTo>
                    <a:pt x="29" y="5"/>
                  </a:lnTo>
                  <a:lnTo>
                    <a:pt x="29" y="5"/>
                  </a:lnTo>
                  <a:lnTo>
                    <a:pt x="30" y="5"/>
                  </a:lnTo>
                  <a:lnTo>
                    <a:pt x="30" y="5"/>
                  </a:lnTo>
                  <a:lnTo>
                    <a:pt x="30" y="4"/>
                  </a:lnTo>
                  <a:lnTo>
                    <a:pt x="30" y="4"/>
                  </a:lnTo>
                  <a:lnTo>
                    <a:pt x="30" y="4"/>
                  </a:lnTo>
                  <a:lnTo>
                    <a:pt x="31" y="4"/>
                  </a:lnTo>
                  <a:lnTo>
                    <a:pt x="31" y="4"/>
                  </a:lnTo>
                  <a:lnTo>
                    <a:pt x="31" y="3"/>
                  </a:lnTo>
                  <a:lnTo>
                    <a:pt x="31" y="3"/>
                  </a:lnTo>
                  <a:lnTo>
                    <a:pt x="32" y="3"/>
                  </a:lnTo>
                  <a:lnTo>
                    <a:pt x="32" y="3"/>
                  </a:lnTo>
                  <a:lnTo>
                    <a:pt x="32" y="3"/>
                  </a:lnTo>
                  <a:lnTo>
                    <a:pt x="32" y="3"/>
                  </a:lnTo>
                  <a:lnTo>
                    <a:pt x="33" y="2"/>
                  </a:lnTo>
                  <a:lnTo>
                    <a:pt x="33" y="2"/>
                  </a:lnTo>
                  <a:lnTo>
                    <a:pt x="33" y="2"/>
                  </a:lnTo>
                  <a:lnTo>
                    <a:pt x="33" y="2"/>
                  </a:lnTo>
                  <a:lnTo>
                    <a:pt x="33" y="2"/>
                  </a:lnTo>
                  <a:lnTo>
                    <a:pt x="34" y="2"/>
                  </a:lnTo>
                  <a:lnTo>
                    <a:pt x="34" y="2"/>
                  </a:lnTo>
                  <a:lnTo>
                    <a:pt x="34" y="1"/>
                  </a:lnTo>
                  <a:lnTo>
                    <a:pt x="34" y="1"/>
                  </a:lnTo>
                  <a:lnTo>
                    <a:pt x="35" y="1"/>
                  </a:lnTo>
                  <a:lnTo>
                    <a:pt x="35" y="1"/>
                  </a:lnTo>
                  <a:lnTo>
                    <a:pt x="35" y="1"/>
                  </a:lnTo>
                  <a:lnTo>
                    <a:pt x="36" y="1"/>
                  </a:lnTo>
                  <a:lnTo>
                    <a:pt x="36" y="0"/>
                  </a:lnTo>
                  <a:lnTo>
                    <a:pt x="36" y="0"/>
                  </a:lnTo>
                  <a:lnTo>
                    <a:pt x="36" y="0"/>
                  </a:lnTo>
                  <a:lnTo>
                    <a:pt x="36" y="0"/>
                  </a:lnTo>
                  <a:lnTo>
                    <a:pt x="37" y="0"/>
                  </a:lnTo>
                  <a:lnTo>
                    <a:pt x="37" y="0"/>
                  </a:lnTo>
                  <a:lnTo>
                    <a:pt x="37" y="0"/>
                  </a:lnTo>
                  <a:lnTo>
                    <a:pt x="37" y="0"/>
                  </a:lnTo>
                  <a:lnTo>
                    <a:pt x="38" y="0"/>
                  </a:lnTo>
                  <a:lnTo>
                    <a:pt x="38" y="0"/>
                  </a:lnTo>
                  <a:lnTo>
                    <a:pt x="39" y="0"/>
                  </a:lnTo>
                  <a:lnTo>
                    <a:pt x="39" y="0"/>
                  </a:lnTo>
                  <a:lnTo>
                    <a:pt x="39" y="0"/>
                  </a:lnTo>
                  <a:lnTo>
                    <a:pt x="39" y="0"/>
                  </a:lnTo>
                  <a:lnTo>
                    <a:pt x="40" y="0"/>
                  </a:lnTo>
                  <a:lnTo>
                    <a:pt x="40" y="0"/>
                  </a:lnTo>
                  <a:lnTo>
                    <a:pt x="40" y="0"/>
                  </a:lnTo>
                  <a:lnTo>
                    <a:pt x="41" y="0"/>
                  </a:lnTo>
                  <a:lnTo>
                    <a:pt x="41" y="0"/>
                  </a:lnTo>
                  <a:lnTo>
                    <a:pt x="41" y="0"/>
                  </a:lnTo>
                  <a:lnTo>
                    <a:pt x="42" y="0"/>
                  </a:lnTo>
                  <a:lnTo>
                    <a:pt x="42" y="0"/>
                  </a:lnTo>
                  <a:lnTo>
                    <a:pt x="42" y="0"/>
                  </a:lnTo>
                  <a:lnTo>
                    <a:pt x="42" y="0"/>
                  </a:lnTo>
                  <a:lnTo>
                    <a:pt x="43" y="0"/>
                  </a:lnTo>
                  <a:lnTo>
                    <a:pt x="43" y="1"/>
                  </a:lnTo>
                  <a:lnTo>
                    <a:pt x="43" y="1"/>
                  </a:lnTo>
                  <a:lnTo>
                    <a:pt x="43" y="1"/>
                  </a:lnTo>
                  <a:lnTo>
                    <a:pt x="43" y="1"/>
                  </a:lnTo>
                  <a:lnTo>
                    <a:pt x="44" y="2"/>
                  </a:lnTo>
                  <a:lnTo>
                    <a:pt x="44" y="2"/>
                  </a:lnTo>
                  <a:lnTo>
                    <a:pt x="44" y="2"/>
                  </a:lnTo>
                  <a:lnTo>
                    <a:pt x="44" y="2"/>
                  </a:lnTo>
                  <a:lnTo>
                    <a:pt x="44" y="2"/>
                  </a:lnTo>
                  <a:lnTo>
                    <a:pt x="45" y="3"/>
                  </a:lnTo>
                  <a:lnTo>
                    <a:pt x="45" y="3"/>
                  </a:lnTo>
                  <a:lnTo>
                    <a:pt x="45" y="3"/>
                  </a:lnTo>
                  <a:lnTo>
                    <a:pt x="45" y="3"/>
                  </a:lnTo>
                  <a:lnTo>
                    <a:pt x="45" y="3"/>
                  </a:lnTo>
                  <a:lnTo>
                    <a:pt x="46" y="4"/>
                  </a:lnTo>
                  <a:lnTo>
                    <a:pt x="46" y="4"/>
                  </a:lnTo>
                  <a:lnTo>
                    <a:pt x="46" y="4"/>
                  </a:lnTo>
                  <a:lnTo>
                    <a:pt x="65" y="30"/>
                  </a:lnTo>
                  <a:lnTo>
                    <a:pt x="65" y="30"/>
                  </a:lnTo>
                  <a:lnTo>
                    <a:pt x="65" y="30"/>
                  </a:lnTo>
                  <a:lnTo>
                    <a:pt x="65" y="30"/>
                  </a:lnTo>
                  <a:lnTo>
                    <a:pt x="66" y="30"/>
                  </a:lnTo>
                  <a:lnTo>
                    <a:pt x="66" y="30"/>
                  </a:lnTo>
                  <a:lnTo>
                    <a:pt x="66" y="31"/>
                  </a:lnTo>
                  <a:lnTo>
                    <a:pt x="66" y="31"/>
                  </a:lnTo>
                  <a:lnTo>
                    <a:pt x="66" y="31"/>
                  </a:lnTo>
                  <a:lnTo>
                    <a:pt x="66" y="31"/>
                  </a:lnTo>
                  <a:lnTo>
                    <a:pt x="67" y="32"/>
                  </a:lnTo>
                  <a:lnTo>
                    <a:pt x="67" y="32"/>
                  </a:lnTo>
                  <a:lnTo>
                    <a:pt x="67" y="32"/>
                  </a:lnTo>
                  <a:lnTo>
                    <a:pt x="67" y="32"/>
                  </a:lnTo>
                  <a:lnTo>
                    <a:pt x="67" y="32"/>
                  </a:lnTo>
                  <a:lnTo>
                    <a:pt x="68" y="33"/>
                  </a:lnTo>
                  <a:lnTo>
                    <a:pt x="68" y="33"/>
                  </a:lnTo>
                  <a:lnTo>
                    <a:pt x="68" y="33"/>
                  </a:lnTo>
                  <a:lnTo>
                    <a:pt x="68" y="33"/>
                  </a:lnTo>
                  <a:lnTo>
                    <a:pt x="68" y="34"/>
                  </a:lnTo>
                  <a:lnTo>
                    <a:pt x="68" y="34"/>
                  </a:lnTo>
                  <a:lnTo>
                    <a:pt x="68" y="34"/>
                  </a:lnTo>
                  <a:lnTo>
                    <a:pt x="69" y="34"/>
                  </a:lnTo>
                  <a:lnTo>
                    <a:pt x="69" y="35"/>
                  </a:lnTo>
                  <a:lnTo>
                    <a:pt x="69" y="35"/>
                  </a:lnTo>
                  <a:lnTo>
                    <a:pt x="69" y="35"/>
                  </a:lnTo>
                  <a:lnTo>
                    <a:pt x="69" y="36"/>
                  </a:lnTo>
                  <a:lnTo>
                    <a:pt x="69" y="36"/>
                  </a:lnTo>
                  <a:lnTo>
                    <a:pt x="69" y="36"/>
                  </a:lnTo>
                  <a:lnTo>
                    <a:pt x="70" y="37"/>
                  </a:lnTo>
                  <a:lnTo>
                    <a:pt x="69" y="37"/>
                  </a:lnTo>
                  <a:lnTo>
                    <a:pt x="70" y="37"/>
                  </a:lnTo>
                  <a:lnTo>
                    <a:pt x="70" y="37"/>
                  </a:lnTo>
                  <a:lnTo>
                    <a:pt x="70" y="38"/>
                  </a:lnTo>
                  <a:lnTo>
                    <a:pt x="70" y="38"/>
                  </a:lnTo>
                  <a:lnTo>
                    <a:pt x="70" y="39"/>
                  </a:lnTo>
                  <a:lnTo>
                    <a:pt x="69" y="39"/>
                  </a:lnTo>
                  <a:lnTo>
                    <a:pt x="70" y="39"/>
                  </a:lnTo>
                  <a:lnTo>
                    <a:pt x="69" y="39"/>
                  </a:lnTo>
                  <a:lnTo>
                    <a:pt x="70" y="40"/>
                  </a:lnTo>
                  <a:lnTo>
                    <a:pt x="69" y="40"/>
                  </a:lnTo>
                  <a:lnTo>
                    <a:pt x="69" y="40"/>
                  </a:lnTo>
                  <a:lnTo>
                    <a:pt x="69" y="40"/>
                  </a:lnTo>
                  <a:lnTo>
                    <a:pt x="69" y="40"/>
                  </a:lnTo>
                  <a:lnTo>
                    <a:pt x="69" y="41"/>
                  </a:lnTo>
                  <a:lnTo>
                    <a:pt x="69" y="41"/>
                  </a:lnTo>
                  <a:lnTo>
                    <a:pt x="69" y="41"/>
                  </a:lnTo>
                  <a:lnTo>
                    <a:pt x="68" y="41"/>
                  </a:lnTo>
                  <a:lnTo>
                    <a:pt x="68" y="42"/>
                  </a:lnTo>
                  <a:lnTo>
                    <a:pt x="68" y="42"/>
                  </a:lnTo>
                  <a:lnTo>
                    <a:pt x="68" y="42"/>
                  </a:lnTo>
                  <a:lnTo>
                    <a:pt x="68" y="42"/>
                  </a:lnTo>
                  <a:lnTo>
                    <a:pt x="67" y="43"/>
                  </a:lnTo>
                  <a:lnTo>
                    <a:pt x="67" y="43"/>
                  </a:lnTo>
                  <a:lnTo>
                    <a:pt x="67" y="43"/>
                  </a:lnTo>
                  <a:lnTo>
                    <a:pt x="67" y="43"/>
                  </a:lnTo>
                  <a:lnTo>
                    <a:pt x="67" y="43"/>
                  </a:lnTo>
                  <a:lnTo>
                    <a:pt x="66" y="44"/>
                  </a:lnTo>
                  <a:lnTo>
                    <a:pt x="66" y="44"/>
                  </a:lnTo>
                  <a:lnTo>
                    <a:pt x="66" y="44"/>
                  </a:lnTo>
                  <a:lnTo>
                    <a:pt x="66" y="44"/>
                  </a:lnTo>
                  <a:lnTo>
                    <a:pt x="66" y="44"/>
                  </a:lnTo>
                  <a:lnTo>
                    <a:pt x="65" y="45"/>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7" name="Freeform 237"/>
            <p:cNvSpPr>
              <a:spLocks/>
            </p:cNvSpPr>
            <p:nvPr/>
          </p:nvSpPr>
          <p:spPr bwMode="auto">
            <a:xfrm>
              <a:off x="1893" y="3392"/>
              <a:ext cx="70" cy="69"/>
            </a:xfrm>
            <a:custGeom>
              <a:avLst/>
              <a:gdLst>
                <a:gd name="T0" fmla="*/ 43 w 70"/>
                <a:gd name="T1" fmla="*/ 66 h 69"/>
                <a:gd name="T2" fmla="*/ 42 w 70"/>
                <a:gd name="T3" fmla="*/ 68 h 69"/>
                <a:gd name="T4" fmla="*/ 41 w 70"/>
                <a:gd name="T5" fmla="*/ 69 h 69"/>
                <a:gd name="T6" fmla="*/ 40 w 70"/>
                <a:gd name="T7" fmla="*/ 69 h 69"/>
                <a:gd name="T8" fmla="*/ 39 w 70"/>
                <a:gd name="T9" fmla="*/ 69 h 69"/>
                <a:gd name="T10" fmla="*/ 38 w 70"/>
                <a:gd name="T11" fmla="*/ 69 h 69"/>
                <a:gd name="T12" fmla="*/ 36 w 70"/>
                <a:gd name="T13" fmla="*/ 69 h 69"/>
                <a:gd name="T14" fmla="*/ 35 w 70"/>
                <a:gd name="T15" fmla="*/ 69 h 69"/>
                <a:gd name="T16" fmla="*/ 34 w 70"/>
                <a:gd name="T17" fmla="*/ 68 h 69"/>
                <a:gd name="T18" fmla="*/ 32 w 70"/>
                <a:gd name="T19" fmla="*/ 68 h 69"/>
                <a:gd name="T20" fmla="*/ 31 w 70"/>
                <a:gd name="T21" fmla="*/ 67 h 69"/>
                <a:gd name="T22" fmla="*/ 30 w 70"/>
                <a:gd name="T23" fmla="*/ 67 h 69"/>
                <a:gd name="T24" fmla="*/ 3 w 70"/>
                <a:gd name="T25" fmla="*/ 47 h 69"/>
                <a:gd name="T26" fmla="*/ 3 w 70"/>
                <a:gd name="T27" fmla="*/ 46 h 69"/>
                <a:gd name="T28" fmla="*/ 2 w 70"/>
                <a:gd name="T29" fmla="*/ 45 h 69"/>
                <a:gd name="T30" fmla="*/ 1 w 70"/>
                <a:gd name="T31" fmla="*/ 44 h 69"/>
                <a:gd name="T32" fmla="*/ 1 w 70"/>
                <a:gd name="T33" fmla="*/ 43 h 69"/>
                <a:gd name="T34" fmla="*/ 1 w 70"/>
                <a:gd name="T35" fmla="*/ 42 h 69"/>
                <a:gd name="T36" fmla="*/ 0 w 70"/>
                <a:gd name="T37" fmla="*/ 40 h 69"/>
                <a:gd name="T38" fmla="*/ 0 w 70"/>
                <a:gd name="T39" fmla="*/ 39 h 69"/>
                <a:gd name="T40" fmla="*/ 0 w 70"/>
                <a:gd name="T41" fmla="*/ 37 h 69"/>
                <a:gd name="T42" fmla="*/ 1 w 70"/>
                <a:gd name="T43" fmla="*/ 36 h 69"/>
                <a:gd name="T44" fmla="*/ 1 w 70"/>
                <a:gd name="T45" fmla="*/ 35 h 69"/>
                <a:gd name="T46" fmla="*/ 2 w 70"/>
                <a:gd name="T47" fmla="*/ 33 h 69"/>
                <a:gd name="T48" fmla="*/ 2 w 70"/>
                <a:gd name="T49" fmla="*/ 32 h 69"/>
                <a:gd name="T50" fmla="*/ 3 w 70"/>
                <a:gd name="T51" fmla="*/ 31 h 69"/>
                <a:gd name="T52" fmla="*/ 4 w 70"/>
                <a:gd name="T53" fmla="*/ 30 h 69"/>
                <a:gd name="T54" fmla="*/ 5 w 70"/>
                <a:gd name="T55" fmla="*/ 29 h 69"/>
                <a:gd name="T56" fmla="*/ 29 w 70"/>
                <a:gd name="T57" fmla="*/ 5 h 69"/>
                <a:gd name="T58" fmla="*/ 30 w 70"/>
                <a:gd name="T59" fmla="*/ 4 h 69"/>
                <a:gd name="T60" fmla="*/ 31 w 70"/>
                <a:gd name="T61" fmla="*/ 3 h 69"/>
                <a:gd name="T62" fmla="*/ 32 w 70"/>
                <a:gd name="T63" fmla="*/ 3 h 69"/>
                <a:gd name="T64" fmla="*/ 33 w 70"/>
                <a:gd name="T65" fmla="*/ 2 h 69"/>
                <a:gd name="T66" fmla="*/ 35 w 70"/>
                <a:gd name="T67" fmla="*/ 1 h 69"/>
                <a:gd name="T68" fmla="*/ 36 w 70"/>
                <a:gd name="T69" fmla="*/ 0 h 69"/>
                <a:gd name="T70" fmla="*/ 37 w 70"/>
                <a:gd name="T71" fmla="*/ 0 h 69"/>
                <a:gd name="T72" fmla="*/ 39 w 70"/>
                <a:gd name="T73" fmla="*/ 0 h 69"/>
                <a:gd name="T74" fmla="*/ 40 w 70"/>
                <a:gd name="T75" fmla="*/ 0 h 69"/>
                <a:gd name="T76" fmla="*/ 42 w 70"/>
                <a:gd name="T77" fmla="*/ 0 h 69"/>
                <a:gd name="T78" fmla="*/ 43 w 70"/>
                <a:gd name="T79" fmla="*/ 1 h 69"/>
                <a:gd name="T80" fmla="*/ 44 w 70"/>
                <a:gd name="T81" fmla="*/ 2 h 69"/>
                <a:gd name="T82" fmla="*/ 45 w 70"/>
                <a:gd name="T83" fmla="*/ 3 h 69"/>
                <a:gd name="T84" fmla="*/ 46 w 70"/>
                <a:gd name="T85" fmla="*/ 4 h 69"/>
                <a:gd name="T86" fmla="*/ 66 w 70"/>
                <a:gd name="T87" fmla="*/ 30 h 69"/>
                <a:gd name="T88" fmla="*/ 66 w 70"/>
                <a:gd name="T89" fmla="*/ 31 h 69"/>
                <a:gd name="T90" fmla="*/ 67 w 70"/>
                <a:gd name="T91" fmla="*/ 32 h 69"/>
                <a:gd name="T92" fmla="*/ 68 w 70"/>
                <a:gd name="T93" fmla="*/ 34 h 69"/>
                <a:gd name="T94" fmla="*/ 69 w 70"/>
                <a:gd name="T95" fmla="*/ 35 h 69"/>
                <a:gd name="T96" fmla="*/ 70 w 70"/>
                <a:gd name="T97" fmla="*/ 37 h 69"/>
                <a:gd name="T98" fmla="*/ 70 w 70"/>
                <a:gd name="T99" fmla="*/ 38 h 69"/>
                <a:gd name="T100" fmla="*/ 70 w 70"/>
                <a:gd name="T101" fmla="*/ 40 h 69"/>
                <a:gd name="T102" fmla="*/ 69 w 70"/>
                <a:gd name="T103" fmla="*/ 41 h 69"/>
                <a:gd name="T104" fmla="*/ 68 w 70"/>
                <a:gd name="T105" fmla="*/ 42 h 69"/>
                <a:gd name="T106" fmla="*/ 67 w 70"/>
                <a:gd name="T107" fmla="*/ 43 h 69"/>
                <a:gd name="T108" fmla="*/ 66 w 70"/>
                <a:gd name="T109" fmla="*/ 4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 h="69">
                  <a:moveTo>
                    <a:pt x="65" y="45"/>
                  </a:moveTo>
                  <a:lnTo>
                    <a:pt x="44" y="66"/>
                  </a:lnTo>
                  <a:lnTo>
                    <a:pt x="44" y="66"/>
                  </a:lnTo>
                  <a:lnTo>
                    <a:pt x="44" y="66"/>
                  </a:lnTo>
                  <a:lnTo>
                    <a:pt x="43" y="66"/>
                  </a:lnTo>
                  <a:lnTo>
                    <a:pt x="43" y="67"/>
                  </a:lnTo>
                  <a:lnTo>
                    <a:pt x="43" y="67"/>
                  </a:lnTo>
                  <a:lnTo>
                    <a:pt x="43" y="67"/>
                  </a:lnTo>
                  <a:lnTo>
                    <a:pt x="43" y="67"/>
                  </a:lnTo>
                  <a:lnTo>
                    <a:pt x="42" y="68"/>
                  </a:lnTo>
                  <a:lnTo>
                    <a:pt x="42" y="68"/>
                  </a:lnTo>
                  <a:lnTo>
                    <a:pt x="42" y="68"/>
                  </a:lnTo>
                  <a:lnTo>
                    <a:pt x="42" y="68"/>
                  </a:lnTo>
                  <a:lnTo>
                    <a:pt x="42" y="68"/>
                  </a:lnTo>
                  <a:lnTo>
                    <a:pt x="41" y="69"/>
                  </a:lnTo>
                  <a:lnTo>
                    <a:pt x="41" y="69"/>
                  </a:lnTo>
                  <a:lnTo>
                    <a:pt x="41" y="69"/>
                  </a:lnTo>
                  <a:lnTo>
                    <a:pt x="41" y="69"/>
                  </a:lnTo>
                  <a:lnTo>
                    <a:pt x="40" y="69"/>
                  </a:lnTo>
                  <a:lnTo>
                    <a:pt x="40" y="69"/>
                  </a:lnTo>
                  <a:lnTo>
                    <a:pt x="40" y="69"/>
                  </a:lnTo>
                  <a:lnTo>
                    <a:pt x="40" y="69"/>
                  </a:lnTo>
                  <a:lnTo>
                    <a:pt x="40" y="69"/>
                  </a:lnTo>
                  <a:lnTo>
                    <a:pt x="39" y="69"/>
                  </a:lnTo>
                  <a:lnTo>
                    <a:pt x="39" y="69"/>
                  </a:lnTo>
                  <a:lnTo>
                    <a:pt x="39" y="69"/>
                  </a:lnTo>
                  <a:lnTo>
                    <a:pt x="39" y="69"/>
                  </a:lnTo>
                  <a:lnTo>
                    <a:pt x="39" y="69"/>
                  </a:lnTo>
                  <a:lnTo>
                    <a:pt x="38" y="69"/>
                  </a:lnTo>
                  <a:lnTo>
                    <a:pt x="38" y="69"/>
                  </a:lnTo>
                  <a:lnTo>
                    <a:pt x="37" y="69"/>
                  </a:lnTo>
                  <a:lnTo>
                    <a:pt x="37" y="69"/>
                  </a:lnTo>
                  <a:lnTo>
                    <a:pt x="37" y="69"/>
                  </a:lnTo>
                  <a:lnTo>
                    <a:pt x="37" y="69"/>
                  </a:lnTo>
                  <a:lnTo>
                    <a:pt x="36" y="69"/>
                  </a:lnTo>
                  <a:lnTo>
                    <a:pt x="36" y="69"/>
                  </a:lnTo>
                  <a:lnTo>
                    <a:pt x="36" y="69"/>
                  </a:lnTo>
                  <a:lnTo>
                    <a:pt x="36" y="69"/>
                  </a:lnTo>
                  <a:lnTo>
                    <a:pt x="35" y="69"/>
                  </a:lnTo>
                  <a:lnTo>
                    <a:pt x="35" y="69"/>
                  </a:lnTo>
                  <a:lnTo>
                    <a:pt x="35" y="69"/>
                  </a:lnTo>
                  <a:lnTo>
                    <a:pt x="35" y="69"/>
                  </a:lnTo>
                  <a:lnTo>
                    <a:pt x="34" y="69"/>
                  </a:lnTo>
                  <a:lnTo>
                    <a:pt x="34" y="68"/>
                  </a:lnTo>
                  <a:lnTo>
                    <a:pt x="34" y="68"/>
                  </a:lnTo>
                  <a:lnTo>
                    <a:pt x="33" y="68"/>
                  </a:lnTo>
                  <a:lnTo>
                    <a:pt x="33" y="68"/>
                  </a:lnTo>
                  <a:lnTo>
                    <a:pt x="33" y="68"/>
                  </a:lnTo>
                  <a:lnTo>
                    <a:pt x="33" y="68"/>
                  </a:lnTo>
                  <a:lnTo>
                    <a:pt x="32" y="68"/>
                  </a:lnTo>
                  <a:lnTo>
                    <a:pt x="32" y="68"/>
                  </a:lnTo>
                  <a:lnTo>
                    <a:pt x="32" y="68"/>
                  </a:lnTo>
                  <a:lnTo>
                    <a:pt x="32" y="68"/>
                  </a:lnTo>
                  <a:lnTo>
                    <a:pt x="32" y="67"/>
                  </a:lnTo>
                  <a:lnTo>
                    <a:pt x="31" y="67"/>
                  </a:lnTo>
                  <a:lnTo>
                    <a:pt x="31" y="67"/>
                  </a:lnTo>
                  <a:lnTo>
                    <a:pt x="31" y="67"/>
                  </a:lnTo>
                  <a:lnTo>
                    <a:pt x="30" y="67"/>
                  </a:lnTo>
                  <a:lnTo>
                    <a:pt x="30" y="67"/>
                  </a:lnTo>
                  <a:lnTo>
                    <a:pt x="30" y="67"/>
                  </a:lnTo>
                  <a:lnTo>
                    <a:pt x="30" y="66"/>
                  </a:lnTo>
                  <a:lnTo>
                    <a:pt x="30" y="66"/>
                  </a:lnTo>
                  <a:lnTo>
                    <a:pt x="29" y="66"/>
                  </a:lnTo>
                  <a:lnTo>
                    <a:pt x="3" y="48"/>
                  </a:lnTo>
                  <a:lnTo>
                    <a:pt x="3" y="47"/>
                  </a:lnTo>
                  <a:lnTo>
                    <a:pt x="3" y="47"/>
                  </a:lnTo>
                  <a:lnTo>
                    <a:pt x="3" y="47"/>
                  </a:lnTo>
                  <a:lnTo>
                    <a:pt x="3" y="47"/>
                  </a:lnTo>
                  <a:lnTo>
                    <a:pt x="2" y="46"/>
                  </a:lnTo>
                  <a:lnTo>
                    <a:pt x="3" y="46"/>
                  </a:lnTo>
                  <a:lnTo>
                    <a:pt x="2" y="46"/>
                  </a:lnTo>
                  <a:lnTo>
                    <a:pt x="2" y="46"/>
                  </a:lnTo>
                  <a:lnTo>
                    <a:pt x="2" y="46"/>
                  </a:lnTo>
                  <a:lnTo>
                    <a:pt x="2" y="45"/>
                  </a:lnTo>
                  <a:lnTo>
                    <a:pt x="2" y="45"/>
                  </a:lnTo>
                  <a:lnTo>
                    <a:pt x="2" y="45"/>
                  </a:lnTo>
                  <a:lnTo>
                    <a:pt x="1" y="45"/>
                  </a:lnTo>
                  <a:lnTo>
                    <a:pt x="2" y="45"/>
                  </a:lnTo>
                  <a:lnTo>
                    <a:pt x="1" y="44"/>
                  </a:lnTo>
                  <a:lnTo>
                    <a:pt x="1" y="44"/>
                  </a:lnTo>
                  <a:lnTo>
                    <a:pt x="1" y="44"/>
                  </a:lnTo>
                  <a:lnTo>
                    <a:pt x="1" y="44"/>
                  </a:lnTo>
                  <a:lnTo>
                    <a:pt x="1" y="44"/>
                  </a:lnTo>
                  <a:lnTo>
                    <a:pt x="1" y="43"/>
                  </a:lnTo>
                  <a:lnTo>
                    <a:pt x="1" y="43"/>
                  </a:lnTo>
                  <a:lnTo>
                    <a:pt x="1" y="43"/>
                  </a:lnTo>
                  <a:lnTo>
                    <a:pt x="1" y="42"/>
                  </a:lnTo>
                  <a:lnTo>
                    <a:pt x="1" y="42"/>
                  </a:lnTo>
                  <a:lnTo>
                    <a:pt x="1" y="42"/>
                  </a:lnTo>
                  <a:lnTo>
                    <a:pt x="1" y="42"/>
                  </a:lnTo>
                  <a:lnTo>
                    <a:pt x="1" y="41"/>
                  </a:lnTo>
                  <a:lnTo>
                    <a:pt x="0" y="41"/>
                  </a:lnTo>
                  <a:lnTo>
                    <a:pt x="0" y="41"/>
                  </a:lnTo>
                  <a:lnTo>
                    <a:pt x="0" y="40"/>
                  </a:lnTo>
                  <a:lnTo>
                    <a:pt x="0" y="40"/>
                  </a:lnTo>
                  <a:lnTo>
                    <a:pt x="0" y="40"/>
                  </a:lnTo>
                  <a:lnTo>
                    <a:pt x="0" y="40"/>
                  </a:lnTo>
                  <a:lnTo>
                    <a:pt x="0" y="40"/>
                  </a:lnTo>
                  <a:lnTo>
                    <a:pt x="0" y="39"/>
                  </a:lnTo>
                  <a:lnTo>
                    <a:pt x="0" y="39"/>
                  </a:lnTo>
                  <a:lnTo>
                    <a:pt x="0" y="39"/>
                  </a:lnTo>
                  <a:lnTo>
                    <a:pt x="0" y="39"/>
                  </a:lnTo>
                  <a:lnTo>
                    <a:pt x="0" y="38"/>
                  </a:lnTo>
                  <a:lnTo>
                    <a:pt x="0" y="38"/>
                  </a:lnTo>
                  <a:lnTo>
                    <a:pt x="0" y="37"/>
                  </a:lnTo>
                  <a:lnTo>
                    <a:pt x="1" y="37"/>
                  </a:lnTo>
                  <a:lnTo>
                    <a:pt x="0" y="37"/>
                  </a:lnTo>
                  <a:lnTo>
                    <a:pt x="1" y="37"/>
                  </a:lnTo>
                  <a:lnTo>
                    <a:pt x="1" y="36"/>
                  </a:lnTo>
                  <a:lnTo>
                    <a:pt x="1" y="36"/>
                  </a:lnTo>
                  <a:lnTo>
                    <a:pt x="1" y="36"/>
                  </a:lnTo>
                  <a:lnTo>
                    <a:pt x="1" y="35"/>
                  </a:lnTo>
                  <a:lnTo>
                    <a:pt x="1" y="35"/>
                  </a:lnTo>
                  <a:lnTo>
                    <a:pt x="1" y="35"/>
                  </a:lnTo>
                  <a:lnTo>
                    <a:pt x="1" y="35"/>
                  </a:lnTo>
                  <a:lnTo>
                    <a:pt x="1" y="34"/>
                  </a:lnTo>
                  <a:lnTo>
                    <a:pt x="1" y="34"/>
                  </a:lnTo>
                  <a:lnTo>
                    <a:pt x="2" y="34"/>
                  </a:lnTo>
                  <a:lnTo>
                    <a:pt x="2" y="34"/>
                  </a:lnTo>
                  <a:lnTo>
                    <a:pt x="2" y="33"/>
                  </a:lnTo>
                  <a:lnTo>
                    <a:pt x="2" y="33"/>
                  </a:lnTo>
                  <a:lnTo>
                    <a:pt x="2" y="33"/>
                  </a:lnTo>
                  <a:lnTo>
                    <a:pt x="2" y="33"/>
                  </a:lnTo>
                  <a:lnTo>
                    <a:pt x="2" y="33"/>
                  </a:lnTo>
                  <a:lnTo>
                    <a:pt x="2" y="32"/>
                  </a:lnTo>
                  <a:lnTo>
                    <a:pt x="3" y="32"/>
                  </a:lnTo>
                  <a:lnTo>
                    <a:pt x="3" y="32"/>
                  </a:lnTo>
                  <a:lnTo>
                    <a:pt x="3" y="32"/>
                  </a:lnTo>
                  <a:lnTo>
                    <a:pt x="3" y="31"/>
                  </a:lnTo>
                  <a:lnTo>
                    <a:pt x="3" y="31"/>
                  </a:lnTo>
                  <a:lnTo>
                    <a:pt x="3" y="31"/>
                  </a:lnTo>
                  <a:lnTo>
                    <a:pt x="4" y="31"/>
                  </a:lnTo>
                  <a:lnTo>
                    <a:pt x="4" y="31"/>
                  </a:lnTo>
                  <a:lnTo>
                    <a:pt x="4" y="30"/>
                  </a:lnTo>
                  <a:lnTo>
                    <a:pt x="4" y="30"/>
                  </a:lnTo>
                  <a:lnTo>
                    <a:pt x="4" y="30"/>
                  </a:lnTo>
                  <a:lnTo>
                    <a:pt x="5" y="30"/>
                  </a:lnTo>
                  <a:lnTo>
                    <a:pt x="5" y="29"/>
                  </a:lnTo>
                  <a:lnTo>
                    <a:pt x="5" y="29"/>
                  </a:lnTo>
                  <a:lnTo>
                    <a:pt x="5" y="29"/>
                  </a:lnTo>
                  <a:lnTo>
                    <a:pt x="28" y="6"/>
                  </a:lnTo>
                  <a:lnTo>
                    <a:pt x="28" y="6"/>
                  </a:lnTo>
                  <a:lnTo>
                    <a:pt x="29" y="6"/>
                  </a:lnTo>
                  <a:lnTo>
                    <a:pt x="29" y="6"/>
                  </a:lnTo>
                  <a:lnTo>
                    <a:pt x="29" y="5"/>
                  </a:lnTo>
                  <a:lnTo>
                    <a:pt x="29" y="5"/>
                  </a:lnTo>
                  <a:lnTo>
                    <a:pt x="29" y="5"/>
                  </a:lnTo>
                  <a:lnTo>
                    <a:pt x="30" y="5"/>
                  </a:lnTo>
                  <a:lnTo>
                    <a:pt x="30" y="5"/>
                  </a:lnTo>
                  <a:lnTo>
                    <a:pt x="30" y="4"/>
                  </a:lnTo>
                  <a:lnTo>
                    <a:pt x="30" y="4"/>
                  </a:lnTo>
                  <a:lnTo>
                    <a:pt x="30" y="4"/>
                  </a:lnTo>
                  <a:lnTo>
                    <a:pt x="31" y="4"/>
                  </a:lnTo>
                  <a:lnTo>
                    <a:pt x="31" y="4"/>
                  </a:lnTo>
                  <a:lnTo>
                    <a:pt x="31" y="3"/>
                  </a:lnTo>
                  <a:lnTo>
                    <a:pt x="31" y="3"/>
                  </a:lnTo>
                  <a:lnTo>
                    <a:pt x="32" y="3"/>
                  </a:lnTo>
                  <a:lnTo>
                    <a:pt x="32" y="3"/>
                  </a:lnTo>
                  <a:lnTo>
                    <a:pt x="32" y="3"/>
                  </a:lnTo>
                  <a:lnTo>
                    <a:pt x="32" y="3"/>
                  </a:lnTo>
                  <a:lnTo>
                    <a:pt x="33" y="2"/>
                  </a:lnTo>
                  <a:lnTo>
                    <a:pt x="33" y="2"/>
                  </a:lnTo>
                  <a:lnTo>
                    <a:pt x="33" y="2"/>
                  </a:lnTo>
                  <a:lnTo>
                    <a:pt x="33" y="2"/>
                  </a:lnTo>
                  <a:lnTo>
                    <a:pt x="33" y="2"/>
                  </a:lnTo>
                  <a:lnTo>
                    <a:pt x="34" y="2"/>
                  </a:lnTo>
                  <a:lnTo>
                    <a:pt x="34" y="2"/>
                  </a:lnTo>
                  <a:lnTo>
                    <a:pt x="34" y="1"/>
                  </a:lnTo>
                  <a:lnTo>
                    <a:pt x="34" y="1"/>
                  </a:lnTo>
                  <a:lnTo>
                    <a:pt x="35" y="1"/>
                  </a:lnTo>
                  <a:lnTo>
                    <a:pt x="35" y="1"/>
                  </a:lnTo>
                  <a:lnTo>
                    <a:pt x="35" y="1"/>
                  </a:lnTo>
                  <a:lnTo>
                    <a:pt x="36" y="1"/>
                  </a:lnTo>
                  <a:lnTo>
                    <a:pt x="36" y="0"/>
                  </a:lnTo>
                  <a:lnTo>
                    <a:pt x="36" y="0"/>
                  </a:lnTo>
                  <a:lnTo>
                    <a:pt x="36" y="0"/>
                  </a:lnTo>
                  <a:lnTo>
                    <a:pt x="36" y="0"/>
                  </a:lnTo>
                  <a:lnTo>
                    <a:pt x="37" y="0"/>
                  </a:lnTo>
                  <a:lnTo>
                    <a:pt x="37" y="0"/>
                  </a:lnTo>
                  <a:lnTo>
                    <a:pt x="37" y="0"/>
                  </a:lnTo>
                  <a:lnTo>
                    <a:pt x="37" y="0"/>
                  </a:lnTo>
                  <a:lnTo>
                    <a:pt x="38" y="0"/>
                  </a:lnTo>
                  <a:lnTo>
                    <a:pt x="38" y="0"/>
                  </a:lnTo>
                  <a:lnTo>
                    <a:pt x="39" y="0"/>
                  </a:lnTo>
                  <a:lnTo>
                    <a:pt x="39" y="0"/>
                  </a:lnTo>
                  <a:lnTo>
                    <a:pt x="39" y="0"/>
                  </a:lnTo>
                  <a:lnTo>
                    <a:pt x="39" y="0"/>
                  </a:lnTo>
                  <a:lnTo>
                    <a:pt x="40" y="0"/>
                  </a:lnTo>
                  <a:lnTo>
                    <a:pt x="40" y="0"/>
                  </a:lnTo>
                  <a:lnTo>
                    <a:pt x="40" y="0"/>
                  </a:lnTo>
                  <a:lnTo>
                    <a:pt x="41" y="0"/>
                  </a:lnTo>
                  <a:lnTo>
                    <a:pt x="41" y="0"/>
                  </a:lnTo>
                  <a:lnTo>
                    <a:pt x="41" y="0"/>
                  </a:lnTo>
                  <a:lnTo>
                    <a:pt x="42" y="0"/>
                  </a:lnTo>
                  <a:lnTo>
                    <a:pt x="42" y="0"/>
                  </a:lnTo>
                  <a:lnTo>
                    <a:pt x="42" y="0"/>
                  </a:lnTo>
                  <a:lnTo>
                    <a:pt x="42" y="0"/>
                  </a:lnTo>
                  <a:lnTo>
                    <a:pt x="43" y="0"/>
                  </a:lnTo>
                  <a:lnTo>
                    <a:pt x="43" y="1"/>
                  </a:lnTo>
                  <a:lnTo>
                    <a:pt x="43" y="1"/>
                  </a:lnTo>
                  <a:lnTo>
                    <a:pt x="43" y="1"/>
                  </a:lnTo>
                  <a:lnTo>
                    <a:pt x="43" y="1"/>
                  </a:lnTo>
                  <a:lnTo>
                    <a:pt x="44" y="2"/>
                  </a:lnTo>
                  <a:lnTo>
                    <a:pt x="44" y="2"/>
                  </a:lnTo>
                  <a:lnTo>
                    <a:pt x="44" y="2"/>
                  </a:lnTo>
                  <a:lnTo>
                    <a:pt x="44" y="2"/>
                  </a:lnTo>
                  <a:lnTo>
                    <a:pt x="44" y="2"/>
                  </a:lnTo>
                  <a:lnTo>
                    <a:pt x="45" y="3"/>
                  </a:lnTo>
                  <a:lnTo>
                    <a:pt x="45" y="3"/>
                  </a:lnTo>
                  <a:lnTo>
                    <a:pt x="45" y="3"/>
                  </a:lnTo>
                  <a:lnTo>
                    <a:pt x="45" y="3"/>
                  </a:lnTo>
                  <a:lnTo>
                    <a:pt x="45" y="3"/>
                  </a:lnTo>
                  <a:lnTo>
                    <a:pt x="46" y="4"/>
                  </a:lnTo>
                  <a:lnTo>
                    <a:pt x="46" y="4"/>
                  </a:lnTo>
                  <a:lnTo>
                    <a:pt x="46" y="4"/>
                  </a:lnTo>
                  <a:lnTo>
                    <a:pt x="65" y="30"/>
                  </a:lnTo>
                  <a:lnTo>
                    <a:pt x="65" y="30"/>
                  </a:lnTo>
                  <a:lnTo>
                    <a:pt x="65" y="30"/>
                  </a:lnTo>
                  <a:lnTo>
                    <a:pt x="65" y="30"/>
                  </a:lnTo>
                  <a:lnTo>
                    <a:pt x="66" y="30"/>
                  </a:lnTo>
                  <a:lnTo>
                    <a:pt x="66" y="30"/>
                  </a:lnTo>
                  <a:lnTo>
                    <a:pt x="66" y="31"/>
                  </a:lnTo>
                  <a:lnTo>
                    <a:pt x="66" y="31"/>
                  </a:lnTo>
                  <a:lnTo>
                    <a:pt x="66" y="31"/>
                  </a:lnTo>
                  <a:lnTo>
                    <a:pt x="66" y="31"/>
                  </a:lnTo>
                  <a:lnTo>
                    <a:pt x="67" y="32"/>
                  </a:lnTo>
                  <a:lnTo>
                    <a:pt x="67" y="32"/>
                  </a:lnTo>
                  <a:lnTo>
                    <a:pt x="67" y="32"/>
                  </a:lnTo>
                  <a:lnTo>
                    <a:pt x="67" y="32"/>
                  </a:lnTo>
                  <a:lnTo>
                    <a:pt x="67" y="32"/>
                  </a:lnTo>
                  <a:lnTo>
                    <a:pt x="68" y="33"/>
                  </a:lnTo>
                  <a:lnTo>
                    <a:pt x="68" y="33"/>
                  </a:lnTo>
                  <a:lnTo>
                    <a:pt x="68" y="33"/>
                  </a:lnTo>
                  <a:lnTo>
                    <a:pt x="68" y="33"/>
                  </a:lnTo>
                  <a:lnTo>
                    <a:pt x="68" y="34"/>
                  </a:lnTo>
                  <a:lnTo>
                    <a:pt x="68" y="34"/>
                  </a:lnTo>
                  <a:lnTo>
                    <a:pt x="68" y="34"/>
                  </a:lnTo>
                  <a:lnTo>
                    <a:pt x="69" y="34"/>
                  </a:lnTo>
                  <a:lnTo>
                    <a:pt x="69" y="35"/>
                  </a:lnTo>
                  <a:lnTo>
                    <a:pt x="69" y="35"/>
                  </a:lnTo>
                  <a:lnTo>
                    <a:pt x="69" y="35"/>
                  </a:lnTo>
                  <a:lnTo>
                    <a:pt x="69" y="36"/>
                  </a:lnTo>
                  <a:lnTo>
                    <a:pt x="69" y="36"/>
                  </a:lnTo>
                  <a:lnTo>
                    <a:pt x="69" y="36"/>
                  </a:lnTo>
                  <a:lnTo>
                    <a:pt x="70" y="37"/>
                  </a:lnTo>
                  <a:lnTo>
                    <a:pt x="69" y="37"/>
                  </a:lnTo>
                  <a:lnTo>
                    <a:pt x="70" y="37"/>
                  </a:lnTo>
                  <a:lnTo>
                    <a:pt x="70" y="37"/>
                  </a:lnTo>
                  <a:lnTo>
                    <a:pt x="70" y="38"/>
                  </a:lnTo>
                  <a:lnTo>
                    <a:pt x="70" y="38"/>
                  </a:lnTo>
                  <a:lnTo>
                    <a:pt x="70" y="39"/>
                  </a:lnTo>
                  <a:lnTo>
                    <a:pt x="69" y="39"/>
                  </a:lnTo>
                  <a:lnTo>
                    <a:pt x="70" y="39"/>
                  </a:lnTo>
                  <a:lnTo>
                    <a:pt x="69" y="39"/>
                  </a:lnTo>
                  <a:lnTo>
                    <a:pt x="70" y="40"/>
                  </a:lnTo>
                  <a:lnTo>
                    <a:pt x="69" y="40"/>
                  </a:lnTo>
                  <a:lnTo>
                    <a:pt x="69" y="40"/>
                  </a:lnTo>
                  <a:lnTo>
                    <a:pt x="69" y="40"/>
                  </a:lnTo>
                  <a:lnTo>
                    <a:pt x="69" y="40"/>
                  </a:lnTo>
                  <a:lnTo>
                    <a:pt x="69" y="41"/>
                  </a:lnTo>
                  <a:lnTo>
                    <a:pt x="69" y="41"/>
                  </a:lnTo>
                  <a:lnTo>
                    <a:pt x="69" y="41"/>
                  </a:lnTo>
                  <a:lnTo>
                    <a:pt x="68" y="41"/>
                  </a:lnTo>
                  <a:lnTo>
                    <a:pt x="68" y="42"/>
                  </a:lnTo>
                  <a:lnTo>
                    <a:pt x="68" y="42"/>
                  </a:lnTo>
                  <a:lnTo>
                    <a:pt x="68" y="42"/>
                  </a:lnTo>
                  <a:lnTo>
                    <a:pt x="68" y="42"/>
                  </a:lnTo>
                  <a:lnTo>
                    <a:pt x="67" y="43"/>
                  </a:lnTo>
                  <a:lnTo>
                    <a:pt x="67" y="43"/>
                  </a:lnTo>
                  <a:lnTo>
                    <a:pt x="67" y="43"/>
                  </a:lnTo>
                  <a:lnTo>
                    <a:pt x="67" y="43"/>
                  </a:lnTo>
                  <a:lnTo>
                    <a:pt x="67" y="43"/>
                  </a:lnTo>
                  <a:lnTo>
                    <a:pt x="66" y="44"/>
                  </a:lnTo>
                  <a:lnTo>
                    <a:pt x="66" y="44"/>
                  </a:lnTo>
                  <a:lnTo>
                    <a:pt x="66" y="44"/>
                  </a:lnTo>
                  <a:lnTo>
                    <a:pt x="66" y="44"/>
                  </a:lnTo>
                  <a:lnTo>
                    <a:pt x="66" y="44"/>
                  </a:lnTo>
                  <a:lnTo>
                    <a:pt x="65" y="4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8" name="Freeform 238"/>
            <p:cNvSpPr>
              <a:spLocks/>
            </p:cNvSpPr>
            <p:nvPr/>
          </p:nvSpPr>
          <p:spPr bwMode="auto">
            <a:xfrm>
              <a:off x="1933" y="3455"/>
              <a:ext cx="7" cy="17"/>
            </a:xfrm>
            <a:custGeom>
              <a:avLst/>
              <a:gdLst>
                <a:gd name="T0" fmla="*/ 7 w 7"/>
                <a:gd name="T1" fmla="*/ 11 h 17"/>
                <a:gd name="T2" fmla="*/ 6 w 7"/>
                <a:gd name="T3" fmla="*/ 2 h 17"/>
                <a:gd name="T4" fmla="*/ 6 w 7"/>
                <a:gd name="T5" fmla="*/ 2 h 17"/>
                <a:gd name="T6" fmla="*/ 5 w 7"/>
                <a:gd name="T7" fmla="*/ 1 h 17"/>
                <a:gd name="T8" fmla="*/ 5 w 7"/>
                <a:gd name="T9" fmla="*/ 1 h 17"/>
                <a:gd name="T10" fmla="*/ 5 w 7"/>
                <a:gd name="T11" fmla="*/ 1 h 17"/>
                <a:gd name="T12" fmla="*/ 5 w 7"/>
                <a:gd name="T13" fmla="*/ 1 h 17"/>
                <a:gd name="T14" fmla="*/ 5 w 7"/>
                <a:gd name="T15" fmla="*/ 0 h 17"/>
                <a:gd name="T16" fmla="*/ 4 w 7"/>
                <a:gd name="T17" fmla="*/ 1 h 17"/>
                <a:gd name="T18" fmla="*/ 4 w 7"/>
                <a:gd name="T19" fmla="*/ 0 h 17"/>
                <a:gd name="T20" fmla="*/ 4 w 7"/>
                <a:gd name="T21" fmla="*/ 1 h 17"/>
                <a:gd name="T22" fmla="*/ 4 w 7"/>
                <a:gd name="T23" fmla="*/ 0 h 17"/>
                <a:gd name="T24" fmla="*/ 4 w 7"/>
                <a:gd name="T25" fmla="*/ 0 h 17"/>
                <a:gd name="T26" fmla="*/ 3 w 7"/>
                <a:gd name="T27" fmla="*/ 0 h 17"/>
                <a:gd name="T28" fmla="*/ 3 w 7"/>
                <a:gd name="T29" fmla="*/ 0 h 17"/>
                <a:gd name="T30" fmla="*/ 3 w 7"/>
                <a:gd name="T31" fmla="*/ 0 h 17"/>
                <a:gd name="T32" fmla="*/ 3 w 7"/>
                <a:gd name="T33" fmla="*/ 0 h 17"/>
                <a:gd name="T34" fmla="*/ 3 w 7"/>
                <a:gd name="T35" fmla="*/ 0 h 17"/>
                <a:gd name="T36" fmla="*/ 2 w 7"/>
                <a:gd name="T37" fmla="*/ 0 h 17"/>
                <a:gd name="T38" fmla="*/ 2 w 7"/>
                <a:gd name="T39" fmla="*/ 1 h 17"/>
                <a:gd name="T40" fmla="*/ 2 w 7"/>
                <a:gd name="T41" fmla="*/ 1 h 17"/>
                <a:gd name="T42" fmla="*/ 2 w 7"/>
                <a:gd name="T43" fmla="*/ 1 h 17"/>
                <a:gd name="T44" fmla="*/ 1 w 7"/>
                <a:gd name="T45" fmla="*/ 1 h 17"/>
                <a:gd name="T46" fmla="*/ 1 w 7"/>
                <a:gd name="T47" fmla="*/ 2 h 17"/>
                <a:gd name="T48" fmla="*/ 1 w 7"/>
                <a:gd name="T49" fmla="*/ 2 h 17"/>
                <a:gd name="T50" fmla="*/ 1 w 7"/>
                <a:gd name="T51" fmla="*/ 2 h 17"/>
                <a:gd name="T52" fmla="*/ 1 w 7"/>
                <a:gd name="T53" fmla="*/ 2 h 17"/>
                <a:gd name="T54" fmla="*/ 1 w 7"/>
                <a:gd name="T55" fmla="*/ 2 h 17"/>
                <a:gd name="T56" fmla="*/ 1 w 7"/>
                <a:gd name="T57" fmla="*/ 3 h 17"/>
                <a:gd name="T58" fmla="*/ 1 w 7"/>
                <a:gd name="T59" fmla="*/ 3 h 17"/>
                <a:gd name="T60" fmla="*/ 1 w 7"/>
                <a:gd name="T61" fmla="*/ 3 h 17"/>
                <a:gd name="T62" fmla="*/ 1 w 7"/>
                <a:gd name="T63" fmla="*/ 3 h 17"/>
                <a:gd name="T64" fmla="*/ 1 w 7"/>
                <a:gd name="T65" fmla="*/ 3 h 17"/>
                <a:gd name="T66" fmla="*/ 1 w 7"/>
                <a:gd name="T67" fmla="*/ 4 h 17"/>
                <a:gd name="T68" fmla="*/ 1 w 7"/>
                <a:gd name="T69" fmla="*/ 4 h 17"/>
                <a:gd name="T70" fmla="*/ 1 w 7"/>
                <a:gd name="T71" fmla="*/ 4 h 17"/>
                <a:gd name="T72" fmla="*/ 0 w 7"/>
                <a:gd name="T73" fmla="*/ 4 h 17"/>
                <a:gd name="T74" fmla="*/ 1 w 7"/>
                <a:gd name="T75" fmla="*/ 17 h 17"/>
                <a:gd name="T76" fmla="*/ 7 w 7"/>
                <a:gd name="T7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17">
                  <a:moveTo>
                    <a:pt x="7" y="11"/>
                  </a:moveTo>
                  <a:lnTo>
                    <a:pt x="6" y="2"/>
                  </a:lnTo>
                  <a:lnTo>
                    <a:pt x="6" y="2"/>
                  </a:lnTo>
                  <a:lnTo>
                    <a:pt x="5" y="1"/>
                  </a:lnTo>
                  <a:lnTo>
                    <a:pt x="5" y="1"/>
                  </a:lnTo>
                  <a:lnTo>
                    <a:pt x="5" y="1"/>
                  </a:lnTo>
                  <a:lnTo>
                    <a:pt x="5" y="1"/>
                  </a:lnTo>
                  <a:lnTo>
                    <a:pt x="5" y="0"/>
                  </a:lnTo>
                  <a:lnTo>
                    <a:pt x="4" y="1"/>
                  </a:lnTo>
                  <a:lnTo>
                    <a:pt x="4" y="0"/>
                  </a:lnTo>
                  <a:lnTo>
                    <a:pt x="4" y="1"/>
                  </a:lnTo>
                  <a:lnTo>
                    <a:pt x="4" y="0"/>
                  </a:lnTo>
                  <a:lnTo>
                    <a:pt x="4" y="0"/>
                  </a:lnTo>
                  <a:lnTo>
                    <a:pt x="3" y="0"/>
                  </a:lnTo>
                  <a:lnTo>
                    <a:pt x="3" y="0"/>
                  </a:lnTo>
                  <a:lnTo>
                    <a:pt x="3" y="0"/>
                  </a:lnTo>
                  <a:lnTo>
                    <a:pt x="3" y="0"/>
                  </a:lnTo>
                  <a:lnTo>
                    <a:pt x="3" y="0"/>
                  </a:lnTo>
                  <a:lnTo>
                    <a:pt x="2" y="0"/>
                  </a:lnTo>
                  <a:lnTo>
                    <a:pt x="2" y="1"/>
                  </a:lnTo>
                  <a:lnTo>
                    <a:pt x="2" y="1"/>
                  </a:lnTo>
                  <a:lnTo>
                    <a:pt x="2" y="1"/>
                  </a:lnTo>
                  <a:lnTo>
                    <a:pt x="1" y="1"/>
                  </a:lnTo>
                  <a:lnTo>
                    <a:pt x="1" y="2"/>
                  </a:lnTo>
                  <a:lnTo>
                    <a:pt x="1" y="2"/>
                  </a:lnTo>
                  <a:lnTo>
                    <a:pt x="1" y="2"/>
                  </a:lnTo>
                  <a:lnTo>
                    <a:pt x="1" y="2"/>
                  </a:lnTo>
                  <a:lnTo>
                    <a:pt x="1" y="2"/>
                  </a:lnTo>
                  <a:lnTo>
                    <a:pt x="1" y="3"/>
                  </a:lnTo>
                  <a:lnTo>
                    <a:pt x="1" y="3"/>
                  </a:lnTo>
                  <a:lnTo>
                    <a:pt x="1" y="3"/>
                  </a:lnTo>
                  <a:lnTo>
                    <a:pt x="1" y="3"/>
                  </a:lnTo>
                  <a:lnTo>
                    <a:pt x="1" y="3"/>
                  </a:lnTo>
                  <a:lnTo>
                    <a:pt x="1" y="4"/>
                  </a:lnTo>
                  <a:lnTo>
                    <a:pt x="1" y="4"/>
                  </a:lnTo>
                  <a:lnTo>
                    <a:pt x="1" y="4"/>
                  </a:lnTo>
                  <a:lnTo>
                    <a:pt x="0" y="4"/>
                  </a:lnTo>
                  <a:lnTo>
                    <a:pt x="1" y="17"/>
                  </a:lnTo>
                  <a:lnTo>
                    <a:pt x="7" y="1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09" name="Freeform 239"/>
            <p:cNvSpPr>
              <a:spLocks/>
            </p:cNvSpPr>
            <p:nvPr/>
          </p:nvSpPr>
          <p:spPr bwMode="auto">
            <a:xfrm>
              <a:off x="1933" y="3455"/>
              <a:ext cx="7" cy="17"/>
            </a:xfrm>
            <a:custGeom>
              <a:avLst/>
              <a:gdLst>
                <a:gd name="T0" fmla="*/ 7 w 7"/>
                <a:gd name="T1" fmla="*/ 11 h 17"/>
                <a:gd name="T2" fmla="*/ 6 w 7"/>
                <a:gd name="T3" fmla="*/ 2 h 17"/>
                <a:gd name="T4" fmla="*/ 6 w 7"/>
                <a:gd name="T5" fmla="*/ 2 h 17"/>
                <a:gd name="T6" fmla="*/ 5 w 7"/>
                <a:gd name="T7" fmla="*/ 1 h 17"/>
                <a:gd name="T8" fmla="*/ 5 w 7"/>
                <a:gd name="T9" fmla="*/ 1 h 17"/>
                <a:gd name="T10" fmla="*/ 5 w 7"/>
                <a:gd name="T11" fmla="*/ 1 h 17"/>
                <a:gd name="T12" fmla="*/ 5 w 7"/>
                <a:gd name="T13" fmla="*/ 1 h 17"/>
                <a:gd name="T14" fmla="*/ 5 w 7"/>
                <a:gd name="T15" fmla="*/ 0 h 17"/>
                <a:gd name="T16" fmla="*/ 4 w 7"/>
                <a:gd name="T17" fmla="*/ 1 h 17"/>
                <a:gd name="T18" fmla="*/ 4 w 7"/>
                <a:gd name="T19" fmla="*/ 0 h 17"/>
                <a:gd name="T20" fmla="*/ 4 w 7"/>
                <a:gd name="T21" fmla="*/ 1 h 17"/>
                <a:gd name="T22" fmla="*/ 4 w 7"/>
                <a:gd name="T23" fmla="*/ 0 h 17"/>
                <a:gd name="T24" fmla="*/ 4 w 7"/>
                <a:gd name="T25" fmla="*/ 0 h 17"/>
                <a:gd name="T26" fmla="*/ 3 w 7"/>
                <a:gd name="T27" fmla="*/ 0 h 17"/>
                <a:gd name="T28" fmla="*/ 3 w 7"/>
                <a:gd name="T29" fmla="*/ 0 h 17"/>
                <a:gd name="T30" fmla="*/ 3 w 7"/>
                <a:gd name="T31" fmla="*/ 0 h 17"/>
                <a:gd name="T32" fmla="*/ 3 w 7"/>
                <a:gd name="T33" fmla="*/ 0 h 17"/>
                <a:gd name="T34" fmla="*/ 3 w 7"/>
                <a:gd name="T35" fmla="*/ 0 h 17"/>
                <a:gd name="T36" fmla="*/ 2 w 7"/>
                <a:gd name="T37" fmla="*/ 0 h 17"/>
                <a:gd name="T38" fmla="*/ 2 w 7"/>
                <a:gd name="T39" fmla="*/ 1 h 17"/>
                <a:gd name="T40" fmla="*/ 2 w 7"/>
                <a:gd name="T41" fmla="*/ 1 h 17"/>
                <a:gd name="T42" fmla="*/ 2 w 7"/>
                <a:gd name="T43" fmla="*/ 1 h 17"/>
                <a:gd name="T44" fmla="*/ 1 w 7"/>
                <a:gd name="T45" fmla="*/ 1 h 17"/>
                <a:gd name="T46" fmla="*/ 1 w 7"/>
                <a:gd name="T47" fmla="*/ 2 h 17"/>
                <a:gd name="T48" fmla="*/ 1 w 7"/>
                <a:gd name="T49" fmla="*/ 2 h 17"/>
                <a:gd name="T50" fmla="*/ 1 w 7"/>
                <a:gd name="T51" fmla="*/ 2 h 17"/>
                <a:gd name="T52" fmla="*/ 1 w 7"/>
                <a:gd name="T53" fmla="*/ 2 h 17"/>
                <a:gd name="T54" fmla="*/ 1 w 7"/>
                <a:gd name="T55" fmla="*/ 2 h 17"/>
                <a:gd name="T56" fmla="*/ 1 w 7"/>
                <a:gd name="T57" fmla="*/ 3 h 17"/>
                <a:gd name="T58" fmla="*/ 1 w 7"/>
                <a:gd name="T59" fmla="*/ 3 h 17"/>
                <a:gd name="T60" fmla="*/ 1 w 7"/>
                <a:gd name="T61" fmla="*/ 3 h 17"/>
                <a:gd name="T62" fmla="*/ 1 w 7"/>
                <a:gd name="T63" fmla="*/ 3 h 17"/>
                <a:gd name="T64" fmla="*/ 1 w 7"/>
                <a:gd name="T65" fmla="*/ 3 h 17"/>
                <a:gd name="T66" fmla="*/ 1 w 7"/>
                <a:gd name="T67" fmla="*/ 4 h 17"/>
                <a:gd name="T68" fmla="*/ 1 w 7"/>
                <a:gd name="T69" fmla="*/ 4 h 17"/>
                <a:gd name="T70" fmla="*/ 1 w 7"/>
                <a:gd name="T71" fmla="*/ 4 h 17"/>
                <a:gd name="T72" fmla="*/ 0 w 7"/>
                <a:gd name="T73" fmla="*/ 4 h 17"/>
                <a:gd name="T74" fmla="*/ 1 w 7"/>
                <a:gd name="T75" fmla="*/ 17 h 17"/>
                <a:gd name="T76" fmla="*/ 7 w 7"/>
                <a:gd name="T7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17">
                  <a:moveTo>
                    <a:pt x="7" y="11"/>
                  </a:moveTo>
                  <a:lnTo>
                    <a:pt x="6" y="2"/>
                  </a:lnTo>
                  <a:lnTo>
                    <a:pt x="6" y="2"/>
                  </a:lnTo>
                  <a:lnTo>
                    <a:pt x="5" y="1"/>
                  </a:lnTo>
                  <a:lnTo>
                    <a:pt x="5" y="1"/>
                  </a:lnTo>
                  <a:lnTo>
                    <a:pt x="5" y="1"/>
                  </a:lnTo>
                  <a:lnTo>
                    <a:pt x="5" y="1"/>
                  </a:lnTo>
                  <a:lnTo>
                    <a:pt x="5" y="0"/>
                  </a:lnTo>
                  <a:lnTo>
                    <a:pt x="4" y="1"/>
                  </a:lnTo>
                  <a:lnTo>
                    <a:pt x="4" y="0"/>
                  </a:lnTo>
                  <a:lnTo>
                    <a:pt x="4" y="1"/>
                  </a:lnTo>
                  <a:lnTo>
                    <a:pt x="4" y="0"/>
                  </a:lnTo>
                  <a:lnTo>
                    <a:pt x="4" y="0"/>
                  </a:lnTo>
                  <a:lnTo>
                    <a:pt x="3" y="0"/>
                  </a:lnTo>
                  <a:lnTo>
                    <a:pt x="3" y="0"/>
                  </a:lnTo>
                  <a:lnTo>
                    <a:pt x="3" y="0"/>
                  </a:lnTo>
                  <a:lnTo>
                    <a:pt x="3" y="0"/>
                  </a:lnTo>
                  <a:lnTo>
                    <a:pt x="3" y="0"/>
                  </a:lnTo>
                  <a:lnTo>
                    <a:pt x="2" y="0"/>
                  </a:lnTo>
                  <a:lnTo>
                    <a:pt x="2" y="1"/>
                  </a:lnTo>
                  <a:lnTo>
                    <a:pt x="2" y="1"/>
                  </a:lnTo>
                  <a:lnTo>
                    <a:pt x="2" y="1"/>
                  </a:lnTo>
                  <a:lnTo>
                    <a:pt x="1" y="1"/>
                  </a:lnTo>
                  <a:lnTo>
                    <a:pt x="1" y="2"/>
                  </a:lnTo>
                  <a:lnTo>
                    <a:pt x="1" y="2"/>
                  </a:lnTo>
                  <a:lnTo>
                    <a:pt x="1" y="2"/>
                  </a:lnTo>
                  <a:lnTo>
                    <a:pt x="1" y="2"/>
                  </a:lnTo>
                  <a:lnTo>
                    <a:pt x="1" y="2"/>
                  </a:lnTo>
                  <a:lnTo>
                    <a:pt x="1" y="3"/>
                  </a:lnTo>
                  <a:lnTo>
                    <a:pt x="1" y="3"/>
                  </a:lnTo>
                  <a:lnTo>
                    <a:pt x="1" y="3"/>
                  </a:lnTo>
                  <a:lnTo>
                    <a:pt x="1" y="3"/>
                  </a:lnTo>
                  <a:lnTo>
                    <a:pt x="1" y="3"/>
                  </a:lnTo>
                  <a:lnTo>
                    <a:pt x="1" y="4"/>
                  </a:lnTo>
                  <a:lnTo>
                    <a:pt x="1" y="4"/>
                  </a:lnTo>
                  <a:lnTo>
                    <a:pt x="1" y="4"/>
                  </a:lnTo>
                  <a:lnTo>
                    <a:pt x="0" y="4"/>
                  </a:lnTo>
                  <a:lnTo>
                    <a:pt x="1" y="17"/>
                  </a:lnTo>
                  <a:lnTo>
                    <a:pt x="7" y="1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0" name="Freeform 240"/>
            <p:cNvSpPr>
              <a:spLocks/>
            </p:cNvSpPr>
            <p:nvPr/>
          </p:nvSpPr>
          <p:spPr bwMode="auto">
            <a:xfrm>
              <a:off x="1956" y="3433"/>
              <a:ext cx="15" cy="7"/>
            </a:xfrm>
            <a:custGeom>
              <a:avLst/>
              <a:gdLst>
                <a:gd name="T0" fmla="*/ 11 w 15"/>
                <a:gd name="T1" fmla="*/ 7 h 7"/>
                <a:gd name="T2" fmla="*/ 0 w 15"/>
                <a:gd name="T3" fmla="*/ 6 h 7"/>
                <a:gd name="T4" fmla="*/ 4 w 15"/>
                <a:gd name="T5" fmla="*/ 0 h 7"/>
                <a:gd name="T6" fmla="*/ 15 w 15"/>
                <a:gd name="T7" fmla="*/ 2 h 7"/>
                <a:gd name="T8" fmla="*/ 11 w 15"/>
                <a:gd name="T9" fmla="*/ 7 h 7"/>
              </a:gdLst>
              <a:ahLst/>
              <a:cxnLst>
                <a:cxn ang="0">
                  <a:pos x="T0" y="T1"/>
                </a:cxn>
                <a:cxn ang="0">
                  <a:pos x="T2" y="T3"/>
                </a:cxn>
                <a:cxn ang="0">
                  <a:pos x="T4" y="T5"/>
                </a:cxn>
                <a:cxn ang="0">
                  <a:pos x="T6" y="T7"/>
                </a:cxn>
                <a:cxn ang="0">
                  <a:pos x="T8" y="T9"/>
                </a:cxn>
              </a:cxnLst>
              <a:rect l="0" t="0" r="r" b="b"/>
              <a:pathLst>
                <a:path w="15" h="7">
                  <a:moveTo>
                    <a:pt x="11" y="7"/>
                  </a:moveTo>
                  <a:lnTo>
                    <a:pt x="0" y="6"/>
                  </a:lnTo>
                  <a:lnTo>
                    <a:pt x="4" y="0"/>
                  </a:lnTo>
                  <a:lnTo>
                    <a:pt x="15" y="2"/>
                  </a:lnTo>
                  <a:lnTo>
                    <a:pt x="11" y="7"/>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1" name="Freeform 241"/>
            <p:cNvSpPr>
              <a:spLocks/>
            </p:cNvSpPr>
            <p:nvPr/>
          </p:nvSpPr>
          <p:spPr bwMode="auto">
            <a:xfrm>
              <a:off x="1956" y="3433"/>
              <a:ext cx="15" cy="7"/>
            </a:xfrm>
            <a:custGeom>
              <a:avLst/>
              <a:gdLst>
                <a:gd name="T0" fmla="*/ 11 w 15"/>
                <a:gd name="T1" fmla="*/ 7 h 7"/>
                <a:gd name="T2" fmla="*/ 0 w 15"/>
                <a:gd name="T3" fmla="*/ 6 h 7"/>
                <a:gd name="T4" fmla="*/ 4 w 15"/>
                <a:gd name="T5" fmla="*/ 0 h 7"/>
                <a:gd name="T6" fmla="*/ 15 w 15"/>
                <a:gd name="T7" fmla="*/ 2 h 7"/>
                <a:gd name="T8" fmla="*/ 11 w 15"/>
                <a:gd name="T9" fmla="*/ 7 h 7"/>
              </a:gdLst>
              <a:ahLst/>
              <a:cxnLst>
                <a:cxn ang="0">
                  <a:pos x="T0" y="T1"/>
                </a:cxn>
                <a:cxn ang="0">
                  <a:pos x="T2" y="T3"/>
                </a:cxn>
                <a:cxn ang="0">
                  <a:pos x="T4" y="T5"/>
                </a:cxn>
                <a:cxn ang="0">
                  <a:pos x="T6" y="T7"/>
                </a:cxn>
                <a:cxn ang="0">
                  <a:pos x="T8" y="T9"/>
                </a:cxn>
              </a:cxnLst>
              <a:rect l="0" t="0" r="r" b="b"/>
              <a:pathLst>
                <a:path w="15" h="7">
                  <a:moveTo>
                    <a:pt x="11" y="7"/>
                  </a:moveTo>
                  <a:lnTo>
                    <a:pt x="0" y="6"/>
                  </a:lnTo>
                  <a:lnTo>
                    <a:pt x="4" y="0"/>
                  </a:lnTo>
                  <a:lnTo>
                    <a:pt x="15" y="2"/>
                  </a:lnTo>
                  <a:lnTo>
                    <a:pt x="11" y="7"/>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2" name="Freeform 242"/>
            <p:cNvSpPr>
              <a:spLocks/>
            </p:cNvSpPr>
            <p:nvPr/>
          </p:nvSpPr>
          <p:spPr bwMode="auto">
            <a:xfrm>
              <a:off x="1946" y="3442"/>
              <a:ext cx="10" cy="8"/>
            </a:xfrm>
            <a:custGeom>
              <a:avLst/>
              <a:gdLst>
                <a:gd name="T0" fmla="*/ 0 w 10"/>
                <a:gd name="T1" fmla="*/ 4 h 8"/>
                <a:gd name="T2" fmla="*/ 6 w 10"/>
                <a:gd name="T3" fmla="*/ 8 h 8"/>
                <a:gd name="T4" fmla="*/ 10 w 10"/>
                <a:gd name="T5" fmla="*/ 4 h 8"/>
                <a:gd name="T6" fmla="*/ 4 w 10"/>
                <a:gd name="T7" fmla="*/ 0 h 8"/>
                <a:gd name="T8" fmla="*/ 0 w 10"/>
                <a:gd name="T9" fmla="*/ 4 h 8"/>
              </a:gdLst>
              <a:ahLst/>
              <a:cxnLst>
                <a:cxn ang="0">
                  <a:pos x="T0" y="T1"/>
                </a:cxn>
                <a:cxn ang="0">
                  <a:pos x="T2" y="T3"/>
                </a:cxn>
                <a:cxn ang="0">
                  <a:pos x="T4" y="T5"/>
                </a:cxn>
                <a:cxn ang="0">
                  <a:pos x="T6" y="T7"/>
                </a:cxn>
                <a:cxn ang="0">
                  <a:pos x="T8" y="T9"/>
                </a:cxn>
              </a:cxnLst>
              <a:rect l="0" t="0" r="r" b="b"/>
              <a:pathLst>
                <a:path w="10" h="8">
                  <a:moveTo>
                    <a:pt x="0" y="4"/>
                  </a:moveTo>
                  <a:lnTo>
                    <a:pt x="6" y="8"/>
                  </a:lnTo>
                  <a:lnTo>
                    <a:pt x="10" y="4"/>
                  </a:lnTo>
                  <a:lnTo>
                    <a:pt x="4" y="0"/>
                  </a:lnTo>
                  <a:lnTo>
                    <a:pt x="0" y="4"/>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3" name="Freeform 243"/>
            <p:cNvSpPr>
              <a:spLocks/>
            </p:cNvSpPr>
            <p:nvPr/>
          </p:nvSpPr>
          <p:spPr bwMode="auto">
            <a:xfrm>
              <a:off x="1946" y="3442"/>
              <a:ext cx="10" cy="8"/>
            </a:xfrm>
            <a:custGeom>
              <a:avLst/>
              <a:gdLst>
                <a:gd name="T0" fmla="*/ 0 w 10"/>
                <a:gd name="T1" fmla="*/ 4 h 8"/>
                <a:gd name="T2" fmla="*/ 6 w 10"/>
                <a:gd name="T3" fmla="*/ 8 h 8"/>
                <a:gd name="T4" fmla="*/ 10 w 10"/>
                <a:gd name="T5" fmla="*/ 4 h 8"/>
                <a:gd name="T6" fmla="*/ 4 w 10"/>
                <a:gd name="T7" fmla="*/ 0 h 8"/>
                <a:gd name="T8" fmla="*/ 0 w 10"/>
                <a:gd name="T9" fmla="*/ 4 h 8"/>
              </a:gdLst>
              <a:ahLst/>
              <a:cxnLst>
                <a:cxn ang="0">
                  <a:pos x="T0" y="T1"/>
                </a:cxn>
                <a:cxn ang="0">
                  <a:pos x="T2" y="T3"/>
                </a:cxn>
                <a:cxn ang="0">
                  <a:pos x="T4" y="T5"/>
                </a:cxn>
                <a:cxn ang="0">
                  <a:pos x="T6" y="T7"/>
                </a:cxn>
                <a:cxn ang="0">
                  <a:pos x="T8" y="T9"/>
                </a:cxn>
              </a:cxnLst>
              <a:rect l="0" t="0" r="r" b="b"/>
              <a:pathLst>
                <a:path w="10" h="8">
                  <a:moveTo>
                    <a:pt x="0" y="4"/>
                  </a:moveTo>
                  <a:lnTo>
                    <a:pt x="6" y="8"/>
                  </a:lnTo>
                  <a:lnTo>
                    <a:pt x="10" y="4"/>
                  </a:lnTo>
                  <a:lnTo>
                    <a:pt x="4" y="0"/>
                  </a:lnTo>
                  <a:lnTo>
                    <a:pt x="0" y="4"/>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4" name="Freeform 244"/>
            <p:cNvSpPr>
              <a:spLocks/>
            </p:cNvSpPr>
            <p:nvPr/>
          </p:nvSpPr>
          <p:spPr bwMode="auto">
            <a:xfrm>
              <a:off x="1941" y="3447"/>
              <a:ext cx="9" cy="11"/>
            </a:xfrm>
            <a:custGeom>
              <a:avLst/>
              <a:gdLst>
                <a:gd name="T0" fmla="*/ 4 w 9"/>
                <a:gd name="T1" fmla="*/ 1 h 11"/>
                <a:gd name="T2" fmla="*/ 9 w 9"/>
                <a:gd name="T3" fmla="*/ 6 h 11"/>
                <a:gd name="T4" fmla="*/ 3 w 9"/>
                <a:gd name="T5" fmla="*/ 11 h 11"/>
                <a:gd name="T6" fmla="*/ 0 w 9"/>
                <a:gd name="T7" fmla="*/ 4 h 11"/>
                <a:gd name="T8" fmla="*/ 0 w 9"/>
                <a:gd name="T9" fmla="*/ 4 h 11"/>
                <a:gd name="T10" fmla="*/ 0 w 9"/>
                <a:gd name="T11" fmla="*/ 3 h 11"/>
                <a:gd name="T12" fmla="*/ 0 w 9"/>
                <a:gd name="T13" fmla="*/ 3 h 11"/>
                <a:gd name="T14" fmla="*/ 0 w 9"/>
                <a:gd name="T15" fmla="*/ 3 h 11"/>
                <a:gd name="T16" fmla="*/ 1 w 9"/>
                <a:gd name="T17" fmla="*/ 3 h 11"/>
                <a:gd name="T18" fmla="*/ 0 w 9"/>
                <a:gd name="T19" fmla="*/ 3 h 11"/>
                <a:gd name="T20" fmla="*/ 1 w 9"/>
                <a:gd name="T21" fmla="*/ 2 h 11"/>
                <a:gd name="T22" fmla="*/ 0 w 9"/>
                <a:gd name="T23" fmla="*/ 2 h 11"/>
                <a:gd name="T24" fmla="*/ 1 w 9"/>
                <a:gd name="T25" fmla="*/ 2 h 11"/>
                <a:gd name="T26" fmla="*/ 0 w 9"/>
                <a:gd name="T27" fmla="*/ 2 h 11"/>
                <a:gd name="T28" fmla="*/ 1 w 9"/>
                <a:gd name="T29" fmla="*/ 2 h 11"/>
                <a:gd name="T30" fmla="*/ 0 w 9"/>
                <a:gd name="T31" fmla="*/ 1 h 11"/>
                <a:gd name="T32" fmla="*/ 1 w 9"/>
                <a:gd name="T33" fmla="*/ 1 h 11"/>
                <a:gd name="T34" fmla="*/ 1 w 9"/>
                <a:gd name="T35" fmla="*/ 1 h 11"/>
                <a:gd name="T36" fmla="*/ 1 w 9"/>
                <a:gd name="T37" fmla="*/ 1 h 11"/>
                <a:gd name="T38" fmla="*/ 1 w 9"/>
                <a:gd name="T39" fmla="*/ 0 h 11"/>
                <a:gd name="T40" fmla="*/ 1 w 9"/>
                <a:gd name="T41" fmla="*/ 0 h 11"/>
                <a:gd name="T42" fmla="*/ 1 w 9"/>
                <a:gd name="T43" fmla="*/ 0 h 11"/>
                <a:gd name="T44" fmla="*/ 2 w 9"/>
                <a:gd name="T45" fmla="*/ 0 h 11"/>
                <a:gd name="T46" fmla="*/ 2 w 9"/>
                <a:gd name="T47" fmla="*/ 0 h 11"/>
                <a:gd name="T48" fmla="*/ 2 w 9"/>
                <a:gd name="T49" fmla="*/ 0 h 11"/>
                <a:gd name="T50" fmla="*/ 2 w 9"/>
                <a:gd name="T51" fmla="*/ 0 h 11"/>
                <a:gd name="T52" fmla="*/ 2 w 9"/>
                <a:gd name="T53" fmla="*/ 0 h 11"/>
                <a:gd name="T54" fmla="*/ 3 w 9"/>
                <a:gd name="T55" fmla="*/ 0 h 11"/>
                <a:gd name="T56" fmla="*/ 3 w 9"/>
                <a:gd name="T57" fmla="*/ 0 h 11"/>
                <a:gd name="T58" fmla="*/ 3 w 9"/>
                <a:gd name="T59" fmla="*/ 0 h 11"/>
                <a:gd name="T60" fmla="*/ 3 w 9"/>
                <a:gd name="T61" fmla="*/ 0 h 11"/>
                <a:gd name="T62" fmla="*/ 3 w 9"/>
                <a:gd name="T63" fmla="*/ 0 h 11"/>
                <a:gd name="T64" fmla="*/ 4 w 9"/>
                <a:gd name="T65" fmla="*/ 0 h 11"/>
                <a:gd name="T66" fmla="*/ 4 w 9"/>
                <a:gd name="T67" fmla="*/ 0 h 11"/>
                <a:gd name="T68" fmla="*/ 4 w 9"/>
                <a:gd name="T69" fmla="*/ 1 h 11"/>
                <a:gd name="T70" fmla="*/ 4 w 9"/>
                <a:gd name="T7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1">
                  <a:moveTo>
                    <a:pt x="4" y="1"/>
                  </a:moveTo>
                  <a:lnTo>
                    <a:pt x="9" y="6"/>
                  </a:lnTo>
                  <a:lnTo>
                    <a:pt x="3" y="11"/>
                  </a:lnTo>
                  <a:lnTo>
                    <a:pt x="0" y="4"/>
                  </a:lnTo>
                  <a:lnTo>
                    <a:pt x="0" y="4"/>
                  </a:lnTo>
                  <a:lnTo>
                    <a:pt x="0" y="3"/>
                  </a:lnTo>
                  <a:lnTo>
                    <a:pt x="0" y="3"/>
                  </a:lnTo>
                  <a:lnTo>
                    <a:pt x="0" y="3"/>
                  </a:lnTo>
                  <a:lnTo>
                    <a:pt x="1" y="3"/>
                  </a:lnTo>
                  <a:lnTo>
                    <a:pt x="0" y="3"/>
                  </a:lnTo>
                  <a:lnTo>
                    <a:pt x="1" y="2"/>
                  </a:lnTo>
                  <a:lnTo>
                    <a:pt x="0" y="2"/>
                  </a:lnTo>
                  <a:lnTo>
                    <a:pt x="1" y="2"/>
                  </a:lnTo>
                  <a:lnTo>
                    <a:pt x="0" y="2"/>
                  </a:lnTo>
                  <a:lnTo>
                    <a:pt x="1" y="2"/>
                  </a:lnTo>
                  <a:lnTo>
                    <a:pt x="0" y="1"/>
                  </a:lnTo>
                  <a:lnTo>
                    <a:pt x="1" y="1"/>
                  </a:lnTo>
                  <a:lnTo>
                    <a:pt x="1" y="1"/>
                  </a:lnTo>
                  <a:lnTo>
                    <a:pt x="1" y="1"/>
                  </a:lnTo>
                  <a:lnTo>
                    <a:pt x="1" y="0"/>
                  </a:lnTo>
                  <a:lnTo>
                    <a:pt x="1" y="0"/>
                  </a:lnTo>
                  <a:lnTo>
                    <a:pt x="1" y="0"/>
                  </a:lnTo>
                  <a:lnTo>
                    <a:pt x="2" y="0"/>
                  </a:lnTo>
                  <a:lnTo>
                    <a:pt x="2" y="0"/>
                  </a:lnTo>
                  <a:lnTo>
                    <a:pt x="2" y="0"/>
                  </a:lnTo>
                  <a:lnTo>
                    <a:pt x="2" y="0"/>
                  </a:lnTo>
                  <a:lnTo>
                    <a:pt x="2" y="0"/>
                  </a:lnTo>
                  <a:lnTo>
                    <a:pt x="3" y="0"/>
                  </a:lnTo>
                  <a:lnTo>
                    <a:pt x="3" y="0"/>
                  </a:lnTo>
                  <a:lnTo>
                    <a:pt x="3" y="0"/>
                  </a:lnTo>
                  <a:lnTo>
                    <a:pt x="3" y="0"/>
                  </a:lnTo>
                  <a:lnTo>
                    <a:pt x="3" y="0"/>
                  </a:lnTo>
                  <a:lnTo>
                    <a:pt x="4" y="0"/>
                  </a:lnTo>
                  <a:lnTo>
                    <a:pt x="4" y="0"/>
                  </a:lnTo>
                  <a:lnTo>
                    <a:pt x="4" y="1"/>
                  </a:lnTo>
                  <a:lnTo>
                    <a:pt x="4" y="1"/>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5" name="Freeform 245"/>
            <p:cNvSpPr>
              <a:spLocks/>
            </p:cNvSpPr>
            <p:nvPr/>
          </p:nvSpPr>
          <p:spPr bwMode="auto">
            <a:xfrm>
              <a:off x="1941" y="3447"/>
              <a:ext cx="9" cy="11"/>
            </a:xfrm>
            <a:custGeom>
              <a:avLst/>
              <a:gdLst>
                <a:gd name="T0" fmla="*/ 4 w 9"/>
                <a:gd name="T1" fmla="*/ 1 h 11"/>
                <a:gd name="T2" fmla="*/ 9 w 9"/>
                <a:gd name="T3" fmla="*/ 6 h 11"/>
                <a:gd name="T4" fmla="*/ 3 w 9"/>
                <a:gd name="T5" fmla="*/ 11 h 11"/>
                <a:gd name="T6" fmla="*/ 0 w 9"/>
                <a:gd name="T7" fmla="*/ 4 h 11"/>
                <a:gd name="T8" fmla="*/ 0 w 9"/>
                <a:gd name="T9" fmla="*/ 4 h 11"/>
                <a:gd name="T10" fmla="*/ 0 w 9"/>
                <a:gd name="T11" fmla="*/ 3 h 11"/>
                <a:gd name="T12" fmla="*/ 0 w 9"/>
                <a:gd name="T13" fmla="*/ 3 h 11"/>
                <a:gd name="T14" fmla="*/ 0 w 9"/>
                <a:gd name="T15" fmla="*/ 3 h 11"/>
                <a:gd name="T16" fmla="*/ 1 w 9"/>
                <a:gd name="T17" fmla="*/ 3 h 11"/>
                <a:gd name="T18" fmla="*/ 0 w 9"/>
                <a:gd name="T19" fmla="*/ 3 h 11"/>
                <a:gd name="T20" fmla="*/ 1 w 9"/>
                <a:gd name="T21" fmla="*/ 2 h 11"/>
                <a:gd name="T22" fmla="*/ 0 w 9"/>
                <a:gd name="T23" fmla="*/ 2 h 11"/>
                <a:gd name="T24" fmla="*/ 1 w 9"/>
                <a:gd name="T25" fmla="*/ 2 h 11"/>
                <a:gd name="T26" fmla="*/ 0 w 9"/>
                <a:gd name="T27" fmla="*/ 2 h 11"/>
                <a:gd name="T28" fmla="*/ 1 w 9"/>
                <a:gd name="T29" fmla="*/ 2 h 11"/>
                <a:gd name="T30" fmla="*/ 0 w 9"/>
                <a:gd name="T31" fmla="*/ 1 h 11"/>
                <a:gd name="T32" fmla="*/ 1 w 9"/>
                <a:gd name="T33" fmla="*/ 1 h 11"/>
                <a:gd name="T34" fmla="*/ 1 w 9"/>
                <a:gd name="T35" fmla="*/ 1 h 11"/>
                <a:gd name="T36" fmla="*/ 1 w 9"/>
                <a:gd name="T37" fmla="*/ 1 h 11"/>
                <a:gd name="T38" fmla="*/ 1 w 9"/>
                <a:gd name="T39" fmla="*/ 0 h 11"/>
                <a:gd name="T40" fmla="*/ 1 w 9"/>
                <a:gd name="T41" fmla="*/ 0 h 11"/>
                <a:gd name="T42" fmla="*/ 1 w 9"/>
                <a:gd name="T43" fmla="*/ 0 h 11"/>
                <a:gd name="T44" fmla="*/ 2 w 9"/>
                <a:gd name="T45" fmla="*/ 0 h 11"/>
                <a:gd name="T46" fmla="*/ 2 w 9"/>
                <a:gd name="T47" fmla="*/ 0 h 11"/>
                <a:gd name="T48" fmla="*/ 2 w 9"/>
                <a:gd name="T49" fmla="*/ 0 h 11"/>
                <a:gd name="T50" fmla="*/ 2 w 9"/>
                <a:gd name="T51" fmla="*/ 0 h 11"/>
                <a:gd name="T52" fmla="*/ 2 w 9"/>
                <a:gd name="T53" fmla="*/ 0 h 11"/>
                <a:gd name="T54" fmla="*/ 3 w 9"/>
                <a:gd name="T55" fmla="*/ 0 h 11"/>
                <a:gd name="T56" fmla="*/ 3 w 9"/>
                <a:gd name="T57" fmla="*/ 0 h 11"/>
                <a:gd name="T58" fmla="*/ 3 w 9"/>
                <a:gd name="T59" fmla="*/ 0 h 11"/>
                <a:gd name="T60" fmla="*/ 3 w 9"/>
                <a:gd name="T61" fmla="*/ 0 h 11"/>
                <a:gd name="T62" fmla="*/ 3 w 9"/>
                <a:gd name="T63" fmla="*/ 0 h 11"/>
                <a:gd name="T64" fmla="*/ 4 w 9"/>
                <a:gd name="T65" fmla="*/ 0 h 11"/>
                <a:gd name="T66" fmla="*/ 4 w 9"/>
                <a:gd name="T67" fmla="*/ 0 h 11"/>
                <a:gd name="T68" fmla="*/ 4 w 9"/>
                <a:gd name="T69" fmla="*/ 1 h 11"/>
                <a:gd name="T70" fmla="*/ 4 w 9"/>
                <a:gd name="T7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1">
                  <a:moveTo>
                    <a:pt x="4" y="1"/>
                  </a:moveTo>
                  <a:lnTo>
                    <a:pt x="9" y="6"/>
                  </a:lnTo>
                  <a:lnTo>
                    <a:pt x="3" y="11"/>
                  </a:lnTo>
                  <a:lnTo>
                    <a:pt x="0" y="4"/>
                  </a:lnTo>
                  <a:lnTo>
                    <a:pt x="0" y="4"/>
                  </a:lnTo>
                  <a:lnTo>
                    <a:pt x="0" y="3"/>
                  </a:lnTo>
                  <a:lnTo>
                    <a:pt x="0" y="3"/>
                  </a:lnTo>
                  <a:lnTo>
                    <a:pt x="0" y="3"/>
                  </a:lnTo>
                  <a:lnTo>
                    <a:pt x="1" y="3"/>
                  </a:lnTo>
                  <a:lnTo>
                    <a:pt x="0" y="3"/>
                  </a:lnTo>
                  <a:lnTo>
                    <a:pt x="1" y="2"/>
                  </a:lnTo>
                  <a:lnTo>
                    <a:pt x="0" y="2"/>
                  </a:lnTo>
                  <a:lnTo>
                    <a:pt x="1" y="2"/>
                  </a:lnTo>
                  <a:lnTo>
                    <a:pt x="0" y="2"/>
                  </a:lnTo>
                  <a:lnTo>
                    <a:pt x="1" y="2"/>
                  </a:lnTo>
                  <a:lnTo>
                    <a:pt x="0" y="1"/>
                  </a:lnTo>
                  <a:lnTo>
                    <a:pt x="1" y="1"/>
                  </a:lnTo>
                  <a:lnTo>
                    <a:pt x="1" y="1"/>
                  </a:lnTo>
                  <a:lnTo>
                    <a:pt x="1" y="1"/>
                  </a:lnTo>
                  <a:lnTo>
                    <a:pt x="1" y="0"/>
                  </a:lnTo>
                  <a:lnTo>
                    <a:pt x="1" y="0"/>
                  </a:lnTo>
                  <a:lnTo>
                    <a:pt x="1" y="0"/>
                  </a:lnTo>
                  <a:lnTo>
                    <a:pt x="2" y="0"/>
                  </a:lnTo>
                  <a:lnTo>
                    <a:pt x="2" y="0"/>
                  </a:lnTo>
                  <a:lnTo>
                    <a:pt x="2" y="0"/>
                  </a:lnTo>
                  <a:lnTo>
                    <a:pt x="2" y="0"/>
                  </a:lnTo>
                  <a:lnTo>
                    <a:pt x="2" y="0"/>
                  </a:lnTo>
                  <a:lnTo>
                    <a:pt x="3" y="0"/>
                  </a:lnTo>
                  <a:lnTo>
                    <a:pt x="3" y="0"/>
                  </a:lnTo>
                  <a:lnTo>
                    <a:pt x="3" y="0"/>
                  </a:lnTo>
                  <a:lnTo>
                    <a:pt x="3" y="0"/>
                  </a:lnTo>
                  <a:lnTo>
                    <a:pt x="3" y="0"/>
                  </a:lnTo>
                  <a:lnTo>
                    <a:pt x="4" y="0"/>
                  </a:lnTo>
                  <a:lnTo>
                    <a:pt x="4" y="0"/>
                  </a:lnTo>
                  <a:lnTo>
                    <a:pt x="4" y="1"/>
                  </a:lnTo>
                  <a:lnTo>
                    <a:pt x="4" y="1"/>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6" name="Freeform 246"/>
            <p:cNvSpPr>
              <a:spLocks/>
            </p:cNvSpPr>
            <p:nvPr/>
          </p:nvSpPr>
          <p:spPr bwMode="auto">
            <a:xfrm>
              <a:off x="1927" y="3427"/>
              <a:ext cx="49" cy="48"/>
            </a:xfrm>
            <a:custGeom>
              <a:avLst/>
              <a:gdLst>
                <a:gd name="T0" fmla="*/ 47 w 49"/>
                <a:gd name="T1" fmla="*/ 8 h 48"/>
                <a:gd name="T2" fmla="*/ 48 w 49"/>
                <a:gd name="T3" fmla="*/ 6 h 48"/>
                <a:gd name="T4" fmla="*/ 49 w 49"/>
                <a:gd name="T5" fmla="*/ 4 h 48"/>
                <a:gd name="T6" fmla="*/ 48 w 49"/>
                <a:gd name="T7" fmla="*/ 2 h 48"/>
                <a:gd name="T8" fmla="*/ 47 w 49"/>
                <a:gd name="T9" fmla="*/ 1 h 48"/>
                <a:gd name="T10" fmla="*/ 46 w 49"/>
                <a:gd name="T11" fmla="*/ 0 h 48"/>
                <a:gd name="T12" fmla="*/ 43 w 49"/>
                <a:gd name="T13" fmla="*/ 0 h 48"/>
                <a:gd name="T14" fmla="*/ 41 w 49"/>
                <a:gd name="T15" fmla="*/ 1 h 48"/>
                <a:gd name="T16" fmla="*/ 39 w 49"/>
                <a:gd name="T17" fmla="*/ 2 h 48"/>
                <a:gd name="T18" fmla="*/ 37 w 49"/>
                <a:gd name="T19" fmla="*/ 5 h 48"/>
                <a:gd name="T20" fmla="*/ 35 w 49"/>
                <a:gd name="T21" fmla="*/ 7 h 48"/>
                <a:gd name="T22" fmla="*/ 33 w 49"/>
                <a:gd name="T23" fmla="*/ 10 h 48"/>
                <a:gd name="T24" fmla="*/ 31 w 49"/>
                <a:gd name="T25" fmla="*/ 12 h 48"/>
                <a:gd name="T26" fmla="*/ 29 w 49"/>
                <a:gd name="T27" fmla="*/ 15 h 48"/>
                <a:gd name="T28" fmla="*/ 26 w 49"/>
                <a:gd name="T29" fmla="*/ 17 h 48"/>
                <a:gd name="T30" fmla="*/ 24 w 49"/>
                <a:gd name="T31" fmla="*/ 19 h 48"/>
                <a:gd name="T32" fmla="*/ 22 w 49"/>
                <a:gd name="T33" fmla="*/ 22 h 48"/>
                <a:gd name="T34" fmla="*/ 20 w 49"/>
                <a:gd name="T35" fmla="*/ 24 h 48"/>
                <a:gd name="T36" fmla="*/ 17 w 49"/>
                <a:gd name="T37" fmla="*/ 26 h 48"/>
                <a:gd name="T38" fmla="*/ 15 w 49"/>
                <a:gd name="T39" fmla="*/ 28 h 48"/>
                <a:gd name="T40" fmla="*/ 13 w 49"/>
                <a:gd name="T41" fmla="*/ 30 h 48"/>
                <a:gd name="T42" fmla="*/ 10 w 49"/>
                <a:gd name="T43" fmla="*/ 33 h 48"/>
                <a:gd name="T44" fmla="*/ 7 w 49"/>
                <a:gd name="T45" fmla="*/ 35 h 48"/>
                <a:gd name="T46" fmla="*/ 5 w 49"/>
                <a:gd name="T47" fmla="*/ 37 h 48"/>
                <a:gd name="T48" fmla="*/ 2 w 49"/>
                <a:gd name="T49" fmla="*/ 39 h 48"/>
                <a:gd name="T50" fmla="*/ 1 w 49"/>
                <a:gd name="T51" fmla="*/ 41 h 48"/>
                <a:gd name="T52" fmla="*/ 0 w 49"/>
                <a:gd name="T53" fmla="*/ 43 h 48"/>
                <a:gd name="T54" fmla="*/ 0 w 49"/>
                <a:gd name="T55" fmla="*/ 45 h 48"/>
                <a:gd name="T56" fmla="*/ 1 w 49"/>
                <a:gd name="T57" fmla="*/ 47 h 48"/>
                <a:gd name="T58" fmla="*/ 2 w 49"/>
                <a:gd name="T59" fmla="*/ 48 h 48"/>
                <a:gd name="T60" fmla="*/ 4 w 49"/>
                <a:gd name="T61" fmla="*/ 48 h 48"/>
                <a:gd name="T62" fmla="*/ 6 w 49"/>
                <a:gd name="T63" fmla="*/ 48 h 48"/>
                <a:gd name="T64" fmla="*/ 8 w 49"/>
                <a:gd name="T65" fmla="*/ 47 h 48"/>
                <a:gd name="T66" fmla="*/ 11 w 49"/>
                <a:gd name="T67" fmla="*/ 45 h 48"/>
                <a:gd name="T68" fmla="*/ 13 w 49"/>
                <a:gd name="T69" fmla="*/ 43 h 48"/>
                <a:gd name="T70" fmla="*/ 16 w 49"/>
                <a:gd name="T71" fmla="*/ 40 h 48"/>
                <a:gd name="T72" fmla="*/ 18 w 49"/>
                <a:gd name="T73" fmla="*/ 38 h 48"/>
                <a:gd name="T74" fmla="*/ 20 w 49"/>
                <a:gd name="T75" fmla="*/ 36 h 48"/>
                <a:gd name="T76" fmla="*/ 23 w 49"/>
                <a:gd name="T77" fmla="*/ 34 h 48"/>
                <a:gd name="T78" fmla="*/ 26 w 49"/>
                <a:gd name="T79" fmla="*/ 31 h 48"/>
                <a:gd name="T80" fmla="*/ 28 w 49"/>
                <a:gd name="T81" fmla="*/ 29 h 48"/>
                <a:gd name="T82" fmla="*/ 30 w 49"/>
                <a:gd name="T83" fmla="*/ 27 h 48"/>
                <a:gd name="T84" fmla="*/ 33 w 49"/>
                <a:gd name="T85" fmla="*/ 25 h 48"/>
                <a:gd name="T86" fmla="*/ 35 w 49"/>
                <a:gd name="T87" fmla="*/ 22 h 48"/>
                <a:gd name="T88" fmla="*/ 36 w 49"/>
                <a:gd name="T89" fmla="*/ 20 h 48"/>
                <a:gd name="T90" fmla="*/ 39 w 49"/>
                <a:gd name="T91" fmla="*/ 18 h 48"/>
                <a:gd name="T92" fmla="*/ 41 w 49"/>
                <a:gd name="T93" fmla="*/ 15 h 48"/>
                <a:gd name="T94" fmla="*/ 43 w 49"/>
                <a:gd name="T95" fmla="*/ 13 h 48"/>
                <a:gd name="T96" fmla="*/ 45 w 49"/>
                <a:gd name="T97"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48">
                  <a:moveTo>
                    <a:pt x="46" y="9"/>
                  </a:moveTo>
                  <a:lnTo>
                    <a:pt x="47" y="8"/>
                  </a:lnTo>
                  <a:lnTo>
                    <a:pt x="48" y="8"/>
                  </a:lnTo>
                  <a:lnTo>
                    <a:pt x="48" y="6"/>
                  </a:lnTo>
                  <a:lnTo>
                    <a:pt x="49" y="5"/>
                  </a:lnTo>
                  <a:lnTo>
                    <a:pt x="49" y="4"/>
                  </a:lnTo>
                  <a:lnTo>
                    <a:pt x="49" y="3"/>
                  </a:lnTo>
                  <a:lnTo>
                    <a:pt x="48" y="2"/>
                  </a:lnTo>
                  <a:lnTo>
                    <a:pt x="48" y="1"/>
                  </a:lnTo>
                  <a:lnTo>
                    <a:pt x="47" y="1"/>
                  </a:lnTo>
                  <a:lnTo>
                    <a:pt x="46" y="0"/>
                  </a:lnTo>
                  <a:lnTo>
                    <a:pt x="46" y="0"/>
                  </a:lnTo>
                  <a:lnTo>
                    <a:pt x="45" y="0"/>
                  </a:lnTo>
                  <a:lnTo>
                    <a:pt x="43" y="0"/>
                  </a:lnTo>
                  <a:lnTo>
                    <a:pt x="42" y="0"/>
                  </a:lnTo>
                  <a:lnTo>
                    <a:pt x="41" y="1"/>
                  </a:lnTo>
                  <a:lnTo>
                    <a:pt x="40" y="2"/>
                  </a:lnTo>
                  <a:lnTo>
                    <a:pt x="39" y="2"/>
                  </a:lnTo>
                  <a:lnTo>
                    <a:pt x="38" y="3"/>
                  </a:lnTo>
                  <a:lnTo>
                    <a:pt x="37" y="5"/>
                  </a:lnTo>
                  <a:lnTo>
                    <a:pt x="36" y="6"/>
                  </a:lnTo>
                  <a:lnTo>
                    <a:pt x="35" y="7"/>
                  </a:lnTo>
                  <a:lnTo>
                    <a:pt x="34" y="9"/>
                  </a:lnTo>
                  <a:lnTo>
                    <a:pt x="33" y="10"/>
                  </a:lnTo>
                  <a:lnTo>
                    <a:pt x="32" y="11"/>
                  </a:lnTo>
                  <a:lnTo>
                    <a:pt x="31" y="12"/>
                  </a:lnTo>
                  <a:lnTo>
                    <a:pt x="30" y="13"/>
                  </a:lnTo>
                  <a:lnTo>
                    <a:pt x="29" y="15"/>
                  </a:lnTo>
                  <a:lnTo>
                    <a:pt x="28" y="16"/>
                  </a:lnTo>
                  <a:lnTo>
                    <a:pt x="26" y="17"/>
                  </a:lnTo>
                  <a:lnTo>
                    <a:pt x="26" y="18"/>
                  </a:lnTo>
                  <a:lnTo>
                    <a:pt x="24" y="19"/>
                  </a:lnTo>
                  <a:lnTo>
                    <a:pt x="23" y="20"/>
                  </a:lnTo>
                  <a:lnTo>
                    <a:pt x="22" y="22"/>
                  </a:lnTo>
                  <a:lnTo>
                    <a:pt x="21" y="23"/>
                  </a:lnTo>
                  <a:lnTo>
                    <a:pt x="20" y="24"/>
                  </a:lnTo>
                  <a:lnTo>
                    <a:pt x="18" y="25"/>
                  </a:lnTo>
                  <a:lnTo>
                    <a:pt x="17" y="26"/>
                  </a:lnTo>
                  <a:lnTo>
                    <a:pt x="16" y="27"/>
                  </a:lnTo>
                  <a:lnTo>
                    <a:pt x="15" y="28"/>
                  </a:lnTo>
                  <a:lnTo>
                    <a:pt x="14" y="29"/>
                  </a:lnTo>
                  <a:lnTo>
                    <a:pt x="13" y="30"/>
                  </a:lnTo>
                  <a:lnTo>
                    <a:pt x="11" y="31"/>
                  </a:lnTo>
                  <a:lnTo>
                    <a:pt x="10" y="33"/>
                  </a:lnTo>
                  <a:lnTo>
                    <a:pt x="9" y="34"/>
                  </a:lnTo>
                  <a:lnTo>
                    <a:pt x="7" y="35"/>
                  </a:lnTo>
                  <a:lnTo>
                    <a:pt x="6" y="36"/>
                  </a:lnTo>
                  <a:lnTo>
                    <a:pt x="5" y="37"/>
                  </a:lnTo>
                  <a:lnTo>
                    <a:pt x="3" y="38"/>
                  </a:lnTo>
                  <a:lnTo>
                    <a:pt x="2" y="39"/>
                  </a:lnTo>
                  <a:lnTo>
                    <a:pt x="2" y="40"/>
                  </a:lnTo>
                  <a:lnTo>
                    <a:pt x="1" y="41"/>
                  </a:lnTo>
                  <a:lnTo>
                    <a:pt x="1" y="42"/>
                  </a:lnTo>
                  <a:lnTo>
                    <a:pt x="0" y="43"/>
                  </a:lnTo>
                  <a:lnTo>
                    <a:pt x="0" y="45"/>
                  </a:lnTo>
                  <a:lnTo>
                    <a:pt x="0" y="45"/>
                  </a:lnTo>
                  <a:lnTo>
                    <a:pt x="0" y="46"/>
                  </a:lnTo>
                  <a:lnTo>
                    <a:pt x="1" y="47"/>
                  </a:lnTo>
                  <a:lnTo>
                    <a:pt x="1" y="47"/>
                  </a:lnTo>
                  <a:lnTo>
                    <a:pt x="2" y="48"/>
                  </a:lnTo>
                  <a:lnTo>
                    <a:pt x="3" y="48"/>
                  </a:lnTo>
                  <a:lnTo>
                    <a:pt x="4" y="48"/>
                  </a:lnTo>
                  <a:lnTo>
                    <a:pt x="5" y="48"/>
                  </a:lnTo>
                  <a:lnTo>
                    <a:pt x="6" y="48"/>
                  </a:lnTo>
                  <a:lnTo>
                    <a:pt x="7" y="48"/>
                  </a:lnTo>
                  <a:lnTo>
                    <a:pt x="8" y="47"/>
                  </a:lnTo>
                  <a:lnTo>
                    <a:pt x="9" y="46"/>
                  </a:lnTo>
                  <a:lnTo>
                    <a:pt x="11" y="45"/>
                  </a:lnTo>
                  <a:lnTo>
                    <a:pt x="12" y="44"/>
                  </a:lnTo>
                  <a:lnTo>
                    <a:pt x="13" y="43"/>
                  </a:lnTo>
                  <a:lnTo>
                    <a:pt x="14" y="42"/>
                  </a:lnTo>
                  <a:lnTo>
                    <a:pt x="16" y="40"/>
                  </a:lnTo>
                  <a:lnTo>
                    <a:pt x="17" y="39"/>
                  </a:lnTo>
                  <a:lnTo>
                    <a:pt x="18" y="38"/>
                  </a:lnTo>
                  <a:lnTo>
                    <a:pt x="19" y="37"/>
                  </a:lnTo>
                  <a:lnTo>
                    <a:pt x="20" y="36"/>
                  </a:lnTo>
                  <a:lnTo>
                    <a:pt x="21" y="35"/>
                  </a:lnTo>
                  <a:lnTo>
                    <a:pt x="23" y="34"/>
                  </a:lnTo>
                  <a:lnTo>
                    <a:pt x="24" y="33"/>
                  </a:lnTo>
                  <a:lnTo>
                    <a:pt x="26" y="31"/>
                  </a:lnTo>
                  <a:lnTo>
                    <a:pt x="27" y="30"/>
                  </a:lnTo>
                  <a:lnTo>
                    <a:pt x="28" y="29"/>
                  </a:lnTo>
                  <a:lnTo>
                    <a:pt x="29" y="28"/>
                  </a:lnTo>
                  <a:lnTo>
                    <a:pt x="30" y="27"/>
                  </a:lnTo>
                  <a:lnTo>
                    <a:pt x="31" y="26"/>
                  </a:lnTo>
                  <a:lnTo>
                    <a:pt x="33" y="25"/>
                  </a:lnTo>
                  <a:lnTo>
                    <a:pt x="34" y="23"/>
                  </a:lnTo>
                  <a:lnTo>
                    <a:pt x="35" y="22"/>
                  </a:lnTo>
                  <a:lnTo>
                    <a:pt x="35" y="21"/>
                  </a:lnTo>
                  <a:lnTo>
                    <a:pt x="36" y="20"/>
                  </a:lnTo>
                  <a:lnTo>
                    <a:pt x="38" y="19"/>
                  </a:lnTo>
                  <a:lnTo>
                    <a:pt x="39" y="18"/>
                  </a:lnTo>
                  <a:lnTo>
                    <a:pt x="40" y="16"/>
                  </a:lnTo>
                  <a:lnTo>
                    <a:pt x="41" y="15"/>
                  </a:lnTo>
                  <a:lnTo>
                    <a:pt x="42" y="14"/>
                  </a:lnTo>
                  <a:lnTo>
                    <a:pt x="43" y="13"/>
                  </a:lnTo>
                  <a:lnTo>
                    <a:pt x="44" y="12"/>
                  </a:lnTo>
                  <a:lnTo>
                    <a:pt x="45" y="11"/>
                  </a:lnTo>
                  <a:lnTo>
                    <a:pt x="46" y="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7" name="Freeform 247"/>
            <p:cNvSpPr>
              <a:spLocks/>
            </p:cNvSpPr>
            <p:nvPr/>
          </p:nvSpPr>
          <p:spPr bwMode="auto">
            <a:xfrm>
              <a:off x="1927" y="3427"/>
              <a:ext cx="49" cy="48"/>
            </a:xfrm>
            <a:custGeom>
              <a:avLst/>
              <a:gdLst>
                <a:gd name="T0" fmla="*/ 47 w 49"/>
                <a:gd name="T1" fmla="*/ 8 h 48"/>
                <a:gd name="T2" fmla="*/ 48 w 49"/>
                <a:gd name="T3" fmla="*/ 6 h 48"/>
                <a:gd name="T4" fmla="*/ 49 w 49"/>
                <a:gd name="T5" fmla="*/ 4 h 48"/>
                <a:gd name="T6" fmla="*/ 48 w 49"/>
                <a:gd name="T7" fmla="*/ 2 h 48"/>
                <a:gd name="T8" fmla="*/ 47 w 49"/>
                <a:gd name="T9" fmla="*/ 1 h 48"/>
                <a:gd name="T10" fmla="*/ 46 w 49"/>
                <a:gd name="T11" fmla="*/ 0 h 48"/>
                <a:gd name="T12" fmla="*/ 43 w 49"/>
                <a:gd name="T13" fmla="*/ 0 h 48"/>
                <a:gd name="T14" fmla="*/ 41 w 49"/>
                <a:gd name="T15" fmla="*/ 1 h 48"/>
                <a:gd name="T16" fmla="*/ 39 w 49"/>
                <a:gd name="T17" fmla="*/ 2 h 48"/>
                <a:gd name="T18" fmla="*/ 37 w 49"/>
                <a:gd name="T19" fmla="*/ 5 h 48"/>
                <a:gd name="T20" fmla="*/ 35 w 49"/>
                <a:gd name="T21" fmla="*/ 7 h 48"/>
                <a:gd name="T22" fmla="*/ 33 w 49"/>
                <a:gd name="T23" fmla="*/ 10 h 48"/>
                <a:gd name="T24" fmla="*/ 31 w 49"/>
                <a:gd name="T25" fmla="*/ 12 h 48"/>
                <a:gd name="T26" fmla="*/ 29 w 49"/>
                <a:gd name="T27" fmla="*/ 15 h 48"/>
                <a:gd name="T28" fmla="*/ 26 w 49"/>
                <a:gd name="T29" fmla="*/ 17 h 48"/>
                <a:gd name="T30" fmla="*/ 24 w 49"/>
                <a:gd name="T31" fmla="*/ 19 h 48"/>
                <a:gd name="T32" fmla="*/ 22 w 49"/>
                <a:gd name="T33" fmla="*/ 22 h 48"/>
                <a:gd name="T34" fmla="*/ 20 w 49"/>
                <a:gd name="T35" fmla="*/ 24 h 48"/>
                <a:gd name="T36" fmla="*/ 17 w 49"/>
                <a:gd name="T37" fmla="*/ 26 h 48"/>
                <a:gd name="T38" fmla="*/ 15 w 49"/>
                <a:gd name="T39" fmla="*/ 28 h 48"/>
                <a:gd name="T40" fmla="*/ 13 w 49"/>
                <a:gd name="T41" fmla="*/ 30 h 48"/>
                <a:gd name="T42" fmla="*/ 10 w 49"/>
                <a:gd name="T43" fmla="*/ 33 h 48"/>
                <a:gd name="T44" fmla="*/ 7 w 49"/>
                <a:gd name="T45" fmla="*/ 35 h 48"/>
                <a:gd name="T46" fmla="*/ 5 w 49"/>
                <a:gd name="T47" fmla="*/ 37 h 48"/>
                <a:gd name="T48" fmla="*/ 2 w 49"/>
                <a:gd name="T49" fmla="*/ 39 h 48"/>
                <a:gd name="T50" fmla="*/ 1 w 49"/>
                <a:gd name="T51" fmla="*/ 41 h 48"/>
                <a:gd name="T52" fmla="*/ 0 w 49"/>
                <a:gd name="T53" fmla="*/ 43 h 48"/>
                <a:gd name="T54" fmla="*/ 0 w 49"/>
                <a:gd name="T55" fmla="*/ 45 h 48"/>
                <a:gd name="T56" fmla="*/ 1 w 49"/>
                <a:gd name="T57" fmla="*/ 47 h 48"/>
                <a:gd name="T58" fmla="*/ 2 w 49"/>
                <a:gd name="T59" fmla="*/ 48 h 48"/>
                <a:gd name="T60" fmla="*/ 4 w 49"/>
                <a:gd name="T61" fmla="*/ 48 h 48"/>
                <a:gd name="T62" fmla="*/ 6 w 49"/>
                <a:gd name="T63" fmla="*/ 48 h 48"/>
                <a:gd name="T64" fmla="*/ 8 w 49"/>
                <a:gd name="T65" fmla="*/ 47 h 48"/>
                <a:gd name="T66" fmla="*/ 11 w 49"/>
                <a:gd name="T67" fmla="*/ 45 h 48"/>
                <a:gd name="T68" fmla="*/ 13 w 49"/>
                <a:gd name="T69" fmla="*/ 43 h 48"/>
                <a:gd name="T70" fmla="*/ 16 w 49"/>
                <a:gd name="T71" fmla="*/ 40 h 48"/>
                <a:gd name="T72" fmla="*/ 18 w 49"/>
                <a:gd name="T73" fmla="*/ 38 h 48"/>
                <a:gd name="T74" fmla="*/ 20 w 49"/>
                <a:gd name="T75" fmla="*/ 36 h 48"/>
                <a:gd name="T76" fmla="*/ 23 w 49"/>
                <a:gd name="T77" fmla="*/ 34 h 48"/>
                <a:gd name="T78" fmla="*/ 26 w 49"/>
                <a:gd name="T79" fmla="*/ 31 h 48"/>
                <a:gd name="T80" fmla="*/ 28 w 49"/>
                <a:gd name="T81" fmla="*/ 29 h 48"/>
                <a:gd name="T82" fmla="*/ 30 w 49"/>
                <a:gd name="T83" fmla="*/ 27 h 48"/>
                <a:gd name="T84" fmla="*/ 33 w 49"/>
                <a:gd name="T85" fmla="*/ 25 h 48"/>
                <a:gd name="T86" fmla="*/ 35 w 49"/>
                <a:gd name="T87" fmla="*/ 22 h 48"/>
                <a:gd name="T88" fmla="*/ 36 w 49"/>
                <a:gd name="T89" fmla="*/ 20 h 48"/>
                <a:gd name="T90" fmla="*/ 39 w 49"/>
                <a:gd name="T91" fmla="*/ 18 h 48"/>
                <a:gd name="T92" fmla="*/ 41 w 49"/>
                <a:gd name="T93" fmla="*/ 15 h 48"/>
                <a:gd name="T94" fmla="*/ 43 w 49"/>
                <a:gd name="T95" fmla="*/ 13 h 48"/>
                <a:gd name="T96" fmla="*/ 45 w 49"/>
                <a:gd name="T97" fmla="*/ 1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48">
                  <a:moveTo>
                    <a:pt x="46" y="9"/>
                  </a:moveTo>
                  <a:lnTo>
                    <a:pt x="47" y="8"/>
                  </a:lnTo>
                  <a:lnTo>
                    <a:pt x="48" y="8"/>
                  </a:lnTo>
                  <a:lnTo>
                    <a:pt x="48" y="6"/>
                  </a:lnTo>
                  <a:lnTo>
                    <a:pt x="49" y="5"/>
                  </a:lnTo>
                  <a:lnTo>
                    <a:pt x="49" y="4"/>
                  </a:lnTo>
                  <a:lnTo>
                    <a:pt x="49" y="3"/>
                  </a:lnTo>
                  <a:lnTo>
                    <a:pt x="48" y="2"/>
                  </a:lnTo>
                  <a:lnTo>
                    <a:pt x="48" y="1"/>
                  </a:lnTo>
                  <a:lnTo>
                    <a:pt x="47" y="1"/>
                  </a:lnTo>
                  <a:lnTo>
                    <a:pt x="46" y="0"/>
                  </a:lnTo>
                  <a:lnTo>
                    <a:pt x="46" y="0"/>
                  </a:lnTo>
                  <a:lnTo>
                    <a:pt x="45" y="0"/>
                  </a:lnTo>
                  <a:lnTo>
                    <a:pt x="43" y="0"/>
                  </a:lnTo>
                  <a:lnTo>
                    <a:pt x="42" y="0"/>
                  </a:lnTo>
                  <a:lnTo>
                    <a:pt x="41" y="1"/>
                  </a:lnTo>
                  <a:lnTo>
                    <a:pt x="40" y="2"/>
                  </a:lnTo>
                  <a:lnTo>
                    <a:pt x="39" y="2"/>
                  </a:lnTo>
                  <a:lnTo>
                    <a:pt x="38" y="3"/>
                  </a:lnTo>
                  <a:lnTo>
                    <a:pt x="37" y="5"/>
                  </a:lnTo>
                  <a:lnTo>
                    <a:pt x="36" y="6"/>
                  </a:lnTo>
                  <a:lnTo>
                    <a:pt x="35" y="7"/>
                  </a:lnTo>
                  <a:lnTo>
                    <a:pt x="34" y="9"/>
                  </a:lnTo>
                  <a:lnTo>
                    <a:pt x="33" y="10"/>
                  </a:lnTo>
                  <a:lnTo>
                    <a:pt x="32" y="11"/>
                  </a:lnTo>
                  <a:lnTo>
                    <a:pt x="31" y="12"/>
                  </a:lnTo>
                  <a:lnTo>
                    <a:pt x="30" y="13"/>
                  </a:lnTo>
                  <a:lnTo>
                    <a:pt x="29" y="15"/>
                  </a:lnTo>
                  <a:lnTo>
                    <a:pt x="28" y="16"/>
                  </a:lnTo>
                  <a:lnTo>
                    <a:pt x="26" y="17"/>
                  </a:lnTo>
                  <a:lnTo>
                    <a:pt x="26" y="18"/>
                  </a:lnTo>
                  <a:lnTo>
                    <a:pt x="24" y="19"/>
                  </a:lnTo>
                  <a:lnTo>
                    <a:pt x="23" y="20"/>
                  </a:lnTo>
                  <a:lnTo>
                    <a:pt x="22" y="22"/>
                  </a:lnTo>
                  <a:lnTo>
                    <a:pt x="21" y="23"/>
                  </a:lnTo>
                  <a:lnTo>
                    <a:pt x="20" y="24"/>
                  </a:lnTo>
                  <a:lnTo>
                    <a:pt x="18" y="25"/>
                  </a:lnTo>
                  <a:lnTo>
                    <a:pt x="17" y="26"/>
                  </a:lnTo>
                  <a:lnTo>
                    <a:pt x="16" y="27"/>
                  </a:lnTo>
                  <a:lnTo>
                    <a:pt x="15" y="28"/>
                  </a:lnTo>
                  <a:lnTo>
                    <a:pt x="14" y="29"/>
                  </a:lnTo>
                  <a:lnTo>
                    <a:pt x="13" y="30"/>
                  </a:lnTo>
                  <a:lnTo>
                    <a:pt x="11" y="31"/>
                  </a:lnTo>
                  <a:lnTo>
                    <a:pt x="10" y="33"/>
                  </a:lnTo>
                  <a:lnTo>
                    <a:pt x="9" y="34"/>
                  </a:lnTo>
                  <a:lnTo>
                    <a:pt x="7" y="35"/>
                  </a:lnTo>
                  <a:lnTo>
                    <a:pt x="6" y="36"/>
                  </a:lnTo>
                  <a:lnTo>
                    <a:pt x="5" y="37"/>
                  </a:lnTo>
                  <a:lnTo>
                    <a:pt x="3" y="38"/>
                  </a:lnTo>
                  <a:lnTo>
                    <a:pt x="2" y="39"/>
                  </a:lnTo>
                  <a:lnTo>
                    <a:pt x="2" y="40"/>
                  </a:lnTo>
                  <a:lnTo>
                    <a:pt x="1" y="41"/>
                  </a:lnTo>
                  <a:lnTo>
                    <a:pt x="1" y="42"/>
                  </a:lnTo>
                  <a:lnTo>
                    <a:pt x="0" y="43"/>
                  </a:lnTo>
                  <a:lnTo>
                    <a:pt x="0" y="45"/>
                  </a:lnTo>
                  <a:lnTo>
                    <a:pt x="0" y="45"/>
                  </a:lnTo>
                  <a:lnTo>
                    <a:pt x="0" y="46"/>
                  </a:lnTo>
                  <a:lnTo>
                    <a:pt x="1" y="47"/>
                  </a:lnTo>
                  <a:lnTo>
                    <a:pt x="1" y="47"/>
                  </a:lnTo>
                  <a:lnTo>
                    <a:pt x="2" y="48"/>
                  </a:lnTo>
                  <a:lnTo>
                    <a:pt x="3" y="48"/>
                  </a:lnTo>
                  <a:lnTo>
                    <a:pt x="4" y="48"/>
                  </a:lnTo>
                  <a:lnTo>
                    <a:pt x="5" y="48"/>
                  </a:lnTo>
                  <a:lnTo>
                    <a:pt x="6" y="48"/>
                  </a:lnTo>
                  <a:lnTo>
                    <a:pt x="7" y="48"/>
                  </a:lnTo>
                  <a:lnTo>
                    <a:pt x="8" y="47"/>
                  </a:lnTo>
                  <a:lnTo>
                    <a:pt x="9" y="46"/>
                  </a:lnTo>
                  <a:lnTo>
                    <a:pt x="11" y="45"/>
                  </a:lnTo>
                  <a:lnTo>
                    <a:pt x="12" y="44"/>
                  </a:lnTo>
                  <a:lnTo>
                    <a:pt x="13" y="43"/>
                  </a:lnTo>
                  <a:lnTo>
                    <a:pt x="14" y="42"/>
                  </a:lnTo>
                  <a:lnTo>
                    <a:pt x="16" y="40"/>
                  </a:lnTo>
                  <a:lnTo>
                    <a:pt x="17" y="39"/>
                  </a:lnTo>
                  <a:lnTo>
                    <a:pt x="18" y="38"/>
                  </a:lnTo>
                  <a:lnTo>
                    <a:pt x="19" y="37"/>
                  </a:lnTo>
                  <a:lnTo>
                    <a:pt x="20" y="36"/>
                  </a:lnTo>
                  <a:lnTo>
                    <a:pt x="21" y="35"/>
                  </a:lnTo>
                  <a:lnTo>
                    <a:pt x="23" y="34"/>
                  </a:lnTo>
                  <a:lnTo>
                    <a:pt x="24" y="33"/>
                  </a:lnTo>
                  <a:lnTo>
                    <a:pt x="26" y="31"/>
                  </a:lnTo>
                  <a:lnTo>
                    <a:pt x="27" y="30"/>
                  </a:lnTo>
                  <a:lnTo>
                    <a:pt x="28" y="29"/>
                  </a:lnTo>
                  <a:lnTo>
                    <a:pt x="29" y="28"/>
                  </a:lnTo>
                  <a:lnTo>
                    <a:pt x="30" y="27"/>
                  </a:lnTo>
                  <a:lnTo>
                    <a:pt x="31" y="26"/>
                  </a:lnTo>
                  <a:lnTo>
                    <a:pt x="33" y="25"/>
                  </a:lnTo>
                  <a:lnTo>
                    <a:pt x="34" y="23"/>
                  </a:lnTo>
                  <a:lnTo>
                    <a:pt x="35" y="22"/>
                  </a:lnTo>
                  <a:lnTo>
                    <a:pt x="35" y="21"/>
                  </a:lnTo>
                  <a:lnTo>
                    <a:pt x="36" y="20"/>
                  </a:lnTo>
                  <a:lnTo>
                    <a:pt x="38" y="19"/>
                  </a:lnTo>
                  <a:lnTo>
                    <a:pt x="39" y="18"/>
                  </a:lnTo>
                  <a:lnTo>
                    <a:pt x="40" y="16"/>
                  </a:lnTo>
                  <a:lnTo>
                    <a:pt x="41" y="15"/>
                  </a:lnTo>
                  <a:lnTo>
                    <a:pt x="42" y="14"/>
                  </a:lnTo>
                  <a:lnTo>
                    <a:pt x="43" y="13"/>
                  </a:lnTo>
                  <a:lnTo>
                    <a:pt x="44" y="12"/>
                  </a:lnTo>
                  <a:lnTo>
                    <a:pt x="45" y="11"/>
                  </a:lnTo>
                  <a:lnTo>
                    <a:pt x="46" y="9"/>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8" name="Freeform 248"/>
            <p:cNvSpPr>
              <a:spLocks/>
            </p:cNvSpPr>
            <p:nvPr/>
          </p:nvSpPr>
          <p:spPr bwMode="auto">
            <a:xfrm>
              <a:off x="1749" y="3254"/>
              <a:ext cx="52" cy="52"/>
            </a:xfrm>
            <a:custGeom>
              <a:avLst/>
              <a:gdLst>
                <a:gd name="T0" fmla="*/ 1 w 52"/>
                <a:gd name="T1" fmla="*/ 40 h 52"/>
                <a:gd name="T2" fmla="*/ 0 w 52"/>
                <a:gd name="T3" fmla="*/ 42 h 52"/>
                <a:gd name="T4" fmla="*/ 0 w 52"/>
                <a:gd name="T5" fmla="*/ 45 h 52"/>
                <a:gd name="T6" fmla="*/ 1 w 52"/>
                <a:gd name="T7" fmla="*/ 48 h 52"/>
                <a:gd name="T8" fmla="*/ 3 w 52"/>
                <a:gd name="T9" fmla="*/ 50 h 52"/>
                <a:gd name="T10" fmla="*/ 5 w 52"/>
                <a:gd name="T11" fmla="*/ 51 h 52"/>
                <a:gd name="T12" fmla="*/ 8 w 52"/>
                <a:gd name="T13" fmla="*/ 52 h 52"/>
                <a:gd name="T14" fmla="*/ 10 w 52"/>
                <a:gd name="T15" fmla="*/ 51 h 52"/>
                <a:gd name="T16" fmla="*/ 13 w 52"/>
                <a:gd name="T17" fmla="*/ 50 h 52"/>
                <a:gd name="T18" fmla="*/ 15 w 52"/>
                <a:gd name="T19" fmla="*/ 48 h 52"/>
                <a:gd name="T20" fmla="*/ 17 w 52"/>
                <a:gd name="T21" fmla="*/ 45 h 52"/>
                <a:gd name="T22" fmla="*/ 19 w 52"/>
                <a:gd name="T23" fmla="*/ 42 h 52"/>
                <a:gd name="T24" fmla="*/ 21 w 52"/>
                <a:gd name="T25" fmla="*/ 40 h 52"/>
                <a:gd name="T26" fmla="*/ 23 w 52"/>
                <a:gd name="T27" fmla="*/ 37 h 52"/>
                <a:gd name="T28" fmla="*/ 25 w 52"/>
                <a:gd name="T29" fmla="*/ 35 h 52"/>
                <a:gd name="T30" fmla="*/ 27 w 52"/>
                <a:gd name="T31" fmla="*/ 32 h 52"/>
                <a:gd name="T32" fmla="*/ 29 w 52"/>
                <a:gd name="T33" fmla="*/ 30 h 52"/>
                <a:gd name="T34" fmla="*/ 32 w 52"/>
                <a:gd name="T35" fmla="*/ 27 h 52"/>
                <a:gd name="T36" fmla="*/ 35 w 52"/>
                <a:gd name="T37" fmla="*/ 25 h 52"/>
                <a:gd name="T38" fmla="*/ 37 w 52"/>
                <a:gd name="T39" fmla="*/ 23 h 52"/>
                <a:gd name="T40" fmla="*/ 40 w 52"/>
                <a:gd name="T41" fmla="*/ 21 h 52"/>
                <a:gd name="T42" fmla="*/ 43 w 52"/>
                <a:gd name="T43" fmla="*/ 19 h 52"/>
                <a:gd name="T44" fmla="*/ 45 w 52"/>
                <a:gd name="T45" fmla="*/ 17 h 52"/>
                <a:gd name="T46" fmla="*/ 48 w 52"/>
                <a:gd name="T47" fmla="*/ 15 h 52"/>
                <a:gd name="T48" fmla="*/ 50 w 52"/>
                <a:gd name="T49" fmla="*/ 13 h 52"/>
                <a:gd name="T50" fmla="*/ 52 w 52"/>
                <a:gd name="T51" fmla="*/ 10 h 52"/>
                <a:gd name="T52" fmla="*/ 52 w 52"/>
                <a:gd name="T53" fmla="*/ 8 h 52"/>
                <a:gd name="T54" fmla="*/ 52 w 52"/>
                <a:gd name="T55" fmla="*/ 5 h 52"/>
                <a:gd name="T56" fmla="*/ 50 w 52"/>
                <a:gd name="T57" fmla="*/ 3 h 52"/>
                <a:gd name="T58" fmla="*/ 48 w 52"/>
                <a:gd name="T59" fmla="*/ 1 h 52"/>
                <a:gd name="T60" fmla="*/ 45 w 52"/>
                <a:gd name="T61" fmla="*/ 0 h 52"/>
                <a:gd name="T62" fmla="*/ 43 w 52"/>
                <a:gd name="T63" fmla="*/ 0 h 52"/>
                <a:gd name="T64" fmla="*/ 40 w 52"/>
                <a:gd name="T65" fmla="*/ 1 h 52"/>
                <a:gd name="T66" fmla="*/ 38 w 52"/>
                <a:gd name="T67" fmla="*/ 3 h 52"/>
                <a:gd name="T68" fmla="*/ 35 w 52"/>
                <a:gd name="T69" fmla="*/ 5 h 52"/>
                <a:gd name="T70" fmla="*/ 33 w 52"/>
                <a:gd name="T71" fmla="*/ 7 h 52"/>
                <a:gd name="T72" fmla="*/ 30 w 52"/>
                <a:gd name="T73" fmla="*/ 9 h 52"/>
                <a:gd name="T74" fmla="*/ 28 w 52"/>
                <a:gd name="T75" fmla="*/ 11 h 52"/>
                <a:gd name="T76" fmla="*/ 25 w 52"/>
                <a:gd name="T77" fmla="*/ 14 h 52"/>
                <a:gd name="T78" fmla="*/ 22 w 52"/>
                <a:gd name="T79" fmla="*/ 16 h 52"/>
                <a:gd name="T80" fmla="*/ 19 w 52"/>
                <a:gd name="T81" fmla="*/ 18 h 52"/>
                <a:gd name="T82" fmla="*/ 17 w 52"/>
                <a:gd name="T83" fmla="*/ 20 h 52"/>
                <a:gd name="T84" fmla="*/ 15 w 52"/>
                <a:gd name="T85" fmla="*/ 23 h 52"/>
                <a:gd name="T86" fmla="*/ 13 w 52"/>
                <a:gd name="T87" fmla="*/ 25 h 52"/>
                <a:gd name="T88" fmla="*/ 11 w 52"/>
                <a:gd name="T89" fmla="*/ 28 h 52"/>
                <a:gd name="T90" fmla="*/ 9 w 52"/>
                <a:gd name="T91" fmla="*/ 30 h 52"/>
                <a:gd name="T92" fmla="*/ 7 w 52"/>
                <a:gd name="T93" fmla="*/ 33 h 52"/>
                <a:gd name="T94" fmla="*/ 5 w 52"/>
                <a:gd name="T95" fmla="*/ 35 h 52"/>
                <a:gd name="T96" fmla="*/ 3 w 52"/>
                <a:gd name="T97"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52">
                  <a:moveTo>
                    <a:pt x="1" y="39"/>
                  </a:moveTo>
                  <a:lnTo>
                    <a:pt x="1" y="40"/>
                  </a:lnTo>
                  <a:lnTo>
                    <a:pt x="0" y="41"/>
                  </a:lnTo>
                  <a:lnTo>
                    <a:pt x="0" y="42"/>
                  </a:lnTo>
                  <a:lnTo>
                    <a:pt x="0" y="44"/>
                  </a:lnTo>
                  <a:lnTo>
                    <a:pt x="0" y="45"/>
                  </a:lnTo>
                  <a:lnTo>
                    <a:pt x="0" y="46"/>
                  </a:lnTo>
                  <a:lnTo>
                    <a:pt x="1" y="48"/>
                  </a:lnTo>
                  <a:lnTo>
                    <a:pt x="2" y="49"/>
                  </a:lnTo>
                  <a:lnTo>
                    <a:pt x="3" y="50"/>
                  </a:lnTo>
                  <a:lnTo>
                    <a:pt x="4" y="51"/>
                  </a:lnTo>
                  <a:lnTo>
                    <a:pt x="5" y="51"/>
                  </a:lnTo>
                  <a:lnTo>
                    <a:pt x="6" y="52"/>
                  </a:lnTo>
                  <a:lnTo>
                    <a:pt x="8" y="52"/>
                  </a:lnTo>
                  <a:lnTo>
                    <a:pt x="9" y="52"/>
                  </a:lnTo>
                  <a:lnTo>
                    <a:pt x="10" y="51"/>
                  </a:lnTo>
                  <a:lnTo>
                    <a:pt x="12" y="51"/>
                  </a:lnTo>
                  <a:lnTo>
                    <a:pt x="13" y="50"/>
                  </a:lnTo>
                  <a:lnTo>
                    <a:pt x="14" y="49"/>
                  </a:lnTo>
                  <a:lnTo>
                    <a:pt x="15" y="48"/>
                  </a:lnTo>
                  <a:lnTo>
                    <a:pt x="16" y="46"/>
                  </a:lnTo>
                  <a:lnTo>
                    <a:pt x="17" y="45"/>
                  </a:lnTo>
                  <a:lnTo>
                    <a:pt x="18" y="44"/>
                  </a:lnTo>
                  <a:lnTo>
                    <a:pt x="19" y="42"/>
                  </a:lnTo>
                  <a:lnTo>
                    <a:pt x="20" y="41"/>
                  </a:lnTo>
                  <a:lnTo>
                    <a:pt x="21" y="40"/>
                  </a:lnTo>
                  <a:lnTo>
                    <a:pt x="22" y="38"/>
                  </a:lnTo>
                  <a:lnTo>
                    <a:pt x="23" y="37"/>
                  </a:lnTo>
                  <a:lnTo>
                    <a:pt x="24" y="36"/>
                  </a:lnTo>
                  <a:lnTo>
                    <a:pt x="25" y="35"/>
                  </a:lnTo>
                  <a:lnTo>
                    <a:pt x="26" y="33"/>
                  </a:lnTo>
                  <a:lnTo>
                    <a:pt x="27" y="32"/>
                  </a:lnTo>
                  <a:lnTo>
                    <a:pt x="28" y="31"/>
                  </a:lnTo>
                  <a:lnTo>
                    <a:pt x="29" y="30"/>
                  </a:lnTo>
                  <a:lnTo>
                    <a:pt x="31" y="28"/>
                  </a:lnTo>
                  <a:lnTo>
                    <a:pt x="32" y="27"/>
                  </a:lnTo>
                  <a:lnTo>
                    <a:pt x="33" y="26"/>
                  </a:lnTo>
                  <a:lnTo>
                    <a:pt x="35" y="25"/>
                  </a:lnTo>
                  <a:lnTo>
                    <a:pt x="36" y="24"/>
                  </a:lnTo>
                  <a:lnTo>
                    <a:pt x="37" y="23"/>
                  </a:lnTo>
                  <a:lnTo>
                    <a:pt x="38" y="22"/>
                  </a:lnTo>
                  <a:lnTo>
                    <a:pt x="40" y="21"/>
                  </a:lnTo>
                  <a:lnTo>
                    <a:pt x="41" y="20"/>
                  </a:lnTo>
                  <a:lnTo>
                    <a:pt x="43" y="19"/>
                  </a:lnTo>
                  <a:lnTo>
                    <a:pt x="44" y="18"/>
                  </a:lnTo>
                  <a:lnTo>
                    <a:pt x="45" y="17"/>
                  </a:lnTo>
                  <a:lnTo>
                    <a:pt x="46" y="16"/>
                  </a:lnTo>
                  <a:lnTo>
                    <a:pt x="48" y="15"/>
                  </a:lnTo>
                  <a:lnTo>
                    <a:pt x="49" y="14"/>
                  </a:lnTo>
                  <a:lnTo>
                    <a:pt x="50" y="13"/>
                  </a:lnTo>
                  <a:lnTo>
                    <a:pt x="51" y="12"/>
                  </a:lnTo>
                  <a:lnTo>
                    <a:pt x="52" y="10"/>
                  </a:lnTo>
                  <a:lnTo>
                    <a:pt x="52" y="9"/>
                  </a:lnTo>
                  <a:lnTo>
                    <a:pt x="52" y="8"/>
                  </a:lnTo>
                  <a:lnTo>
                    <a:pt x="52" y="6"/>
                  </a:lnTo>
                  <a:lnTo>
                    <a:pt x="52" y="5"/>
                  </a:lnTo>
                  <a:lnTo>
                    <a:pt x="51" y="4"/>
                  </a:lnTo>
                  <a:lnTo>
                    <a:pt x="50" y="3"/>
                  </a:lnTo>
                  <a:lnTo>
                    <a:pt x="49" y="2"/>
                  </a:lnTo>
                  <a:lnTo>
                    <a:pt x="48" y="1"/>
                  </a:lnTo>
                  <a:lnTo>
                    <a:pt x="46" y="0"/>
                  </a:lnTo>
                  <a:lnTo>
                    <a:pt x="45" y="0"/>
                  </a:lnTo>
                  <a:lnTo>
                    <a:pt x="44" y="0"/>
                  </a:lnTo>
                  <a:lnTo>
                    <a:pt x="43" y="0"/>
                  </a:lnTo>
                  <a:lnTo>
                    <a:pt x="41" y="0"/>
                  </a:lnTo>
                  <a:lnTo>
                    <a:pt x="40" y="1"/>
                  </a:lnTo>
                  <a:lnTo>
                    <a:pt x="39" y="1"/>
                  </a:lnTo>
                  <a:lnTo>
                    <a:pt x="38" y="3"/>
                  </a:lnTo>
                  <a:lnTo>
                    <a:pt x="37" y="4"/>
                  </a:lnTo>
                  <a:lnTo>
                    <a:pt x="35" y="5"/>
                  </a:lnTo>
                  <a:lnTo>
                    <a:pt x="34" y="6"/>
                  </a:lnTo>
                  <a:lnTo>
                    <a:pt x="33" y="7"/>
                  </a:lnTo>
                  <a:lnTo>
                    <a:pt x="32" y="8"/>
                  </a:lnTo>
                  <a:lnTo>
                    <a:pt x="30" y="9"/>
                  </a:lnTo>
                  <a:lnTo>
                    <a:pt x="29" y="10"/>
                  </a:lnTo>
                  <a:lnTo>
                    <a:pt x="28" y="11"/>
                  </a:lnTo>
                  <a:lnTo>
                    <a:pt x="26" y="12"/>
                  </a:lnTo>
                  <a:lnTo>
                    <a:pt x="25" y="14"/>
                  </a:lnTo>
                  <a:lnTo>
                    <a:pt x="23" y="14"/>
                  </a:lnTo>
                  <a:lnTo>
                    <a:pt x="22" y="16"/>
                  </a:lnTo>
                  <a:lnTo>
                    <a:pt x="21" y="17"/>
                  </a:lnTo>
                  <a:lnTo>
                    <a:pt x="19" y="18"/>
                  </a:lnTo>
                  <a:lnTo>
                    <a:pt x="18" y="19"/>
                  </a:lnTo>
                  <a:lnTo>
                    <a:pt x="17" y="20"/>
                  </a:lnTo>
                  <a:lnTo>
                    <a:pt x="16" y="21"/>
                  </a:lnTo>
                  <a:lnTo>
                    <a:pt x="15" y="23"/>
                  </a:lnTo>
                  <a:lnTo>
                    <a:pt x="14" y="24"/>
                  </a:lnTo>
                  <a:lnTo>
                    <a:pt x="13" y="25"/>
                  </a:lnTo>
                  <a:lnTo>
                    <a:pt x="12" y="27"/>
                  </a:lnTo>
                  <a:lnTo>
                    <a:pt x="11" y="28"/>
                  </a:lnTo>
                  <a:lnTo>
                    <a:pt x="10" y="29"/>
                  </a:lnTo>
                  <a:lnTo>
                    <a:pt x="9" y="30"/>
                  </a:lnTo>
                  <a:lnTo>
                    <a:pt x="8" y="32"/>
                  </a:lnTo>
                  <a:lnTo>
                    <a:pt x="7" y="33"/>
                  </a:lnTo>
                  <a:lnTo>
                    <a:pt x="6" y="34"/>
                  </a:lnTo>
                  <a:lnTo>
                    <a:pt x="5" y="35"/>
                  </a:lnTo>
                  <a:lnTo>
                    <a:pt x="4" y="36"/>
                  </a:lnTo>
                  <a:lnTo>
                    <a:pt x="3" y="38"/>
                  </a:lnTo>
                  <a:lnTo>
                    <a:pt x="1" y="3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19" name="Freeform 249"/>
            <p:cNvSpPr>
              <a:spLocks/>
            </p:cNvSpPr>
            <p:nvPr/>
          </p:nvSpPr>
          <p:spPr bwMode="auto">
            <a:xfrm>
              <a:off x="1749" y="3254"/>
              <a:ext cx="52" cy="52"/>
            </a:xfrm>
            <a:custGeom>
              <a:avLst/>
              <a:gdLst>
                <a:gd name="T0" fmla="*/ 1 w 52"/>
                <a:gd name="T1" fmla="*/ 40 h 52"/>
                <a:gd name="T2" fmla="*/ 0 w 52"/>
                <a:gd name="T3" fmla="*/ 42 h 52"/>
                <a:gd name="T4" fmla="*/ 0 w 52"/>
                <a:gd name="T5" fmla="*/ 45 h 52"/>
                <a:gd name="T6" fmla="*/ 1 w 52"/>
                <a:gd name="T7" fmla="*/ 48 h 52"/>
                <a:gd name="T8" fmla="*/ 3 w 52"/>
                <a:gd name="T9" fmla="*/ 50 h 52"/>
                <a:gd name="T10" fmla="*/ 5 w 52"/>
                <a:gd name="T11" fmla="*/ 51 h 52"/>
                <a:gd name="T12" fmla="*/ 8 w 52"/>
                <a:gd name="T13" fmla="*/ 52 h 52"/>
                <a:gd name="T14" fmla="*/ 10 w 52"/>
                <a:gd name="T15" fmla="*/ 51 h 52"/>
                <a:gd name="T16" fmla="*/ 13 w 52"/>
                <a:gd name="T17" fmla="*/ 50 h 52"/>
                <a:gd name="T18" fmla="*/ 15 w 52"/>
                <a:gd name="T19" fmla="*/ 48 h 52"/>
                <a:gd name="T20" fmla="*/ 17 w 52"/>
                <a:gd name="T21" fmla="*/ 45 h 52"/>
                <a:gd name="T22" fmla="*/ 19 w 52"/>
                <a:gd name="T23" fmla="*/ 42 h 52"/>
                <a:gd name="T24" fmla="*/ 21 w 52"/>
                <a:gd name="T25" fmla="*/ 40 h 52"/>
                <a:gd name="T26" fmla="*/ 23 w 52"/>
                <a:gd name="T27" fmla="*/ 37 h 52"/>
                <a:gd name="T28" fmla="*/ 25 w 52"/>
                <a:gd name="T29" fmla="*/ 35 h 52"/>
                <a:gd name="T30" fmla="*/ 27 w 52"/>
                <a:gd name="T31" fmla="*/ 32 h 52"/>
                <a:gd name="T32" fmla="*/ 29 w 52"/>
                <a:gd name="T33" fmla="*/ 30 h 52"/>
                <a:gd name="T34" fmla="*/ 32 w 52"/>
                <a:gd name="T35" fmla="*/ 27 h 52"/>
                <a:gd name="T36" fmla="*/ 35 w 52"/>
                <a:gd name="T37" fmla="*/ 25 h 52"/>
                <a:gd name="T38" fmla="*/ 37 w 52"/>
                <a:gd name="T39" fmla="*/ 23 h 52"/>
                <a:gd name="T40" fmla="*/ 40 w 52"/>
                <a:gd name="T41" fmla="*/ 21 h 52"/>
                <a:gd name="T42" fmla="*/ 43 w 52"/>
                <a:gd name="T43" fmla="*/ 19 h 52"/>
                <a:gd name="T44" fmla="*/ 45 w 52"/>
                <a:gd name="T45" fmla="*/ 17 h 52"/>
                <a:gd name="T46" fmla="*/ 48 w 52"/>
                <a:gd name="T47" fmla="*/ 15 h 52"/>
                <a:gd name="T48" fmla="*/ 50 w 52"/>
                <a:gd name="T49" fmla="*/ 13 h 52"/>
                <a:gd name="T50" fmla="*/ 52 w 52"/>
                <a:gd name="T51" fmla="*/ 10 h 52"/>
                <a:gd name="T52" fmla="*/ 52 w 52"/>
                <a:gd name="T53" fmla="*/ 8 h 52"/>
                <a:gd name="T54" fmla="*/ 52 w 52"/>
                <a:gd name="T55" fmla="*/ 5 h 52"/>
                <a:gd name="T56" fmla="*/ 50 w 52"/>
                <a:gd name="T57" fmla="*/ 3 h 52"/>
                <a:gd name="T58" fmla="*/ 48 w 52"/>
                <a:gd name="T59" fmla="*/ 1 h 52"/>
                <a:gd name="T60" fmla="*/ 45 w 52"/>
                <a:gd name="T61" fmla="*/ 0 h 52"/>
                <a:gd name="T62" fmla="*/ 43 w 52"/>
                <a:gd name="T63" fmla="*/ 0 h 52"/>
                <a:gd name="T64" fmla="*/ 40 w 52"/>
                <a:gd name="T65" fmla="*/ 1 h 52"/>
                <a:gd name="T66" fmla="*/ 38 w 52"/>
                <a:gd name="T67" fmla="*/ 3 h 52"/>
                <a:gd name="T68" fmla="*/ 35 w 52"/>
                <a:gd name="T69" fmla="*/ 5 h 52"/>
                <a:gd name="T70" fmla="*/ 33 w 52"/>
                <a:gd name="T71" fmla="*/ 7 h 52"/>
                <a:gd name="T72" fmla="*/ 30 w 52"/>
                <a:gd name="T73" fmla="*/ 9 h 52"/>
                <a:gd name="T74" fmla="*/ 28 w 52"/>
                <a:gd name="T75" fmla="*/ 11 h 52"/>
                <a:gd name="T76" fmla="*/ 25 w 52"/>
                <a:gd name="T77" fmla="*/ 14 h 52"/>
                <a:gd name="T78" fmla="*/ 22 w 52"/>
                <a:gd name="T79" fmla="*/ 16 h 52"/>
                <a:gd name="T80" fmla="*/ 19 w 52"/>
                <a:gd name="T81" fmla="*/ 18 h 52"/>
                <a:gd name="T82" fmla="*/ 17 w 52"/>
                <a:gd name="T83" fmla="*/ 20 h 52"/>
                <a:gd name="T84" fmla="*/ 15 w 52"/>
                <a:gd name="T85" fmla="*/ 23 h 52"/>
                <a:gd name="T86" fmla="*/ 13 w 52"/>
                <a:gd name="T87" fmla="*/ 25 h 52"/>
                <a:gd name="T88" fmla="*/ 11 w 52"/>
                <a:gd name="T89" fmla="*/ 28 h 52"/>
                <a:gd name="T90" fmla="*/ 9 w 52"/>
                <a:gd name="T91" fmla="*/ 30 h 52"/>
                <a:gd name="T92" fmla="*/ 7 w 52"/>
                <a:gd name="T93" fmla="*/ 33 h 52"/>
                <a:gd name="T94" fmla="*/ 5 w 52"/>
                <a:gd name="T95" fmla="*/ 35 h 52"/>
                <a:gd name="T96" fmla="*/ 3 w 52"/>
                <a:gd name="T97"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52">
                  <a:moveTo>
                    <a:pt x="1" y="39"/>
                  </a:moveTo>
                  <a:lnTo>
                    <a:pt x="1" y="40"/>
                  </a:lnTo>
                  <a:lnTo>
                    <a:pt x="0" y="41"/>
                  </a:lnTo>
                  <a:lnTo>
                    <a:pt x="0" y="42"/>
                  </a:lnTo>
                  <a:lnTo>
                    <a:pt x="0" y="44"/>
                  </a:lnTo>
                  <a:lnTo>
                    <a:pt x="0" y="45"/>
                  </a:lnTo>
                  <a:lnTo>
                    <a:pt x="0" y="46"/>
                  </a:lnTo>
                  <a:lnTo>
                    <a:pt x="1" y="48"/>
                  </a:lnTo>
                  <a:lnTo>
                    <a:pt x="2" y="49"/>
                  </a:lnTo>
                  <a:lnTo>
                    <a:pt x="3" y="50"/>
                  </a:lnTo>
                  <a:lnTo>
                    <a:pt x="4" y="51"/>
                  </a:lnTo>
                  <a:lnTo>
                    <a:pt x="5" y="51"/>
                  </a:lnTo>
                  <a:lnTo>
                    <a:pt x="6" y="52"/>
                  </a:lnTo>
                  <a:lnTo>
                    <a:pt x="8" y="52"/>
                  </a:lnTo>
                  <a:lnTo>
                    <a:pt x="9" y="52"/>
                  </a:lnTo>
                  <a:lnTo>
                    <a:pt x="10" y="51"/>
                  </a:lnTo>
                  <a:lnTo>
                    <a:pt x="12" y="51"/>
                  </a:lnTo>
                  <a:lnTo>
                    <a:pt x="13" y="50"/>
                  </a:lnTo>
                  <a:lnTo>
                    <a:pt x="14" y="49"/>
                  </a:lnTo>
                  <a:lnTo>
                    <a:pt x="15" y="48"/>
                  </a:lnTo>
                  <a:lnTo>
                    <a:pt x="16" y="46"/>
                  </a:lnTo>
                  <a:lnTo>
                    <a:pt x="17" y="45"/>
                  </a:lnTo>
                  <a:lnTo>
                    <a:pt x="18" y="44"/>
                  </a:lnTo>
                  <a:lnTo>
                    <a:pt x="19" y="42"/>
                  </a:lnTo>
                  <a:lnTo>
                    <a:pt x="20" y="41"/>
                  </a:lnTo>
                  <a:lnTo>
                    <a:pt x="21" y="40"/>
                  </a:lnTo>
                  <a:lnTo>
                    <a:pt x="22" y="38"/>
                  </a:lnTo>
                  <a:lnTo>
                    <a:pt x="23" y="37"/>
                  </a:lnTo>
                  <a:lnTo>
                    <a:pt x="24" y="36"/>
                  </a:lnTo>
                  <a:lnTo>
                    <a:pt x="25" y="35"/>
                  </a:lnTo>
                  <a:lnTo>
                    <a:pt x="26" y="33"/>
                  </a:lnTo>
                  <a:lnTo>
                    <a:pt x="27" y="32"/>
                  </a:lnTo>
                  <a:lnTo>
                    <a:pt x="28" y="31"/>
                  </a:lnTo>
                  <a:lnTo>
                    <a:pt x="29" y="30"/>
                  </a:lnTo>
                  <a:lnTo>
                    <a:pt x="31" y="28"/>
                  </a:lnTo>
                  <a:lnTo>
                    <a:pt x="32" y="27"/>
                  </a:lnTo>
                  <a:lnTo>
                    <a:pt x="33" y="26"/>
                  </a:lnTo>
                  <a:lnTo>
                    <a:pt x="35" y="25"/>
                  </a:lnTo>
                  <a:lnTo>
                    <a:pt x="36" y="24"/>
                  </a:lnTo>
                  <a:lnTo>
                    <a:pt x="37" y="23"/>
                  </a:lnTo>
                  <a:lnTo>
                    <a:pt x="38" y="22"/>
                  </a:lnTo>
                  <a:lnTo>
                    <a:pt x="40" y="21"/>
                  </a:lnTo>
                  <a:lnTo>
                    <a:pt x="41" y="20"/>
                  </a:lnTo>
                  <a:lnTo>
                    <a:pt x="43" y="19"/>
                  </a:lnTo>
                  <a:lnTo>
                    <a:pt x="44" y="18"/>
                  </a:lnTo>
                  <a:lnTo>
                    <a:pt x="45" y="17"/>
                  </a:lnTo>
                  <a:lnTo>
                    <a:pt x="46" y="16"/>
                  </a:lnTo>
                  <a:lnTo>
                    <a:pt x="48" y="15"/>
                  </a:lnTo>
                  <a:lnTo>
                    <a:pt x="49" y="14"/>
                  </a:lnTo>
                  <a:lnTo>
                    <a:pt x="50" y="13"/>
                  </a:lnTo>
                  <a:lnTo>
                    <a:pt x="51" y="12"/>
                  </a:lnTo>
                  <a:lnTo>
                    <a:pt x="52" y="10"/>
                  </a:lnTo>
                  <a:lnTo>
                    <a:pt x="52" y="9"/>
                  </a:lnTo>
                  <a:lnTo>
                    <a:pt x="52" y="8"/>
                  </a:lnTo>
                  <a:lnTo>
                    <a:pt x="52" y="6"/>
                  </a:lnTo>
                  <a:lnTo>
                    <a:pt x="52" y="5"/>
                  </a:lnTo>
                  <a:lnTo>
                    <a:pt x="51" y="4"/>
                  </a:lnTo>
                  <a:lnTo>
                    <a:pt x="50" y="3"/>
                  </a:lnTo>
                  <a:lnTo>
                    <a:pt x="49" y="2"/>
                  </a:lnTo>
                  <a:lnTo>
                    <a:pt x="48" y="1"/>
                  </a:lnTo>
                  <a:lnTo>
                    <a:pt x="46" y="0"/>
                  </a:lnTo>
                  <a:lnTo>
                    <a:pt x="45" y="0"/>
                  </a:lnTo>
                  <a:lnTo>
                    <a:pt x="44" y="0"/>
                  </a:lnTo>
                  <a:lnTo>
                    <a:pt x="43" y="0"/>
                  </a:lnTo>
                  <a:lnTo>
                    <a:pt x="41" y="0"/>
                  </a:lnTo>
                  <a:lnTo>
                    <a:pt x="40" y="1"/>
                  </a:lnTo>
                  <a:lnTo>
                    <a:pt x="39" y="1"/>
                  </a:lnTo>
                  <a:lnTo>
                    <a:pt x="38" y="3"/>
                  </a:lnTo>
                  <a:lnTo>
                    <a:pt x="37" y="4"/>
                  </a:lnTo>
                  <a:lnTo>
                    <a:pt x="35" y="5"/>
                  </a:lnTo>
                  <a:lnTo>
                    <a:pt x="34" y="6"/>
                  </a:lnTo>
                  <a:lnTo>
                    <a:pt x="33" y="7"/>
                  </a:lnTo>
                  <a:lnTo>
                    <a:pt x="32" y="8"/>
                  </a:lnTo>
                  <a:lnTo>
                    <a:pt x="30" y="9"/>
                  </a:lnTo>
                  <a:lnTo>
                    <a:pt x="29" y="10"/>
                  </a:lnTo>
                  <a:lnTo>
                    <a:pt x="28" y="11"/>
                  </a:lnTo>
                  <a:lnTo>
                    <a:pt x="26" y="12"/>
                  </a:lnTo>
                  <a:lnTo>
                    <a:pt x="25" y="14"/>
                  </a:lnTo>
                  <a:lnTo>
                    <a:pt x="23" y="14"/>
                  </a:lnTo>
                  <a:lnTo>
                    <a:pt x="22" y="16"/>
                  </a:lnTo>
                  <a:lnTo>
                    <a:pt x="21" y="17"/>
                  </a:lnTo>
                  <a:lnTo>
                    <a:pt x="19" y="18"/>
                  </a:lnTo>
                  <a:lnTo>
                    <a:pt x="18" y="19"/>
                  </a:lnTo>
                  <a:lnTo>
                    <a:pt x="17" y="20"/>
                  </a:lnTo>
                  <a:lnTo>
                    <a:pt x="16" y="21"/>
                  </a:lnTo>
                  <a:lnTo>
                    <a:pt x="15" y="23"/>
                  </a:lnTo>
                  <a:lnTo>
                    <a:pt x="14" y="24"/>
                  </a:lnTo>
                  <a:lnTo>
                    <a:pt x="13" y="25"/>
                  </a:lnTo>
                  <a:lnTo>
                    <a:pt x="12" y="27"/>
                  </a:lnTo>
                  <a:lnTo>
                    <a:pt x="11" y="28"/>
                  </a:lnTo>
                  <a:lnTo>
                    <a:pt x="10" y="29"/>
                  </a:lnTo>
                  <a:lnTo>
                    <a:pt x="9" y="30"/>
                  </a:lnTo>
                  <a:lnTo>
                    <a:pt x="8" y="32"/>
                  </a:lnTo>
                  <a:lnTo>
                    <a:pt x="7" y="33"/>
                  </a:lnTo>
                  <a:lnTo>
                    <a:pt x="6" y="34"/>
                  </a:lnTo>
                  <a:lnTo>
                    <a:pt x="5" y="35"/>
                  </a:lnTo>
                  <a:lnTo>
                    <a:pt x="4" y="36"/>
                  </a:lnTo>
                  <a:lnTo>
                    <a:pt x="3" y="38"/>
                  </a:lnTo>
                  <a:lnTo>
                    <a:pt x="1" y="39"/>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0" name="Freeform 250"/>
            <p:cNvSpPr>
              <a:spLocks/>
            </p:cNvSpPr>
            <p:nvPr/>
          </p:nvSpPr>
          <p:spPr bwMode="auto">
            <a:xfrm>
              <a:off x="1766" y="3272"/>
              <a:ext cx="69" cy="70"/>
            </a:xfrm>
            <a:custGeom>
              <a:avLst/>
              <a:gdLst>
                <a:gd name="T0" fmla="*/ 26 w 69"/>
                <a:gd name="T1" fmla="*/ 3 h 70"/>
                <a:gd name="T2" fmla="*/ 27 w 69"/>
                <a:gd name="T3" fmla="*/ 2 h 70"/>
                <a:gd name="T4" fmla="*/ 28 w 69"/>
                <a:gd name="T5" fmla="*/ 1 h 70"/>
                <a:gd name="T6" fmla="*/ 29 w 69"/>
                <a:gd name="T7" fmla="*/ 0 h 70"/>
                <a:gd name="T8" fmla="*/ 30 w 69"/>
                <a:gd name="T9" fmla="*/ 1 h 70"/>
                <a:gd name="T10" fmla="*/ 32 w 69"/>
                <a:gd name="T11" fmla="*/ 0 h 70"/>
                <a:gd name="T12" fmla="*/ 33 w 69"/>
                <a:gd name="T13" fmla="*/ 0 h 70"/>
                <a:gd name="T14" fmla="*/ 34 w 69"/>
                <a:gd name="T15" fmla="*/ 1 h 70"/>
                <a:gd name="T16" fmla="*/ 36 w 69"/>
                <a:gd name="T17" fmla="*/ 2 h 70"/>
                <a:gd name="T18" fmla="*/ 37 w 69"/>
                <a:gd name="T19" fmla="*/ 2 h 70"/>
                <a:gd name="T20" fmla="*/ 38 w 69"/>
                <a:gd name="T21" fmla="*/ 2 h 70"/>
                <a:gd name="T22" fmla="*/ 39 w 69"/>
                <a:gd name="T23" fmla="*/ 3 h 70"/>
                <a:gd name="T24" fmla="*/ 66 w 69"/>
                <a:gd name="T25" fmla="*/ 22 h 70"/>
                <a:gd name="T26" fmla="*/ 67 w 69"/>
                <a:gd name="T27" fmla="*/ 23 h 70"/>
                <a:gd name="T28" fmla="*/ 68 w 69"/>
                <a:gd name="T29" fmla="*/ 25 h 70"/>
                <a:gd name="T30" fmla="*/ 68 w 69"/>
                <a:gd name="T31" fmla="*/ 26 h 70"/>
                <a:gd name="T32" fmla="*/ 69 w 69"/>
                <a:gd name="T33" fmla="*/ 28 h 70"/>
                <a:gd name="T34" fmla="*/ 69 w 69"/>
                <a:gd name="T35" fmla="*/ 29 h 70"/>
                <a:gd name="T36" fmla="*/ 69 w 69"/>
                <a:gd name="T37" fmla="*/ 30 h 70"/>
                <a:gd name="T38" fmla="*/ 69 w 69"/>
                <a:gd name="T39" fmla="*/ 32 h 70"/>
                <a:gd name="T40" fmla="*/ 69 w 69"/>
                <a:gd name="T41" fmla="*/ 33 h 70"/>
                <a:gd name="T42" fmla="*/ 68 w 69"/>
                <a:gd name="T43" fmla="*/ 34 h 70"/>
                <a:gd name="T44" fmla="*/ 68 w 69"/>
                <a:gd name="T45" fmla="*/ 35 h 70"/>
                <a:gd name="T46" fmla="*/ 67 w 69"/>
                <a:gd name="T47" fmla="*/ 36 h 70"/>
                <a:gd name="T48" fmla="*/ 67 w 69"/>
                <a:gd name="T49" fmla="*/ 37 h 70"/>
                <a:gd name="T50" fmla="*/ 66 w 69"/>
                <a:gd name="T51" fmla="*/ 39 h 70"/>
                <a:gd name="T52" fmla="*/ 65 w 69"/>
                <a:gd name="T53" fmla="*/ 40 h 70"/>
                <a:gd name="T54" fmla="*/ 41 w 69"/>
                <a:gd name="T55" fmla="*/ 63 h 70"/>
                <a:gd name="T56" fmla="*/ 40 w 69"/>
                <a:gd name="T57" fmla="*/ 64 h 70"/>
                <a:gd name="T58" fmla="*/ 39 w 69"/>
                <a:gd name="T59" fmla="*/ 65 h 70"/>
                <a:gd name="T60" fmla="*/ 38 w 69"/>
                <a:gd name="T61" fmla="*/ 66 h 70"/>
                <a:gd name="T62" fmla="*/ 37 w 69"/>
                <a:gd name="T63" fmla="*/ 67 h 70"/>
                <a:gd name="T64" fmla="*/ 35 w 69"/>
                <a:gd name="T65" fmla="*/ 68 h 70"/>
                <a:gd name="T66" fmla="*/ 34 w 69"/>
                <a:gd name="T67" fmla="*/ 69 h 70"/>
                <a:gd name="T68" fmla="*/ 33 w 69"/>
                <a:gd name="T69" fmla="*/ 69 h 70"/>
                <a:gd name="T70" fmla="*/ 31 w 69"/>
                <a:gd name="T71" fmla="*/ 69 h 70"/>
                <a:gd name="T72" fmla="*/ 30 w 69"/>
                <a:gd name="T73" fmla="*/ 70 h 70"/>
                <a:gd name="T74" fmla="*/ 28 w 69"/>
                <a:gd name="T75" fmla="*/ 69 h 70"/>
                <a:gd name="T76" fmla="*/ 27 w 69"/>
                <a:gd name="T77" fmla="*/ 69 h 70"/>
                <a:gd name="T78" fmla="*/ 26 w 69"/>
                <a:gd name="T79" fmla="*/ 68 h 70"/>
                <a:gd name="T80" fmla="*/ 25 w 69"/>
                <a:gd name="T81" fmla="*/ 67 h 70"/>
                <a:gd name="T82" fmla="*/ 24 w 69"/>
                <a:gd name="T83" fmla="*/ 66 h 70"/>
                <a:gd name="T84" fmla="*/ 5 w 69"/>
                <a:gd name="T85" fmla="*/ 40 h 70"/>
                <a:gd name="T86" fmla="*/ 3 w 69"/>
                <a:gd name="T87" fmla="*/ 39 h 70"/>
                <a:gd name="T88" fmla="*/ 3 w 69"/>
                <a:gd name="T89" fmla="*/ 38 h 70"/>
                <a:gd name="T90" fmla="*/ 2 w 69"/>
                <a:gd name="T91" fmla="*/ 37 h 70"/>
                <a:gd name="T92" fmla="*/ 1 w 69"/>
                <a:gd name="T93" fmla="*/ 36 h 70"/>
                <a:gd name="T94" fmla="*/ 0 w 69"/>
                <a:gd name="T95" fmla="*/ 34 h 70"/>
                <a:gd name="T96" fmla="*/ 0 w 69"/>
                <a:gd name="T97" fmla="*/ 33 h 70"/>
                <a:gd name="T98" fmla="*/ 0 w 69"/>
                <a:gd name="T99" fmla="*/ 31 h 70"/>
                <a:gd name="T100" fmla="*/ 0 w 69"/>
                <a:gd name="T101" fmla="*/ 29 h 70"/>
                <a:gd name="T102" fmla="*/ 1 w 69"/>
                <a:gd name="T103" fmla="*/ 28 h 70"/>
                <a:gd name="T104" fmla="*/ 2 w 69"/>
                <a:gd name="T105" fmla="*/ 27 h 70"/>
                <a:gd name="T106" fmla="*/ 3 w 69"/>
                <a:gd name="T10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70">
                  <a:moveTo>
                    <a:pt x="4" y="25"/>
                  </a:moveTo>
                  <a:lnTo>
                    <a:pt x="25" y="4"/>
                  </a:lnTo>
                  <a:lnTo>
                    <a:pt x="26" y="4"/>
                  </a:lnTo>
                  <a:lnTo>
                    <a:pt x="26" y="3"/>
                  </a:lnTo>
                  <a:lnTo>
                    <a:pt x="26" y="3"/>
                  </a:lnTo>
                  <a:lnTo>
                    <a:pt x="26" y="3"/>
                  </a:lnTo>
                  <a:lnTo>
                    <a:pt x="26" y="3"/>
                  </a:lnTo>
                  <a:lnTo>
                    <a:pt x="27" y="3"/>
                  </a:lnTo>
                  <a:lnTo>
                    <a:pt x="27" y="2"/>
                  </a:lnTo>
                  <a:lnTo>
                    <a:pt x="27" y="2"/>
                  </a:lnTo>
                  <a:lnTo>
                    <a:pt x="27" y="2"/>
                  </a:lnTo>
                  <a:lnTo>
                    <a:pt x="27" y="2"/>
                  </a:lnTo>
                  <a:lnTo>
                    <a:pt x="28" y="2"/>
                  </a:lnTo>
                  <a:lnTo>
                    <a:pt x="28" y="1"/>
                  </a:lnTo>
                  <a:lnTo>
                    <a:pt x="28" y="1"/>
                  </a:lnTo>
                  <a:lnTo>
                    <a:pt x="28" y="1"/>
                  </a:lnTo>
                  <a:lnTo>
                    <a:pt x="28" y="1"/>
                  </a:lnTo>
                  <a:lnTo>
                    <a:pt x="29" y="1"/>
                  </a:lnTo>
                  <a:lnTo>
                    <a:pt x="29" y="1"/>
                  </a:lnTo>
                  <a:lnTo>
                    <a:pt x="29" y="0"/>
                  </a:lnTo>
                  <a:lnTo>
                    <a:pt x="29" y="1"/>
                  </a:lnTo>
                  <a:lnTo>
                    <a:pt x="30" y="0"/>
                  </a:lnTo>
                  <a:lnTo>
                    <a:pt x="30" y="0"/>
                  </a:lnTo>
                  <a:lnTo>
                    <a:pt x="30" y="0"/>
                  </a:lnTo>
                  <a:lnTo>
                    <a:pt x="30" y="1"/>
                  </a:lnTo>
                  <a:lnTo>
                    <a:pt x="30" y="0"/>
                  </a:lnTo>
                  <a:lnTo>
                    <a:pt x="31" y="1"/>
                  </a:lnTo>
                  <a:lnTo>
                    <a:pt x="31" y="0"/>
                  </a:lnTo>
                  <a:lnTo>
                    <a:pt x="31" y="0"/>
                  </a:lnTo>
                  <a:lnTo>
                    <a:pt x="32" y="0"/>
                  </a:lnTo>
                  <a:lnTo>
                    <a:pt x="32" y="1"/>
                  </a:lnTo>
                  <a:lnTo>
                    <a:pt x="32" y="0"/>
                  </a:lnTo>
                  <a:lnTo>
                    <a:pt x="33" y="0"/>
                  </a:lnTo>
                  <a:lnTo>
                    <a:pt x="33" y="1"/>
                  </a:lnTo>
                  <a:lnTo>
                    <a:pt x="33" y="0"/>
                  </a:lnTo>
                  <a:lnTo>
                    <a:pt x="33" y="1"/>
                  </a:lnTo>
                  <a:lnTo>
                    <a:pt x="34" y="1"/>
                  </a:lnTo>
                  <a:lnTo>
                    <a:pt x="34" y="1"/>
                  </a:lnTo>
                  <a:lnTo>
                    <a:pt x="34" y="1"/>
                  </a:lnTo>
                  <a:lnTo>
                    <a:pt x="34" y="1"/>
                  </a:lnTo>
                  <a:lnTo>
                    <a:pt x="35" y="1"/>
                  </a:lnTo>
                  <a:lnTo>
                    <a:pt x="35" y="1"/>
                  </a:lnTo>
                  <a:lnTo>
                    <a:pt x="35" y="1"/>
                  </a:lnTo>
                  <a:lnTo>
                    <a:pt x="36" y="1"/>
                  </a:lnTo>
                  <a:lnTo>
                    <a:pt x="36" y="2"/>
                  </a:lnTo>
                  <a:lnTo>
                    <a:pt x="36" y="1"/>
                  </a:lnTo>
                  <a:lnTo>
                    <a:pt x="36" y="2"/>
                  </a:lnTo>
                  <a:lnTo>
                    <a:pt x="36" y="2"/>
                  </a:lnTo>
                  <a:lnTo>
                    <a:pt x="37" y="2"/>
                  </a:lnTo>
                  <a:lnTo>
                    <a:pt x="37" y="2"/>
                  </a:lnTo>
                  <a:lnTo>
                    <a:pt x="37" y="2"/>
                  </a:lnTo>
                  <a:lnTo>
                    <a:pt x="37" y="2"/>
                  </a:lnTo>
                  <a:lnTo>
                    <a:pt x="38" y="2"/>
                  </a:lnTo>
                  <a:lnTo>
                    <a:pt x="38" y="2"/>
                  </a:lnTo>
                  <a:lnTo>
                    <a:pt x="38" y="2"/>
                  </a:lnTo>
                  <a:lnTo>
                    <a:pt x="38" y="3"/>
                  </a:lnTo>
                  <a:lnTo>
                    <a:pt x="39" y="3"/>
                  </a:lnTo>
                  <a:lnTo>
                    <a:pt x="39" y="3"/>
                  </a:lnTo>
                  <a:lnTo>
                    <a:pt x="39" y="3"/>
                  </a:lnTo>
                  <a:lnTo>
                    <a:pt x="39" y="3"/>
                  </a:lnTo>
                  <a:lnTo>
                    <a:pt x="40" y="3"/>
                  </a:lnTo>
                  <a:lnTo>
                    <a:pt x="40" y="3"/>
                  </a:lnTo>
                  <a:lnTo>
                    <a:pt x="66" y="22"/>
                  </a:lnTo>
                  <a:lnTo>
                    <a:pt x="66" y="22"/>
                  </a:lnTo>
                  <a:lnTo>
                    <a:pt x="66" y="22"/>
                  </a:lnTo>
                  <a:lnTo>
                    <a:pt x="66" y="23"/>
                  </a:lnTo>
                  <a:lnTo>
                    <a:pt x="67" y="23"/>
                  </a:lnTo>
                  <a:lnTo>
                    <a:pt x="67" y="23"/>
                  </a:lnTo>
                  <a:lnTo>
                    <a:pt x="67" y="23"/>
                  </a:lnTo>
                  <a:lnTo>
                    <a:pt x="67" y="23"/>
                  </a:lnTo>
                  <a:lnTo>
                    <a:pt x="67" y="24"/>
                  </a:lnTo>
                  <a:lnTo>
                    <a:pt x="67" y="24"/>
                  </a:lnTo>
                  <a:lnTo>
                    <a:pt x="67" y="24"/>
                  </a:lnTo>
                  <a:lnTo>
                    <a:pt x="68" y="24"/>
                  </a:lnTo>
                  <a:lnTo>
                    <a:pt x="68" y="25"/>
                  </a:lnTo>
                  <a:lnTo>
                    <a:pt x="68" y="25"/>
                  </a:lnTo>
                  <a:lnTo>
                    <a:pt x="68" y="25"/>
                  </a:lnTo>
                  <a:lnTo>
                    <a:pt x="68" y="26"/>
                  </a:lnTo>
                  <a:lnTo>
                    <a:pt x="68" y="26"/>
                  </a:lnTo>
                  <a:lnTo>
                    <a:pt x="68" y="26"/>
                  </a:lnTo>
                  <a:lnTo>
                    <a:pt x="68" y="26"/>
                  </a:lnTo>
                  <a:lnTo>
                    <a:pt x="68" y="27"/>
                  </a:lnTo>
                  <a:lnTo>
                    <a:pt x="69" y="27"/>
                  </a:lnTo>
                  <a:lnTo>
                    <a:pt x="68" y="27"/>
                  </a:lnTo>
                  <a:lnTo>
                    <a:pt x="69" y="28"/>
                  </a:lnTo>
                  <a:lnTo>
                    <a:pt x="69" y="28"/>
                  </a:lnTo>
                  <a:lnTo>
                    <a:pt x="69" y="28"/>
                  </a:lnTo>
                  <a:lnTo>
                    <a:pt x="69" y="28"/>
                  </a:lnTo>
                  <a:lnTo>
                    <a:pt x="69" y="28"/>
                  </a:lnTo>
                  <a:lnTo>
                    <a:pt x="69" y="29"/>
                  </a:lnTo>
                  <a:lnTo>
                    <a:pt x="69" y="29"/>
                  </a:lnTo>
                  <a:lnTo>
                    <a:pt x="69" y="29"/>
                  </a:lnTo>
                  <a:lnTo>
                    <a:pt x="69" y="30"/>
                  </a:lnTo>
                  <a:lnTo>
                    <a:pt x="69" y="30"/>
                  </a:lnTo>
                  <a:lnTo>
                    <a:pt x="69" y="30"/>
                  </a:lnTo>
                  <a:lnTo>
                    <a:pt x="69" y="31"/>
                  </a:lnTo>
                  <a:lnTo>
                    <a:pt x="69" y="31"/>
                  </a:lnTo>
                  <a:lnTo>
                    <a:pt x="69" y="31"/>
                  </a:lnTo>
                  <a:lnTo>
                    <a:pt x="69" y="31"/>
                  </a:lnTo>
                  <a:lnTo>
                    <a:pt x="69" y="32"/>
                  </a:lnTo>
                  <a:lnTo>
                    <a:pt x="69" y="32"/>
                  </a:lnTo>
                  <a:lnTo>
                    <a:pt x="69" y="32"/>
                  </a:lnTo>
                  <a:lnTo>
                    <a:pt x="69" y="32"/>
                  </a:lnTo>
                  <a:lnTo>
                    <a:pt x="69" y="33"/>
                  </a:lnTo>
                  <a:lnTo>
                    <a:pt x="69" y="33"/>
                  </a:lnTo>
                  <a:lnTo>
                    <a:pt x="69" y="33"/>
                  </a:lnTo>
                  <a:lnTo>
                    <a:pt x="68" y="33"/>
                  </a:lnTo>
                  <a:lnTo>
                    <a:pt x="69" y="33"/>
                  </a:lnTo>
                  <a:lnTo>
                    <a:pt x="68" y="34"/>
                  </a:lnTo>
                  <a:lnTo>
                    <a:pt x="68" y="34"/>
                  </a:lnTo>
                  <a:lnTo>
                    <a:pt x="68" y="34"/>
                  </a:lnTo>
                  <a:lnTo>
                    <a:pt x="68" y="34"/>
                  </a:lnTo>
                  <a:lnTo>
                    <a:pt x="68" y="35"/>
                  </a:lnTo>
                  <a:lnTo>
                    <a:pt x="68" y="35"/>
                  </a:lnTo>
                  <a:lnTo>
                    <a:pt x="68" y="35"/>
                  </a:lnTo>
                  <a:lnTo>
                    <a:pt x="68" y="35"/>
                  </a:lnTo>
                  <a:lnTo>
                    <a:pt x="68" y="36"/>
                  </a:lnTo>
                  <a:lnTo>
                    <a:pt x="68" y="36"/>
                  </a:lnTo>
                  <a:lnTo>
                    <a:pt x="67" y="36"/>
                  </a:lnTo>
                  <a:lnTo>
                    <a:pt x="67" y="36"/>
                  </a:lnTo>
                  <a:lnTo>
                    <a:pt x="67" y="37"/>
                  </a:lnTo>
                  <a:lnTo>
                    <a:pt x="67" y="37"/>
                  </a:lnTo>
                  <a:lnTo>
                    <a:pt x="67" y="37"/>
                  </a:lnTo>
                  <a:lnTo>
                    <a:pt x="67" y="37"/>
                  </a:lnTo>
                  <a:lnTo>
                    <a:pt x="67" y="37"/>
                  </a:lnTo>
                  <a:lnTo>
                    <a:pt x="67" y="38"/>
                  </a:lnTo>
                  <a:lnTo>
                    <a:pt x="66" y="38"/>
                  </a:lnTo>
                  <a:lnTo>
                    <a:pt x="66" y="38"/>
                  </a:lnTo>
                  <a:lnTo>
                    <a:pt x="66" y="38"/>
                  </a:lnTo>
                  <a:lnTo>
                    <a:pt x="66" y="39"/>
                  </a:lnTo>
                  <a:lnTo>
                    <a:pt x="66" y="39"/>
                  </a:lnTo>
                  <a:lnTo>
                    <a:pt x="65" y="39"/>
                  </a:lnTo>
                  <a:lnTo>
                    <a:pt x="65" y="39"/>
                  </a:lnTo>
                  <a:lnTo>
                    <a:pt x="65" y="39"/>
                  </a:lnTo>
                  <a:lnTo>
                    <a:pt x="65" y="40"/>
                  </a:lnTo>
                  <a:lnTo>
                    <a:pt x="65" y="40"/>
                  </a:lnTo>
                  <a:lnTo>
                    <a:pt x="65" y="40"/>
                  </a:lnTo>
                  <a:lnTo>
                    <a:pt x="64" y="40"/>
                  </a:lnTo>
                  <a:lnTo>
                    <a:pt x="64" y="40"/>
                  </a:lnTo>
                  <a:lnTo>
                    <a:pt x="41" y="63"/>
                  </a:lnTo>
                  <a:lnTo>
                    <a:pt x="41" y="63"/>
                  </a:lnTo>
                  <a:lnTo>
                    <a:pt x="41" y="64"/>
                  </a:lnTo>
                  <a:lnTo>
                    <a:pt x="41" y="64"/>
                  </a:lnTo>
                  <a:lnTo>
                    <a:pt x="40" y="64"/>
                  </a:lnTo>
                  <a:lnTo>
                    <a:pt x="40" y="64"/>
                  </a:lnTo>
                  <a:lnTo>
                    <a:pt x="40" y="65"/>
                  </a:lnTo>
                  <a:lnTo>
                    <a:pt x="40" y="65"/>
                  </a:lnTo>
                  <a:lnTo>
                    <a:pt x="39" y="65"/>
                  </a:lnTo>
                  <a:lnTo>
                    <a:pt x="39" y="65"/>
                  </a:lnTo>
                  <a:lnTo>
                    <a:pt x="39" y="65"/>
                  </a:lnTo>
                  <a:lnTo>
                    <a:pt x="39" y="65"/>
                  </a:lnTo>
                  <a:lnTo>
                    <a:pt x="38" y="66"/>
                  </a:lnTo>
                  <a:lnTo>
                    <a:pt x="38" y="66"/>
                  </a:lnTo>
                  <a:lnTo>
                    <a:pt x="38" y="66"/>
                  </a:lnTo>
                  <a:lnTo>
                    <a:pt x="38" y="66"/>
                  </a:lnTo>
                  <a:lnTo>
                    <a:pt x="38" y="66"/>
                  </a:lnTo>
                  <a:lnTo>
                    <a:pt x="37" y="67"/>
                  </a:lnTo>
                  <a:lnTo>
                    <a:pt x="37" y="67"/>
                  </a:lnTo>
                  <a:lnTo>
                    <a:pt x="37" y="67"/>
                  </a:lnTo>
                  <a:lnTo>
                    <a:pt x="37" y="67"/>
                  </a:lnTo>
                  <a:lnTo>
                    <a:pt x="36" y="67"/>
                  </a:lnTo>
                  <a:lnTo>
                    <a:pt x="36" y="68"/>
                  </a:lnTo>
                  <a:lnTo>
                    <a:pt x="36" y="68"/>
                  </a:lnTo>
                  <a:lnTo>
                    <a:pt x="36" y="68"/>
                  </a:lnTo>
                  <a:lnTo>
                    <a:pt x="35" y="68"/>
                  </a:lnTo>
                  <a:lnTo>
                    <a:pt x="35" y="68"/>
                  </a:lnTo>
                  <a:lnTo>
                    <a:pt x="35" y="68"/>
                  </a:lnTo>
                  <a:lnTo>
                    <a:pt x="34" y="68"/>
                  </a:lnTo>
                  <a:lnTo>
                    <a:pt x="34" y="69"/>
                  </a:lnTo>
                  <a:lnTo>
                    <a:pt x="34" y="69"/>
                  </a:lnTo>
                  <a:lnTo>
                    <a:pt x="34" y="69"/>
                  </a:lnTo>
                  <a:lnTo>
                    <a:pt x="34" y="69"/>
                  </a:lnTo>
                  <a:lnTo>
                    <a:pt x="33" y="69"/>
                  </a:lnTo>
                  <a:lnTo>
                    <a:pt x="33" y="69"/>
                  </a:lnTo>
                  <a:lnTo>
                    <a:pt x="33" y="69"/>
                  </a:lnTo>
                  <a:lnTo>
                    <a:pt x="33" y="69"/>
                  </a:lnTo>
                  <a:lnTo>
                    <a:pt x="32" y="69"/>
                  </a:lnTo>
                  <a:lnTo>
                    <a:pt x="32" y="69"/>
                  </a:lnTo>
                  <a:lnTo>
                    <a:pt x="32" y="69"/>
                  </a:lnTo>
                  <a:lnTo>
                    <a:pt x="31" y="69"/>
                  </a:lnTo>
                  <a:lnTo>
                    <a:pt x="31" y="69"/>
                  </a:lnTo>
                  <a:lnTo>
                    <a:pt x="31" y="69"/>
                  </a:lnTo>
                  <a:lnTo>
                    <a:pt x="30" y="69"/>
                  </a:lnTo>
                  <a:lnTo>
                    <a:pt x="30" y="69"/>
                  </a:lnTo>
                  <a:lnTo>
                    <a:pt x="30" y="70"/>
                  </a:lnTo>
                  <a:lnTo>
                    <a:pt x="30" y="69"/>
                  </a:lnTo>
                  <a:lnTo>
                    <a:pt x="29" y="69"/>
                  </a:lnTo>
                  <a:lnTo>
                    <a:pt x="29" y="69"/>
                  </a:lnTo>
                  <a:lnTo>
                    <a:pt x="29" y="69"/>
                  </a:lnTo>
                  <a:lnTo>
                    <a:pt x="28" y="69"/>
                  </a:lnTo>
                  <a:lnTo>
                    <a:pt x="28" y="69"/>
                  </a:lnTo>
                  <a:lnTo>
                    <a:pt x="28" y="69"/>
                  </a:lnTo>
                  <a:lnTo>
                    <a:pt x="27" y="69"/>
                  </a:lnTo>
                  <a:lnTo>
                    <a:pt x="27" y="69"/>
                  </a:lnTo>
                  <a:lnTo>
                    <a:pt x="27" y="69"/>
                  </a:lnTo>
                  <a:lnTo>
                    <a:pt x="27" y="69"/>
                  </a:lnTo>
                  <a:lnTo>
                    <a:pt x="27" y="69"/>
                  </a:lnTo>
                  <a:lnTo>
                    <a:pt x="26" y="68"/>
                  </a:lnTo>
                  <a:lnTo>
                    <a:pt x="26" y="68"/>
                  </a:lnTo>
                  <a:lnTo>
                    <a:pt x="26" y="68"/>
                  </a:lnTo>
                  <a:lnTo>
                    <a:pt x="26" y="68"/>
                  </a:lnTo>
                  <a:lnTo>
                    <a:pt x="26" y="68"/>
                  </a:lnTo>
                  <a:lnTo>
                    <a:pt x="25" y="67"/>
                  </a:lnTo>
                  <a:lnTo>
                    <a:pt x="25" y="67"/>
                  </a:lnTo>
                  <a:lnTo>
                    <a:pt x="25" y="67"/>
                  </a:lnTo>
                  <a:lnTo>
                    <a:pt x="25" y="67"/>
                  </a:lnTo>
                  <a:lnTo>
                    <a:pt x="25" y="66"/>
                  </a:lnTo>
                  <a:lnTo>
                    <a:pt x="24" y="66"/>
                  </a:lnTo>
                  <a:lnTo>
                    <a:pt x="24" y="66"/>
                  </a:lnTo>
                  <a:lnTo>
                    <a:pt x="24" y="66"/>
                  </a:lnTo>
                  <a:lnTo>
                    <a:pt x="24" y="66"/>
                  </a:lnTo>
                  <a:lnTo>
                    <a:pt x="23" y="65"/>
                  </a:lnTo>
                  <a:lnTo>
                    <a:pt x="23" y="65"/>
                  </a:lnTo>
                  <a:lnTo>
                    <a:pt x="5" y="40"/>
                  </a:lnTo>
                  <a:lnTo>
                    <a:pt x="5" y="40"/>
                  </a:lnTo>
                  <a:lnTo>
                    <a:pt x="4" y="40"/>
                  </a:lnTo>
                  <a:lnTo>
                    <a:pt x="4" y="39"/>
                  </a:lnTo>
                  <a:lnTo>
                    <a:pt x="4" y="39"/>
                  </a:lnTo>
                  <a:lnTo>
                    <a:pt x="4" y="39"/>
                  </a:lnTo>
                  <a:lnTo>
                    <a:pt x="3" y="39"/>
                  </a:lnTo>
                  <a:lnTo>
                    <a:pt x="3" y="39"/>
                  </a:lnTo>
                  <a:lnTo>
                    <a:pt x="3" y="38"/>
                  </a:lnTo>
                  <a:lnTo>
                    <a:pt x="3" y="38"/>
                  </a:lnTo>
                  <a:lnTo>
                    <a:pt x="3" y="38"/>
                  </a:lnTo>
                  <a:lnTo>
                    <a:pt x="3" y="38"/>
                  </a:lnTo>
                  <a:lnTo>
                    <a:pt x="3" y="37"/>
                  </a:lnTo>
                  <a:lnTo>
                    <a:pt x="2" y="37"/>
                  </a:lnTo>
                  <a:lnTo>
                    <a:pt x="2" y="37"/>
                  </a:lnTo>
                  <a:lnTo>
                    <a:pt x="2" y="37"/>
                  </a:lnTo>
                  <a:lnTo>
                    <a:pt x="2" y="37"/>
                  </a:lnTo>
                  <a:lnTo>
                    <a:pt x="2" y="36"/>
                  </a:lnTo>
                  <a:lnTo>
                    <a:pt x="2" y="36"/>
                  </a:lnTo>
                  <a:lnTo>
                    <a:pt x="2" y="36"/>
                  </a:lnTo>
                  <a:lnTo>
                    <a:pt x="1" y="36"/>
                  </a:lnTo>
                  <a:lnTo>
                    <a:pt x="1" y="36"/>
                  </a:lnTo>
                  <a:lnTo>
                    <a:pt x="1" y="35"/>
                  </a:lnTo>
                  <a:lnTo>
                    <a:pt x="1" y="35"/>
                  </a:lnTo>
                  <a:lnTo>
                    <a:pt x="1" y="35"/>
                  </a:lnTo>
                  <a:lnTo>
                    <a:pt x="1" y="34"/>
                  </a:lnTo>
                  <a:lnTo>
                    <a:pt x="0" y="34"/>
                  </a:lnTo>
                  <a:lnTo>
                    <a:pt x="0" y="34"/>
                  </a:lnTo>
                  <a:lnTo>
                    <a:pt x="0" y="33"/>
                  </a:lnTo>
                  <a:lnTo>
                    <a:pt x="0" y="33"/>
                  </a:lnTo>
                  <a:lnTo>
                    <a:pt x="0" y="33"/>
                  </a:lnTo>
                  <a:lnTo>
                    <a:pt x="0" y="33"/>
                  </a:lnTo>
                  <a:lnTo>
                    <a:pt x="0" y="32"/>
                  </a:lnTo>
                  <a:lnTo>
                    <a:pt x="0" y="32"/>
                  </a:lnTo>
                  <a:lnTo>
                    <a:pt x="0" y="32"/>
                  </a:lnTo>
                  <a:lnTo>
                    <a:pt x="0" y="31"/>
                  </a:lnTo>
                  <a:lnTo>
                    <a:pt x="0" y="31"/>
                  </a:lnTo>
                  <a:lnTo>
                    <a:pt x="0" y="31"/>
                  </a:lnTo>
                  <a:lnTo>
                    <a:pt x="0" y="30"/>
                  </a:lnTo>
                  <a:lnTo>
                    <a:pt x="0" y="30"/>
                  </a:lnTo>
                  <a:lnTo>
                    <a:pt x="0" y="30"/>
                  </a:lnTo>
                  <a:lnTo>
                    <a:pt x="0" y="29"/>
                  </a:lnTo>
                  <a:lnTo>
                    <a:pt x="0" y="29"/>
                  </a:lnTo>
                  <a:lnTo>
                    <a:pt x="1" y="29"/>
                  </a:lnTo>
                  <a:lnTo>
                    <a:pt x="1" y="28"/>
                  </a:lnTo>
                  <a:lnTo>
                    <a:pt x="1" y="28"/>
                  </a:lnTo>
                  <a:lnTo>
                    <a:pt x="1" y="28"/>
                  </a:lnTo>
                  <a:lnTo>
                    <a:pt x="1" y="28"/>
                  </a:lnTo>
                  <a:lnTo>
                    <a:pt x="2" y="28"/>
                  </a:lnTo>
                  <a:lnTo>
                    <a:pt x="2" y="27"/>
                  </a:lnTo>
                  <a:lnTo>
                    <a:pt x="2" y="27"/>
                  </a:lnTo>
                  <a:lnTo>
                    <a:pt x="2" y="27"/>
                  </a:lnTo>
                  <a:lnTo>
                    <a:pt x="2" y="27"/>
                  </a:lnTo>
                  <a:lnTo>
                    <a:pt x="3" y="26"/>
                  </a:lnTo>
                  <a:lnTo>
                    <a:pt x="3" y="26"/>
                  </a:lnTo>
                  <a:lnTo>
                    <a:pt x="3" y="26"/>
                  </a:lnTo>
                  <a:lnTo>
                    <a:pt x="3" y="26"/>
                  </a:lnTo>
                  <a:lnTo>
                    <a:pt x="3" y="26"/>
                  </a:lnTo>
                  <a:lnTo>
                    <a:pt x="4" y="25"/>
                  </a:lnTo>
                  <a:lnTo>
                    <a:pt x="4" y="25"/>
                  </a:lnTo>
                  <a:lnTo>
                    <a:pt x="4" y="25"/>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1" name="Freeform 251"/>
            <p:cNvSpPr>
              <a:spLocks/>
            </p:cNvSpPr>
            <p:nvPr/>
          </p:nvSpPr>
          <p:spPr bwMode="auto">
            <a:xfrm>
              <a:off x="1766" y="3272"/>
              <a:ext cx="69" cy="70"/>
            </a:xfrm>
            <a:custGeom>
              <a:avLst/>
              <a:gdLst>
                <a:gd name="T0" fmla="*/ 26 w 69"/>
                <a:gd name="T1" fmla="*/ 3 h 70"/>
                <a:gd name="T2" fmla="*/ 27 w 69"/>
                <a:gd name="T3" fmla="*/ 2 h 70"/>
                <a:gd name="T4" fmla="*/ 28 w 69"/>
                <a:gd name="T5" fmla="*/ 1 h 70"/>
                <a:gd name="T6" fmla="*/ 29 w 69"/>
                <a:gd name="T7" fmla="*/ 0 h 70"/>
                <a:gd name="T8" fmla="*/ 30 w 69"/>
                <a:gd name="T9" fmla="*/ 1 h 70"/>
                <a:gd name="T10" fmla="*/ 32 w 69"/>
                <a:gd name="T11" fmla="*/ 0 h 70"/>
                <a:gd name="T12" fmla="*/ 33 w 69"/>
                <a:gd name="T13" fmla="*/ 0 h 70"/>
                <a:gd name="T14" fmla="*/ 34 w 69"/>
                <a:gd name="T15" fmla="*/ 1 h 70"/>
                <a:gd name="T16" fmla="*/ 36 w 69"/>
                <a:gd name="T17" fmla="*/ 2 h 70"/>
                <a:gd name="T18" fmla="*/ 37 w 69"/>
                <a:gd name="T19" fmla="*/ 2 h 70"/>
                <a:gd name="T20" fmla="*/ 38 w 69"/>
                <a:gd name="T21" fmla="*/ 2 h 70"/>
                <a:gd name="T22" fmla="*/ 39 w 69"/>
                <a:gd name="T23" fmla="*/ 3 h 70"/>
                <a:gd name="T24" fmla="*/ 66 w 69"/>
                <a:gd name="T25" fmla="*/ 22 h 70"/>
                <a:gd name="T26" fmla="*/ 67 w 69"/>
                <a:gd name="T27" fmla="*/ 23 h 70"/>
                <a:gd name="T28" fmla="*/ 68 w 69"/>
                <a:gd name="T29" fmla="*/ 25 h 70"/>
                <a:gd name="T30" fmla="*/ 68 w 69"/>
                <a:gd name="T31" fmla="*/ 26 h 70"/>
                <a:gd name="T32" fmla="*/ 69 w 69"/>
                <a:gd name="T33" fmla="*/ 28 h 70"/>
                <a:gd name="T34" fmla="*/ 69 w 69"/>
                <a:gd name="T35" fmla="*/ 29 h 70"/>
                <a:gd name="T36" fmla="*/ 69 w 69"/>
                <a:gd name="T37" fmla="*/ 30 h 70"/>
                <a:gd name="T38" fmla="*/ 69 w 69"/>
                <a:gd name="T39" fmla="*/ 32 h 70"/>
                <a:gd name="T40" fmla="*/ 69 w 69"/>
                <a:gd name="T41" fmla="*/ 33 h 70"/>
                <a:gd name="T42" fmla="*/ 68 w 69"/>
                <a:gd name="T43" fmla="*/ 34 h 70"/>
                <a:gd name="T44" fmla="*/ 68 w 69"/>
                <a:gd name="T45" fmla="*/ 35 h 70"/>
                <a:gd name="T46" fmla="*/ 67 w 69"/>
                <a:gd name="T47" fmla="*/ 36 h 70"/>
                <a:gd name="T48" fmla="*/ 67 w 69"/>
                <a:gd name="T49" fmla="*/ 37 h 70"/>
                <a:gd name="T50" fmla="*/ 66 w 69"/>
                <a:gd name="T51" fmla="*/ 39 h 70"/>
                <a:gd name="T52" fmla="*/ 65 w 69"/>
                <a:gd name="T53" fmla="*/ 40 h 70"/>
                <a:gd name="T54" fmla="*/ 41 w 69"/>
                <a:gd name="T55" fmla="*/ 63 h 70"/>
                <a:gd name="T56" fmla="*/ 40 w 69"/>
                <a:gd name="T57" fmla="*/ 64 h 70"/>
                <a:gd name="T58" fmla="*/ 39 w 69"/>
                <a:gd name="T59" fmla="*/ 65 h 70"/>
                <a:gd name="T60" fmla="*/ 38 w 69"/>
                <a:gd name="T61" fmla="*/ 66 h 70"/>
                <a:gd name="T62" fmla="*/ 37 w 69"/>
                <a:gd name="T63" fmla="*/ 67 h 70"/>
                <a:gd name="T64" fmla="*/ 35 w 69"/>
                <a:gd name="T65" fmla="*/ 68 h 70"/>
                <a:gd name="T66" fmla="*/ 34 w 69"/>
                <a:gd name="T67" fmla="*/ 69 h 70"/>
                <a:gd name="T68" fmla="*/ 33 w 69"/>
                <a:gd name="T69" fmla="*/ 69 h 70"/>
                <a:gd name="T70" fmla="*/ 31 w 69"/>
                <a:gd name="T71" fmla="*/ 69 h 70"/>
                <a:gd name="T72" fmla="*/ 30 w 69"/>
                <a:gd name="T73" fmla="*/ 70 h 70"/>
                <a:gd name="T74" fmla="*/ 28 w 69"/>
                <a:gd name="T75" fmla="*/ 69 h 70"/>
                <a:gd name="T76" fmla="*/ 27 w 69"/>
                <a:gd name="T77" fmla="*/ 69 h 70"/>
                <a:gd name="T78" fmla="*/ 26 w 69"/>
                <a:gd name="T79" fmla="*/ 68 h 70"/>
                <a:gd name="T80" fmla="*/ 25 w 69"/>
                <a:gd name="T81" fmla="*/ 67 h 70"/>
                <a:gd name="T82" fmla="*/ 24 w 69"/>
                <a:gd name="T83" fmla="*/ 66 h 70"/>
                <a:gd name="T84" fmla="*/ 5 w 69"/>
                <a:gd name="T85" fmla="*/ 40 h 70"/>
                <a:gd name="T86" fmla="*/ 3 w 69"/>
                <a:gd name="T87" fmla="*/ 39 h 70"/>
                <a:gd name="T88" fmla="*/ 3 w 69"/>
                <a:gd name="T89" fmla="*/ 38 h 70"/>
                <a:gd name="T90" fmla="*/ 2 w 69"/>
                <a:gd name="T91" fmla="*/ 37 h 70"/>
                <a:gd name="T92" fmla="*/ 1 w 69"/>
                <a:gd name="T93" fmla="*/ 36 h 70"/>
                <a:gd name="T94" fmla="*/ 0 w 69"/>
                <a:gd name="T95" fmla="*/ 34 h 70"/>
                <a:gd name="T96" fmla="*/ 0 w 69"/>
                <a:gd name="T97" fmla="*/ 33 h 70"/>
                <a:gd name="T98" fmla="*/ 0 w 69"/>
                <a:gd name="T99" fmla="*/ 31 h 70"/>
                <a:gd name="T100" fmla="*/ 0 w 69"/>
                <a:gd name="T101" fmla="*/ 29 h 70"/>
                <a:gd name="T102" fmla="*/ 1 w 69"/>
                <a:gd name="T103" fmla="*/ 28 h 70"/>
                <a:gd name="T104" fmla="*/ 2 w 69"/>
                <a:gd name="T105" fmla="*/ 27 h 70"/>
                <a:gd name="T106" fmla="*/ 3 w 69"/>
                <a:gd name="T107"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70">
                  <a:moveTo>
                    <a:pt x="4" y="25"/>
                  </a:moveTo>
                  <a:lnTo>
                    <a:pt x="25" y="4"/>
                  </a:lnTo>
                  <a:lnTo>
                    <a:pt x="26" y="4"/>
                  </a:lnTo>
                  <a:lnTo>
                    <a:pt x="26" y="3"/>
                  </a:lnTo>
                  <a:lnTo>
                    <a:pt x="26" y="3"/>
                  </a:lnTo>
                  <a:lnTo>
                    <a:pt x="26" y="3"/>
                  </a:lnTo>
                  <a:lnTo>
                    <a:pt x="26" y="3"/>
                  </a:lnTo>
                  <a:lnTo>
                    <a:pt x="27" y="3"/>
                  </a:lnTo>
                  <a:lnTo>
                    <a:pt x="27" y="2"/>
                  </a:lnTo>
                  <a:lnTo>
                    <a:pt x="27" y="2"/>
                  </a:lnTo>
                  <a:lnTo>
                    <a:pt x="27" y="2"/>
                  </a:lnTo>
                  <a:lnTo>
                    <a:pt x="27" y="2"/>
                  </a:lnTo>
                  <a:lnTo>
                    <a:pt x="28" y="2"/>
                  </a:lnTo>
                  <a:lnTo>
                    <a:pt x="28" y="1"/>
                  </a:lnTo>
                  <a:lnTo>
                    <a:pt x="28" y="1"/>
                  </a:lnTo>
                  <a:lnTo>
                    <a:pt x="28" y="1"/>
                  </a:lnTo>
                  <a:lnTo>
                    <a:pt x="28" y="1"/>
                  </a:lnTo>
                  <a:lnTo>
                    <a:pt x="29" y="1"/>
                  </a:lnTo>
                  <a:lnTo>
                    <a:pt x="29" y="1"/>
                  </a:lnTo>
                  <a:lnTo>
                    <a:pt x="29" y="0"/>
                  </a:lnTo>
                  <a:lnTo>
                    <a:pt x="29" y="1"/>
                  </a:lnTo>
                  <a:lnTo>
                    <a:pt x="30" y="0"/>
                  </a:lnTo>
                  <a:lnTo>
                    <a:pt x="30" y="0"/>
                  </a:lnTo>
                  <a:lnTo>
                    <a:pt x="30" y="0"/>
                  </a:lnTo>
                  <a:lnTo>
                    <a:pt x="30" y="1"/>
                  </a:lnTo>
                  <a:lnTo>
                    <a:pt x="30" y="0"/>
                  </a:lnTo>
                  <a:lnTo>
                    <a:pt x="31" y="1"/>
                  </a:lnTo>
                  <a:lnTo>
                    <a:pt x="31" y="0"/>
                  </a:lnTo>
                  <a:lnTo>
                    <a:pt x="31" y="0"/>
                  </a:lnTo>
                  <a:lnTo>
                    <a:pt x="32" y="0"/>
                  </a:lnTo>
                  <a:lnTo>
                    <a:pt x="32" y="1"/>
                  </a:lnTo>
                  <a:lnTo>
                    <a:pt x="32" y="0"/>
                  </a:lnTo>
                  <a:lnTo>
                    <a:pt x="33" y="0"/>
                  </a:lnTo>
                  <a:lnTo>
                    <a:pt x="33" y="1"/>
                  </a:lnTo>
                  <a:lnTo>
                    <a:pt x="33" y="0"/>
                  </a:lnTo>
                  <a:lnTo>
                    <a:pt x="33" y="1"/>
                  </a:lnTo>
                  <a:lnTo>
                    <a:pt x="34" y="1"/>
                  </a:lnTo>
                  <a:lnTo>
                    <a:pt x="34" y="1"/>
                  </a:lnTo>
                  <a:lnTo>
                    <a:pt x="34" y="1"/>
                  </a:lnTo>
                  <a:lnTo>
                    <a:pt x="34" y="1"/>
                  </a:lnTo>
                  <a:lnTo>
                    <a:pt x="35" y="1"/>
                  </a:lnTo>
                  <a:lnTo>
                    <a:pt x="35" y="1"/>
                  </a:lnTo>
                  <a:lnTo>
                    <a:pt x="35" y="1"/>
                  </a:lnTo>
                  <a:lnTo>
                    <a:pt x="36" y="1"/>
                  </a:lnTo>
                  <a:lnTo>
                    <a:pt x="36" y="2"/>
                  </a:lnTo>
                  <a:lnTo>
                    <a:pt x="36" y="1"/>
                  </a:lnTo>
                  <a:lnTo>
                    <a:pt x="36" y="2"/>
                  </a:lnTo>
                  <a:lnTo>
                    <a:pt x="36" y="2"/>
                  </a:lnTo>
                  <a:lnTo>
                    <a:pt x="37" y="2"/>
                  </a:lnTo>
                  <a:lnTo>
                    <a:pt x="37" y="2"/>
                  </a:lnTo>
                  <a:lnTo>
                    <a:pt x="37" y="2"/>
                  </a:lnTo>
                  <a:lnTo>
                    <a:pt x="37" y="2"/>
                  </a:lnTo>
                  <a:lnTo>
                    <a:pt x="38" y="2"/>
                  </a:lnTo>
                  <a:lnTo>
                    <a:pt x="38" y="2"/>
                  </a:lnTo>
                  <a:lnTo>
                    <a:pt x="38" y="2"/>
                  </a:lnTo>
                  <a:lnTo>
                    <a:pt x="38" y="3"/>
                  </a:lnTo>
                  <a:lnTo>
                    <a:pt x="39" y="3"/>
                  </a:lnTo>
                  <a:lnTo>
                    <a:pt x="39" y="3"/>
                  </a:lnTo>
                  <a:lnTo>
                    <a:pt x="39" y="3"/>
                  </a:lnTo>
                  <a:lnTo>
                    <a:pt x="39" y="3"/>
                  </a:lnTo>
                  <a:lnTo>
                    <a:pt x="40" y="3"/>
                  </a:lnTo>
                  <a:lnTo>
                    <a:pt x="40" y="3"/>
                  </a:lnTo>
                  <a:lnTo>
                    <a:pt x="66" y="22"/>
                  </a:lnTo>
                  <a:lnTo>
                    <a:pt x="66" y="22"/>
                  </a:lnTo>
                  <a:lnTo>
                    <a:pt x="66" y="22"/>
                  </a:lnTo>
                  <a:lnTo>
                    <a:pt x="66" y="23"/>
                  </a:lnTo>
                  <a:lnTo>
                    <a:pt x="67" y="23"/>
                  </a:lnTo>
                  <a:lnTo>
                    <a:pt x="67" y="23"/>
                  </a:lnTo>
                  <a:lnTo>
                    <a:pt x="67" y="23"/>
                  </a:lnTo>
                  <a:lnTo>
                    <a:pt x="67" y="23"/>
                  </a:lnTo>
                  <a:lnTo>
                    <a:pt x="67" y="24"/>
                  </a:lnTo>
                  <a:lnTo>
                    <a:pt x="67" y="24"/>
                  </a:lnTo>
                  <a:lnTo>
                    <a:pt x="67" y="24"/>
                  </a:lnTo>
                  <a:lnTo>
                    <a:pt x="68" y="24"/>
                  </a:lnTo>
                  <a:lnTo>
                    <a:pt x="68" y="25"/>
                  </a:lnTo>
                  <a:lnTo>
                    <a:pt x="68" y="25"/>
                  </a:lnTo>
                  <a:lnTo>
                    <a:pt x="68" y="25"/>
                  </a:lnTo>
                  <a:lnTo>
                    <a:pt x="68" y="26"/>
                  </a:lnTo>
                  <a:lnTo>
                    <a:pt x="68" y="26"/>
                  </a:lnTo>
                  <a:lnTo>
                    <a:pt x="68" y="26"/>
                  </a:lnTo>
                  <a:lnTo>
                    <a:pt x="68" y="26"/>
                  </a:lnTo>
                  <a:lnTo>
                    <a:pt x="68" y="27"/>
                  </a:lnTo>
                  <a:lnTo>
                    <a:pt x="69" y="27"/>
                  </a:lnTo>
                  <a:lnTo>
                    <a:pt x="68" y="27"/>
                  </a:lnTo>
                  <a:lnTo>
                    <a:pt x="69" y="28"/>
                  </a:lnTo>
                  <a:lnTo>
                    <a:pt x="69" y="28"/>
                  </a:lnTo>
                  <a:lnTo>
                    <a:pt x="69" y="28"/>
                  </a:lnTo>
                  <a:lnTo>
                    <a:pt x="69" y="28"/>
                  </a:lnTo>
                  <a:lnTo>
                    <a:pt x="69" y="28"/>
                  </a:lnTo>
                  <a:lnTo>
                    <a:pt x="69" y="29"/>
                  </a:lnTo>
                  <a:lnTo>
                    <a:pt x="69" y="29"/>
                  </a:lnTo>
                  <a:lnTo>
                    <a:pt x="69" y="29"/>
                  </a:lnTo>
                  <a:lnTo>
                    <a:pt x="69" y="30"/>
                  </a:lnTo>
                  <a:lnTo>
                    <a:pt x="69" y="30"/>
                  </a:lnTo>
                  <a:lnTo>
                    <a:pt x="69" y="30"/>
                  </a:lnTo>
                  <a:lnTo>
                    <a:pt x="69" y="31"/>
                  </a:lnTo>
                  <a:lnTo>
                    <a:pt x="69" y="31"/>
                  </a:lnTo>
                  <a:lnTo>
                    <a:pt x="69" y="31"/>
                  </a:lnTo>
                  <a:lnTo>
                    <a:pt x="69" y="31"/>
                  </a:lnTo>
                  <a:lnTo>
                    <a:pt x="69" y="32"/>
                  </a:lnTo>
                  <a:lnTo>
                    <a:pt x="69" y="32"/>
                  </a:lnTo>
                  <a:lnTo>
                    <a:pt x="69" y="32"/>
                  </a:lnTo>
                  <a:lnTo>
                    <a:pt x="69" y="32"/>
                  </a:lnTo>
                  <a:lnTo>
                    <a:pt x="69" y="33"/>
                  </a:lnTo>
                  <a:lnTo>
                    <a:pt x="69" y="33"/>
                  </a:lnTo>
                  <a:lnTo>
                    <a:pt x="69" y="33"/>
                  </a:lnTo>
                  <a:lnTo>
                    <a:pt x="68" y="33"/>
                  </a:lnTo>
                  <a:lnTo>
                    <a:pt x="69" y="33"/>
                  </a:lnTo>
                  <a:lnTo>
                    <a:pt x="68" y="34"/>
                  </a:lnTo>
                  <a:lnTo>
                    <a:pt x="68" y="34"/>
                  </a:lnTo>
                  <a:lnTo>
                    <a:pt x="68" y="34"/>
                  </a:lnTo>
                  <a:lnTo>
                    <a:pt x="68" y="34"/>
                  </a:lnTo>
                  <a:lnTo>
                    <a:pt x="68" y="35"/>
                  </a:lnTo>
                  <a:lnTo>
                    <a:pt x="68" y="35"/>
                  </a:lnTo>
                  <a:lnTo>
                    <a:pt x="68" y="35"/>
                  </a:lnTo>
                  <a:lnTo>
                    <a:pt x="68" y="35"/>
                  </a:lnTo>
                  <a:lnTo>
                    <a:pt x="68" y="36"/>
                  </a:lnTo>
                  <a:lnTo>
                    <a:pt x="68" y="36"/>
                  </a:lnTo>
                  <a:lnTo>
                    <a:pt x="67" y="36"/>
                  </a:lnTo>
                  <a:lnTo>
                    <a:pt x="67" y="36"/>
                  </a:lnTo>
                  <a:lnTo>
                    <a:pt x="67" y="37"/>
                  </a:lnTo>
                  <a:lnTo>
                    <a:pt x="67" y="37"/>
                  </a:lnTo>
                  <a:lnTo>
                    <a:pt x="67" y="37"/>
                  </a:lnTo>
                  <a:lnTo>
                    <a:pt x="67" y="37"/>
                  </a:lnTo>
                  <a:lnTo>
                    <a:pt x="67" y="37"/>
                  </a:lnTo>
                  <a:lnTo>
                    <a:pt x="67" y="38"/>
                  </a:lnTo>
                  <a:lnTo>
                    <a:pt x="66" y="38"/>
                  </a:lnTo>
                  <a:lnTo>
                    <a:pt x="66" y="38"/>
                  </a:lnTo>
                  <a:lnTo>
                    <a:pt x="66" y="38"/>
                  </a:lnTo>
                  <a:lnTo>
                    <a:pt x="66" y="39"/>
                  </a:lnTo>
                  <a:lnTo>
                    <a:pt x="66" y="39"/>
                  </a:lnTo>
                  <a:lnTo>
                    <a:pt x="65" y="39"/>
                  </a:lnTo>
                  <a:lnTo>
                    <a:pt x="65" y="39"/>
                  </a:lnTo>
                  <a:lnTo>
                    <a:pt x="65" y="39"/>
                  </a:lnTo>
                  <a:lnTo>
                    <a:pt x="65" y="40"/>
                  </a:lnTo>
                  <a:lnTo>
                    <a:pt x="65" y="40"/>
                  </a:lnTo>
                  <a:lnTo>
                    <a:pt x="65" y="40"/>
                  </a:lnTo>
                  <a:lnTo>
                    <a:pt x="64" y="40"/>
                  </a:lnTo>
                  <a:lnTo>
                    <a:pt x="64" y="40"/>
                  </a:lnTo>
                  <a:lnTo>
                    <a:pt x="41" y="63"/>
                  </a:lnTo>
                  <a:lnTo>
                    <a:pt x="41" y="63"/>
                  </a:lnTo>
                  <a:lnTo>
                    <a:pt x="41" y="64"/>
                  </a:lnTo>
                  <a:lnTo>
                    <a:pt x="41" y="64"/>
                  </a:lnTo>
                  <a:lnTo>
                    <a:pt x="40" y="64"/>
                  </a:lnTo>
                  <a:lnTo>
                    <a:pt x="40" y="64"/>
                  </a:lnTo>
                  <a:lnTo>
                    <a:pt x="40" y="65"/>
                  </a:lnTo>
                  <a:lnTo>
                    <a:pt x="40" y="65"/>
                  </a:lnTo>
                  <a:lnTo>
                    <a:pt x="39" y="65"/>
                  </a:lnTo>
                  <a:lnTo>
                    <a:pt x="39" y="65"/>
                  </a:lnTo>
                  <a:lnTo>
                    <a:pt x="39" y="65"/>
                  </a:lnTo>
                  <a:lnTo>
                    <a:pt x="39" y="65"/>
                  </a:lnTo>
                  <a:lnTo>
                    <a:pt x="38" y="66"/>
                  </a:lnTo>
                  <a:lnTo>
                    <a:pt x="38" y="66"/>
                  </a:lnTo>
                  <a:lnTo>
                    <a:pt x="38" y="66"/>
                  </a:lnTo>
                  <a:lnTo>
                    <a:pt x="38" y="66"/>
                  </a:lnTo>
                  <a:lnTo>
                    <a:pt x="38" y="66"/>
                  </a:lnTo>
                  <a:lnTo>
                    <a:pt x="37" y="67"/>
                  </a:lnTo>
                  <a:lnTo>
                    <a:pt x="37" y="67"/>
                  </a:lnTo>
                  <a:lnTo>
                    <a:pt x="37" y="67"/>
                  </a:lnTo>
                  <a:lnTo>
                    <a:pt x="37" y="67"/>
                  </a:lnTo>
                  <a:lnTo>
                    <a:pt x="36" y="67"/>
                  </a:lnTo>
                  <a:lnTo>
                    <a:pt x="36" y="68"/>
                  </a:lnTo>
                  <a:lnTo>
                    <a:pt x="36" y="68"/>
                  </a:lnTo>
                  <a:lnTo>
                    <a:pt x="36" y="68"/>
                  </a:lnTo>
                  <a:lnTo>
                    <a:pt x="35" y="68"/>
                  </a:lnTo>
                  <a:lnTo>
                    <a:pt x="35" y="68"/>
                  </a:lnTo>
                  <a:lnTo>
                    <a:pt x="35" y="68"/>
                  </a:lnTo>
                  <a:lnTo>
                    <a:pt x="34" y="68"/>
                  </a:lnTo>
                  <a:lnTo>
                    <a:pt x="34" y="69"/>
                  </a:lnTo>
                  <a:lnTo>
                    <a:pt x="34" y="69"/>
                  </a:lnTo>
                  <a:lnTo>
                    <a:pt x="34" y="69"/>
                  </a:lnTo>
                  <a:lnTo>
                    <a:pt x="34" y="69"/>
                  </a:lnTo>
                  <a:lnTo>
                    <a:pt x="33" y="69"/>
                  </a:lnTo>
                  <a:lnTo>
                    <a:pt x="33" y="69"/>
                  </a:lnTo>
                  <a:lnTo>
                    <a:pt x="33" y="69"/>
                  </a:lnTo>
                  <a:lnTo>
                    <a:pt x="33" y="69"/>
                  </a:lnTo>
                  <a:lnTo>
                    <a:pt x="32" y="69"/>
                  </a:lnTo>
                  <a:lnTo>
                    <a:pt x="32" y="69"/>
                  </a:lnTo>
                  <a:lnTo>
                    <a:pt x="32" y="69"/>
                  </a:lnTo>
                  <a:lnTo>
                    <a:pt x="31" y="69"/>
                  </a:lnTo>
                  <a:lnTo>
                    <a:pt x="31" y="69"/>
                  </a:lnTo>
                  <a:lnTo>
                    <a:pt x="31" y="69"/>
                  </a:lnTo>
                  <a:lnTo>
                    <a:pt x="30" y="69"/>
                  </a:lnTo>
                  <a:lnTo>
                    <a:pt x="30" y="69"/>
                  </a:lnTo>
                  <a:lnTo>
                    <a:pt x="30" y="70"/>
                  </a:lnTo>
                  <a:lnTo>
                    <a:pt x="30" y="69"/>
                  </a:lnTo>
                  <a:lnTo>
                    <a:pt x="29" y="69"/>
                  </a:lnTo>
                  <a:lnTo>
                    <a:pt x="29" y="69"/>
                  </a:lnTo>
                  <a:lnTo>
                    <a:pt x="29" y="69"/>
                  </a:lnTo>
                  <a:lnTo>
                    <a:pt x="28" y="69"/>
                  </a:lnTo>
                  <a:lnTo>
                    <a:pt x="28" y="69"/>
                  </a:lnTo>
                  <a:lnTo>
                    <a:pt x="28" y="69"/>
                  </a:lnTo>
                  <a:lnTo>
                    <a:pt x="27" y="69"/>
                  </a:lnTo>
                  <a:lnTo>
                    <a:pt x="27" y="69"/>
                  </a:lnTo>
                  <a:lnTo>
                    <a:pt x="27" y="69"/>
                  </a:lnTo>
                  <a:lnTo>
                    <a:pt x="27" y="69"/>
                  </a:lnTo>
                  <a:lnTo>
                    <a:pt x="27" y="69"/>
                  </a:lnTo>
                  <a:lnTo>
                    <a:pt x="26" y="68"/>
                  </a:lnTo>
                  <a:lnTo>
                    <a:pt x="26" y="68"/>
                  </a:lnTo>
                  <a:lnTo>
                    <a:pt x="26" y="68"/>
                  </a:lnTo>
                  <a:lnTo>
                    <a:pt x="26" y="68"/>
                  </a:lnTo>
                  <a:lnTo>
                    <a:pt x="26" y="68"/>
                  </a:lnTo>
                  <a:lnTo>
                    <a:pt x="25" y="67"/>
                  </a:lnTo>
                  <a:lnTo>
                    <a:pt x="25" y="67"/>
                  </a:lnTo>
                  <a:lnTo>
                    <a:pt x="25" y="67"/>
                  </a:lnTo>
                  <a:lnTo>
                    <a:pt x="25" y="67"/>
                  </a:lnTo>
                  <a:lnTo>
                    <a:pt x="25" y="66"/>
                  </a:lnTo>
                  <a:lnTo>
                    <a:pt x="24" y="66"/>
                  </a:lnTo>
                  <a:lnTo>
                    <a:pt x="24" y="66"/>
                  </a:lnTo>
                  <a:lnTo>
                    <a:pt x="24" y="66"/>
                  </a:lnTo>
                  <a:lnTo>
                    <a:pt x="24" y="66"/>
                  </a:lnTo>
                  <a:lnTo>
                    <a:pt x="23" y="65"/>
                  </a:lnTo>
                  <a:lnTo>
                    <a:pt x="23" y="65"/>
                  </a:lnTo>
                  <a:lnTo>
                    <a:pt x="5" y="40"/>
                  </a:lnTo>
                  <a:lnTo>
                    <a:pt x="5" y="40"/>
                  </a:lnTo>
                  <a:lnTo>
                    <a:pt x="4" y="40"/>
                  </a:lnTo>
                  <a:lnTo>
                    <a:pt x="4" y="39"/>
                  </a:lnTo>
                  <a:lnTo>
                    <a:pt x="4" y="39"/>
                  </a:lnTo>
                  <a:lnTo>
                    <a:pt x="4" y="39"/>
                  </a:lnTo>
                  <a:lnTo>
                    <a:pt x="3" y="39"/>
                  </a:lnTo>
                  <a:lnTo>
                    <a:pt x="3" y="39"/>
                  </a:lnTo>
                  <a:lnTo>
                    <a:pt x="3" y="38"/>
                  </a:lnTo>
                  <a:lnTo>
                    <a:pt x="3" y="38"/>
                  </a:lnTo>
                  <a:lnTo>
                    <a:pt x="3" y="38"/>
                  </a:lnTo>
                  <a:lnTo>
                    <a:pt x="3" y="38"/>
                  </a:lnTo>
                  <a:lnTo>
                    <a:pt x="3" y="37"/>
                  </a:lnTo>
                  <a:lnTo>
                    <a:pt x="2" y="37"/>
                  </a:lnTo>
                  <a:lnTo>
                    <a:pt x="2" y="37"/>
                  </a:lnTo>
                  <a:lnTo>
                    <a:pt x="2" y="37"/>
                  </a:lnTo>
                  <a:lnTo>
                    <a:pt x="2" y="37"/>
                  </a:lnTo>
                  <a:lnTo>
                    <a:pt x="2" y="36"/>
                  </a:lnTo>
                  <a:lnTo>
                    <a:pt x="2" y="36"/>
                  </a:lnTo>
                  <a:lnTo>
                    <a:pt x="2" y="36"/>
                  </a:lnTo>
                  <a:lnTo>
                    <a:pt x="1" y="36"/>
                  </a:lnTo>
                  <a:lnTo>
                    <a:pt x="1" y="36"/>
                  </a:lnTo>
                  <a:lnTo>
                    <a:pt x="1" y="35"/>
                  </a:lnTo>
                  <a:lnTo>
                    <a:pt x="1" y="35"/>
                  </a:lnTo>
                  <a:lnTo>
                    <a:pt x="1" y="35"/>
                  </a:lnTo>
                  <a:lnTo>
                    <a:pt x="1" y="34"/>
                  </a:lnTo>
                  <a:lnTo>
                    <a:pt x="0" y="34"/>
                  </a:lnTo>
                  <a:lnTo>
                    <a:pt x="0" y="34"/>
                  </a:lnTo>
                  <a:lnTo>
                    <a:pt x="0" y="33"/>
                  </a:lnTo>
                  <a:lnTo>
                    <a:pt x="0" y="33"/>
                  </a:lnTo>
                  <a:lnTo>
                    <a:pt x="0" y="33"/>
                  </a:lnTo>
                  <a:lnTo>
                    <a:pt x="0" y="33"/>
                  </a:lnTo>
                  <a:lnTo>
                    <a:pt x="0" y="32"/>
                  </a:lnTo>
                  <a:lnTo>
                    <a:pt x="0" y="32"/>
                  </a:lnTo>
                  <a:lnTo>
                    <a:pt x="0" y="32"/>
                  </a:lnTo>
                  <a:lnTo>
                    <a:pt x="0" y="31"/>
                  </a:lnTo>
                  <a:lnTo>
                    <a:pt x="0" y="31"/>
                  </a:lnTo>
                  <a:lnTo>
                    <a:pt x="0" y="31"/>
                  </a:lnTo>
                  <a:lnTo>
                    <a:pt x="0" y="30"/>
                  </a:lnTo>
                  <a:lnTo>
                    <a:pt x="0" y="30"/>
                  </a:lnTo>
                  <a:lnTo>
                    <a:pt x="0" y="30"/>
                  </a:lnTo>
                  <a:lnTo>
                    <a:pt x="0" y="29"/>
                  </a:lnTo>
                  <a:lnTo>
                    <a:pt x="0" y="29"/>
                  </a:lnTo>
                  <a:lnTo>
                    <a:pt x="1" y="29"/>
                  </a:lnTo>
                  <a:lnTo>
                    <a:pt x="1" y="28"/>
                  </a:lnTo>
                  <a:lnTo>
                    <a:pt x="1" y="28"/>
                  </a:lnTo>
                  <a:lnTo>
                    <a:pt x="1" y="28"/>
                  </a:lnTo>
                  <a:lnTo>
                    <a:pt x="1" y="28"/>
                  </a:lnTo>
                  <a:lnTo>
                    <a:pt x="2" y="28"/>
                  </a:lnTo>
                  <a:lnTo>
                    <a:pt x="2" y="27"/>
                  </a:lnTo>
                  <a:lnTo>
                    <a:pt x="2" y="27"/>
                  </a:lnTo>
                  <a:lnTo>
                    <a:pt x="2" y="27"/>
                  </a:lnTo>
                  <a:lnTo>
                    <a:pt x="2" y="27"/>
                  </a:lnTo>
                  <a:lnTo>
                    <a:pt x="3" y="26"/>
                  </a:lnTo>
                  <a:lnTo>
                    <a:pt x="3" y="26"/>
                  </a:lnTo>
                  <a:lnTo>
                    <a:pt x="3" y="26"/>
                  </a:lnTo>
                  <a:lnTo>
                    <a:pt x="3" y="26"/>
                  </a:lnTo>
                  <a:lnTo>
                    <a:pt x="3" y="26"/>
                  </a:lnTo>
                  <a:lnTo>
                    <a:pt x="4" y="25"/>
                  </a:lnTo>
                  <a:lnTo>
                    <a:pt x="4" y="25"/>
                  </a:lnTo>
                  <a:lnTo>
                    <a:pt x="4" y="2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2" name="Freeform 252"/>
            <p:cNvSpPr>
              <a:spLocks/>
            </p:cNvSpPr>
            <p:nvPr/>
          </p:nvSpPr>
          <p:spPr bwMode="auto">
            <a:xfrm>
              <a:off x="1788" y="3263"/>
              <a:ext cx="7" cy="16"/>
            </a:xfrm>
            <a:custGeom>
              <a:avLst/>
              <a:gdLst>
                <a:gd name="T0" fmla="*/ 0 w 7"/>
                <a:gd name="T1" fmla="*/ 5 h 16"/>
                <a:gd name="T2" fmla="*/ 1 w 7"/>
                <a:gd name="T3" fmla="*/ 14 h 16"/>
                <a:gd name="T4" fmla="*/ 2 w 7"/>
                <a:gd name="T5" fmla="*/ 14 h 16"/>
                <a:gd name="T6" fmla="*/ 2 w 7"/>
                <a:gd name="T7" fmla="*/ 15 h 16"/>
                <a:gd name="T8" fmla="*/ 2 w 7"/>
                <a:gd name="T9" fmla="*/ 15 h 16"/>
                <a:gd name="T10" fmla="*/ 2 w 7"/>
                <a:gd name="T11" fmla="*/ 15 h 16"/>
                <a:gd name="T12" fmla="*/ 3 w 7"/>
                <a:gd name="T13" fmla="*/ 15 h 16"/>
                <a:gd name="T14" fmla="*/ 3 w 7"/>
                <a:gd name="T15" fmla="*/ 16 h 16"/>
                <a:gd name="T16" fmla="*/ 3 w 7"/>
                <a:gd name="T17" fmla="*/ 16 h 16"/>
                <a:gd name="T18" fmla="*/ 3 w 7"/>
                <a:gd name="T19" fmla="*/ 16 h 16"/>
                <a:gd name="T20" fmla="*/ 4 w 7"/>
                <a:gd name="T21" fmla="*/ 16 h 16"/>
                <a:gd name="T22" fmla="*/ 4 w 7"/>
                <a:gd name="T23" fmla="*/ 16 h 16"/>
                <a:gd name="T24" fmla="*/ 4 w 7"/>
                <a:gd name="T25" fmla="*/ 16 h 16"/>
                <a:gd name="T26" fmla="*/ 4 w 7"/>
                <a:gd name="T27" fmla="*/ 16 h 16"/>
                <a:gd name="T28" fmla="*/ 5 w 7"/>
                <a:gd name="T29" fmla="*/ 16 h 16"/>
                <a:gd name="T30" fmla="*/ 5 w 7"/>
                <a:gd name="T31" fmla="*/ 16 h 16"/>
                <a:gd name="T32" fmla="*/ 5 w 7"/>
                <a:gd name="T33" fmla="*/ 16 h 16"/>
                <a:gd name="T34" fmla="*/ 5 w 7"/>
                <a:gd name="T35" fmla="*/ 16 h 16"/>
                <a:gd name="T36" fmla="*/ 6 w 7"/>
                <a:gd name="T37" fmla="*/ 16 h 16"/>
                <a:gd name="T38" fmla="*/ 6 w 7"/>
                <a:gd name="T39" fmla="*/ 15 h 16"/>
                <a:gd name="T40" fmla="*/ 6 w 7"/>
                <a:gd name="T41" fmla="*/ 15 h 16"/>
                <a:gd name="T42" fmla="*/ 6 w 7"/>
                <a:gd name="T43" fmla="*/ 15 h 16"/>
                <a:gd name="T44" fmla="*/ 6 w 7"/>
                <a:gd name="T45" fmla="*/ 15 h 16"/>
                <a:gd name="T46" fmla="*/ 6 w 7"/>
                <a:gd name="T47" fmla="*/ 15 h 16"/>
                <a:gd name="T48" fmla="*/ 7 w 7"/>
                <a:gd name="T49" fmla="*/ 14 h 16"/>
                <a:gd name="T50" fmla="*/ 7 w 7"/>
                <a:gd name="T51" fmla="*/ 14 h 16"/>
                <a:gd name="T52" fmla="*/ 7 w 7"/>
                <a:gd name="T53" fmla="*/ 14 h 16"/>
                <a:gd name="T54" fmla="*/ 7 w 7"/>
                <a:gd name="T55" fmla="*/ 13 h 16"/>
                <a:gd name="T56" fmla="*/ 7 w 7"/>
                <a:gd name="T57" fmla="*/ 13 h 16"/>
                <a:gd name="T58" fmla="*/ 7 w 7"/>
                <a:gd name="T59" fmla="*/ 13 h 16"/>
                <a:gd name="T60" fmla="*/ 7 w 7"/>
                <a:gd name="T61" fmla="*/ 13 h 16"/>
                <a:gd name="T62" fmla="*/ 6 w 7"/>
                <a:gd name="T63" fmla="*/ 13 h 16"/>
                <a:gd name="T64" fmla="*/ 7 w 7"/>
                <a:gd name="T65" fmla="*/ 12 h 16"/>
                <a:gd name="T66" fmla="*/ 6 w 7"/>
                <a:gd name="T67" fmla="*/ 12 h 16"/>
                <a:gd name="T68" fmla="*/ 7 w 7"/>
                <a:gd name="T69" fmla="*/ 12 h 16"/>
                <a:gd name="T70" fmla="*/ 7 w 7"/>
                <a:gd name="T71" fmla="*/ 12 h 16"/>
                <a:gd name="T72" fmla="*/ 6 w 7"/>
                <a:gd name="T73" fmla="*/ 0 h 16"/>
                <a:gd name="T74" fmla="*/ 0 w 7"/>
                <a:gd name="T7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16">
                  <a:moveTo>
                    <a:pt x="0" y="5"/>
                  </a:moveTo>
                  <a:lnTo>
                    <a:pt x="1" y="14"/>
                  </a:lnTo>
                  <a:lnTo>
                    <a:pt x="2" y="14"/>
                  </a:lnTo>
                  <a:lnTo>
                    <a:pt x="2" y="15"/>
                  </a:lnTo>
                  <a:lnTo>
                    <a:pt x="2" y="15"/>
                  </a:lnTo>
                  <a:lnTo>
                    <a:pt x="2" y="15"/>
                  </a:lnTo>
                  <a:lnTo>
                    <a:pt x="3" y="15"/>
                  </a:lnTo>
                  <a:lnTo>
                    <a:pt x="3" y="16"/>
                  </a:lnTo>
                  <a:lnTo>
                    <a:pt x="3" y="16"/>
                  </a:lnTo>
                  <a:lnTo>
                    <a:pt x="3" y="16"/>
                  </a:lnTo>
                  <a:lnTo>
                    <a:pt x="4" y="16"/>
                  </a:lnTo>
                  <a:lnTo>
                    <a:pt x="4" y="16"/>
                  </a:lnTo>
                  <a:lnTo>
                    <a:pt x="4" y="16"/>
                  </a:lnTo>
                  <a:lnTo>
                    <a:pt x="4" y="16"/>
                  </a:lnTo>
                  <a:lnTo>
                    <a:pt x="5" y="16"/>
                  </a:lnTo>
                  <a:lnTo>
                    <a:pt x="5" y="16"/>
                  </a:lnTo>
                  <a:lnTo>
                    <a:pt x="5" y="16"/>
                  </a:lnTo>
                  <a:lnTo>
                    <a:pt x="5" y="16"/>
                  </a:lnTo>
                  <a:lnTo>
                    <a:pt x="6" y="16"/>
                  </a:lnTo>
                  <a:lnTo>
                    <a:pt x="6" y="15"/>
                  </a:lnTo>
                  <a:lnTo>
                    <a:pt x="6" y="15"/>
                  </a:lnTo>
                  <a:lnTo>
                    <a:pt x="6" y="15"/>
                  </a:lnTo>
                  <a:lnTo>
                    <a:pt x="6" y="15"/>
                  </a:lnTo>
                  <a:lnTo>
                    <a:pt x="6" y="15"/>
                  </a:lnTo>
                  <a:lnTo>
                    <a:pt x="7" y="14"/>
                  </a:lnTo>
                  <a:lnTo>
                    <a:pt x="7" y="14"/>
                  </a:lnTo>
                  <a:lnTo>
                    <a:pt x="7" y="14"/>
                  </a:lnTo>
                  <a:lnTo>
                    <a:pt x="7" y="13"/>
                  </a:lnTo>
                  <a:lnTo>
                    <a:pt x="7" y="13"/>
                  </a:lnTo>
                  <a:lnTo>
                    <a:pt x="7" y="13"/>
                  </a:lnTo>
                  <a:lnTo>
                    <a:pt x="7" y="13"/>
                  </a:lnTo>
                  <a:lnTo>
                    <a:pt x="6" y="13"/>
                  </a:lnTo>
                  <a:lnTo>
                    <a:pt x="7" y="12"/>
                  </a:lnTo>
                  <a:lnTo>
                    <a:pt x="6" y="12"/>
                  </a:lnTo>
                  <a:lnTo>
                    <a:pt x="7" y="12"/>
                  </a:lnTo>
                  <a:lnTo>
                    <a:pt x="7" y="12"/>
                  </a:lnTo>
                  <a:lnTo>
                    <a:pt x="6" y="0"/>
                  </a:lnTo>
                  <a:lnTo>
                    <a:pt x="0" y="5"/>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3" name="Freeform 253"/>
            <p:cNvSpPr>
              <a:spLocks/>
            </p:cNvSpPr>
            <p:nvPr/>
          </p:nvSpPr>
          <p:spPr bwMode="auto">
            <a:xfrm>
              <a:off x="1788" y="3263"/>
              <a:ext cx="7" cy="16"/>
            </a:xfrm>
            <a:custGeom>
              <a:avLst/>
              <a:gdLst>
                <a:gd name="T0" fmla="*/ 0 w 7"/>
                <a:gd name="T1" fmla="*/ 5 h 16"/>
                <a:gd name="T2" fmla="*/ 1 w 7"/>
                <a:gd name="T3" fmla="*/ 14 h 16"/>
                <a:gd name="T4" fmla="*/ 2 w 7"/>
                <a:gd name="T5" fmla="*/ 14 h 16"/>
                <a:gd name="T6" fmla="*/ 2 w 7"/>
                <a:gd name="T7" fmla="*/ 15 h 16"/>
                <a:gd name="T8" fmla="*/ 2 w 7"/>
                <a:gd name="T9" fmla="*/ 15 h 16"/>
                <a:gd name="T10" fmla="*/ 2 w 7"/>
                <a:gd name="T11" fmla="*/ 15 h 16"/>
                <a:gd name="T12" fmla="*/ 3 w 7"/>
                <a:gd name="T13" fmla="*/ 15 h 16"/>
                <a:gd name="T14" fmla="*/ 3 w 7"/>
                <a:gd name="T15" fmla="*/ 16 h 16"/>
                <a:gd name="T16" fmla="*/ 3 w 7"/>
                <a:gd name="T17" fmla="*/ 16 h 16"/>
                <a:gd name="T18" fmla="*/ 3 w 7"/>
                <a:gd name="T19" fmla="*/ 16 h 16"/>
                <a:gd name="T20" fmla="*/ 4 w 7"/>
                <a:gd name="T21" fmla="*/ 16 h 16"/>
                <a:gd name="T22" fmla="*/ 4 w 7"/>
                <a:gd name="T23" fmla="*/ 16 h 16"/>
                <a:gd name="T24" fmla="*/ 4 w 7"/>
                <a:gd name="T25" fmla="*/ 16 h 16"/>
                <a:gd name="T26" fmla="*/ 4 w 7"/>
                <a:gd name="T27" fmla="*/ 16 h 16"/>
                <a:gd name="T28" fmla="*/ 5 w 7"/>
                <a:gd name="T29" fmla="*/ 16 h 16"/>
                <a:gd name="T30" fmla="*/ 5 w 7"/>
                <a:gd name="T31" fmla="*/ 16 h 16"/>
                <a:gd name="T32" fmla="*/ 5 w 7"/>
                <a:gd name="T33" fmla="*/ 16 h 16"/>
                <a:gd name="T34" fmla="*/ 5 w 7"/>
                <a:gd name="T35" fmla="*/ 16 h 16"/>
                <a:gd name="T36" fmla="*/ 6 w 7"/>
                <a:gd name="T37" fmla="*/ 16 h 16"/>
                <a:gd name="T38" fmla="*/ 6 w 7"/>
                <a:gd name="T39" fmla="*/ 15 h 16"/>
                <a:gd name="T40" fmla="*/ 6 w 7"/>
                <a:gd name="T41" fmla="*/ 15 h 16"/>
                <a:gd name="T42" fmla="*/ 6 w 7"/>
                <a:gd name="T43" fmla="*/ 15 h 16"/>
                <a:gd name="T44" fmla="*/ 6 w 7"/>
                <a:gd name="T45" fmla="*/ 15 h 16"/>
                <a:gd name="T46" fmla="*/ 6 w 7"/>
                <a:gd name="T47" fmla="*/ 15 h 16"/>
                <a:gd name="T48" fmla="*/ 7 w 7"/>
                <a:gd name="T49" fmla="*/ 14 h 16"/>
                <a:gd name="T50" fmla="*/ 7 w 7"/>
                <a:gd name="T51" fmla="*/ 14 h 16"/>
                <a:gd name="T52" fmla="*/ 7 w 7"/>
                <a:gd name="T53" fmla="*/ 14 h 16"/>
                <a:gd name="T54" fmla="*/ 7 w 7"/>
                <a:gd name="T55" fmla="*/ 13 h 16"/>
                <a:gd name="T56" fmla="*/ 7 w 7"/>
                <a:gd name="T57" fmla="*/ 13 h 16"/>
                <a:gd name="T58" fmla="*/ 7 w 7"/>
                <a:gd name="T59" fmla="*/ 13 h 16"/>
                <a:gd name="T60" fmla="*/ 7 w 7"/>
                <a:gd name="T61" fmla="*/ 13 h 16"/>
                <a:gd name="T62" fmla="*/ 6 w 7"/>
                <a:gd name="T63" fmla="*/ 13 h 16"/>
                <a:gd name="T64" fmla="*/ 7 w 7"/>
                <a:gd name="T65" fmla="*/ 12 h 16"/>
                <a:gd name="T66" fmla="*/ 6 w 7"/>
                <a:gd name="T67" fmla="*/ 12 h 16"/>
                <a:gd name="T68" fmla="*/ 7 w 7"/>
                <a:gd name="T69" fmla="*/ 12 h 16"/>
                <a:gd name="T70" fmla="*/ 7 w 7"/>
                <a:gd name="T71" fmla="*/ 12 h 16"/>
                <a:gd name="T72" fmla="*/ 6 w 7"/>
                <a:gd name="T73" fmla="*/ 0 h 16"/>
                <a:gd name="T74" fmla="*/ 0 w 7"/>
                <a:gd name="T75"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16">
                  <a:moveTo>
                    <a:pt x="0" y="5"/>
                  </a:moveTo>
                  <a:lnTo>
                    <a:pt x="1" y="14"/>
                  </a:lnTo>
                  <a:lnTo>
                    <a:pt x="2" y="14"/>
                  </a:lnTo>
                  <a:lnTo>
                    <a:pt x="2" y="15"/>
                  </a:lnTo>
                  <a:lnTo>
                    <a:pt x="2" y="15"/>
                  </a:lnTo>
                  <a:lnTo>
                    <a:pt x="2" y="15"/>
                  </a:lnTo>
                  <a:lnTo>
                    <a:pt x="3" y="15"/>
                  </a:lnTo>
                  <a:lnTo>
                    <a:pt x="3" y="16"/>
                  </a:lnTo>
                  <a:lnTo>
                    <a:pt x="3" y="16"/>
                  </a:lnTo>
                  <a:lnTo>
                    <a:pt x="3" y="16"/>
                  </a:lnTo>
                  <a:lnTo>
                    <a:pt x="4" y="16"/>
                  </a:lnTo>
                  <a:lnTo>
                    <a:pt x="4" y="16"/>
                  </a:lnTo>
                  <a:lnTo>
                    <a:pt x="4" y="16"/>
                  </a:lnTo>
                  <a:lnTo>
                    <a:pt x="4" y="16"/>
                  </a:lnTo>
                  <a:lnTo>
                    <a:pt x="5" y="16"/>
                  </a:lnTo>
                  <a:lnTo>
                    <a:pt x="5" y="16"/>
                  </a:lnTo>
                  <a:lnTo>
                    <a:pt x="5" y="16"/>
                  </a:lnTo>
                  <a:lnTo>
                    <a:pt x="5" y="16"/>
                  </a:lnTo>
                  <a:lnTo>
                    <a:pt x="6" y="16"/>
                  </a:lnTo>
                  <a:lnTo>
                    <a:pt x="6" y="15"/>
                  </a:lnTo>
                  <a:lnTo>
                    <a:pt x="6" y="15"/>
                  </a:lnTo>
                  <a:lnTo>
                    <a:pt x="6" y="15"/>
                  </a:lnTo>
                  <a:lnTo>
                    <a:pt x="6" y="15"/>
                  </a:lnTo>
                  <a:lnTo>
                    <a:pt x="6" y="15"/>
                  </a:lnTo>
                  <a:lnTo>
                    <a:pt x="7" y="14"/>
                  </a:lnTo>
                  <a:lnTo>
                    <a:pt x="7" y="14"/>
                  </a:lnTo>
                  <a:lnTo>
                    <a:pt x="7" y="14"/>
                  </a:lnTo>
                  <a:lnTo>
                    <a:pt x="7" y="13"/>
                  </a:lnTo>
                  <a:lnTo>
                    <a:pt x="7" y="13"/>
                  </a:lnTo>
                  <a:lnTo>
                    <a:pt x="7" y="13"/>
                  </a:lnTo>
                  <a:lnTo>
                    <a:pt x="7" y="13"/>
                  </a:lnTo>
                  <a:lnTo>
                    <a:pt x="6" y="13"/>
                  </a:lnTo>
                  <a:lnTo>
                    <a:pt x="7" y="12"/>
                  </a:lnTo>
                  <a:lnTo>
                    <a:pt x="6" y="12"/>
                  </a:lnTo>
                  <a:lnTo>
                    <a:pt x="7" y="12"/>
                  </a:lnTo>
                  <a:lnTo>
                    <a:pt x="7" y="12"/>
                  </a:lnTo>
                  <a:lnTo>
                    <a:pt x="6" y="0"/>
                  </a:lnTo>
                  <a:lnTo>
                    <a:pt x="0" y="5"/>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4" name="Freeform 254"/>
            <p:cNvSpPr>
              <a:spLocks/>
            </p:cNvSpPr>
            <p:nvPr/>
          </p:nvSpPr>
          <p:spPr bwMode="auto">
            <a:xfrm>
              <a:off x="1757" y="3294"/>
              <a:ext cx="16" cy="8"/>
            </a:xfrm>
            <a:custGeom>
              <a:avLst/>
              <a:gdLst>
                <a:gd name="T0" fmla="*/ 5 w 16"/>
                <a:gd name="T1" fmla="*/ 0 h 8"/>
                <a:gd name="T2" fmla="*/ 16 w 16"/>
                <a:gd name="T3" fmla="*/ 2 h 8"/>
                <a:gd name="T4" fmla="*/ 13 w 16"/>
                <a:gd name="T5" fmla="*/ 8 h 8"/>
                <a:gd name="T6" fmla="*/ 0 w 16"/>
                <a:gd name="T7" fmla="*/ 5 h 8"/>
                <a:gd name="T8" fmla="*/ 5 w 16"/>
                <a:gd name="T9" fmla="*/ 0 h 8"/>
              </a:gdLst>
              <a:ahLst/>
              <a:cxnLst>
                <a:cxn ang="0">
                  <a:pos x="T0" y="T1"/>
                </a:cxn>
                <a:cxn ang="0">
                  <a:pos x="T2" y="T3"/>
                </a:cxn>
                <a:cxn ang="0">
                  <a:pos x="T4" y="T5"/>
                </a:cxn>
                <a:cxn ang="0">
                  <a:pos x="T6" y="T7"/>
                </a:cxn>
                <a:cxn ang="0">
                  <a:pos x="T8" y="T9"/>
                </a:cxn>
              </a:cxnLst>
              <a:rect l="0" t="0" r="r" b="b"/>
              <a:pathLst>
                <a:path w="16" h="8">
                  <a:moveTo>
                    <a:pt x="5" y="0"/>
                  </a:moveTo>
                  <a:lnTo>
                    <a:pt x="16" y="2"/>
                  </a:lnTo>
                  <a:lnTo>
                    <a:pt x="13" y="8"/>
                  </a:lnTo>
                  <a:lnTo>
                    <a:pt x="0" y="5"/>
                  </a:lnTo>
                  <a:lnTo>
                    <a:pt x="5" y="0"/>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5" name="Freeform 255"/>
            <p:cNvSpPr>
              <a:spLocks/>
            </p:cNvSpPr>
            <p:nvPr/>
          </p:nvSpPr>
          <p:spPr bwMode="auto">
            <a:xfrm>
              <a:off x="1757" y="3294"/>
              <a:ext cx="16" cy="8"/>
            </a:xfrm>
            <a:custGeom>
              <a:avLst/>
              <a:gdLst>
                <a:gd name="T0" fmla="*/ 5 w 16"/>
                <a:gd name="T1" fmla="*/ 0 h 8"/>
                <a:gd name="T2" fmla="*/ 16 w 16"/>
                <a:gd name="T3" fmla="*/ 2 h 8"/>
                <a:gd name="T4" fmla="*/ 13 w 16"/>
                <a:gd name="T5" fmla="*/ 8 h 8"/>
                <a:gd name="T6" fmla="*/ 0 w 16"/>
                <a:gd name="T7" fmla="*/ 5 h 8"/>
                <a:gd name="T8" fmla="*/ 5 w 16"/>
                <a:gd name="T9" fmla="*/ 0 h 8"/>
              </a:gdLst>
              <a:ahLst/>
              <a:cxnLst>
                <a:cxn ang="0">
                  <a:pos x="T0" y="T1"/>
                </a:cxn>
                <a:cxn ang="0">
                  <a:pos x="T2" y="T3"/>
                </a:cxn>
                <a:cxn ang="0">
                  <a:pos x="T4" y="T5"/>
                </a:cxn>
                <a:cxn ang="0">
                  <a:pos x="T6" y="T7"/>
                </a:cxn>
                <a:cxn ang="0">
                  <a:pos x="T8" y="T9"/>
                </a:cxn>
              </a:cxnLst>
              <a:rect l="0" t="0" r="r" b="b"/>
              <a:pathLst>
                <a:path w="16" h="8">
                  <a:moveTo>
                    <a:pt x="5" y="0"/>
                  </a:moveTo>
                  <a:lnTo>
                    <a:pt x="16" y="2"/>
                  </a:lnTo>
                  <a:lnTo>
                    <a:pt x="13" y="8"/>
                  </a:lnTo>
                  <a:lnTo>
                    <a:pt x="0" y="5"/>
                  </a:lnTo>
                  <a:lnTo>
                    <a:pt x="5" y="0"/>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6" name="Freeform 256"/>
            <p:cNvSpPr>
              <a:spLocks/>
            </p:cNvSpPr>
            <p:nvPr/>
          </p:nvSpPr>
          <p:spPr bwMode="auto">
            <a:xfrm>
              <a:off x="1772" y="3283"/>
              <a:ext cx="10" cy="9"/>
            </a:xfrm>
            <a:custGeom>
              <a:avLst/>
              <a:gdLst>
                <a:gd name="T0" fmla="*/ 10 w 10"/>
                <a:gd name="T1" fmla="*/ 4 h 9"/>
                <a:gd name="T2" fmla="*/ 5 w 10"/>
                <a:gd name="T3" fmla="*/ 0 h 9"/>
                <a:gd name="T4" fmla="*/ 0 w 10"/>
                <a:gd name="T5" fmla="*/ 4 h 9"/>
                <a:gd name="T6" fmla="*/ 6 w 10"/>
                <a:gd name="T7" fmla="*/ 9 h 9"/>
                <a:gd name="T8" fmla="*/ 7 w 10"/>
                <a:gd name="T9" fmla="*/ 8 h 9"/>
                <a:gd name="T10" fmla="*/ 7 w 10"/>
                <a:gd name="T11" fmla="*/ 9 h 9"/>
                <a:gd name="T12" fmla="*/ 7 w 10"/>
                <a:gd name="T13" fmla="*/ 8 h 9"/>
                <a:gd name="T14" fmla="*/ 7 w 10"/>
                <a:gd name="T15" fmla="*/ 9 h 9"/>
                <a:gd name="T16" fmla="*/ 7 w 10"/>
                <a:gd name="T17" fmla="*/ 8 h 9"/>
                <a:gd name="T18" fmla="*/ 8 w 10"/>
                <a:gd name="T19" fmla="*/ 9 h 9"/>
                <a:gd name="T20" fmla="*/ 8 w 10"/>
                <a:gd name="T21" fmla="*/ 9 h 9"/>
                <a:gd name="T22" fmla="*/ 8 w 10"/>
                <a:gd name="T23" fmla="*/ 8 h 9"/>
                <a:gd name="T24" fmla="*/ 9 w 10"/>
                <a:gd name="T25" fmla="*/ 8 h 9"/>
                <a:gd name="T26" fmla="*/ 9 w 10"/>
                <a:gd name="T27" fmla="*/ 8 h 9"/>
                <a:gd name="T28" fmla="*/ 9 w 10"/>
                <a:gd name="T29" fmla="*/ 8 h 9"/>
                <a:gd name="T30" fmla="*/ 9 w 10"/>
                <a:gd name="T31" fmla="*/ 8 h 9"/>
                <a:gd name="T32" fmla="*/ 9 w 10"/>
                <a:gd name="T33" fmla="*/ 8 h 9"/>
                <a:gd name="T34" fmla="*/ 10 w 10"/>
                <a:gd name="T35" fmla="*/ 8 h 9"/>
                <a:gd name="T36" fmla="*/ 10 w 10"/>
                <a:gd name="T37" fmla="*/ 7 h 9"/>
                <a:gd name="T38" fmla="*/ 10 w 10"/>
                <a:gd name="T39" fmla="*/ 7 h 9"/>
                <a:gd name="T40" fmla="*/ 10 w 10"/>
                <a:gd name="T41" fmla="*/ 7 h 9"/>
                <a:gd name="T42" fmla="*/ 10 w 10"/>
                <a:gd name="T43" fmla="*/ 7 h 9"/>
                <a:gd name="T44" fmla="*/ 10 w 10"/>
                <a:gd name="T45" fmla="*/ 6 h 9"/>
                <a:gd name="T46" fmla="*/ 10 w 10"/>
                <a:gd name="T47" fmla="*/ 6 h 9"/>
                <a:gd name="T48" fmla="*/ 10 w 10"/>
                <a:gd name="T49" fmla="*/ 6 h 9"/>
                <a:gd name="T50" fmla="*/ 10 w 10"/>
                <a:gd name="T51" fmla="*/ 6 h 9"/>
                <a:gd name="T52" fmla="*/ 10 w 10"/>
                <a:gd name="T53" fmla="*/ 5 h 9"/>
                <a:gd name="T54" fmla="*/ 10 w 10"/>
                <a:gd name="T55" fmla="*/ 5 h 9"/>
                <a:gd name="T56" fmla="*/ 10 w 10"/>
                <a:gd name="T57" fmla="*/ 5 h 9"/>
                <a:gd name="T58" fmla="*/ 10 w 10"/>
                <a:gd name="T59" fmla="*/ 5 h 9"/>
                <a:gd name="T60" fmla="*/ 10 w 10"/>
                <a:gd name="T61" fmla="*/ 5 h 9"/>
                <a:gd name="T62" fmla="*/ 10 w 10"/>
                <a:gd name="T63" fmla="*/ 4 h 9"/>
                <a:gd name="T64" fmla="*/ 10 w 10"/>
                <a:gd name="T6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9">
                  <a:moveTo>
                    <a:pt x="10" y="4"/>
                  </a:moveTo>
                  <a:lnTo>
                    <a:pt x="5" y="0"/>
                  </a:lnTo>
                  <a:lnTo>
                    <a:pt x="0" y="4"/>
                  </a:lnTo>
                  <a:lnTo>
                    <a:pt x="6" y="9"/>
                  </a:lnTo>
                  <a:lnTo>
                    <a:pt x="7" y="8"/>
                  </a:lnTo>
                  <a:lnTo>
                    <a:pt x="7" y="9"/>
                  </a:lnTo>
                  <a:lnTo>
                    <a:pt x="7" y="8"/>
                  </a:lnTo>
                  <a:lnTo>
                    <a:pt x="7" y="9"/>
                  </a:lnTo>
                  <a:lnTo>
                    <a:pt x="7" y="8"/>
                  </a:lnTo>
                  <a:lnTo>
                    <a:pt x="8" y="9"/>
                  </a:lnTo>
                  <a:lnTo>
                    <a:pt x="8" y="9"/>
                  </a:lnTo>
                  <a:lnTo>
                    <a:pt x="8" y="8"/>
                  </a:lnTo>
                  <a:lnTo>
                    <a:pt x="9" y="8"/>
                  </a:lnTo>
                  <a:lnTo>
                    <a:pt x="9" y="8"/>
                  </a:lnTo>
                  <a:lnTo>
                    <a:pt x="9" y="8"/>
                  </a:lnTo>
                  <a:lnTo>
                    <a:pt x="9" y="8"/>
                  </a:lnTo>
                  <a:lnTo>
                    <a:pt x="9" y="8"/>
                  </a:lnTo>
                  <a:lnTo>
                    <a:pt x="10" y="8"/>
                  </a:lnTo>
                  <a:lnTo>
                    <a:pt x="10" y="7"/>
                  </a:lnTo>
                  <a:lnTo>
                    <a:pt x="10" y="7"/>
                  </a:lnTo>
                  <a:lnTo>
                    <a:pt x="10" y="7"/>
                  </a:lnTo>
                  <a:lnTo>
                    <a:pt x="10" y="7"/>
                  </a:lnTo>
                  <a:lnTo>
                    <a:pt x="10" y="6"/>
                  </a:lnTo>
                  <a:lnTo>
                    <a:pt x="10" y="6"/>
                  </a:lnTo>
                  <a:lnTo>
                    <a:pt x="10" y="6"/>
                  </a:lnTo>
                  <a:lnTo>
                    <a:pt x="10" y="6"/>
                  </a:lnTo>
                  <a:lnTo>
                    <a:pt x="10" y="5"/>
                  </a:lnTo>
                  <a:lnTo>
                    <a:pt x="10" y="5"/>
                  </a:lnTo>
                  <a:lnTo>
                    <a:pt x="10" y="5"/>
                  </a:lnTo>
                  <a:lnTo>
                    <a:pt x="10" y="5"/>
                  </a:lnTo>
                  <a:lnTo>
                    <a:pt x="10" y="5"/>
                  </a:lnTo>
                  <a:lnTo>
                    <a:pt x="10" y="4"/>
                  </a:lnTo>
                  <a:lnTo>
                    <a:pt x="10" y="4"/>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7" name="Freeform 257"/>
            <p:cNvSpPr>
              <a:spLocks/>
            </p:cNvSpPr>
            <p:nvPr/>
          </p:nvSpPr>
          <p:spPr bwMode="auto">
            <a:xfrm>
              <a:off x="1772" y="3283"/>
              <a:ext cx="10" cy="9"/>
            </a:xfrm>
            <a:custGeom>
              <a:avLst/>
              <a:gdLst>
                <a:gd name="T0" fmla="*/ 10 w 10"/>
                <a:gd name="T1" fmla="*/ 4 h 9"/>
                <a:gd name="T2" fmla="*/ 5 w 10"/>
                <a:gd name="T3" fmla="*/ 0 h 9"/>
                <a:gd name="T4" fmla="*/ 0 w 10"/>
                <a:gd name="T5" fmla="*/ 4 h 9"/>
                <a:gd name="T6" fmla="*/ 6 w 10"/>
                <a:gd name="T7" fmla="*/ 9 h 9"/>
                <a:gd name="T8" fmla="*/ 7 w 10"/>
                <a:gd name="T9" fmla="*/ 8 h 9"/>
                <a:gd name="T10" fmla="*/ 7 w 10"/>
                <a:gd name="T11" fmla="*/ 9 h 9"/>
                <a:gd name="T12" fmla="*/ 7 w 10"/>
                <a:gd name="T13" fmla="*/ 8 h 9"/>
                <a:gd name="T14" fmla="*/ 7 w 10"/>
                <a:gd name="T15" fmla="*/ 9 h 9"/>
                <a:gd name="T16" fmla="*/ 7 w 10"/>
                <a:gd name="T17" fmla="*/ 8 h 9"/>
                <a:gd name="T18" fmla="*/ 8 w 10"/>
                <a:gd name="T19" fmla="*/ 9 h 9"/>
                <a:gd name="T20" fmla="*/ 8 w 10"/>
                <a:gd name="T21" fmla="*/ 9 h 9"/>
                <a:gd name="T22" fmla="*/ 8 w 10"/>
                <a:gd name="T23" fmla="*/ 8 h 9"/>
                <a:gd name="T24" fmla="*/ 9 w 10"/>
                <a:gd name="T25" fmla="*/ 8 h 9"/>
                <a:gd name="T26" fmla="*/ 9 w 10"/>
                <a:gd name="T27" fmla="*/ 8 h 9"/>
                <a:gd name="T28" fmla="*/ 9 w 10"/>
                <a:gd name="T29" fmla="*/ 8 h 9"/>
                <a:gd name="T30" fmla="*/ 9 w 10"/>
                <a:gd name="T31" fmla="*/ 8 h 9"/>
                <a:gd name="T32" fmla="*/ 9 w 10"/>
                <a:gd name="T33" fmla="*/ 8 h 9"/>
                <a:gd name="T34" fmla="*/ 10 w 10"/>
                <a:gd name="T35" fmla="*/ 8 h 9"/>
                <a:gd name="T36" fmla="*/ 10 w 10"/>
                <a:gd name="T37" fmla="*/ 7 h 9"/>
                <a:gd name="T38" fmla="*/ 10 w 10"/>
                <a:gd name="T39" fmla="*/ 7 h 9"/>
                <a:gd name="T40" fmla="*/ 10 w 10"/>
                <a:gd name="T41" fmla="*/ 7 h 9"/>
                <a:gd name="T42" fmla="*/ 10 w 10"/>
                <a:gd name="T43" fmla="*/ 7 h 9"/>
                <a:gd name="T44" fmla="*/ 10 w 10"/>
                <a:gd name="T45" fmla="*/ 6 h 9"/>
                <a:gd name="T46" fmla="*/ 10 w 10"/>
                <a:gd name="T47" fmla="*/ 6 h 9"/>
                <a:gd name="T48" fmla="*/ 10 w 10"/>
                <a:gd name="T49" fmla="*/ 6 h 9"/>
                <a:gd name="T50" fmla="*/ 10 w 10"/>
                <a:gd name="T51" fmla="*/ 6 h 9"/>
                <a:gd name="T52" fmla="*/ 10 w 10"/>
                <a:gd name="T53" fmla="*/ 5 h 9"/>
                <a:gd name="T54" fmla="*/ 10 w 10"/>
                <a:gd name="T55" fmla="*/ 5 h 9"/>
                <a:gd name="T56" fmla="*/ 10 w 10"/>
                <a:gd name="T57" fmla="*/ 5 h 9"/>
                <a:gd name="T58" fmla="*/ 10 w 10"/>
                <a:gd name="T59" fmla="*/ 5 h 9"/>
                <a:gd name="T60" fmla="*/ 10 w 10"/>
                <a:gd name="T61" fmla="*/ 5 h 9"/>
                <a:gd name="T62" fmla="*/ 10 w 10"/>
                <a:gd name="T63" fmla="*/ 4 h 9"/>
                <a:gd name="T64" fmla="*/ 10 w 10"/>
                <a:gd name="T6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9">
                  <a:moveTo>
                    <a:pt x="10" y="4"/>
                  </a:moveTo>
                  <a:lnTo>
                    <a:pt x="5" y="0"/>
                  </a:lnTo>
                  <a:lnTo>
                    <a:pt x="0" y="4"/>
                  </a:lnTo>
                  <a:lnTo>
                    <a:pt x="6" y="9"/>
                  </a:lnTo>
                  <a:lnTo>
                    <a:pt x="7" y="8"/>
                  </a:lnTo>
                  <a:lnTo>
                    <a:pt x="7" y="9"/>
                  </a:lnTo>
                  <a:lnTo>
                    <a:pt x="7" y="8"/>
                  </a:lnTo>
                  <a:lnTo>
                    <a:pt x="7" y="9"/>
                  </a:lnTo>
                  <a:lnTo>
                    <a:pt x="7" y="8"/>
                  </a:lnTo>
                  <a:lnTo>
                    <a:pt x="8" y="9"/>
                  </a:lnTo>
                  <a:lnTo>
                    <a:pt x="8" y="9"/>
                  </a:lnTo>
                  <a:lnTo>
                    <a:pt x="8" y="8"/>
                  </a:lnTo>
                  <a:lnTo>
                    <a:pt x="9" y="8"/>
                  </a:lnTo>
                  <a:lnTo>
                    <a:pt x="9" y="8"/>
                  </a:lnTo>
                  <a:lnTo>
                    <a:pt x="9" y="8"/>
                  </a:lnTo>
                  <a:lnTo>
                    <a:pt x="9" y="8"/>
                  </a:lnTo>
                  <a:lnTo>
                    <a:pt x="9" y="8"/>
                  </a:lnTo>
                  <a:lnTo>
                    <a:pt x="10" y="8"/>
                  </a:lnTo>
                  <a:lnTo>
                    <a:pt x="10" y="7"/>
                  </a:lnTo>
                  <a:lnTo>
                    <a:pt x="10" y="7"/>
                  </a:lnTo>
                  <a:lnTo>
                    <a:pt x="10" y="7"/>
                  </a:lnTo>
                  <a:lnTo>
                    <a:pt x="10" y="7"/>
                  </a:lnTo>
                  <a:lnTo>
                    <a:pt x="10" y="6"/>
                  </a:lnTo>
                  <a:lnTo>
                    <a:pt x="10" y="6"/>
                  </a:lnTo>
                  <a:lnTo>
                    <a:pt x="10" y="6"/>
                  </a:lnTo>
                  <a:lnTo>
                    <a:pt x="10" y="6"/>
                  </a:lnTo>
                  <a:lnTo>
                    <a:pt x="10" y="5"/>
                  </a:lnTo>
                  <a:lnTo>
                    <a:pt x="10" y="5"/>
                  </a:lnTo>
                  <a:lnTo>
                    <a:pt x="10" y="5"/>
                  </a:lnTo>
                  <a:lnTo>
                    <a:pt x="10" y="5"/>
                  </a:lnTo>
                  <a:lnTo>
                    <a:pt x="10" y="5"/>
                  </a:lnTo>
                  <a:lnTo>
                    <a:pt x="10" y="4"/>
                  </a:lnTo>
                  <a:lnTo>
                    <a:pt x="10" y="4"/>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8" name="Freeform 258"/>
            <p:cNvSpPr>
              <a:spLocks/>
            </p:cNvSpPr>
            <p:nvPr/>
          </p:nvSpPr>
          <p:spPr bwMode="auto">
            <a:xfrm>
              <a:off x="1779" y="3276"/>
              <a:ext cx="8" cy="10"/>
            </a:xfrm>
            <a:custGeom>
              <a:avLst/>
              <a:gdLst>
                <a:gd name="T0" fmla="*/ 4 w 8"/>
                <a:gd name="T1" fmla="*/ 9 h 10"/>
                <a:gd name="T2" fmla="*/ 0 w 8"/>
                <a:gd name="T3" fmla="*/ 5 h 10"/>
                <a:gd name="T4" fmla="*/ 5 w 8"/>
                <a:gd name="T5" fmla="*/ 0 h 10"/>
                <a:gd name="T6" fmla="*/ 8 w 8"/>
                <a:gd name="T7" fmla="*/ 6 h 10"/>
                <a:gd name="T8" fmla="*/ 8 w 8"/>
                <a:gd name="T9" fmla="*/ 7 h 10"/>
                <a:gd name="T10" fmla="*/ 8 w 8"/>
                <a:gd name="T11" fmla="*/ 7 h 10"/>
                <a:gd name="T12" fmla="*/ 8 w 8"/>
                <a:gd name="T13" fmla="*/ 7 h 10"/>
                <a:gd name="T14" fmla="*/ 8 w 8"/>
                <a:gd name="T15" fmla="*/ 7 h 10"/>
                <a:gd name="T16" fmla="*/ 8 w 8"/>
                <a:gd name="T17" fmla="*/ 7 h 10"/>
                <a:gd name="T18" fmla="*/ 8 w 8"/>
                <a:gd name="T19" fmla="*/ 8 h 10"/>
                <a:gd name="T20" fmla="*/ 8 w 8"/>
                <a:gd name="T21" fmla="*/ 8 h 10"/>
                <a:gd name="T22" fmla="*/ 8 w 8"/>
                <a:gd name="T23" fmla="*/ 8 h 10"/>
                <a:gd name="T24" fmla="*/ 8 w 8"/>
                <a:gd name="T25" fmla="*/ 8 h 10"/>
                <a:gd name="T26" fmla="*/ 8 w 8"/>
                <a:gd name="T27" fmla="*/ 8 h 10"/>
                <a:gd name="T28" fmla="*/ 8 w 8"/>
                <a:gd name="T29" fmla="*/ 9 h 10"/>
                <a:gd name="T30" fmla="*/ 8 w 8"/>
                <a:gd name="T31" fmla="*/ 9 h 10"/>
                <a:gd name="T32" fmla="*/ 8 w 8"/>
                <a:gd name="T33" fmla="*/ 9 h 10"/>
                <a:gd name="T34" fmla="*/ 7 w 8"/>
                <a:gd name="T35" fmla="*/ 9 h 10"/>
                <a:gd name="T36" fmla="*/ 8 w 8"/>
                <a:gd name="T37" fmla="*/ 10 h 10"/>
                <a:gd name="T38" fmla="*/ 7 w 8"/>
                <a:gd name="T39" fmla="*/ 10 h 10"/>
                <a:gd name="T40" fmla="*/ 7 w 8"/>
                <a:gd name="T41" fmla="*/ 10 h 10"/>
                <a:gd name="T42" fmla="*/ 7 w 8"/>
                <a:gd name="T43" fmla="*/ 10 h 10"/>
                <a:gd name="T44" fmla="*/ 7 w 8"/>
                <a:gd name="T45" fmla="*/ 10 h 10"/>
                <a:gd name="T46" fmla="*/ 7 w 8"/>
                <a:gd name="T47" fmla="*/ 10 h 10"/>
                <a:gd name="T48" fmla="*/ 6 w 8"/>
                <a:gd name="T49" fmla="*/ 10 h 10"/>
                <a:gd name="T50" fmla="*/ 6 w 8"/>
                <a:gd name="T51" fmla="*/ 10 h 10"/>
                <a:gd name="T52" fmla="*/ 6 w 8"/>
                <a:gd name="T53" fmla="*/ 10 h 10"/>
                <a:gd name="T54" fmla="*/ 6 w 8"/>
                <a:gd name="T55" fmla="*/ 10 h 10"/>
                <a:gd name="T56" fmla="*/ 6 w 8"/>
                <a:gd name="T57" fmla="*/ 10 h 10"/>
                <a:gd name="T58" fmla="*/ 5 w 8"/>
                <a:gd name="T59" fmla="*/ 10 h 10"/>
                <a:gd name="T60" fmla="*/ 5 w 8"/>
                <a:gd name="T61" fmla="*/ 10 h 10"/>
                <a:gd name="T62" fmla="*/ 5 w 8"/>
                <a:gd name="T63" fmla="*/ 10 h 10"/>
                <a:gd name="T64" fmla="*/ 5 w 8"/>
                <a:gd name="T65" fmla="*/ 10 h 10"/>
                <a:gd name="T66" fmla="*/ 5 w 8"/>
                <a:gd name="T67" fmla="*/ 10 h 10"/>
                <a:gd name="T68" fmla="*/ 4 w 8"/>
                <a:gd name="T69" fmla="*/ 10 h 10"/>
                <a:gd name="T70" fmla="*/ 4 w 8"/>
                <a:gd name="T7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0">
                  <a:moveTo>
                    <a:pt x="4" y="9"/>
                  </a:moveTo>
                  <a:lnTo>
                    <a:pt x="0" y="5"/>
                  </a:lnTo>
                  <a:lnTo>
                    <a:pt x="5" y="0"/>
                  </a:lnTo>
                  <a:lnTo>
                    <a:pt x="8" y="6"/>
                  </a:lnTo>
                  <a:lnTo>
                    <a:pt x="8" y="7"/>
                  </a:lnTo>
                  <a:lnTo>
                    <a:pt x="8" y="7"/>
                  </a:lnTo>
                  <a:lnTo>
                    <a:pt x="8" y="7"/>
                  </a:lnTo>
                  <a:lnTo>
                    <a:pt x="8" y="7"/>
                  </a:lnTo>
                  <a:lnTo>
                    <a:pt x="8" y="7"/>
                  </a:lnTo>
                  <a:lnTo>
                    <a:pt x="8" y="8"/>
                  </a:lnTo>
                  <a:lnTo>
                    <a:pt x="8" y="8"/>
                  </a:lnTo>
                  <a:lnTo>
                    <a:pt x="8" y="8"/>
                  </a:lnTo>
                  <a:lnTo>
                    <a:pt x="8" y="8"/>
                  </a:lnTo>
                  <a:lnTo>
                    <a:pt x="8" y="8"/>
                  </a:lnTo>
                  <a:lnTo>
                    <a:pt x="8" y="9"/>
                  </a:lnTo>
                  <a:lnTo>
                    <a:pt x="8" y="9"/>
                  </a:lnTo>
                  <a:lnTo>
                    <a:pt x="8" y="9"/>
                  </a:lnTo>
                  <a:lnTo>
                    <a:pt x="7" y="9"/>
                  </a:lnTo>
                  <a:lnTo>
                    <a:pt x="8" y="10"/>
                  </a:lnTo>
                  <a:lnTo>
                    <a:pt x="7" y="10"/>
                  </a:lnTo>
                  <a:lnTo>
                    <a:pt x="7" y="10"/>
                  </a:lnTo>
                  <a:lnTo>
                    <a:pt x="7" y="10"/>
                  </a:lnTo>
                  <a:lnTo>
                    <a:pt x="7" y="10"/>
                  </a:lnTo>
                  <a:lnTo>
                    <a:pt x="7" y="10"/>
                  </a:lnTo>
                  <a:lnTo>
                    <a:pt x="6" y="10"/>
                  </a:lnTo>
                  <a:lnTo>
                    <a:pt x="6" y="10"/>
                  </a:lnTo>
                  <a:lnTo>
                    <a:pt x="6" y="10"/>
                  </a:lnTo>
                  <a:lnTo>
                    <a:pt x="6" y="10"/>
                  </a:lnTo>
                  <a:lnTo>
                    <a:pt x="6" y="10"/>
                  </a:lnTo>
                  <a:lnTo>
                    <a:pt x="5" y="10"/>
                  </a:lnTo>
                  <a:lnTo>
                    <a:pt x="5" y="10"/>
                  </a:lnTo>
                  <a:lnTo>
                    <a:pt x="5" y="10"/>
                  </a:lnTo>
                  <a:lnTo>
                    <a:pt x="5" y="10"/>
                  </a:lnTo>
                  <a:lnTo>
                    <a:pt x="5" y="10"/>
                  </a:lnTo>
                  <a:lnTo>
                    <a:pt x="4" y="10"/>
                  </a:lnTo>
                  <a:lnTo>
                    <a:pt x="4" y="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29" name="Freeform 259"/>
            <p:cNvSpPr>
              <a:spLocks/>
            </p:cNvSpPr>
            <p:nvPr/>
          </p:nvSpPr>
          <p:spPr bwMode="auto">
            <a:xfrm>
              <a:off x="1779" y="3276"/>
              <a:ext cx="8" cy="10"/>
            </a:xfrm>
            <a:custGeom>
              <a:avLst/>
              <a:gdLst>
                <a:gd name="T0" fmla="*/ 4 w 8"/>
                <a:gd name="T1" fmla="*/ 9 h 10"/>
                <a:gd name="T2" fmla="*/ 0 w 8"/>
                <a:gd name="T3" fmla="*/ 5 h 10"/>
                <a:gd name="T4" fmla="*/ 5 w 8"/>
                <a:gd name="T5" fmla="*/ 0 h 10"/>
                <a:gd name="T6" fmla="*/ 8 w 8"/>
                <a:gd name="T7" fmla="*/ 6 h 10"/>
                <a:gd name="T8" fmla="*/ 8 w 8"/>
                <a:gd name="T9" fmla="*/ 7 h 10"/>
                <a:gd name="T10" fmla="*/ 8 w 8"/>
                <a:gd name="T11" fmla="*/ 7 h 10"/>
                <a:gd name="T12" fmla="*/ 8 w 8"/>
                <a:gd name="T13" fmla="*/ 7 h 10"/>
                <a:gd name="T14" fmla="*/ 8 w 8"/>
                <a:gd name="T15" fmla="*/ 7 h 10"/>
                <a:gd name="T16" fmla="*/ 8 w 8"/>
                <a:gd name="T17" fmla="*/ 7 h 10"/>
                <a:gd name="T18" fmla="*/ 8 w 8"/>
                <a:gd name="T19" fmla="*/ 8 h 10"/>
                <a:gd name="T20" fmla="*/ 8 w 8"/>
                <a:gd name="T21" fmla="*/ 8 h 10"/>
                <a:gd name="T22" fmla="*/ 8 w 8"/>
                <a:gd name="T23" fmla="*/ 8 h 10"/>
                <a:gd name="T24" fmla="*/ 8 w 8"/>
                <a:gd name="T25" fmla="*/ 8 h 10"/>
                <a:gd name="T26" fmla="*/ 8 w 8"/>
                <a:gd name="T27" fmla="*/ 8 h 10"/>
                <a:gd name="T28" fmla="*/ 8 w 8"/>
                <a:gd name="T29" fmla="*/ 9 h 10"/>
                <a:gd name="T30" fmla="*/ 8 w 8"/>
                <a:gd name="T31" fmla="*/ 9 h 10"/>
                <a:gd name="T32" fmla="*/ 8 w 8"/>
                <a:gd name="T33" fmla="*/ 9 h 10"/>
                <a:gd name="T34" fmla="*/ 7 w 8"/>
                <a:gd name="T35" fmla="*/ 9 h 10"/>
                <a:gd name="T36" fmla="*/ 8 w 8"/>
                <a:gd name="T37" fmla="*/ 10 h 10"/>
                <a:gd name="T38" fmla="*/ 7 w 8"/>
                <a:gd name="T39" fmla="*/ 10 h 10"/>
                <a:gd name="T40" fmla="*/ 7 w 8"/>
                <a:gd name="T41" fmla="*/ 10 h 10"/>
                <a:gd name="T42" fmla="*/ 7 w 8"/>
                <a:gd name="T43" fmla="*/ 10 h 10"/>
                <a:gd name="T44" fmla="*/ 7 w 8"/>
                <a:gd name="T45" fmla="*/ 10 h 10"/>
                <a:gd name="T46" fmla="*/ 7 w 8"/>
                <a:gd name="T47" fmla="*/ 10 h 10"/>
                <a:gd name="T48" fmla="*/ 6 w 8"/>
                <a:gd name="T49" fmla="*/ 10 h 10"/>
                <a:gd name="T50" fmla="*/ 6 w 8"/>
                <a:gd name="T51" fmla="*/ 10 h 10"/>
                <a:gd name="T52" fmla="*/ 6 w 8"/>
                <a:gd name="T53" fmla="*/ 10 h 10"/>
                <a:gd name="T54" fmla="*/ 6 w 8"/>
                <a:gd name="T55" fmla="*/ 10 h 10"/>
                <a:gd name="T56" fmla="*/ 6 w 8"/>
                <a:gd name="T57" fmla="*/ 10 h 10"/>
                <a:gd name="T58" fmla="*/ 5 w 8"/>
                <a:gd name="T59" fmla="*/ 10 h 10"/>
                <a:gd name="T60" fmla="*/ 5 w 8"/>
                <a:gd name="T61" fmla="*/ 10 h 10"/>
                <a:gd name="T62" fmla="*/ 5 w 8"/>
                <a:gd name="T63" fmla="*/ 10 h 10"/>
                <a:gd name="T64" fmla="*/ 5 w 8"/>
                <a:gd name="T65" fmla="*/ 10 h 10"/>
                <a:gd name="T66" fmla="*/ 5 w 8"/>
                <a:gd name="T67" fmla="*/ 10 h 10"/>
                <a:gd name="T68" fmla="*/ 4 w 8"/>
                <a:gd name="T69" fmla="*/ 10 h 10"/>
                <a:gd name="T70" fmla="*/ 4 w 8"/>
                <a:gd name="T7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 h="10">
                  <a:moveTo>
                    <a:pt x="4" y="9"/>
                  </a:moveTo>
                  <a:lnTo>
                    <a:pt x="0" y="5"/>
                  </a:lnTo>
                  <a:lnTo>
                    <a:pt x="5" y="0"/>
                  </a:lnTo>
                  <a:lnTo>
                    <a:pt x="8" y="6"/>
                  </a:lnTo>
                  <a:lnTo>
                    <a:pt x="8" y="7"/>
                  </a:lnTo>
                  <a:lnTo>
                    <a:pt x="8" y="7"/>
                  </a:lnTo>
                  <a:lnTo>
                    <a:pt x="8" y="7"/>
                  </a:lnTo>
                  <a:lnTo>
                    <a:pt x="8" y="7"/>
                  </a:lnTo>
                  <a:lnTo>
                    <a:pt x="8" y="7"/>
                  </a:lnTo>
                  <a:lnTo>
                    <a:pt x="8" y="8"/>
                  </a:lnTo>
                  <a:lnTo>
                    <a:pt x="8" y="8"/>
                  </a:lnTo>
                  <a:lnTo>
                    <a:pt x="8" y="8"/>
                  </a:lnTo>
                  <a:lnTo>
                    <a:pt x="8" y="8"/>
                  </a:lnTo>
                  <a:lnTo>
                    <a:pt x="8" y="8"/>
                  </a:lnTo>
                  <a:lnTo>
                    <a:pt x="8" y="9"/>
                  </a:lnTo>
                  <a:lnTo>
                    <a:pt x="8" y="9"/>
                  </a:lnTo>
                  <a:lnTo>
                    <a:pt x="8" y="9"/>
                  </a:lnTo>
                  <a:lnTo>
                    <a:pt x="7" y="9"/>
                  </a:lnTo>
                  <a:lnTo>
                    <a:pt x="8" y="10"/>
                  </a:lnTo>
                  <a:lnTo>
                    <a:pt x="7" y="10"/>
                  </a:lnTo>
                  <a:lnTo>
                    <a:pt x="7" y="10"/>
                  </a:lnTo>
                  <a:lnTo>
                    <a:pt x="7" y="10"/>
                  </a:lnTo>
                  <a:lnTo>
                    <a:pt x="7" y="10"/>
                  </a:lnTo>
                  <a:lnTo>
                    <a:pt x="7" y="10"/>
                  </a:lnTo>
                  <a:lnTo>
                    <a:pt x="6" y="10"/>
                  </a:lnTo>
                  <a:lnTo>
                    <a:pt x="6" y="10"/>
                  </a:lnTo>
                  <a:lnTo>
                    <a:pt x="6" y="10"/>
                  </a:lnTo>
                  <a:lnTo>
                    <a:pt x="6" y="10"/>
                  </a:lnTo>
                  <a:lnTo>
                    <a:pt x="6" y="10"/>
                  </a:lnTo>
                  <a:lnTo>
                    <a:pt x="5" y="10"/>
                  </a:lnTo>
                  <a:lnTo>
                    <a:pt x="5" y="10"/>
                  </a:lnTo>
                  <a:lnTo>
                    <a:pt x="5" y="10"/>
                  </a:lnTo>
                  <a:lnTo>
                    <a:pt x="5" y="10"/>
                  </a:lnTo>
                  <a:lnTo>
                    <a:pt x="5" y="10"/>
                  </a:lnTo>
                  <a:lnTo>
                    <a:pt x="4" y="10"/>
                  </a:lnTo>
                  <a:lnTo>
                    <a:pt x="4" y="9"/>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0" name="Freeform 260"/>
            <p:cNvSpPr>
              <a:spLocks/>
            </p:cNvSpPr>
            <p:nvPr/>
          </p:nvSpPr>
          <p:spPr bwMode="auto">
            <a:xfrm>
              <a:off x="1753" y="3258"/>
              <a:ext cx="48" cy="48"/>
            </a:xfrm>
            <a:custGeom>
              <a:avLst/>
              <a:gdLst>
                <a:gd name="T0" fmla="*/ 1 w 48"/>
                <a:gd name="T1" fmla="*/ 40 h 48"/>
                <a:gd name="T2" fmla="*/ 0 w 48"/>
                <a:gd name="T3" fmla="*/ 42 h 48"/>
                <a:gd name="T4" fmla="*/ 0 w 48"/>
                <a:gd name="T5" fmla="*/ 44 h 48"/>
                <a:gd name="T6" fmla="*/ 0 w 48"/>
                <a:gd name="T7" fmla="*/ 46 h 48"/>
                <a:gd name="T8" fmla="*/ 1 w 48"/>
                <a:gd name="T9" fmla="*/ 47 h 48"/>
                <a:gd name="T10" fmla="*/ 3 w 48"/>
                <a:gd name="T11" fmla="*/ 48 h 48"/>
                <a:gd name="T12" fmla="*/ 5 w 48"/>
                <a:gd name="T13" fmla="*/ 48 h 48"/>
                <a:gd name="T14" fmla="*/ 7 w 48"/>
                <a:gd name="T15" fmla="*/ 47 h 48"/>
                <a:gd name="T16" fmla="*/ 9 w 48"/>
                <a:gd name="T17" fmla="*/ 46 h 48"/>
                <a:gd name="T18" fmla="*/ 11 w 48"/>
                <a:gd name="T19" fmla="*/ 43 h 48"/>
                <a:gd name="T20" fmla="*/ 13 w 48"/>
                <a:gd name="T21" fmla="*/ 41 h 48"/>
                <a:gd name="T22" fmla="*/ 16 w 48"/>
                <a:gd name="T23" fmla="*/ 38 h 48"/>
                <a:gd name="T24" fmla="*/ 18 w 48"/>
                <a:gd name="T25" fmla="*/ 36 h 48"/>
                <a:gd name="T26" fmla="*/ 19 w 48"/>
                <a:gd name="T27" fmla="*/ 34 h 48"/>
                <a:gd name="T28" fmla="*/ 22 w 48"/>
                <a:gd name="T29" fmla="*/ 31 h 48"/>
                <a:gd name="T30" fmla="*/ 24 w 48"/>
                <a:gd name="T31" fmla="*/ 29 h 48"/>
                <a:gd name="T32" fmla="*/ 26 w 48"/>
                <a:gd name="T33" fmla="*/ 26 h 48"/>
                <a:gd name="T34" fmla="*/ 29 w 48"/>
                <a:gd name="T35" fmla="*/ 24 h 48"/>
                <a:gd name="T36" fmla="*/ 31 w 48"/>
                <a:gd name="T37" fmla="*/ 22 h 48"/>
                <a:gd name="T38" fmla="*/ 33 w 48"/>
                <a:gd name="T39" fmla="*/ 20 h 48"/>
                <a:gd name="T40" fmla="*/ 36 w 48"/>
                <a:gd name="T41" fmla="*/ 18 h 48"/>
                <a:gd name="T42" fmla="*/ 39 w 48"/>
                <a:gd name="T43" fmla="*/ 16 h 48"/>
                <a:gd name="T44" fmla="*/ 41 w 48"/>
                <a:gd name="T45" fmla="*/ 13 h 48"/>
                <a:gd name="T46" fmla="*/ 44 w 48"/>
                <a:gd name="T47" fmla="*/ 11 h 48"/>
                <a:gd name="T48" fmla="*/ 46 w 48"/>
                <a:gd name="T49" fmla="*/ 9 h 48"/>
                <a:gd name="T50" fmla="*/ 47 w 48"/>
                <a:gd name="T51" fmla="*/ 7 h 48"/>
                <a:gd name="T52" fmla="*/ 48 w 48"/>
                <a:gd name="T53" fmla="*/ 5 h 48"/>
                <a:gd name="T54" fmla="*/ 48 w 48"/>
                <a:gd name="T55" fmla="*/ 3 h 48"/>
                <a:gd name="T56" fmla="*/ 47 w 48"/>
                <a:gd name="T57" fmla="*/ 1 h 48"/>
                <a:gd name="T58" fmla="*/ 46 w 48"/>
                <a:gd name="T59" fmla="*/ 0 h 48"/>
                <a:gd name="T60" fmla="*/ 44 w 48"/>
                <a:gd name="T61" fmla="*/ 0 h 48"/>
                <a:gd name="T62" fmla="*/ 42 w 48"/>
                <a:gd name="T63" fmla="*/ 0 h 48"/>
                <a:gd name="T64" fmla="*/ 40 w 48"/>
                <a:gd name="T65" fmla="*/ 1 h 48"/>
                <a:gd name="T66" fmla="*/ 38 w 48"/>
                <a:gd name="T67" fmla="*/ 3 h 48"/>
                <a:gd name="T68" fmla="*/ 36 w 48"/>
                <a:gd name="T69" fmla="*/ 5 h 48"/>
                <a:gd name="T70" fmla="*/ 33 w 48"/>
                <a:gd name="T71" fmla="*/ 8 h 48"/>
                <a:gd name="T72" fmla="*/ 30 w 48"/>
                <a:gd name="T73" fmla="*/ 10 h 48"/>
                <a:gd name="T74" fmla="*/ 28 w 48"/>
                <a:gd name="T75" fmla="*/ 12 h 48"/>
                <a:gd name="T76" fmla="*/ 25 w 48"/>
                <a:gd name="T77" fmla="*/ 14 h 48"/>
                <a:gd name="T78" fmla="*/ 23 w 48"/>
                <a:gd name="T79" fmla="*/ 17 h 48"/>
                <a:gd name="T80" fmla="*/ 20 w 48"/>
                <a:gd name="T81" fmla="*/ 19 h 48"/>
                <a:gd name="T82" fmla="*/ 18 w 48"/>
                <a:gd name="T83" fmla="*/ 21 h 48"/>
                <a:gd name="T84" fmla="*/ 16 w 48"/>
                <a:gd name="T85" fmla="*/ 24 h 48"/>
                <a:gd name="T86" fmla="*/ 14 w 48"/>
                <a:gd name="T87" fmla="*/ 26 h 48"/>
                <a:gd name="T88" fmla="*/ 12 w 48"/>
                <a:gd name="T89" fmla="*/ 28 h 48"/>
                <a:gd name="T90" fmla="*/ 10 w 48"/>
                <a:gd name="T91" fmla="*/ 31 h 48"/>
                <a:gd name="T92" fmla="*/ 7 w 48"/>
                <a:gd name="T93" fmla="*/ 33 h 48"/>
                <a:gd name="T94" fmla="*/ 6 w 48"/>
                <a:gd name="T95" fmla="*/ 35 h 48"/>
                <a:gd name="T96" fmla="*/ 3 w 48"/>
                <a:gd name="T9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2" y="39"/>
                  </a:moveTo>
                  <a:lnTo>
                    <a:pt x="1" y="40"/>
                  </a:lnTo>
                  <a:lnTo>
                    <a:pt x="0" y="41"/>
                  </a:lnTo>
                  <a:lnTo>
                    <a:pt x="0" y="42"/>
                  </a:lnTo>
                  <a:lnTo>
                    <a:pt x="0" y="43"/>
                  </a:lnTo>
                  <a:lnTo>
                    <a:pt x="0" y="44"/>
                  </a:lnTo>
                  <a:lnTo>
                    <a:pt x="0" y="45"/>
                  </a:lnTo>
                  <a:lnTo>
                    <a:pt x="0" y="46"/>
                  </a:lnTo>
                  <a:lnTo>
                    <a:pt x="1" y="47"/>
                  </a:lnTo>
                  <a:lnTo>
                    <a:pt x="1" y="47"/>
                  </a:lnTo>
                  <a:lnTo>
                    <a:pt x="2" y="48"/>
                  </a:lnTo>
                  <a:lnTo>
                    <a:pt x="3" y="48"/>
                  </a:lnTo>
                  <a:lnTo>
                    <a:pt x="4" y="48"/>
                  </a:lnTo>
                  <a:lnTo>
                    <a:pt x="5" y="48"/>
                  </a:lnTo>
                  <a:lnTo>
                    <a:pt x="6" y="48"/>
                  </a:lnTo>
                  <a:lnTo>
                    <a:pt x="7" y="47"/>
                  </a:lnTo>
                  <a:lnTo>
                    <a:pt x="8" y="47"/>
                  </a:lnTo>
                  <a:lnTo>
                    <a:pt x="9" y="46"/>
                  </a:lnTo>
                  <a:lnTo>
                    <a:pt x="10" y="45"/>
                  </a:lnTo>
                  <a:lnTo>
                    <a:pt x="11" y="43"/>
                  </a:lnTo>
                  <a:lnTo>
                    <a:pt x="13" y="42"/>
                  </a:lnTo>
                  <a:lnTo>
                    <a:pt x="13" y="41"/>
                  </a:lnTo>
                  <a:lnTo>
                    <a:pt x="15" y="40"/>
                  </a:lnTo>
                  <a:lnTo>
                    <a:pt x="16" y="38"/>
                  </a:lnTo>
                  <a:lnTo>
                    <a:pt x="17" y="37"/>
                  </a:lnTo>
                  <a:lnTo>
                    <a:pt x="18" y="36"/>
                  </a:lnTo>
                  <a:lnTo>
                    <a:pt x="19" y="35"/>
                  </a:lnTo>
                  <a:lnTo>
                    <a:pt x="19" y="34"/>
                  </a:lnTo>
                  <a:lnTo>
                    <a:pt x="21" y="33"/>
                  </a:lnTo>
                  <a:lnTo>
                    <a:pt x="22" y="31"/>
                  </a:lnTo>
                  <a:lnTo>
                    <a:pt x="23" y="30"/>
                  </a:lnTo>
                  <a:lnTo>
                    <a:pt x="24" y="29"/>
                  </a:lnTo>
                  <a:lnTo>
                    <a:pt x="25" y="28"/>
                  </a:lnTo>
                  <a:lnTo>
                    <a:pt x="26" y="26"/>
                  </a:lnTo>
                  <a:lnTo>
                    <a:pt x="28" y="25"/>
                  </a:lnTo>
                  <a:lnTo>
                    <a:pt x="29" y="24"/>
                  </a:lnTo>
                  <a:lnTo>
                    <a:pt x="30" y="23"/>
                  </a:lnTo>
                  <a:lnTo>
                    <a:pt x="31" y="22"/>
                  </a:lnTo>
                  <a:lnTo>
                    <a:pt x="32" y="21"/>
                  </a:lnTo>
                  <a:lnTo>
                    <a:pt x="33" y="20"/>
                  </a:lnTo>
                  <a:lnTo>
                    <a:pt x="35" y="19"/>
                  </a:lnTo>
                  <a:lnTo>
                    <a:pt x="36" y="18"/>
                  </a:lnTo>
                  <a:lnTo>
                    <a:pt x="37" y="17"/>
                  </a:lnTo>
                  <a:lnTo>
                    <a:pt x="39" y="16"/>
                  </a:lnTo>
                  <a:lnTo>
                    <a:pt x="40" y="15"/>
                  </a:lnTo>
                  <a:lnTo>
                    <a:pt x="41" y="13"/>
                  </a:lnTo>
                  <a:lnTo>
                    <a:pt x="42" y="13"/>
                  </a:lnTo>
                  <a:lnTo>
                    <a:pt x="44" y="11"/>
                  </a:lnTo>
                  <a:lnTo>
                    <a:pt x="45" y="10"/>
                  </a:lnTo>
                  <a:lnTo>
                    <a:pt x="46" y="9"/>
                  </a:lnTo>
                  <a:lnTo>
                    <a:pt x="47" y="8"/>
                  </a:lnTo>
                  <a:lnTo>
                    <a:pt x="47" y="7"/>
                  </a:lnTo>
                  <a:lnTo>
                    <a:pt x="48" y="6"/>
                  </a:lnTo>
                  <a:lnTo>
                    <a:pt x="48" y="5"/>
                  </a:lnTo>
                  <a:lnTo>
                    <a:pt x="48" y="4"/>
                  </a:lnTo>
                  <a:lnTo>
                    <a:pt x="48" y="3"/>
                  </a:lnTo>
                  <a:lnTo>
                    <a:pt x="48" y="2"/>
                  </a:lnTo>
                  <a:lnTo>
                    <a:pt x="47" y="1"/>
                  </a:lnTo>
                  <a:lnTo>
                    <a:pt x="47" y="1"/>
                  </a:lnTo>
                  <a:lnTo>
                    <a:pt x="46" y="0"/>
                  </a:lnTo>
                  <a:lnTo>
                    <a:pt x="45" y="0"/>
                  </a:lnTo>
                  <a:lnTo>
                    <a:pt x="44" y="0"/>
                  </a:lnTo>
                  <a:lnTo>
                    <a:pt x="43" y="0"/>
                  </a:lnTo>
                  <a:lnTo>
                    <a:pt x="42" y="0"/>
                  </a:lnTo>
                  <a:lnTo>
                    <a:pt x="41" y="0"/>
                  </a:lnTo>
                  <a:lnTo>
                    <a:pt x="40" y="1"/>
                  </a:lnTo>
                  <a:lnTo>
                    <a:pt x="39" y="2"/>
                  </a:lnTo>
                  <a:lnTo>
                    <a:pt x="38" y="3"/>
                  </a:lnTo>
                  <a:lnTo>
                    <a:pt x="37" y="4"/>
                  </a:lnTo>
                  <a:lnTo>
                    <a:pt x="36" y="5"/>
                  </a:lnTo>
                  <a:lnTo>
                    <a:pt x="34" y="7"/>
                  </a:lnTo>
                  <a:lnTo>
                    <a:pt x="33" y="8"/>
                  </a:lnTo>
                  <a:lnTo>
                    <a:pt x="32" y="9"/>
                  </a:lnTo>
                  <a:lnTo>
                    <a:pt x="30" y="10"/>
                  </a:lnTo>
                  <a:lnTo>
                    <a:pt x="29" y="11"/>
                  </a:lnTo>
                  <a:lnTo>
                    <a:pt x="28" y="12"/>
                  </a:lnTo>
                  <a:lnTo>
                    <a:pt x="27" y="13"/>
                  </a:lnTo>
                  <a:lnTo>
                    <a:pt x="25" y="14"/>
                  </a:lnTo>
                  <a:lnTo>
                    <a:pt x="24" y="15"/>
                  </a:lnTo>
                  <a:lnTo>
                    <a:pt x="23" y="17"/>
                  </a:lnTo>
                  <a:lnTo>
                    <a:pt x="22" y="18"/>
                  </a:lnTo>
                  <a:lnTo>
                    <a:pt x="20" y="19"/>
                  </a:lnTo>
                  <a:lnTo>
                    <a:pt x="19" y="20"/>
                  </a:lnTo>
                  <a:lnTo>
                    <a:pt x="18" y="21"/>
                  </a:lnTo>
                  <a:lnTo>
                    <a:pt x="17" y="22"/>
                  </a:lnTo>
                  <a:lnTo>
                    <a:pt x="16" y="24"/>
                  </a:lnTo>
                  <a:lnTo>
                    <a:pt x="15" y="25"/>
                  </a:lnTo>
                  <a:lnTo>
                    <a:pt x="14" y="26"/>
                  </a:lnTo>
                  <a:lnTo>
                    <a:pt x="13" y="27"/>
                  </a:lnTo>
                  <a:lnTo>
                    <a:pt x="12" y="28"/>
                  </a:lnTo>
                  <a:lnTo>
                    <a:pt x="11" y="29"/>
                  </a:lnTo>
                  <a:lnTo>
                    <a:pt x="10" y="31"/>
                  </a:lnTo>
                  <a:lnTo>
                    <a:pt x="8" y="32"/>
                  </a:lnTo>
                  <a:lnTo>
                    <a:pt x="7" y="33"/>
                  </a:lnTo>
                  <a:lnTo>
                    <a:pt x="6" y="34"/>
                  </a:lnTo>
                  <a:lnTo>
                    <a:pt x="6" y="35"/>
                  </a:lnTo>
                  <a:lnTo>
                    <a:pt x="4" y="36"/>
                  </a:lnTo>
                  <a:lnTo>
                    <a:pt x="3" y="37"/>
                  </a:lnTo>
                  <a:lnTo>
                    <a:pt x="2" y="39"/>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1" name="Freeform 261"/>
            <p:cNvSpPr>
              <a:spLocks/>
            </p:cNvSpPr>
            <p:nvPr/>
          </p:nvSpPr>
          <p:spPr bwMode="auto">
            <a:xfrm>
              <a:off x="1753" y="3258"/>
              <a:ext cx="48" cy="48"/>
            </a:xfrm>
            <a:custGeom>
              <a:avLst/>
              <a:gdLst>
                <a:gd name="T0" fmla="*/ 1 w 48"/>
                <a:gd name="T1" fmla="*/ 40 h 48"/>
                <a:gd name="T2" fmla="*/ 0 w 48"/>
                <a:gd name="T3" fmla="*/ 42 h 48"/>
                <a:gd name="T4" fmla="*/ 0 w 48"/>
                <a:gd name="T5" fmla="*/ 44 h 48"/>
                <a:gd name="T6" fmla="*/ 0 w 48"/>
                <a:gd name="T7" fmla="*/ 46 h 48"/>
                <a:gd name="T8" fmla="*/ 1 w 48"/>
                <a:gd name="T9" fmla="*/ 47 h 48"/>
                <a:gd name="T10" fmla="*/ 3 w 48"/>
                <a:gd name="T11" fmla="*/ 48 h 48"/>
                <a:gd name="T12" fmla="*/ 5 w 48"/>
                <a:gd name="T13" fmla="*/ 48 h 48"/>
                <a:gd name="T14" fmla="*/ 7 w 48"/>
                <a:gd name="T15" fmla="*/ 47 h 48"/>
                <a:gd name="T16" fmla="*/ 9 w 48"/>
                <a:gd name="T17" fmla="*/ 46 h 48"/>
                <a:gd name="T18" fmla="*/ 11 w 48"/>
                <a:gd name="T19" fmla="*/ 43 h 48"/>
                <a:gd name="T20" fmla="*/ 13 w 48"/>
                <a:gd name="T21" fmla="*/ 41 h 48"/>
                <a:gd name="T22" fmla="*/ 16 w 48"/>
                <a:gd name="T23" fmla="*/ 38 h 48"/>
                <a:gd name="T24" fmla="*/ 18 w 48"/>
                <a:gd name="T25" fmla="*/ 36 h 48"/>
                <a:gd name="T26" fmla="*/ 19 w 48"/>
                <a:gd name="T27" fmla="*/ 34 h 48"/>
                <a:gd name="T28" fmla="*/ 22 w 48"/>
                <a:gd name="T29" fmla="*/ 31 h 48"/>
                <a:gd name="T30" fmla="*/ 24 w 48"/>
                <a:gd name="T31" fmla="*/ 29 h 48"/>
                <a:gd name="T32" fmla="*/ 26 w 48"/>
                <a:gd name="T33" fmla="*/ 26 h 48"/>
                <a:gd name="T34" fmla="*/ 29 w 48"/>
                <a:gd name="T35" fmla="*/ 24 h 48"/>
                <a:gd name="T36" fmla="*/ 31 w 48"/>
                <a:gd name="T37" fmla="*/ 22 h 48"/>
                <a:gd name="T38" fmla="*/ 33 w 48"/>
                <a:gd name="T39" fmla="*/ 20 h 48"/>
                <a:gd name="T40" fmla="*/ 36 w 48"/>
                <a:gd name="T41" fmla="*/ 18 h 48"/>
                <a:gd name="T42" fmla="*/ 39 w 48"/>
                <a:gd name="T43" fmla="*/ 16 h 48"/>
                <a:gd name="T44" fmla="*/ 41 w 48"/>
                <a:gd name="T45" fmla="*/ 13 h 48"/>
                <a:gd name="T46" fmla="*/ 44 w 48"/>
                <a:gd name="T47" fmla="*/ 11 h 48"/>
                <a:gd name="T48" fmla="*/ 46 w 48"/>
                <a:gd name="T49" fmla="*/ 9 h 48"/>
                <a:gd name="T50" fmla="*/ 47 w 48"/>
                <a:gd name="T51" fmla="*/ 7 h 48"/>
                <a:gd name="T52" fmla="*/ 48 w 48"/>
                <a:gd name="T53" fmla="*/ 5 h 48"/>
                <a:gd name="T54" fmla="*/ 48 w 48"/>
                <a:gd name="T55" fmla="*/ 3 h 48"/>
                <a:gd name="T56" fmla="*/ 47 w 48"/>
                <a:gd name="T57" fmla="*/ 1 h 48"/>
                <a:gd name="T58" fmla="*/ 46 w 48"/>
                <a:gd name="T59" fmla="*/ 0 h 48"/>
                <a:gd name="T60" fmla="*/ 44 w 48"/>
                <a:gd name="T61" fmla="*/ 0 h 48"/>
                <a:gd name="T62" fmla="*/ 42 w 48"/>
                <a:gd name="T63" fmla="*/ 0 h 48"/>
                <a:gd name="T64" fmla="*/ 40 w 48"/>
                <a:gd name="T65" fmla="*/ 1 h 48"/>
                <a:gd name="T66" fmla="*/ 38 w 48"/>
                <a:gd name="T67" fmla="*/ 3 h 48"/>
                <a:gd name="T68" fmla="*/ 36 w 48"/>
                <a:gd name="T69" fmla="*/ 5 h 48"/>
                <a:gd name="T70" fmla="*/ 33 w 48"/>
                <a:gd name="T71" fmla="*/ 8 h 48"/>
                <a:gd name="T72" fmla="*/ 30 w 48"/>
                <a:gd name="T73" fmla="*/ 10 h 48"/>
                <a:gd name="T74" fmla="*/ 28 w 48"/>
                <a:gd name="T75" fmla="*/ 12 h 48"/>
                <a:gd name="T76" fmla="*/ 25 w 48"/>
                <a:gd name="T77" fmla="*/ 14 h 48"/>
                <a:gd name="T78" fmla="*/ 23 w 48"/>
                <a:gd name="T79" fmla="*/ 17 h 48"/>
                <a:gd name="T80" fmla="*/ 20 w 48"/>
                <a:gd name="T81" fmla="*/ 19 h 48"/>
                <a:gd name="T82" fmla="*/ 18 w 48"/>
                <a:gd name="T83" fmla="*/ 21 h 48"/>
                <a:gd name="T84" fmla="*/ 16 w 48"/>
                <a:gd name="T85" fmla="*/ 24 h 48"/>
                <a:gd name="T86" fmla="*/ 14 w 48"/>
                <a:gd name="T87" fmla="*/ 26 h 48"/>
                <a:gd name="T88" fmla="*/ 12 w 48"/>
                <a:gd name="T89" fmla="*/ 28 h 48"/>
                <a:gd name="T90" fmla="*/ 10 w 48"/>
                <a:gd name="T91" fmla="*/ 31 h 48"/>
                <a:gd name="T92" fmla="*/ 7 w 48"/>
                <a:gd name="T93" fmla="*/ 33 h 48"/>
                <a:gd name="T94" fmla="*/ 6 w 48"/>
                <a:gd name="T95" fmla="*/ 35 h 48"/>
                <a:gd name="T96" fmla="*/ 3 w 48"/>
                <a:gd name="T97"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8" h="48">
                  <a:moveTo>
                    <a:pt x="2" y="39"/>
                  </a:moveTo>
                  <a:lnTo>
                    <a:pt x="1" y="40"/>
                  </a:lnTo>
                  <a:lnTo>
                    <a:pt x="0" y="41"/>
                  </a:lnTo>
                  <a:lnTo>
                    <a:pt x="0" y="42"/>
                  </a:lnTo>
                  <a:lnTo>
                    <a:pt x="0" y="43"/>
                  </a:lnTo>
                  <a:lnTo>
                    <a:pt x="0" y="44"/>
                  </a:lnTo>
                  <a:lnTo>
                    <a:pt x="0" y="45"/>
                  </a:lnTo>
                  <a:lnTo>
                    <a:pt x="0" y="46"/>
                  </a:lnTo>
                  <a:lnTo>
                    <a:pt x="1" y="47"/>
                  </a:lnTo>
                  <a:lnTo>
                    <a:pt x="1" y="47"/>
                  </a:lnTo>
                  <a:lnTo>
                    <a:pt x="2" y="48"/>
                  </a:lnTo>
                  <a:lnTo>
                    <a:pt x="3" y="48"/>
                  </a:lnTo>
                  <a:lnTo>
                    <a:pt x="4" y="48"/>
                  </a:lnTo>
                  <a:lnTo>
                    <a:pt x="5" y="48"/>
                  </a:lnTo>
                  <a:lnTo>
                    <a:pt x="6" y="48"/>
                  </a:lnTo>
                  <a:lnTo>
                    <a:pt x="7" y="47"/>
                  </a:lnTo>
                  <a:lnTo>
                    <a:pt x="8" y="47"/>
                  </a:lnTo>
                  <a:lnTo>
                    <a:pt x="9" y="46"/>
                  </a:lnTo>
                  <a:lnTo>
                    <a:pt x="10" y="45"/>
                  </a:lnTo>
                  <a:lnTo>
                    <a:pt x="11" y="43"/>
                  </a:lnTo>
                  <a:lnTo>
                    <a:pt x="13" y="42"/>
                  </a:lnTo>
                  <a:lnTo>
                    <a:pt x="13" y="41"/>
                  </a:lnTo>
                  <a:lnTo>
                    <a:pt x="15" y="40"/>
                  </a:lnTo>
                  <a:lnTo>
                    <a:pt x="16" y="38"/>
                  </a:lnTo>
                  <a:lnTo>
                    <a:pt x="17" y="37"/>
                  </a:lnTo>
                  <a:lnTo>
                    <a:pt x="18" y="36"/>
                  </a:lnTo>
                  <a:lnTo>
                    <a:pt x="19" y="35"/>
                  </a:lnTo>
                  <a:lnTo>
                    <a:pt x="19" y="34"/>
                  </a:lnTo>
                  <a:lnTo>
                    <a:pt x="21" y="33"/>
                  </a:lnTo>
                  <a:lnTo>
                    <a:pt x="22" y="31"/>
                  </a:lnTo>
                  <a:lnTo>
                    <a:pt x="23" y="30"/>
                  </a:lnTo>
                  <a:lnTo>
                    <a:pt x="24" y="29"/>
                  </a:lnTo>
                  <a:lnTo>
                    <a:pt x="25" y="28"/>
                  </a:lnTo>
                  <a:lnTo>
                    <a:pt x="26" y="26"/>
                  </a:lnTo>
                  <a:lnTo>
                    <a:pt x="28" y="25"/>
                  </a:lnTo>
                  <a:lnTo>
                    <a:pt x="29" y="24"/>
                  </a:lnTo>
                  <a:lnTo>
                    <a:pt x="30" y="23"/>
                  </a:lnTo>
                  <a:lnTo>
                    <a:pt x="31" y="22"/>
                  </a:lnTo>
                  <a:lnTo>
                    <a:pt x="32" y="21"/>
                  </a:lnTo>
                  <a:lnTo>
                    <a:pt x="33" y="20"/>
                  </a:lnTo>
                  <a:lnTo>
                    <a:pt x="35" y="19"/>
                  </a:lnTo>
                  <a:lnTo>
                    <a:pt x="36" y="18"/>
                  </a:lnTo>
                  <a:lnTo>
                    <a:pt x="37" y="17"/>
                  </a:lnTo>
                  <a:lnTo>
                    <a:pt x="39" y="16"/>
                  </a:lnTo>
                  <a:lnTo>
                    <a:pt x="40" y="15"/>
                  </a:lnTo>
                  <a:lnTo>
                    <a:pt x="41" y="13"/>
                  </a:lnTo>
                  <a:lnTo>
                    <a:pt x="42" y="13"/>
                  </a:lnTo>
                  <a:lnTo>
                    <a:pt x="44" y="11"/>
                  </a:lnTo>
                  <a:lnTo>
                    <a:pt x="45" y="10"/>
                  </a:lnTo>
                  <a:lnTo>
                    <a:pt x="46" y="9"/>
                  </a:lnTo>
                  <a:lnTo>
                    <a:pt x="47" y="8"/>
                  </a:lnTo>
                  <a:lnTo>
                    <a:pt x="47" y="7"/>
                  </a:lnTo>
                  <a:lnTo>
                    <a:pt x="48" y="6"/>
                  </a:lnTo>
                  <a:lnTo>
                    <a:pt x="48" y="5"/>
                  </a:lnTo>
                  <a:lnTo>
                    <a:pt x="48" y="4"/>
                  </a:lnTo>
                  <a:lnTo>
                    <a:pt x="48" y="3"/>
                  </a:lnTo>
                  <a:lnTo>
                    <a:pt x="48" y="2"/>
                  </a:lnTo>
                  <a:lnTo>
                    <a:pt x="47" y="1"/>
                  </a:lnTo>
                  <a:lnTo>
                    <a:pt x="47" y="1"/>
                  </a:lnTo>
                  <a:lnTo>
                    <a:pt x="46" y="0"/>
                  </a:lnTo>
                  <a:lnTo>
                    <a:pt x="45" y="0"/>
                  </a:lnTo>
                  <a:lnTo>
                    <a:pt x="44" y="0"/>
                  </a:lnTo>
                  <a:lnTo>
                    <a:pt x="43" y="0"/>
                  </a:lnTo>
                  <a:lnTo>
                    <a:pt x="42" y="0"/>
                  </a:lnTo>
                  <a:lnTo>
                    <a:pt x="41" y="0"/>
                  </a:lnTo>
                  <a:lnTo>
                    <a:pt x="40" y="1"/>
                  </a:lnTo>
                  <a:lnTo>
                    <a:pt x="39" y="2"/>
                  </a:lnTo>
                  <a:lnTo>
                    <a:pt x="38" y="3"/>
                  </a:lnTo>
                  <a:lnTo>
                    <a:pt x="37" y="4"/>
                  </a:lnTo>
                  <a:lnTo>
                    <a:pt x="36" y="5"/>
                  </a:lnTo>
                  <a:lnTo>
                    <a:pt x="34" y="7"/>
                  </a:lnTo>
                  <a:lnTo>
                    <a:pt x="33" y="8"/>
                  </a:lnTo>
                  <a:lnTo>
                    <a:pt x="32" y="9"/>
                  </a:lnTo>
                  <a:lnTo>
                    <a:pt x="30" y="10"/>
                  </a:lnTo>
                  <a:lnTo>
                    <a:pt x="29" y="11"/>
                  </a:lnTo>
                  <a:lnTo>
                    <a:pt x="28" y="12"/>
                  </a:lnTo>
                  <a:lnTo>
                    <a:pt x="27" y="13"/>
                  </a:lnTo>
                  <a:lnTo>
                    <a:pt x="25" y="14"/>
                  </a:lnTo>
                  <a:lnTo>
                    <a:pt x="24" y="15"/>
                  </a:lnTo>
                  <a:lnTo>
                    <a:pt x="23" y="17"/>
                  </a:lnTo>
                  <a:lnTo>
                    <a:pt x="22" y="18"/>
                  </a:lnTo>
                  <a:lnTo>
                    <a:pt x="20" y="19"/>
                  </a:lnTo>
                  <a:lnTo>
                    <a:pt x="19" y="20"/>
                  </a:lnTo>
                  <a:lnTo>
                    <a:pt x="18" y="21"/>
                  </a:lnTo>
                  <a:lnTo>
                    <a:pt x="17" y="22"/>
                  </a:lnTo>
                  <a:lnTo>
                    <a:pt x="16" y="24"/>
                  </a:lnTo>
                  <a:lnTo>
                    <a:pt x="15" y="25"/>
                  </a:lnTo>
                  <a:lnTo>
                    <a:pt x="14" y="26"/>
                  </a:lnTo>
                  <a:lnTo>
                    <a:pt x="13" y="27"/>
                  </a:lnTo>
                  <a:lnTo>
                    <a:pt x="12" y="28"/>
                  </a:lnTo>
                  <a:lnTo>
                    <a:pt x="11" y="29"/>
                  </a:lnTo>
                  <a:lnTo>
                    <a:pt x="10" y="31"/>
                  </a:lnTo>
                  <a:lnTo>
                    <a:pt x="8" y="32"/>
                  </a:lnTo>
                  <a:lnTo>
                    <a:pt x="7" y="33"/>
                  </a:lnTo>
                  <a:lnTo>
                    <a:pt x="6" y="34"/>
                  </a:lnTo>
                  <a:lnTo>
                    <a:pt x="6" y="35"/>
                  </a:lnTo>
                  <a:lnTo>
                    <a:pt x="4" y="36"/>
                  </a:lnTo>
                  <a:lnTo>
                    <a:pt x="3" y="37"/>
                  </a:lnTo>
                  <a:lnTo>
                    <a:pt x="2" y="39"/>
                  </a:lnTo>
                  <a:close/>
                </a:path>
              </a:pathLst>
            </a:custGeom>
            <a:noFill/>
            <a:ln w="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2" name="Freeform 262"/>
            <p:cNvSpPr>
              <a:spLocks/>
            </p:cNvSpPr>
            <p:nvPr/>
          </p:nvSpPr>
          <p:spPr bwMode="auto">
            <a:xfrm>
              <a:off x="1752" y="3255"/>
              <a:ext cx="225" cy="224"/>
            </a:xfrm>
            <a:custGeom>
              <a:avLst/>
              <a:gdLst>
                <a:gd name="T0" fmla="*/ 0 w 225"/>
                <a:gd name="T1" fmla="*/ 92 h 224"/>
                <a:gd name="T2" fmla="*/ 92 w 225"/>
                <a:gd name="T3" fmla="*/ 0 h 224"/>
                <a:gd name="T4" fmla="*/ 225 w 225"/>
                <a:gd name="T5" fmla="*/ 133 h 224"/>
                <a:gd name="T6" fmla="*/ 133 w 225"/>
                <a:gd name="T7" fmla="*/ 224 h 224"/>
                <a:gd name="T8" fmla="*/ 0 w 225"/>
                <a:gd name="T9" fmla="*/ 92 h 224"/>
              </a:gdLst>
              <a:ahLst/>
              <a:cxnLst>
                <a:cxn ang="0">
                  <a:pos x="T0" y="T1"/>
                </a:cxn>
                <a:cxn ang="0">
                  <a:pos x="T2" y="T3"/>
                </a:cxn>
                <a:cxn ang="0">
                  <a:pos x="T4" y="T5"/>
                </a:cxn>
                <a:cxn ang="0">
                  <a:pos x="T6" y="T7"/>
                </a:cxn>
                <a:cxn ang="0">
                  <a:pos x="T8" y="T9"/>
                </a:cxn>
              </a:cxnLst>
              <a:rect l="0" t="0" r="r" b="b"/>
              <a:pathLst>
                <a:path w="225" h="224">
                  <a:moveTo>
                    <a:pt x="0" y="92"/>
                  </a:moveTo>
                  <a:lnTo>
                    <a:pt x="92" y="0"/>
                  </a:lnTo>
                  <a:lnTo>
                    <a:pt x="225" y="133"/>
                  </a:lnTo>
                  <a:lnTo>
                    <a:pt x="133" y="224"/>
                  </a:lnTo>
                  <a:lnTo>
                    <a:pt x="0" y="9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3" name="Freeform 263"/>
            <p:cNvSpPr>
              <a:spLocks/>
            </p:cNvSpPr>
            <p:nvPr/>
          </p:nvSpPr>
          <p:spPr bwMode="auto">
            <a:xfrm>
              <a:off x="1752" y="3255"/>
              <a:ext cx="225" cy="224"/>
            </a:xfrm>
            <a:custGeom>
              <a:avLst/>
              <a:gdLst>
                <a:gd name="T0" fmla="*/ 0 w 225"/>
                <a:gd name="T1" fmla="*/ 92 h 224"/>
                <a:gd name="T2" fmla="*/ 92 w 225"/>
                <a:gd name="T3" fmla="*/ 0 h 224"/>
                <a:gd name="T4" fmla="*/ 225 w 225"/>
                <a:gd name="T5" fmla="*/ 133 h 224"/>
                <a:gd name="T6" fmla="*/ 133 w 225"/>
                <a:gd name="T7" fmla="*/ 224 h 224"/>
                <a:gd name="T8" fmla="*/ 0 w 225"/>
                <a:gd name="T9" fmla="*/ 92 h 224"/>
              </a:gdLst>
              <a:ahLst/>
              <a:cxnLst>
                <a:cxn ang="0">
                  <a:pos x="T0" y="T1"/>
                </a:cxn>
                <a:cxn ang="0">
                  <a:pos x="T2" y="T3"/>
                </a:cxn>
                <a:cxn ang="0">
                  <a:pos x="T4" y="T5"/>
                </a:cxn>
                <a:cxn ang="0">
                  <a:pos x="T6" y="T7"/>
                </a:cxn>
                <a:cxn ang="0">
                  <a:pos x="T8" y="T9"/>
                </a:cxn>
              </a:cxnLst>
              <a:rect l="0" t="0" r="r" b="b"/>
              <a:pathLst>
                <a:path w="225" h="224">
                  <a:moveTo>
                    <a:pt x="0" y="92"/>
                  </a:moveTo>
                  <a:lnTo>
                    <a:pt x="92" y="0"/>
                  </a:lnTo>
                  <a:lnTo>
                    <a:pt x="225" y="133"/>
                  </a:lnTo>
                  <a:lnTo>
                    <a:pt x="133" y="224"/>
                  </a:lnTo>
                  <a:lnTo>
                    <a:pt x="0" y="92"/>
                  </a:lnTo>
                  <a:close/>
                </a:path>
              </a:pathLst>
            </a:custGeom>
            <a:noFill/>
            <a:ln w="317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4" name="Rectangle 264"/>
            <p:cNvSpPr>
              <a:spLocks noChangeArrowheads="1"/>
            </p:cNvSpPr>
            <p:nvPr/>
          </p:nvSpPr>
          <p:spPr bwMode="auto">
            <a:xfrm>
              <a:off x="3422" y="2522"/>
              <a:ext cx="59" cy="40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5" name="Rectangle 265"/>
            <p:cNvSpPr>
              <a:spLocks noChangeArrowheads="1"/>
            </p:cNvSpPr>
            <p:nvPr/>
          </p:nvSpPr>
          <p:spPr bwMode="auto">
            <a:xfrm>
              <a:off x="3422" y="2522"/>
              <a:ext cx="59" cy="401"/>
            </a:xfrm>
            <a:prstGeom prst="rect">
              <a:avLst/>
            </a:prstGeom>
            <a:noFill/>
            <a:ln w="3175">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6" name="Rectangle 266"/>
            <p:cNvSpPr>
              <a:spLocks noChangeArrowheads="1"/>
            </p:cNvSpPr>
            <p:nvPr/>
          </p:nvSpPr>
          <p:spPr bwMode="auto">
            <a:xfrm>
              <a:off x="3422" y="2522"/>
              <a:ext cx="6" cy="40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7" name="Rectangle 267"/>
            <p:cNvSpPr>
              <a:spLocks noChangeArrowheads="1"/>
            </p:cNvSpPr>
            <p:nvPr/>
          </p:nvSpPr>
          <p:spPr bwMode="auto">
            <a:xfrm>
              <a:off x="3422" y="2522"/>
              <a:ext cx="6" cy="401"/>
            </a:xfrm>
            <a:prstGeom prst="rect">
              <a:avLst/>
            </a:prstGeom>
            <a:noFill/>
            <a:ln w="3175">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8" name="Rectangle 268"/>
            <p:cNvSpPr>
              <a:spLocks noChangeArrowheads="1"/>
            </p:cNvSpPr>
            <p:nvPr/>
          </p:nvSpPr>
          <p:spPr bwMode="auto">
            <a:xfrm>
              <a:off x="3475" y="2522"/>
              <a:ext cx="6" cy="401"/>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39" name="Rectangle 269"/>
            <p:cNvSpPr>
              <a:spLocks noChangeArrowheads="1"/>
            </p:cNvSpPr>
            <p:nvPr/>
          </p:nvSpPr>
          <p:spPr bwMode="auto">
            <a:xfrm>
              <a:off x="3475" y="2522"/>
              <a:ext cx="6" cy="401"/>
            </a:xfrm>
            <a:prstGeom prst="rect">
              <a:avLst/>
            </a:prstGeom>
            <a:noFill/>
            <a:ln w="3175">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0" name="Freeform 270"/>
            <p:cNvSpPr>
              <a:spLocks/>
            </p:cNvSpPr>
            <p:nvPr/>
          </p:nvSpPr>
          <p:spPr bwMode="auto">
            <a:xfrm>
              <a:off x="3609" y="3111"/>
              <a:ext cx="60" cy="26"/>
            </a:xfrm>
            <a:custGeom>
              <a:avLst/>
              <a:gdLst>
                <a:gd name="T0" fmla="*/ 128 w 3744"/>
                <a:gd name="T1" fmla="*/ 0 h 1440"/>
                <a:gd name="T2" fmla="*/ 3616 w 3744"/>
                <a:gd name="T3" fmla="*/ 0 h 1440"/>
                <a:gd name="T4" fmla="*/ 3616 w 3744"/>
                <a:gd name="T5" fmla="*/ 0 h 1440"/>
                <a:gd name="T6" fmla="*/ 3744 w 3744"/>
                <a:gd name="T7" fmla="*/ 128 h 1440"/>
                <a:gd name="T8" fmla="*/ 3744 w 3744"/>
                <a:gd name="T9" fmla="*/ 128 h 1440"/>
                <a:gd name="T10" fmla="*/ 3744 w 3744"/>
                <a:gd name="T11" fmla="*/ 128 h 1440"/>
                <a:gd name="T12" fmla="*/ 3744 w 3744"/>
                <a:gd name="T13" fmla="*/ 1312 h 1440"/>
                <a:gd name="T14" fmla="*/ 3744 w 3744"/>
                <a:gd name="T15" fmla="*/ 1312 h 1440"/>
                <a:gd name="T16" fmla="*/ 3616 w 3744"/>
                <a:gd name="T17" fmla="*/ 1440 h 1440"/>
                <a:gd name="T18" fmla="*/ 3616 w 3744"/>
                <a:gd name="T19" fmla="*/ 1440 h 1440"/>
                <a:gd name="T20" fmla="*/ 128 w 3744"/>
                <a:gd name="T21" fmla="*/ 1440 h 1440"/>
                <a:gd name="T22" fmla="*/ 128 w 3744"/>
                <a:gd name="T23" fmla="*/ 1440 h 1440"/>
                <a:gd name="T24" fmla="*/ 0 w 3744"/>
                <a:gd name="T25" fmla="*/ 1312 h 1440"/>
                <a:gd name="T26" fmla="*/ 0 w 3744"/>
                <a:gd name="T27" fmla="*/ 1312 h 1440"/>
                <a:gd name="T28" fmla="*/ 0 w 3744"/>
                <a:gd name="T29" fmla="*/ 128 h 1440"/>
                <a:gd name="T30" fmla="*/ 0 w 3744"/>
                <a:gd name="T31" fmla="*/ 128 h 1440"/>
                <a:gd name="T32" fmla="*/ 128 w 3744"/>
                <a:gd name="T3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4" h="1440">
                  <a:moveTo>
                    <a:pt x="128" y="0"/>
                  </a:moveTo>
                  <a:lnTo>
                    <a:pt x="3616" y="0"/>
                  </a:lnTo>
                  <a:lnTo>
                    <a:pt x="3616" y="0"/>
                  </a:lnTo>
                  <a:cubicBezTo>
                    <a:pt x="3687" y="0"/>
                    <a:pt x="3744" y="58"/>
                    <a:pt x="3744" y="128"/>
                  </a:cubicBezTo>
                  <a:cubicBezTo>
                    <a:pt x="3744" y="128"/>
                    <a:pt x="3744" y="128"/>
                    <a:pt x="3744" y="128"/>
                  </a:cubicBezTo>
                  <a:lnTo>
                    <a:pt x="3744" y="128"/>
                  </a:lnTo>
                  <a:lnTo>
                    <a:pt x="3744" y="1312"/>
                  </a:lnTo>
                  <a:lnTo>
                    <a:pt x="3744" y="1312"/>
                  </a:lnTo>
                  <a:cubicBezTo>
                    <a:pt x="3744" y="1383"/>
                    <a:pt x="3687" y="1440"/>
                    <a:pt x="3616" y="1440"/>
                  </a:cubicBezTo>
                  <a:lnTo>
                    <a:pt x="3616" y="1440"/>
                  </a:lnTo>
                  <a:lnTo>
                    <a:pt x="128" y="1440"/>
                  </a:lnTo>
                  <a:lnTo>
                    <a:pt x="128" y="1440"/>
                  </a:lnTo>
                  <a:cubicBezTo>
                    <a:pt x="58" y="1440"/>
                    <a:pt x="0" y="1383"/>
                    <a:pt x="0" y="1312"/>
                  </a:cubicBezTo>
                  <a:lnTo>
                    <a:pt x="0" y="1312"/>
                  </a:lnTo>
                  <a:lnTo>
                    <a:pt x="0" y="128"/>
                  </a:lnTo>
                  <a:lnTo>
                    <a:pt x="0" y="128"/>
                  </a:lnTo>
                  <a:cubicBezTo>
                    <a:pt x="0" y="58"/>
                    <a:pt x="58" y="0"/>
                    <a:pt x="128" y="0"/>
                  </a:cubicBezTo>
                  <a:close/>
                </a:path>
              </a:pathLst>
            </a:custGeom>
            <a:solidFill>
              <a:srgbClr val="BFBFBF"/>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1" name="Freeform 271"/>
            <p:cNvSpPr>
              <a:spLocks/>
            </p:cNvSpPr>
            <p:nvPr/>
          </p:nvSpPr>
          <p:spPr bwMode="auto">
            <a:xfrm>
              <a:off x="3609" y="3111"/>
              <a:ext cx="60" cy="26"/>
            </a:xfrm>
            <a:custGeom>
              <a:avLst/>
              <a:gdLst>
                <a:gd name="T0" fmla="*/ 128 w 3744"/>
                <a:gd name="T1" fmla="*/ 0 h 1440"/>
                <a:gd name="T2" fmla="*/ 3616 w 3744"/>
                <a:gd name="T3" fmla="*/ 0 h 1440"/>
                <a:gd name="T4" fmla="*/ 3616 w 3744"/>
                <a:gd name="T5" fmla="*/ 0 h 1440"/>
                <a:gd name="T6" fmla="*/ 3744 w 3744"/>
                <a:gd name="T7" fmla="*/ 128 h 1440"/>
                <a:gd name="T8" fmla="*/ 3744 w 3744"/>
                <a:gd name="T9" fmla="*/ 128 h 1440"/>
                <a:gd name="T10" fmla="*/ 3744 w 3744"/>
                <a:gd name="T11" fmla="*/ 128 h 1440"/>
                <a:gd name="T12" fmla="*/ 3744 w 3744"/>
                <a:gd name="T13" fmla="*/ 1312 h 1440"/>
                <a:gd name="T14" fmla="*/ 3744 w 3744"/>
                <a:gd name="T15" fmla="*/ 1312 h 1440"/>
                <a:gd name="T16" fmla="*/ 3616 w 3744"/>
                <a:gd name="T17" fmla="*/ 1440 h 1440"/>
                <a:gd name="T18" fmla="*/ 3616 w 3744"/>
                <a:gd name="T19" fmla="*/ 1440 h 1440"/>
                <a:gd name="T20" fmla="*/ 128 w 3744"/>
                <a:gd name="T21" fmla="*/ 1440 h 1440"/>
                <a:gd name="T22" fmla="*/ 128 w 3744"/>
                <a:gd name="T23" fmla="*/ 1440 h 1440"/>
                <a:gd name="T24" fmla="*/ 0 w 3744"/>
                <a:gd name="T25" fmla="*/ 1312 h 1440"/>
                <a:gd name="T26" fmla="*/ 0 w 3744"/>
                <a:gd name="T27" fmla="*/ 1312 h 1440"/>
                <a:gd name="T28" fmla="*/ 0 w 3744"/>
                <a:gd name="T29" fmla="*/ 128 h 1440"/>
                <a:gd name="T30" fmla="*/ 0 w 3744"/>
                <a:gd name="T31" fmla="*/ 128 h 1440"/>
                <a:gd name="T32" fmla="*/ 128 w 3744"/>
                <a:gd name="T3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4" h="1440">
                  <a:moveTo>
                    <a:pt x="128" y="0"/>
                  </a:moveTo>
                  <a:lnTo>
                    <a:pt x="3616" y="0"/>
                  </a:lnTo>
                  <a:lnTo>
                    <a:pt x="3616" y="0"/>
                  </a:lnTo>
                  <a:cubicBezTo>
                    <a:pt x="3687" y="0"/>
                    <a:pt x="3744" y="58"/>
                    <a:pt x="3744" y="128"/>
                  </a:cubicBezTo>
                  <a:cubicBezTo>
                    <a:pt x="3744" y="128"/>
                    <a:pt x="3744" y="128"/>
                    <a:pt x="3744" y="128"/>
                  </a:cubicBezTo>
                  <a:lnTo>
                    <a:pt x="3744" y="128"/>
                  </a:lnTo>
                  <a:lnTo>
                    <a:pt x="3744" y="1312"/>
                  </a:lnTo>
                  <a:lnTo>
                    <a:pt x="3744" y="1312"/>
                  </a:lnTo>
                  <a:cubicBezTo>
                    <a:pt x="3744" y="1383"/>
                    <a:pt x="3687" y="1440"/>
                    <a:pt x="3616" y="1440"/>
                  </a:cubicBezTo>
                  <a:lnTo>
                    <a:pt x="3616" y="1440"/>
                  </a:lnTo>
                  <a:lnTo>
                    <a:pt x="128" y="1440"/>
                  </a:lnTo>
                  <a:lnTo>
                    <a:pt x="128" y="1440"/>
                  </a:lnTo>
                  <a:cubicBezTo>
                    <a:pt x="58" y="1440"/>
                    <a:pt x="0" y="1383"/>
                    <a:pt x="0" y="1312"/>
                  </a:cubicBezTo>
                  <a:lnTo>
                    <a:pt x="0" y="1312"/>
                  </a:lnTo>
                  <a:lnTo>
                    <a:pt x="0" y="128"/>
                  </a:lnTo>
                  <a:lnTo>
                    <a:pt x="0" y="128"/>
                  </a:lnTo>
                  <a:cubicBezTo>
                    <a:pt x="0" y="58"/>
                    <a:pt x="58" y="0"/>
                    <a:pt x="128" y="0"/>
                  </a:cubicBezTo>
                  <a:close/>
                </a:path>
              </a:pathLst>
            </a:custGeom>
            <a:noFill/>
            <a:ln w="1588"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2" name="Freeform 272"/>
            <p:cNvSpPr>
              <a:spLocks/>
            </p:cNvSpPr>
            <p:nvPr/>
          </p:nvSpPr>
          <p:spPr bwMode="auto">
            <a:xfrm>
              <a:off x="3676" y="3111"/>
              <a:ext cx="60" cy="26"/>
            </a:xfrm>
            <a:custGeom>
              <a:avLst/>
              <a:gdLst>
                <a:gd name="T0" fmla="*/ 128 w 3744"/>
                <a:gd name="T1" fmla="*/ 0 h 1440"/>
                <a:gd name="T2" fmla="*/ 3616 w 3744"/>
                <a:gd name="T3" fmla="*/ 0 h 1440"/>
                <a:gd name="T4" fmla="*/ 3616 w 3744"/>
                <a:gd name="T5" fmla="*/ 0 h 1440"/>
                <a:gd name="T6" fmla="*/ 3744 w 3744"/>
                <a:gd name="T7" fmla="*/ 128 h 1440"/>
                <a:gd name="T8" fmla="*/ 3744 w 3744"/>
                <a:gd name="T9" fmla="*/ 128 h 1440"/>
                <a:gd name="T10" fmla="*/ 3744 w 3744"/>
                <a:gd name="T11" fmla="*/ 128 h 1440"/>
                <a:gd name="T12" fmla="*/ 3744 w 3744"/>
                <a:gd name="T13" fmla="*/ 1312 h 1440"/>
                <a:gd name="T14" fmla="*/ 3744 w 3744"/>
                <a:gd name="T15" fmla="*/ 1312 h 1440"/>
                <a:gd name="T16" fmla="*/ 3616 w 3744"/>
                <a:gd name="T17" fmla="*/ 1440 h 1440"/>
                <a:gd name="T18" fmla="*/ 3616 w 3744"/>
                <a:gd name="T19" fmla="*/ 1440 h 1440"/>
                <a:gd name="T20" fmla="*/ 128 w 3744"/>
                <a:gd name="T21" fmla="*/ 1440 h 1440"/>
                <a:gd name="T22" fmla="*/ 128 w 3744"/>
                <a:gd name="T23" fmla="*/ 1440 h 1440"/>
                <a:gd name="T24" fmla="*/ 0 w 3744"/>
                <a:gd name="T25" fmla="*/ 1312 h 1440"/>
                <a:gd name="T26" fmla="*/ 0 w 3744"/>
                <a:gd name="T27" fmla="*/ 1312 h 1440"/>
                <a:gd name="T28" fmla="*/ 0 w 3744"/>
                <a:gd name="T29" fmla="*/ 128 h 1440"/>
                <a:gd name="T30" fmla="*/ 0 w 3744"/>
                <a:gd name="T31" fmla="*/ 128 h 1440"/>
                <a:gd name="T32" fmla="*/ 128 w 3744"/>
                <a:gd name="T3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4" h="1440">
                  <a:moveTo>
                    <a:pt x="128" y="0"/>
                  </a:moveTo>
                  <a:lnTo>
                    <a:pt x="3616" y="0"/>
                  </a:lnTo>
                  <a:lnTo>
                    <a:pt x="3616" y="0"/>
                  </a:lnTo>
                  <a:cubicBezTo>
                    <a:pt x="3687" y="0"/>
                    <a:pt x="3744" y="58"/>
                    <a:pt x="3744" y="128"/>
                  </a:cubicBezTo>
                  <a:cubicBezTo>
                    <a:pt x="3744" y="128"/>
                    <a:pt x="3744" y="128"/>
                    <a:pt x="3744" y="128"/>
                  </a:cubicBezTo>
                  <a:lnTo>
                    <a:pt x="3744" y="128"/>
                  </a:lnTo>
                  <a:lnTo>
                    <a:pt x="3744" y="1312"/>
                  </a:lnTo>
                  <a:lnTo>
                    <a:pt x="3744" y="1312"/>
                  </a:lnTo>
                  <a:cubicBezTo>
                    <a:pt x="3744" y="1383"/>
                    <a:pt x="3687" y="1440"/>
                    <a:pt x="3616" y="1440"/>
                  </a:cubicBezTo>
                  <a:lnTo>
                    <a:pt x="3616" y="1440"/>
                  </a:lnTo>
                  <a:lnTo>
                    <a:pt x="128" y="1440"/>
                  </a:lnTo>
                  <a:lnTo>
                    <a:pt x="128" y="1440"/>
                  </a:lnTo>
                  <a:cubicBezTo>
                    <a:pt x="58" y="1440"/>
                    <a:pt x="0" y="1383"/>
                    <a:pt x="0" y="1312"/>
                  </a:cubicBezTo>
                  <a:lnTo>
                    <a:pt x="0" y="1312"/>
                  </a:lnTo>
                  <a:lnTo>
                    <a:pt x="0" y="128"/>
                  </a:lnTo>
                  <a:lnTo>
                    <a:pt x="0" y="128"/>
                  </a:lnTo>
                  <a:cubicBezTo>
                    <a:pt x="0" y="58"/>
                    <a:pt x="58" y="0"/>
                    <a:pt x="128" y="0"/>
                  </a:cubicBezTo>
                  <a:close/>
                </a:path>
              </a:pathLst>
            </a:custGeom>
            <a:solidFill>
              <a:srgbClr val="BFBFBF"/>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3" name="Freeform 273"/>
            <p:cNvSpPr>
              <a:spLocks/>
            </p:cNvSpPr>
            <p:nvPr/>
          </p:nvSpPr>
          <p:spPr bwMode="auto">
            <a:xfrm>
              <a:off x="3676" y="3111"/>
              <a:ext cx="60" cy="26"/>
            </a:xfrm>
            <a:custGeom>
              <a:avLst/>
              <a:gdLst>
                <a:gd name="T0" fmla="*/ 128 w 3744"/>
                <a:gd name="T1" fmla="*/ 0 h 1440"/>
                <a:gd name="T2" fmla="*/ 3616 w 3744"/>
                <a:gd name="T3" fmla="*/ 0 h 1440"/>
                <a:gd name="T4" fmla="*/ 3616 w 3744"/>
                <a:gd name="T5" fmla="*/ 0 h 1440"/>
                <a:gd name="T6" fmla="*/ 3744 w 3744"/>
                <a:gd name="T7" fmla="*/ 128 h 1440"/>
                <a:gd name="T8" fmla="*/ 3744 w 3744"/>
                <a:gd name="T9" fmla="*/ 128 h 1440"/>
                <a:gd name="T10" fmla="*/ 3744 w 3744"/>
                <a:gd name="T11" fmla="*/ 128 h 1440"/>
                <a:gd name="T12" fmla="*/ 3744 w 3744"/>
                <a:gd name="T13" fmla="*/ 1312 h 1440"/>
                <a:gd name="T14" fmla="*/ 3744 w 3744"/>
                <a:gd name="T15" fmla="*/ 1312 h 1440"/>
                <a:gd name="T16" fmla="*/ 3616 w 3744"/>
                <a:gd name="T17" fmla="*/ 1440 h 1440"/>
                <a:gd name="T18" fmla="*/ 3616 w 3744"/>
                <a:gd name="T19" fmla="*/ 1440 h 1440"/>
                <a:gd name="T20" fmla="*/ 128 w 3744"/>
                <a:gd name="T21" fmla="*/ 1440 h 1440"/>
                <a:gd name="T22" fmla="*/ 128 w 3744"/>
                <a:gd name="T23" fmla="*/ 1440 h 1440"/>
                <a:gd name="T24" fmla="*/ 0 w 3744"/>
                <a:gd name="T25" fmla="*/ 1312 h 1440"/>
                <a:gd name="T26" fmla="*/ 0 w 3744"/>
                <a:gd name="T27" fmla="*/ 1312 h 1440"/>
                <a:gd name="T28" fmla="*/ 0 w 3744"/>
                <a:gd name="T29" fmla="*/ 128 h 1440"/>
                <a:gd name="T30" fmla="*/ 0 w 3744"/>
                <a:gd name="T31" fmla="*/ 128 h 1440"/>
                <a:gd name="T32" fmla="*/ 128 w 3744"/>
                <a:gd name="T33"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44" h="1440">
                  <a:moveTo>
                    <a:pt x="128" y="0"/>
                  </a:moveTo>
                  <a:lnTo>
                    <a:pt x="3616" y="0"/>
                  </a:lnTo>
                  <a:lnTo>
                    <a:pt x="3616" y="0"/>
                  </a:lnTo>
                  <a:cubicBezTo>
                    <a:pt x="3687" y="0"/>
                    <a:pt x="3744" y="58"/>
                    <a:pt x="3744" y="128"/>
                  </a:cubicBezTo>
                  <a:cubicBezTo>
                    <a:pt x="3744" y="128"/>
                    <a:pt x="3744" y="128"/>
                    <a:pt x="3744" y="128"/>
                  </a:cubicBezTo>
                  <a:lnTo>
                    <a:pt x="3744" y="128"/>
                  </a:lnTo>
                  <a:lnTo>
                    <a:pt x="3744" y="1312"/>
                  </a:lnTo>
                  <a:lnTo>
                    <a:pt x="3744" y="1312"/>
                  </a:lnTo>
                  <a:cubicBezTo>
                    <a:pt x="3744" y="1383"/>
                    <a:pt x="3687" y="1440"/>
                    <a:pt x="3616" y="1440"/>
                  </a:cubicBezTo>
                  <a:lnTo>
                    <a:pt x="3616" y="1440"/>
                  </a:lnTo>
                  <a:lnTo>
                    <a:pt x="128" y="1440"/>
                  </a:lnTo>
                  <a:lnTo>
                    <a:pt x="128" y="1440"/>
                  </a:lnTo>
                  <a:cubicBezTo>
                    <a:pt x="58" y="1440"/>
                    <a:pt x="0" y="1383"/>
                    <a:pt x="0" y="1312"/>
                  </a:cubicBezTo>
                  <a:lnTo>
                    <a:pt x="0" y="1312"/>
                  </a:lnTo>
                  <a:lnTo>
                    <a:pt x="0" y="128"/>
                  </a:lnTo>
                  <a:lnTo>
                    <a:pt x="0" y="128"/>
                  </a:lnTo>
                  <a:cubicBezTo>
                    <a:pt x="0" y="58"/>
                    <a:pt x="58" y="0"/>
                    <a:pt x="128" y="0"/>
                  </a:cubicBezTo>
                  <a:close/>
                </a:path>
              </a:pathLst>
            </a:custGeom>
            <a:noFill/>
            <a:ln w="1588"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4" name="Rectangle 274"/>
            <p:cNvSpPr>
              <a:spLocks noChangeArrowheads="1"/>
            </p:cNvSpPr>
            <p:nvPr/>
          </p:nvSpPr>
          <p:spPr bwMode="auto">
            <a:xfrm>
              <a:off x="3545" y="2935"/>
              <a:ext cx="31" cy="136"/>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5" name="Rectangle 275"/>
            <p:cNvSpPr>
              <a:spLocks noChangeArrowheads="1"/>
            </p:cNvSpPr>
            <p:nvPr/>
          </p:nvSpPr>
          <p:spPr bwMode="auto">
            <a:xfrm>
              <a:off x="3545" y="2935"/>
              <a:ext cx="31" cy="136"/>
            </a:xfrm>
            <a:prstGeom prst="rect">
              <a:avLst/>
            </a:prstGeom>
            <a:noFill/>
            <a:ln w="1588">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6" name="Rectangle 276"/>
            <p:cNvSpPr>
              <a:spLocks noChangeArrowheads="1"/>
            </p:cNvSpPr>
            <p:nvPr/>
          </p:nvSpPr>
          <p:spPr bwMode="auto">
            <a:xfrm>
              <a:off x="3989" y="2935"/>
              <a:ext cx="31" cy="136"/>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7" name="Rectangle 277"/>
            <p:cNvSpPr>
              <a:spLocks noChangeArrowheads="1"/>
            </p:cNvSpPr>
            <p:nvPr/>
          </p:nvSpPr>
          <p:spPr bwMode="auto">
            <a:xfrm>
              <a:off x="3989" y="2935"/>
              <a:ext cx="31" cy="136"/>
            </a:xfrm>
            <a:prstGeom prst="rect">
              <a:avLst/>
            </a:prstGeom>
            <a:noFill/>
            <a:ln w="1588">
              <a:solidFill>
                <a:srgbClr val="7F7F7F"/>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8" name="Freeform 278"/>
            <p:cNvSpPr>
              <a:spLocks/>
            </p:cNvSpPr>
            <p:nvPr/>
          </p:nvSpPr>
          <p:spPr bwMode="auto">
            <a:xfrm>
              <a:off x="3568" y="2891"/>
              <a:ext cx="429" cy="223"/>
            </a:xfrm>
            <a:custGeom>
              <a:avLst/>
              <a:gdLst>
                <a:gd name="T0" fmla="*/ 1232 w 26400"/>
                <a:gd name="T1" fmla="*/ 0 h 12384"/>
                <a:gd name="T2" fmla="*/ 25168 w 26400"/>
                <a:gd name="T3" fmla="*/ 0 h 12384"/>
                <a:gd name="T4" fmla="*/ 25168 w 26400"/>
                <a:gd name="T5" fmla="*/ 0 h 12384"/>
                <a:gd name="T6" fmla="*/ 26400 w 26400"/>
                <a:gd name="T7" fmla="*/ 1232 h 12384"/>
                <a:gd name="T8" fmla="*/ 26400 w 26400"/>
                <a:gd name="T9" fmla="*/ 1232 h 12384"/>
                <a:gd name="T10" fmla="*/ 26400 w 26400"/>
                <a:gd name="T11" fmla="*/ 1232 h 12384"/>
                <a:gd name="T12" fmla="*/ 26400 w 26400"/>
                <a:gd name="T13" fmla="*/ 11152 h 12384"/>
                <a:gd name="T14" fmla="*/ 26400 w 26400"/>
                <a:gd name="T15" fmla="*/ 11152 h 12384"/>
                <a:gd name="T16" fmla="*/ 25168 w 26400"/>
                <a:gd name="T17" fmla="*/ 12384 h 12384"/>
                <a:gd name="T18" fmla="*/ 25168 w 26400"/>
                <a:gd name="T19" fmla="*/ 12384 h 12384"/>
                <a:gd name="T20" fmla="*/ 1232 w 26400"/>
                <a:gd name="T21" fmla="*/ 12384 h 12384"/>
                <a:gd name="T22" fmla="*/ 1232 w 26400"/>
                <a:gd name="T23" fmla="*/ 12384 h 12384"/>
                <a:gd name="T24" fmla="*/ 0 w 26400"/>
                <a:gd name="T25" fmla="*/ 11152 h 12384"/>
                <a:gd name="T26" fmla="*/ 0 w 26400"/>
                <a:gd name="T27" fmla="*/ 11152 h 12384"/>
                <a:gd name="T28" fmla="*/ 0 w 26400"/>
                <a:gd name="T29" fmla="*/ 1232 h 12384"/>
                <a:gd name="T30" fmla="*/ 0 w 26400"/>
                <a:gd name="T31" fmla="*/ 1232 h 12384"/>
                <a:gd name="T32" fmla="*/ 1232 w 26400"/>
                <a:gd name="T33" fmla="*/ 0 h 1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00" h="12384">
                  <a:moveTo>
                    <a:pt x="1232" y="0"/>
                  </a:moveTo>
                  <a:lnTo>
                    <a:pt x="25168" y="0"/>
                  </a:lnTo>
                  <a:lnTo>
                    <a:pt x="25168" y="0"/>
                  </a:lnTo>
                  <a:cubicBezTo>
                    <a:pt x="25849" y="0"/>
                    <a:pt x="26400" y="552"/>
                    <a:pt x="26400" y="1232"/>
                  </a:cubicBezTo>
                  <a:cubicBezTo>
                    <a:pt x="26400" y="1232"/>
                    <a:pt x="26400" y="1232"/>
                    <a:pt x="26400" y="1232"/>
                  </a:cubicBezTo>
                  <a:lnTo>
                    <a:pt x="26400" y="1232"/>
                  </a:lnTo>
                  <a:lnTo>
                    <a:pt x="26400" y="11152"/>
                  </a:lnTo>
                  <a:lnTo>
                    <a:pt x="26400" y="11152"/>
                  </a:lnTo>
                  <a:cubicBezTo>
                    <a:pt x="26400" y="11833"/>
                    <a:pt x="25849" y="12384"/>
                    <a:pt x="25168" y="12384"/>
                  </a:cubicBezTo>
                  <a:lnTo>
                    <a:pt x="25168" y="12384"/>
                  </a:lnTo>
                  <a:lnTo>
                    <a:pt x="1232" y="12384"/>
                  </a:lnTo>
                  <a:lnTo>
                    <a:pt x="1232" y="12384"/>
                  </a:lnTo>
                  <a:cubicBezTo>
                    <a:pt x="552" y="12384"/>
                    <a:pt x="0" y="11833"/>
                    <a:pt x="0" y="11152"/>
                  </a:cubicBezTo>
                  <a:lnTo>
                    <a:pt x="0" y="11152"/>
                  </a:lnTo>
                  <a:lnTo>
                    <a:pt x="0" y="1232"/>
                  </a:lnTo>
                  <a:lnTo>
                    <a:pt x="0" y="1232"/>
                  </a:lnTo>
                  <a:cubicBezTo>
                    <a:pt x="0" y="552"/>
                    <a:pt x="552" y="0"/>
                    <a:pt x="1232" y="0"/>
                  </a:cubicBezTo>
                  <a:close/>
                </a:path>
              </a:pathLst>
            </a:custGeom>
            <a:solidFill>
              <a:srgbClr val="BFBFBF"/>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49" name="Freeform 279"/>
            <p:cNvSpPr>
              <a:spLocks/>
            </p:cNvSpPr>
            <p:nvPr/>
          </p:nvSpPr>
          <p:spPr bwMode="auto">
            <a:xfrm>
              <a:off x="3568" y="2891"/>
              <a:ext cx="429" cy="223"/>
            </a:xfrm>
            <a:custGeom>
              <a:avLst/>
              <a:gdLst>
                <a:gd name="T0" fmla="*/ 1232 w 26400"/>
                <a:gd name="T1" fmla="*/ 0 h 12384"/>
                <a:gd name="T2" fmla="*/ 25168 w 26400"/>
                <a:gd name="T3" fmla="*/ 0 h 12384"/>
                <a:gd name="T4" fmla="*/ 25168 w 26400"/>
                <a:gd name="T5" fmla="*/ 0 h 12384"/>
                <a:gd name="T6" fmla="*/ 26400 w 26400"/>
                <a:gd name="T7" fmla="*/ 1232 h 12384"/>
                <a:gd name="T8" fmla="*/ 26400 w 26400"/>
                <a:gd name="T9" fmla="*/ 1232 h 12384"/>
                <a:gd name="T10" fmla="*/ 26400 w 26400"/>
                <a:gd name="T11" fmla="*/ 1232 h 12384"/>
                <a:gd name="T12" fmla="*/ 26400 w 26400"/>
                <a:gd name="T13" fmla="*/ 11152 h 12384"/>
                <a:gd name="T14" fmla="*/ 26400 w 26400"/>
                <a:gd name="T15" fmla="*/ 11152 h 12384"/>
                <a:gd name="T16" fmla="*/ 25168 w 26400"/>
                <a:gd name="T17" fmla="*/ 12384 h 12384"/>
                <a:gd name="T18" fmla="*/ 25168 w 26400"/>
                <a:gd name="T19" fmla="*/ 12384 h 12384"/>
                <a:gd name="T20" fmla="*/ 1232 w 26400"/>
                <a:gd name="T21" fmla="*/ 12384 h 12384"/>
                <a:gd name="T22" fmla="*/ 1232 w 26400"/>
                <a:gd name="T23" fmla="*/ 12384 h 12384"/>
                <a:gd name="T24" fmla="*/ 0 w 26400"/>
                <a:gd name="T25" fmla="*/ 11152 h 12384"/>
                <a:gd name="T26" fmla="*/ 0 w 26400"/>
                <a:gd name="T27" fmla="*/ 11152 h 12384"/>
                <a:gd name="T28" fmla="*/ 0 w 26400"/>
                <a:gd name="T29" fmla="*/ 1232 h 12384"/>
                <a:gd name="T30" fmla="*/ 0 w 26400"/>
                <a:gd name="T31" fmla="*/ 1232 h 12384"/>
                <a:gd name="T32" fmla="*/ 1232 w 26400"/>
                <a:gd name="T33" fmla="*/ 0 h 1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00" h="12384">
                  <a:moveTo>
                    <a:pt x="1232" y="0"/>
                  </a:moveTo>
                  <a:lnTo>
                    <a:pt x="25168" y="0"/>
                  </a:lnTo>
                  <a:lnTo>
                    <a:pt x="25168" y="0"/>
                  </a:lnTo>
                  <a:cubicBezTo>
                    <a:pt x="25849" y="0"/>
                    <a:pt x="26400" y="552"/>
                    <a:pt x="26400" y="1232"/>
                  </a:cubicBezTo>
                  <a:cubicBezTo>
                    <a:pt x="26400" y="1232"/>
                    <a:pt x="26400" y="1232"/>
                    <a:pt x="26400" y="1232"/>
                  </a:cubicBezTo>
                  <a:lnTo>
                    <a:pt x="26400" y="1232"/>
                  </a:lnTo>
                  <a:lnTo>
                    <a:pt x="26400" y="11152"/>
                  </a:lnTo>
                  <a:lnTo>
                    <a:pt x="26400" y="11152"/>
                  </a:lnTo>
                  <a:cubicBezTo>
                    <a:pt x="26400" y="11833"/>
                    <a:pt x="25849" y="12384"/>
                    <a:pt x="25168" y="12384"/>
                  </a:cubicBezTo>
                  <a:lnTo>
                    <a:pt x="25168" y="12384"/>
                  </a:lnTo>
                  <a:lnTo>
                    <a:pt x="1232" y="12384"/>
                  </a:lnTo>
                  <a:lnTo>
                    <a:pt x="1232" y="12384"/>
                  </a:lnTo>
                  <a:cubicBezTo>
                    <a:pt x="552" y="12384"/>
                    <a:pt x="0" y="11833"/>
                    <a:pt x="0" y="11152"/>
                  </a:cubicBezTo>
                  <a:lnTo>
                    <a:pt x="0" y="11152"/>
                  </a:lnTo>
                  <a:lnTo>
                    <a:pt x="0" y="1232"/>
                  </a:lnTo>
                  <a:lnTo>
                    <a:pt x="0" y="1232"/>
                  </a:lnTo>
                  <a:cubicBezTo>
                    <a:pt x="0" y="552"/>
                    <a:pt x="552" y="0"/>
                    <a:pt x="1232" y="0"/>
                  </a:cubicBezTo>
                  <a:close/>
                </a:path>
              </a:pathLst>
            </a:custGeom>
            <a:noFill/>
            <a:ln w="1588"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0" name="Rectangle 280"/>
            <p:cNvSpPr>
              <a:spLocks noChangeArrowheads="1"/>
            </p:cNvSpPr>
            <p:nvPr/>
          </p:nvSpPr>
          <p:spPr bwMode="auto">
            <a:xfrm>
              <a:off x="2296" y="1561"/>
              <a:ext cx="480" cy="7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1" name="Rectangle 281"/>
            <p:cNvSpPr>
              <a:spLocks noChangeArrowheads="1"/>
            </p:cNvSpPr>
            <p:nvPr/>
          </p:nvSpPr>
          <p:spPr bwMode="auto">
            <a:xfrm>
              <a:off x="2296" y="1561"/>
              <a:ext cx="480" cy="7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2" name="Rectangle 282"/>
            <p:cNvSpPr>
              <a:spLocks noChangeArrowheads="1"/>
            </p:cNvSpPr>
            <p:nvPr/>
          </p:nvSpPr>
          <p:spPr bwMode="auto">
            <a:xfrm>
              <a:off x="2296" y="1482"/>
              <a:ext cx="480" cy="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3" name="Rectangle 283"/>
            <p:cNvSpPr>
              <a:spLocks noChangeArrowheads="1"/>
            </p:cNvSpPr>
            <p:nvPr/>
          </p:nvSpPr>
          <p:spPr bwMode="auto">
            <a:xfrm>
              <a:off x="2296" y="1482"/>
              <a:ext cx="480" cy="7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4" name="Freeform 284"/>
            <p:cNvSpPr>
              <a:spLocks/>
            </p:cNvSpPr>
            <p:nvPr/>
          </p:nvSpPr>
          <p:spPr bwMode="auto">
            <a:xfrm>
              <a:off x="3407" y="2931"/>
              <a:ext cx="129" cy="128"/>
            </a:xfrm>
            <a:custGeom>
              <a:avLst/>
              <a:gdLst>
                <a:gd name="T0" fmla="*/ 122 w 129"/>
                <a:gd name="T1" fmla="*/ 128 h 128"/>
                <a:gd name="T2" fmla="*/ 116 w 129"/>
                <a:gd name="T3" fmla="*/ 127 h 128"/>
                <a:gd name="T4" fmla="*/ 109 w 129"/>
                <a:gd name="T5" fmla="*/ 126 h 128"/>
                <a:gd name="T6" fmla="*/ 103 w 129"/>
                <a:gd name="T7" fmla="*/ 126 h 128"/>
                <a:gd name="T8" fmla="*/ 97 w 129"/>
                <a:gd name="T9" fmla="*/ 124 h 128"/>
                <a:gd name="T10" fmla="*/ 91 w 129"/>
                <a:gd name="T11" fmla="*/ 122 h 128"/>
                <a:gd name="T12" fmla="*/ 85 w 129"/>
                <a:gd name="T13" fmla="*/ 120 h 128"/>
                <a:gd name="T14" fmla="*/ 79 w 129"/>
                <a:gd name="T15" fmla="*/ 118 h 128"/>
                <a:gd name="T16" fmla="*/ 73 w 129"/>
                <a:gd name="T17" fmla="*/ 116 h 128"/>
                <a:gd name="T18" fmla="*/ 67 w 129"/>
                <a:gd name="T19" fmla="*/ 113 h 128"/>
                <a:gd name="T20" fmla="*/ 62 w 129"/>
                <a:gd name="T21" fmla="*/ 110 h 128"/>
                <a:gd name="T22" fmla="*/ 52 w 129"/>
                <a:gd name="T23" fmla="*/ 103 h 128"/>
                <a:gd name="T24" fmla="*/ 42 w 129"/>
                <a:gd name="T25" fmla="*/ 95 h 128"/>
                <a:gd name="T26" fmla="*/ 38 w 129"/>
                <a:gd name="T27" fmla="*/ 90 h 128"/>
                <a:gd name="T28" fmla="*/ 33 w 129"/>
                <a:gd name="T29" fmla="*/ 86 h 128"/>
                <a:gd name="T30" fmla="*/ 30 w 129"/>
                <a:gd name="T31" fmla="*/ 81 h 128"/>
                <a:gd name="T32" fmla="*/ 26 w 129"/>
                <a:gd name="T33" fmla="*/ 77 h 128"/>
                <a:gd name="T34" fmla="*/ 22 w 129"/>
                <a:gd name="T35" fmla="*/ 72 h 128"/>
                <a:gd name="T36" fmla="*/ 19 w 129"/>
                <a:gd name="T37" fmla="*/ 66 h 128"/>
                <a:gd name="T38" fmla="*/ 16 w 129"/>
                <a:gd name="T39" fmla="*/ 61 h 128"/>
                <a:gd name="T40" fmla="*/ 13 w 129"/>
                <a:gd name="T41" fmla="*/ 56 h 128"/>
                <a:gd name="T42" fmla="*/ 10 w 129"/>
                <a:gd name="T43" fmla="*/ 50 h 128"/>
                <a:gd name="T44" fmla="*/ 8 w 129"/>
                <a:gd name="T45" fmla="*/ 44 h 128"/>
                <a:gd name="T46" fmla="*/ 6 w 129"/>
                <a:gd name="T47" fmla="*/ 38 h 128"/>
                <a:gd name="T48" fmla="*/ 4 w 129"/>
                <a:gd name="T49" fmla="*/ 32 h 128"/>
                <a:gd name="T50" fmla="*/ 3 w 129"/>
                <a:gd name="T51" fmla="*/ 26 h 128"/>
                <a:gd name="T52" fmla="*/ 1 w 129"/>
                <a:gd name="T53" fmla="*/ 20 h 128"/>
                <a:gd name="T54" fmla="*/ 1 w 129"/>
                <a:gd name="T55" fmla="*/ 13 h 128"/>
                <a:gd name="T56" fmla="*/ 0 w 129"/>
                <a:gd name="T57" fmla="*/ 7 h 128"/>
                <a:gd name="T58" fmla="*/ 0 w 129"/>
                <a:gd name="T59" fmla="*/ 0 h 128"/>
                <a:gd name="T60" fmla="*/ 87 w 129"/>
                <a:gd name="T61" fmla="*/ 0 h 128"/>
                <a:gd name="T62" fmla="*/ 87 w 129"/>
                <a:gd name="T63" fmla="*/ 2 h 128"/>
                <a:gd name="T64" fmla="*/ 87 w 129"/>
                <a:gd name="T65" fmla="*/ 4 h 128"/>
                <a:gd name="T66" fmla="*/ 88 w 129"/>
                <a:gd name="T67" fmla="*/ 8 h 128"/>
                <a:gd name="T68" fmla="*/ 88 w 129"/>
                <a:gd name="T69" fmla="*/ 10 h 128"/>
                <a:gd name="T70" fmla="*/ 91 w 129"/>
                <a:gd name="T71" fmla="*/ 16 h 128"/>
                <a:gd name="T72" fmla="*/ 91 w 129"/>
                <a:gd name="T73" fmla="*/ 18 h 128"/>
                <a:gd name="T74" fmla="*/ 92 w 129"/>
                <a:gd name="T75" fmla="*/ 20 h 128"/>
                <a:gd name="T76" fmla="*/ 94 w 129"/>
                <a:gd name="T77" fmla="*/ 23 h 128"/>
                <a:gd name="T78" fmla="*/ 97 w 129"/>
                <a:gd name="T79" fmla="*/ 26 h 128"/>
                <a:gd name="T80" fmla="*/ 99 w 129"/>
                <a:gd name="T81" fmla="*/ 29 h 128"/>
                <a:gd name="T82" fmla="*/ 102 w 129"/>
                <a:gd name="T83" fmla="*/ 32 h 128"/>
                <a:gd name="T84" fmla="*/ 106 w 129"/>
                <a:gd name="T85" fmla="*/ 34 h 128"/>
                <a:gd name="T86" fmla="*/ 109 w 129"/>
                <a:gd name="T87" fmla="*/ 37 h 128"/>
                <a:gd name="T88" fmla="*/ 111 w 129"/>
                <a:gd name="T89" fmla="*/ 37 h 128"/>
                <a:gd name="T90" fmla="*/ 113 w 129"/>
                <a:gd name="T91" fmla="*/ 38 h 128"/>
                <a:gd name="T92" fmla="*/ 114 w 129"/>
                <a:gd name="T93" fmla="*/ 39 h 128"/>
                <a:gd name="T94" fmla="*/ 116 w 129"/>
                <a:gd name="T95" fmla="*/ 40 h 128"/>
                <a:gd name="T96" fmla="*/ 120 w 129"/>
                <a:gd name="T97" fmla="*/ 41 h 128"/>
                <a:gd name="T98" fmla="*/ 125 w 129"/>
                <a:gd name="T99" fmla="*/ 41 h 128"/>
                <a:gd name="T100" fmla="*/ 127 w 129"/>
                <a:gd name="T101" fmla="*/ 41 h 128"/>
                <a:gd name="T102" fmla="*/ 129 w 129"/>
                <a:gd name="T103" fmla="*/ 41 h 128"/>
                <a:gd name="T104" fmla="*/ 129 w 129"/>
                <a:gd name="T105" fmla="*/ 128 h 128"/>
                <a:gd name="T106" fmla="*/ 122 w 129"/>
                <a:gd name="T10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28">
                  <a:moveTo>
                    <a:pt x="122" y="128"/>
                  </a:moveTo>
                  <a:lnTo>
                    <a:pt x="116" y="127"/>
                  </a:lnTo>
                  <a:lnTo>
                    <a:pt x="109" y="126"/>
                  </a:lnTo>
                  <a:lnTo>
                    <a:pt x="103" y="126"/>
                  </a:lnTo>
                  <a:lnTo>
                    <a:pt x="97" y="124"/>
                  </a:lnTo>
                  <a:lnTo>
                    <a:pt x="91" y="122"/>
                  </a:lnTo>
                  <a:lnTo>
                    <a:pt x="85" y="120"/>
                  </a:lnTo>
                  <a:lnTo>
                    <a:pt x="79" y="118"/>
                  </a:lnTo>
                  <a:lnTo>
                    <a:pt x="73" y="116"/>
                  </a:lnTo>
                  <a:lnTo>
                    <a:pt x="67" y="113"/>
                  </a:lnTo>
                  <a:lnTo>
                    <a:pt x="62" y="110"/>
                  </a:lnTo>
                  <a:lnTo>
                    <a:pt x="52" y="103"/>
                  </a:lnTo>
                  <a:lnTo>
                    <a:pt x="42" y="95"/>
                  </a:lnTo>
                  <a:lnTo>
                    <a:pt x="38" y="90"/>
                  </a:lnTo>
                  <a:lnTo>
                    <a:pt x="33" y="86"/>
                  </a:lnTo>
                  <a:lnTo>
                    <a:pt x="30" y="81"/>
                  </a:lnTo>
                  <a:lnTo>
                    <a:pt x="26" y="77"/>
                  </a:lnTo>
                  <a:lnTo>
                    <a:pt x="22" y="72"/>
                  </a:lnTo>
                  <a:lnTo>
                    <a:pt x="19" y="66"/>
                  </a:lnTo>
                  <a:lnTo>
                    <a:pt x="16" y="61"/>
                  </a:lnTo>
                  <a:lnTo>
                    <a:pt x="13" y="56"/>
                  </a:lnTo>
                  <a:lnTo>
                    <a:pt x="10" y="50"/>
                  </a:lnTo>
                  <a:lnTo>
                    <a:pt x="8" y="44"/>
                  </a:lnTo>
                  <a:lnTo>
                    <a:pt x="6" y="38"/>
                  </a:lnTo>
                  <a:lnTo>
                    <a:pt x="4" y="32"/>
                  </a:lnTo>
                  <a:lnTo>
                    <a:pt x="3" y="26"/>
                  </a:lnTo>
                  <a:lnTo>
                    <a:pt x="1" y="20"/>
                  </a:lnTo>
                  <a:lnTo>
                    <a:pt x="1" y="13"/>
                  </a:lnTo>
                  <a:lnTo>
                    <a:pt x="0" y="7"/>
                  </a:lnTo>
                  <a:lnTo>
                    <a:pt x="0" y="0"/>
                  </a:lnTo>
                  <a:lnTo>
                    <a:pt x="87" y="0"/>
                  </a:lnTo>
                  <a:lnTo>
                    <a:pt x="87" y="2"/>
                  </a:lnTo>
                  <a:lnTo>
                    <a:pt x="87" y="4"/>
                  </a:lnTo>
                  <a:lnTo>
                    <a:pt x="88" y="8"/>
                  </a:lnTo>
                  <a:lnTo>
                    <a:pt x="88" y="10"/>
                  </a:lnTo>
                  <a:lnTo>
                    <a:pt x="91" y="16"/>
                  </a:lnTo>
                  <a:lnTo>
                    <a:pt x="91" y="18"/>
                  </a:lnTo>
                  <a:lnTo>
                    <a:pt x="92" y="20"/>
                  </a:lnTo>
                  <a:lnTo>
                    <a:pt x="94" y="23"/>
                  </a:lnTo>
                  <a:lnTo>
                    <a:pt x="97" y="26"/>
                  </a:lnTo>
                  <a:lnTo>
                    <a:pt x="99" y="29"/>
                  </a:lnTo>
                  <a:lnTo>
                    <a:pt x="102" y="32"/>
                  </a:lnTo>
                  <a:lnTo>
                    <a:pt x="106" y="34"/>
                  </a:lnTo>
                  <a:lnTo>
                    <a:pt x="109" y="37"/>
                  </a:lnTo>
                  <a:lnTo>
                    <a:pt x="111" y="37"/>
                  </a:lnTo>
                  <a:lnTo>
                    <a:pt x="113" y="38"/>
                  </a:lnTo>
                  <a:lnTo>
                    <a:pt x="114" y="39"/>
                  </a:lnTo>
                  <a:lnTo>
                    <a:pt x="116" y="40"/>
                  </a:lnTo>
                  <a:lnTo>
                    <a:pt x="120" y="41"/>
                  </a:lnTo>
                  <a:lnTo>
                    <a:pt x="125" y="41"/>
                  </a:lnTo>
                  <a:lnTo>
                    <a:pt x="127" y="41"/>
                  </a:lnTo>
                  <a:lnTo>
                    <a:pt x="129" y="41"/>
                  </a:lnTo>
                  <a:lnTo>
                    <a:pt x="129" y="128"/>
                  </a:lnTo>
                  <a:lnTo>
                    <a:pt x="122" y="128"/>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5" name="Freeform 285"/>
            <p:cNvSpPr>
              <a:spLocks/>
            </p:cNvSpPr>
            <p:nvPr/>
          </p:nvSpPr>
          <p:spPr bwMode="auto">
            <a:xfrm>
              <a:off x="3407" y="2931"/>
              <a:ext cx="129" cy="128"/>
            </a:xfrm>
            <a:custGeom>
              <a:avLst/>
              <a:gdLst>
                <a:gd name="T0" fmla="*/ 122 w 129"/>
                <a:gd name="T1" fmla="*/ 128 h 128"/>
                <a:gd name="T2" fmla="*/ 116 w 129"/>
                <a:gd name="T3" fmla="*/ 127 h 128"/>
                <a:gd name="T4" fmla="*/ 109 w 129"/>
                <a:gd name="T5" fmla="*/ 126 h 128"/>
                <a:gd name="T6" fmla="*/ 103 w 129"/>
                <a:gd name="T7" fmla="*/ 126 h 128"/>
                <a:gd name="T8" fmla="*/ 97 w 129"/>
                <a:gd name="T9" fmla="*/ 124 h 128"/>
                <a:gd name="T10" fmla="*/ 91 w 129"/>
                <a:gd name="T11" fmla="*/ 122 h 128"/>
                <a:gd name="T12" fmla="*/ 85 w 129"/>
                <a:gd name="T13" fmla="*/ 120 h 128"/>
                <a:gd name="T14" fmla="*/ 79 w 129"/>
                <a:gd name="T15" fmla="*/ 118 h 128"/>
                <a:gd name="T16" fmla="*/ 73 w 129"/>
                <a:gd name="T17" fmla="*/ 116 h 128"/>
                <a:gd name="T18" fmla="*/ 67 w 129"/>
                <a:gd name="T19" fmla="*/ 113 h 128"/>
                <a:gd name="T20" fmla="*/ 62 w 129"/>
                <a:gd name="T21" fmla="*/ 110 h 128"/>
                <a:gd name="T22" fmla="*/ 52 w 129"/>
                <a:gd name="T23" fmla="*/ 103 h 128"/>
                <a:gd name="T24" fmla="*/ 42 w 129"/>
                <a:gd name="T25" fmla="*/ 95 h 128"/>
                <a:gd name="T26" fmla="*/ 38 w 129"/>
                <a:gd name="T27" fmla="*/ 90 h 128"/>
                <a:gd name="T28" fmla="*/ 33 w 129"/>
                <a:gd name="T29" fmla="*/ 86 h 128"/>
                <a:gd name="T30" fmla="*/ 30 w 129"/>
                <a:gd name="T31" fmla="*/ 81 h 128"/>
                <a:gd name="T32" fmla="*/ 26 w 129"/>
                <a:gd name="T33" fmla="*/ 77 h 128"/>
                <a:gd name="T34" fmla="*/ 22 w 129"/>
                <a:gd name="T35" fmla="*/ 72 h 128"/>
                <a:gd name="T36" fmla="*/ 19 w 129"/>
                <a:gd name="T37" fmla="*/ 66 h 128"/>
                <a:gd name="T38" fmla="*/ 16 w 129"/>
                <a:gd name="T39" fmla="*/ 61 h 128"/>
                <a:gd name="T40" fmla="*/ 13 w 129"/>
                <a:gd name="T41" fmla="*/ 56 h 128"/>
                <a:gd name="T42" fmla="*/ 10 w 129"/>
                <a:gd name="T43" fmla="*/ 50 h 128"/>
                <a:gd name="T44" fmla="*/ 8 w 129"/>
                <a:gd name="T45" fmla="*/ 44 h 128"/>
                <a:gd name="T46" fmla="*/ 6 w 129"/>
                <a:gd name="T47" fmla="*/ 38 h 128"/>
                <a:gd name="T48" fmla="*/ 4 w 129"/>
                <a:gd name="T49" fmla="*/ 32 h 128"/>
                <a:gd name="T50" fmla="*/ 3 w 129"/>
                <a:gd name="T51" fmla="*/ 26 h 128"/>
                <a:gd name="T52" fmla="*/ 1 w 129"/>
                <a:gd name="T53" fmla="*/ 20 h 128"/>
                <a:gd name="T54" fmla="*/ 1 w 129"/>
                <a:gd name="T55" fmla="*/ 13 h 128"/>
                <a:gd name="T56" fmla="*/ 0 w 129"/>
                <a:gd name="T57" fmla="*/ 7 h 128"/>
                <a:gd name="T58" fmla="*/ 0 w 129"/>
                <a:gd name="T59" fmla="*/ 0 h 128"/>
                <a:gd name="T60" fmla="*/ 87 w 129"/>
                <a:gd name="T61" fmla="*/ 0 h 128"/>
                <a:gd name="T62" fmla="*/ 87 w 129"/>
                <a:gd name="T63" fmla="*/ 2 h 128"/>
                <a:gd name="T64" fmla="*/ 87 w 129"/>
                <a:gd name="T65" fmla="*/ 4 h 128"/>
                <a:gd name="T66" fmla="*/ 88 w 129"/>
                <a:gd name="T67" fmla="*/ 8 h 128"/>
                <a:gd name="T68" fmla="*/ 88 w 129"/>
                <a:gd name="T69" fmla="*/ 10 h 128"/>
                <a:gd name="T70" fmla="*/ 91 w 129"/>
                <a:gd name="T71" fmla="*/ 16 h 128"/>
                <a:gd name="T72" fmla="*/ 91 w 129"/>
                <a:gd name="T73" fmla="*/ 18 h 128"/>
                <a:gd name="T74" fmla="*/ 92 w 129"/>
                <a:gd name="T75" fmla="*/ 20 h 128"/>
                <a:gd name="T76" fmla="*/ 94 w 129"/>
                <a:gd name="T77" fmla="*/ 23 h 128"/>
                <a:gd name="T78" fmla="*/ 97 w 129"/>
                <a:gd name="T79" fmla="*/ 26 h 128"/>
                <a:gd name="T80" fmla="*/ 99 w 129"/>
                <a:gd name="T81" fmla="*/ 29 h 128"/>
                <a:gd name="T82" fmla="*/ 102 w 129"/>
                <a:gd name="T83" fmla="*/ 32 h 128"/>
                <a:gd name="T84" fmla="*/ 106 w 129"/>
                <a:gd name="T85" fmla="*/ 34 h 128"/>
                <a:gd name="T86" fmla="*/ 109 w 129"/>
                <a:gd name="T87" fmla="*/ 37 h 128"/>
                <a:gd name="T88" fmla="*/ 111 w 129"/>
                <a:gd name="T89" fmla="*/ 37 h 128"/>
                <a:gd name="T90" fmla="*/ 113 w 129"/>
                <a:gd name="T91" fmla="*/ 38 h 128"/>
                <a:gd name="T92" fmla="*/ 114 w 129"/>
                <a:gd name="T93" fmla="*/ 39 h 128"/>
                <a:gd name="T94" fmla="*/ 116 w 129"/>
                <a:gd name="T95" fmla="*/ 40 h 128"/>
                <a:gd name="T96" fmla="*/ 120 w 129"/>
                <a:gd name="T97" fmla="*/ 41 h 128"/>
                <a:gd name="T98" fmla="*/ 125 w 129"/>
                <a:gd name="T99" fmla="*/ 41 h 128"/>
                <a:gd name="T100" fmla="*/ 127 w 129"/>
                <a:gd name="T101" fmla="*/ 41 h 128"/>
                <a:gd name="T102" fmla="*/ 129 w 129"/>
                <a:gd name="T103" fmla="*/ 41 h 128"/>
                <a:gd name="T104" fmla="*/ 129 w 129"/>
                <a:gd name="T105" fmla="*/ 128 h 128"/>
                <a:gd name="T106" fmla="*/ 122 w 129"/>
                <a:gd name="T10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9" h="128">
                  <a:moveTo>
                    <a:pt x="122" y="128"/>
                  </a:moveTo>
                  <a:lnTo>
                    <a:pt x="116" y="127"/>
                  </a:lnTo>
                  <a:lnTo>
                    <a:pt x="109" y="126"/>
                  </a:lnTo>
                  <a:lnTo>
                    <a:pt x="103" y="126"/>
                  </a:lnTo>
                  <a:lnTo>
                    <a:pt x="97" y="124"/>
                  </a:lnTo>
                  <a:lnTo>
                    <a:pt x="91" y="122"/>
                  </a:lnTo>
                  <a:lnTo>
                    <a:pt x="85" y="120"/>
                  </a:lnTo>
                  <a:lnTo>
                    <a:pt x="79" y="118"/>
                  </a:lnTo>
                  <a:lnTo>
                    <a:pt x="73" y="116"/>
                  </a:lnTo>
                  <a:lnTo>
                    <a:pt x="67" y="113"/>
                  </a:lnTo>
                  <a:lnTo>
                    <a:pt x="62" y="110"/>
                  </a:lnTo>
                  <a:lnTo>
                    <a:pt x="52" y="103"/>
                  </a:lnTo>
                  <a:lnTo>
                    <a:pt x="42" y="95"/>
                  </a:lnTo>
                  <a:lnTo>
                    <a:pt x="38" y="90"/>
                  </a:lnTo>
                  <a:lnTo>
                    <a:pt x="33" y="86"/>
                  </a:lnTo>
                  <a:lnTo>
                    <a:pt x="30" y="81"/>
                  </a:lnTo>
                  <a:lnTo>
                    <a:pt x="26" y="77"/>
                  </a:lnTo>
                  <a:lnTo>
                    <a:pt x="22" y="72"/>
                  </a:lnTo>
                  <a:lnTo>
                    <a:pt x="19" y="66"/>
                  </a:lnTo>
                  <a:lnTo>
                    <a:pt x="16" y="61"/>
                  </a:lnTo>
                  <a:lnTo>
                    <a:pt x="13" y="56"/>
                  </a:lnTo>
                  <a:lnTo>
                    <a:pt x="10" y="50"/>
                  </a:lnTo>
                  <a:lnTo>
                    <a:pt x="8" y="44"/>
                  </a:lnTo>
                  <a:lnTo>
                    <a:pt x="6" y="38"/>
                  </a:lnTo>
                  <a:lnTo>
                    <a:pt x="4" y="32"/>
                  </a:lnTo>
                  <a:lnTo>
                    <a:pt x="3" y="26"/>
                  </a:lnTo>
                  <a:lnTo>
                    <a:pt x="1" y="20"/>
                  </a:lnTo>
                  <a:lnTo>
                    <a:pt x="1" y="13"/>
                  </a:lnTo>
                  <a:lnTo>
                    <a:pt x="0" y="7"/>
                  </a:lnTo>
                  <a:lnTo>
                    <a:pt x="0" y="0"/>
                  </a:lnTo>
                  <a:lnTo>
                    <a:pt x="87" y="0"/>
                  </a:lnTo>
                  <a:lnTo>
                    <a:pt x="87" y="2"/>
                  </a:lnTo>
                  <a:lnTo>
                    <a:pt x="87" y="4"/>
                  </a:lnTo>
                  <a:lnTo>
                    <a:pt x="88" y="8"/>
                  </a:lnTo>
                  <a:lnTo>
                    <a:pt x="88" y="10"/>
                  </a:lnTo>
                  <a:lnTo>
                    <a:pt x="91" y="16"/>
                  </a:lnTo>
                  <a:lnTo>
                    <a:pt x="91" y="18"/>
                  </a:lnTo>
                  <a:lnTo>
                    <a:pt x="92" y="20"/>
                  </a:lnTo>
                  <a:lnTo>
                    <a:pt x="94" y="23"/>
                  </a:lnTo>
                  <a:lnTo>
                    <a:pt x="97" y="26"/>
                  </a:lnTo>
                  <a:lnTo>
                    <a:pt x="99" y="29"/>
                  </a:lnTo>
                  <a:lnTo>
                    <a:pt x="102" y="32"/>
                  </a:lnTo>
                  <a:lnTo>
                    <a:pt x="106" y="34"/>
                  </a:lnTo>
                  <a:lnTo>
                    <a:pt x="109" y="37"/>
                  </a:lnTo>
                  <a:lnTo>
                    <a:pt x="111" y="37"/>
                  </a:lnTo>
                  <a:lnTo>
                    <a:pt x="113" y="38"/>
                  </a:lnTo>
                  <a:lnTo>
                    <a:pt x="114" y="39"/>
                  </a:lnTo>
                  <a:lnTo>
                    <a:pt x="116" y="40"/>
                  </a:lnTo>
                  <a:lnTo>
                    <a:pt x="120" y="41"/>
                  </a:lnTo>
                  <a:lnTo>
                    <a:pt x="125" y="41"/>
                  </a:lnTo>
                  <a:lnTo>
                    <a:pt x="127" y="41"/>
                  </a:lnTo>
                  <a:lnTo>
                    <a:pt x="129" y="41"/>
                  </a:lnTo>
                  <a:lnTo>
                    <a:pt x="129" y="128"/>
                  </a:lnTo>
                  <a:lnTo>
                    <a:pt x="122" y="128"/>
                  </a:lnTo>
                  <a:close/>
                </a:path>
              </a:pathLst>
            </a:custGeom>
            <a:noFill/>
            <a:ln w="317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6" name="Freeform 286"/>
            <p:cNvSpPr>
              <a:spLocks/>
            </p:cNvSpPr>
            <p:nvPr/>
          </p:nvSpPr>
          <p:spPr bwMode="auto">
            <a:xfrm>
              <a:off x="3415" y="2931"/>
              <a:ext cx="121" cy="121"/>
            </a:xfrm>
            <a:custGeom>
              <a:avLst/>
              <a:gdLst>
                <a:gd name="T0" fmla="*/ 0 w 121"/>
                <a:gd name="T1" fmla="*/ 0 h 121"/>
                <a:gd name="T2" fmla="*/ 71 w 121"/>
                <a:gd name="T3" fmla="*/ 0 h 121"/>
                <a:gd name="T4" fmla="*/ 71 w 121"/>
                <a:gd name="T5" fmla="*/ 2 h 121"/>
                <a:gd name="T6" fmla="*/ 72 w 121"/>
                <a:gd name="T7" fmla="*/ 5 h 121"/>
                <a:gd name="T8" fmla="*/ 72 w 121"/>
                <a:gd name="T9" fmla="*/ 8 h 121"/>
                <a:gd name="T10" fmla="*/ 72 w 121"/>
                <a:gd name="T11" fmla="*/ 10 h 121"/>
                <a:gd name="T12" fmla="*/ 73 w 121"/>
                <a:gd name="T13" fmla="*/ 12 h 121"/>
                <a:gd name="T14" fmla="*/ 74 w 121"/>
                <a:gd name="T15" fmla="*/ 15 h 121"/>
                <a:gd name="T16" fmla="*/ 75 w 121"/>
                <a:gd name="T17" fmla="*/ 17 h 121"/>
                <a:gd name="T18" fmla="*/ 75 w 121"/>
                <a:gd name="T19" fmla="*/ 19 h 121"/>
                <a:gd name="T20" fmla="*/ 76 w 121"/>
                <a:gd name="T21" fmla="*/ 21 h 121"/>
                <a:gd name="T22" fmla="*/ 77 w 121"/>
                <a:gd name="T23" fmla="*/ 23 h 121"/>
                <a:gd name="T24" fmla="*/ 80 w 121"/>
                <a:gd name="T25" fmla="*/ 27 h 121"/>
                <a:gd name="T26" fmla="*/ 83 w 121"/>
                <a:gd name="T27" fmla="*/ 31 h 121"/>
                <a:gd name="T28" fmla="*/ 86 w 121"/>
                <a:gd name="T29" fmla="*/ 35 h 121"/>
                <a:gd name="T30" fmla="*/ 89 w 121"/>
                <a:gd name="T31" fmla="*/ 38 h 121"/>
                <a:gd name="T32" fmla="*/ 93 w 121"/>
                <a:gd name="T33" fmla="*/ 41 h 121"/>
                <a:gd name="T34" fmla="*/ 97 w 121"/>
                <a:gd name="T35" fmla="*/ 43 h 121"/>
                <a:gd name="T36" fmla="*/ 99 w 121"/>
                <a:gd name="T37" fmla="*/ 45 h 121"/>
                <a:gd name="T38" fmla="*/ 101 w 121"/>
                <a:gd name="T39" fmla="*/ 45 h 121"/>
                <a:gd name="T40" fmla="*/ 104 w 121"/>
                <a:gd name="T41" fmla="*/ 46 h 121"/>
                <a:gd name="T42" fmla="*/ 106 w 121"/>
                <a:gd name="T43" fmla="*/ 47 h 121"/>
                <a:gd name="T44" fmla="*/ 109 w 121"/>
                <a:gd name="T45" fmla="*/ 48 h 121"/>
                <a:gd name="T46" fmla="*/ 111 w 121"/>
                <a:gd name="T47" fmla="*/ 48 h 121"/>
                <a:gd name="T48" fmla="*/ 113 w 121"/>
                <a:gd name="T49" fmla="*/ 49 h 121"/>
                <a:gd name="T50" fmla="*/ 116 w 121"/>
                <a:gd name="T51" fmla="*/ 49 h 121"/>
                <a:gd name="T52" fmla="*/ 118 w 121"/>
                <a:gd name="T53" fmla="*/ 49 h 121"/>
                <a:gd name="T54" fmla="*/ 121 w 121"/>
                <a:gd name="T55" fmla="*/ 49 h 121"/>
                <a:gd name="T56" fmla="*/ 121 w 121"/>
                <a:gd name="T57" fmla="*/ 121 h 121"/>
                <a:gd name="T58" fmla="*/ 115 w 121"/>
                <a:gd name="T59" fmla="*/ 120 h 121"/>
                <a:gd name="T60" fmla="*/ 109 w 121"/>
                <a:gd name="T61" fmla="*/ 120 h 121"/>
                <a:gd name="T62" fmla="*/ 103 w 121"/>
                <a:gd name="T63" fmla="*/ 119 h 121"/>
                <a:gd name="T64" fmla="*/ 96 w 121"/>
                <a:gd name="T65" fmla="*/ 118 h 121"/>
                <a:gd name="T66" fmla="*/ 91 w 121"/>
                <a:gd name="T67" fmla="*/ 117 h 121"/>
                <a:gd name="T68" fmla="*/ 85 w 121"/>
                <a:gd name="T69" fmla="*/ 115 h 121"/>
                <a:gd name="T70" fmla="*/ 79 w 121"/>
                <a:gd name="T71" fmla="*/ 113 h 121"/>
                <a:gd name="T72" fmla="*/ 74 w 121"/>
                <a:gd name="T73" fmla="*/ 111 h 121"/>
                <a:gd name="T74" fmla="*/ 69 w 121"/>
                <a:gd name="T75" fmla="*/ 109 h 121"/>
                <a:gd name="T76" fmla="*/ 63 w 121"/>
                <a:gd name="T77" fmla="*/ 106 h 121"/>
                <a:gd name="T78" fmla="*/ 58 w 121"/>
                <a:gd name="T79" fmla="*/ 103 h 121"/>
                <a:gd name="T80" fmla="*/ 53 w 121"/>
                <a:gd name="T81" fmla="*/ 100 h 121"/>
                <a:gd name="T82" fmla="*/ 49 w 121"/>
                <a:gd name="T83" fmla="*/ 97 h 121"/>
                <a:gd name="T84" fmla="*/ 44 w 121"/>
                <a:gd name="T85" fmla="*/ 93 h 121"/>
                <a:gd name="T86" fmla="*/ 40 w 121"/>
                <a:gd name="T87" fmla="*/ 89 h 121"/>
                <a:gd name="T88" fmla="*/ 35 w 121"/>
                <a:gd name="T89" fmla="*/ 85 h 121"/>
                <a:gd name="T90" fmla="*/ 31 w 121"/>
                <a:gd name="T91" fmla="*/ 81 h 121"/>
                <a:gd name="T92" fmla="*/ 28 w 121"/>
                <a:gd name="T93" fmla="*/ 77 h 121"/>
                <a:gd name="T94" fmla="*/ 24 w 121"/>
                <a:gd name="T95" fmla="*/ 72 h 121"/>
                <a:gd name="T96" fmla="*/ 20 w 121"/>
                <a:gd name="T97" fmla="*/ 67 h 121"/>
                <a:gd name="T98" fmla="*/ 18 w 121"/>
                <a:gd name="T99" fmla="*/ 63 h 121"/>
                <a:gd name="T100" fmla="*/ 14 w 121"/>
                <a:gd name="T101" fmla="*/ 58 h 121"/>
                <a:gd name="T102" fmla="*/ 12 w 121"/>
                <a:gd name="T103" fmla="*/ 52 h 121"/>
                <a:gd name="T104" fmla="*/ 10 w 121"/>
                <a:gd name="T105" fmla="*/ 47 h 121"/>
                <a:gd name="T106" fmla="*/ 7 w 121"/>
                <a:gd name="T107" fmla="*/ 41 h 121"/>
                <a:gd name="T108" fmla="*/ 5 w 121"/>
                <a:gd name="T109" fmla="*/ 36 h 121"/>
                <a:gd name="T110" fmla="*/ 4 w 121"/>
                <a:gd name="T111" fmla="*/ 30 h 121"/>
                <a:gd name="T112" fmla="*/ 2 w 121"/>
                <a:gd name="T113" fmla="*/ 24 h 121"/>
                <a:gd name="T114" fmla="*/ 1 w 121"/>
                <a:gd name="T115" fmla="*/ 18 h 121"/>
                <a:gd name="T116" fmla="*/ 0 w 121"/>
                <a:gd name="T117" fmla="*/ 12 h 121"/>
                <a:gd name="T118" fmla="*/ 0 w 121"/>
                <a:gd name="T119" fmla="*/ 6 h 121"/>
                <a:gd name="T120" fmla="*/ 0 w 121"/>
                <a:gd name="T12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1" h="121">
                  <a:moveTo>
                    <a:pt x="0" y="0"/>
                  </a:moveTo>
                  <a:lnTo>
                    <a:pt x="71" y="0"/>
                  </a:lnTo>
                  <a:lnTo>
                    <a:pt x="71" y="2"/>
                  </a:lnTo>
                  <a:lnTo>
                    <a:pt x="72" y="5"/>
                  </a:lnTo>
                  <a:lnTo>
                    <a:pt x="72" y="8"/>
                  </a:lnTo>
                  <a:lnTo>
                    <a:pt x="72" y="10"/>
                  </a:lnTo>
                  <a:lnTo>
                    <a:pt x="73" y="12"/>
                  </a:lnTo>
                  <a:lnTo>
                    <a:pt x="74" y="15"/>
                  </a:lnTo>
                  <a:lnTo>
                    <a:pt x="75" y="17"/>
                  </a:lnTo>
                  <a:lnTo>
                    <a:pt x="75" y="19"/>
                  </a:lnTo>
                  <a:lnTo>
                    <a:pt x="76" y="21"/>
                  </a:lnTo>
                  <a:lnTo>
                    <a:pt x="77" y="23"/>
                  </a:lnTo>
                  <a:lnTo>
                    <a:pt x="80" y="27"/>
                  </a:lnTo>
                  <a:lnTo>
                    <a:pt x="83" y="31"/>
                  </a:lnTo>
                  <a:lnTo>
                    <a:pt x="86" y="35"/>
                  </a:lnTo>
                  <a:lnTo>
                    <a:pt x="89" y="38"/>
                  </a:lnTo>
                  <a:lnTo>
                    <a:pt x="93" y="41"/>
                  </a:lnTo>
                  <a:lnTo>
                    <a:pt x="97" y="43"/>
                  </a:lnTo>
                  <a:lnTo>
                    <a:pt x="99" y="45"/>
                  </a:lnTo>
                  <a:lnTo>
                    <a:pt x="101" y="45"/>
                  </a:lnTo>
                  <a:lnTo>
                    <a:pt x="104" y="46"/>
                  </a:lnTo>
                  <a:lnTo>
                    <a:pt x="106" y="47"/>
                  </a:lnTo>
                  <a:lnTo>
                    <a:pt x="109" y="48"/>
                  </a:lnTo>
                  <a:lnTo>
                    <a:pt x="111" y="48"/>
                  </a:lnTo>
                  <a:lnTo>
                    <a:pt x="113" y="49"/>
                  </a:lnTo>
                  <a:lnTo>
                    <a:pt x="116" y="49"/>
                  </a:lnTo>
                  <a:lnTo>
                    <a:pt x="118" y="49"/>
                  </a:lnTo>
                  <a:lnTo>
                    <a:pt x="121" y="49"/>
                  </a:lnTo>
                  <a:lnTo>
                    <a:pt x="121" y="121"/>
                  </a:lnTo>
                  <a:lnTo>
                    <a:pt x="115" y="120"/>
                  </a:lnTo>
                  <a:lnTo>
                    <a:pt x="109" y="120"/>
                  </a:lnTo>
                  <a:lnTo>
                    <a:pt x="103" y="119"/>
                  </a:lnTo>
                  <a:lnTo>
                    <a:pt x="96" y="118"/>
                  </a:lnTo>
                  <a:lnTo>
                    <a:pt x="91" y="117"/>
                  </a:lnTo>
                  <a:lnTo>
                    <a:pt x="85" y="115"/>
                  </a:lnTo>
                  <a:lnTo>
                    <a:pt x="79" y="113"/>
                  </a:lnTo>
                  <a:lnTo>
                    <a:pt x="74" y="111"/>
                  </a:lnTo>
                  <a:lnTo>
                    <a:pt x="69" y="109"/>
                  </a:lnTo>
                  <a:lnTo>
                    <a:pt x="63" y="106"/>
                  </a:lnTo>
                  <a:lnTo>
                    <a:pt x="58" y="103"/>
                  </a:lnTo>
                  <a:lnTo>
                    <a:pt x="53" y="100"/>
                  </a:lnTo>
                  <a:lnTo>
                    <a:pt x="49" y="97"/>
                  </a:lnTo>
                  <a:lnTo>
                    <a:pt x="44" y="93"/>
                  </a:lnTo>
                  <a:lnTo>
                    <a:pt x="40" y="89"/>
                  </a:lnTo>
                  <a:lnTo>
                    <a:pt x="35" y="85"/>
                  </a:lnTo>
                  <a:lnTo>
                    <a:pt x="31" y="81"/>
                  </a:lnTo>
                  <a:lnTo>
                    <a:pt x="28" y="77"/>
                  </a:lnTo>
                  <a:lnTo>
                    <a:pt x="24" y="72"/>
                  </a:lnTo>
                  <a:lnTo>
                    <a:pt x="20" y="67"/>
                  </a:lnTo>
                  <a:lnTo>
                    <a:pt x="18" y="63"/>
                  </a:lnTo>
                  <a:lnTo>
                    <a:pt x="14" y="58"/>
                  </a:lnTo>
                  <a:lnTo>
                    <a:pt x="12" y="52"/>
                  </a:lnTo>
                  <a:lnTo>
                    <a:pt x="10" y="47"/>
                  </a:lnTo>
                  <a:lnTo>
                    <a:pt x="7" y="41"/>
                  </a:lnTo>
                  <a:lnTo>
                    <a:pt x="5" y="36"/>
                  </a:lnTo>
                  <a:lnTo>
                    <a:pt x="4" y="30"/>
                  </a:lnTo>
                  <a:lnTo>
                    <a:pt x="2" y="24"/>
                  </a:lnTo>
                  <a:lnTo>
                    <a:pt x="1" y="18"/>
                  </a:lnTo>
                  <a:lnTo>
                    <a:pt x="0" y="12"/>
                  </a:lnTo>
                  <a:lnTo>
                    <a:pt x="0" y="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7" name="Freeform 287"/>
            <p:cNvSpPr>
              <a:spLocks/>
            </p:cNvSpPr>
            <p:nvPr/>
          </p:nvSpPr>
          <p:spPr bwMode="auto">
            <a:xfrm>
              <a:off x="3415" y="2931"/>
              <a:ext cx="121" cy="121"/>
            </a:xfrm>
            <a:custGeom>
              <a:avLst/>
              <a:gdLst>
                <a:gd name="T0" fmla="*/ 0 w 121"/>
                <a:gd name="T1" fmla="*/ 0 h 121"/>
                <a:gd name="T2" fmla="*/ 71 w 121"/>
                <a:gd name="T3" fmla="*/ 0 h 121"/>
                <a:gd name="T4" fmla="*/ 71 w 121"/>
                <a:gd name="T5" fmla="*/ 2 h 121"/>
                <a:gd name="T6" fmla="*/ 72 w 121"/>
                <a:gd name="T7" fmla="*/ 5 h 121"/>
                <a:gd name="T8" fmla="*/ 72 w 121"/>
                <a:gd name="T9" fmla="*/ 8 h 121"/>
                <a:gd name="T10" fmla="*/ 72 w 121"/>
                <a:gd name="T11" fmla="*/ 10 h 121"/>
                <a:gd name="T12" fmla="*/ 73 w 121"/>
                <a:gd name="T13" fmla="*/ 12 h 121"/>
                <a:gd name="T14" fmla="*/ 74 w 121"/>
                <a:gd name="T15" fmla="*/ 15 h 121"/>
                <a:gd name="T16" fmla="*/ 75 w 121"/>
                <a:gd name="T17" fmla="*/ 17 h 121"/>
                <a:gd name="T18" fmla="*/ 75 w 121"/>
                <a:gd name="T19" fmla="*/ 19 h 121"/>
                <a:gd name="T20" fmla="*/ 76 w 121"/>
                <a:gd name="T21" fmla="*/ 21 h 121"/>
                <a:gd name="T22" fmla="*/ 77 w 121"/>
                <a:gd name="T23" fmla="*/ 23 h 121"/>
                <a:gd name="T24" fmla="*/ 80 w 121"/>
                <a:gd name="T25" fmla="*/ 27 h 121"/>
                <a:gd name="T26" fmla="*/ 83 w 121"/>
                <a:gd name="T27" fmla="*/ 31 h 121"/>
                <a:gd name="T28" fmla="*/ 86 w 121"/>
                <a:gd name="T29" fmla="*/ 35 h 121"/>
                <a:gd name="T30" fmla="*/ 89 w 121"/>
                <a:gd name="T31" fmla="*/ 38 h 121"/>
                <a:gd name="T32" fmla="*/ 93 w 121"/>
                <a:gd name="T33" fmla="*/ 41 h 121"/>
                <a:gd name="T34" fmla="*/ 97 w 121"/>
                <a:gd name="T35" fmla="*/ 43 h 121"/>
                <a:gd name="T36" fmla="*/ 99 w 121"/>
                <a:gd name="T37" fmla="*/ 45 h 121"/>
                <a:gd name="T38" fmla="*/ 101 w 121"/>
                <a:gd name="T39" fmla="*/ 45 h 121"/>
                <a:gd name="T40" fmla="*/ 104 w 121"/>
                <a:gd name="T41" fmla="*/ 46 h 121"/>
                <a:gd name="T42" fmla="*/ 106 w 121"/>
                <a:gd name="T43" fmla="*/ 47 h 121"/>
                <a:gd name="T44" fmla="*/ 109 w 121"/>
                <a:gd name="T45" fmla="*/ 48 h 121"/>
                <a:gd name="T46" fmla="*/ 111 w 121"/>
                <a:gd name="T47" fmla="*/ 48 h 121"/>
                <a:gd name="T48" fmla="*/ 113 w 121"/>
                <a:gd name="T49" fmla="*/ 49 h 121"/>
                <a:gd name="T50" fmla="*/ 116 w 121"/>
                <a:gd name="T51" fmla="*/ 49 h 121"/>
                <a:gd name="T52" fmla="*/ 118 w 121"/>
                <a:gd name="T53" fmla="*/ 49 h 121"/>
                <a:gd name="T54" fmla="*/ 121 w 121"/>
                <a:gd name="T55" fmla="*/ 49 h 121"/>
                <a:gd name="T56" fmla="*/ 121 w 121"/>
                <a:gd name="T57" fmla="*/ 121 h 121"/>
                <a:gd name="T58" fmla="*/ 115 w 121"/>
                <a:gd name="T59" fmla="*/ 120 h 121"/>
                <a:gd name="T60" fmla="*/ 109 w 121"/>
                <a:gd name="T61" fmla="*/ 120 h 121"/>
                <a:gd name="T62" fmla="*/ 103 w 121"/>
                <a:gd name="T63" fmla="*/ 119 h 121"/>
                <a:gd name="T64" fmla="*/ 96 w 121"/>
                <a:gd name="T65" fmla="*/ 118 h 121"/>
                <a:gd name="T66" fmla="*/ 91 w 121"/>
                <a:gd name="T67" fmla="*/ 117 h 121"/>
                <a:gd name="T68" fmla="*/ 85 w 121"/>
                <a:gd name="T69" fmla="*/ 115 h 121"/>
                <a:gd name="T70" fmla="*/ 79 w 121"/>
                <a:gd name="T71" fmla="*/ 113 h 121"/>
                <a:gd name="T72" fmla="*/ 74 w 121"/>
                <a:gd name="T73" fmla="*/ 111 h 121"/>
                <a:gd name="T74" fmla="*/ 69 w 121"/>
                <a:gd name="T75" fmla="*/ 109 h 121"/>
                <a:gd name="T76" fmla="*/ 63 w 121"/>
                <a:gd name="T77" fmla="*/ 106 h 121"/>
                <a:gd name="T78" fmla="*/ 58 w 121"/>
                <a:gd name="T79" fmla="*/ 103 h 121"/>
                <a:gd name="T80" fmla="*/ 53 w 121"/>
                <a:gd name="T81" fmla="*/ 100 h 121"/>
                <a:gd name="T82" fmla="*/ 49 w 121"/>
                <a:gd name="T83" fmla="*/ 97 h 121"/>
                <a:gd name="T84" fmla="*/ 44 w 121"/>
                <a:gd name="T85" fmla="*/ 93 h 121"/>
                <a:gd name="T86" fmla="*/ 40 w 121"/>
                <a:gd name="T87" fmla="*/ 89 h 121"/>
                <a:gd name="T88" fmla="*/ 35 w 121"/>
                <a:gd name="T89" fmla="*/ 85 h 121"/>
                <a:gd name="T90" fmla="*/ 31 w 121"/>
                <a:gd name="T91" fmla="*/ 81 h 121"/>
                <a:gd name="T92" fmla="*/ 28 w 121"/>
                <a:gd name="T93" fmla="*/ 77 h 121"/>
                <a:gd name="T94" fmla="*/ 24 w 121"/>
                <a:gd name="T95" fmla="*/ 72 h 121"/>
                <a:gd name="T96" fmla="*/ 20 w 121"/>
                <a:gd name="T97" fmla="*/ 67 h 121"/>
                <a:gd name="T98" fmla="*/ 18 w 121"/>
                <a:gd name="T99" fmla="*/ 63 h 121"/>
                <a:gd name="T100" fmla="*/ 14 w 121"/>
                <a:gd name="T101" fmla="*/ 58 h 121"/>
                <a:gd name="T102" fmla="*/ 12 w 121"/>
                <a:gd name="T103" fmla="*/ 52 h 121"/>
                <a:gd name="T104" fmla="*/ 10 w 121"/>
                <a:gd name="T105" fmla="*/ 47 h 121"/>
                <a:gd name="T106" fmla="*/ 7 w 121"/>
                <a:gd name="T107" fmla="*/ 41 h 121"/>
                <a:gd name="T108" fmla="*/ 5 w 121"/>
                <a:gd name="T109" fmla="*/ 36 h 121"/>
                <a:gd name="T110" fmla="*/ 4 w 121"/>
                <a:gd name="T111" fmla="*/ 30 h 121"/>
                <a:gd name="T112" fmla="*/ 2 w 121"/>
                <a:gd name="T113" fmla="*/ 24 h 121"/>
                <a:gd name="T114" fmla="*/ 1 w 121"/>
                <a:gd name="T115" fmla="*/ 18 h 121"/>
                <a:gd name="T116" fmla="*/ 0 w 121"/>
                <a:gd name="T117" fmla="*/ 12 h 121"/>
                <a:gd name="T118" fmla="*/ 0 w 121"/>
                <a:gd name="T119" fmla="*/ 6 h 121"/>
                <a:gd name="T120" fmla="*/ 0 w 121"/>
                <a:gd name="T12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1" h="121">
                  <a:moveTo>
                    <a:pt x="0" y="0"/>
                  </a:moveTo>
                  <a:lnTo>
                    <a:pt x="71" y="0"/>
                  </a:lnTo>
                  <a:lnTo>
                    <a:pt x="71" y="2"/>
                  </a:lnTo>
                  <a:lnTo>
                    <a:pt x="72" y="5"/>
                  </a:lnTo>
                  <a:lnTo>
                    <a:pt x="72" y="8"/>
                  </a:lnTo>
                  <a:lnTo>
                    <a:pt x="72" y="10"/>
                  </a:lnTo>
                  <a:lnTo>
                    <a:pt x="73" y="12"/>
                  </a:lnTo>
                  <a:lnTo>
                    <a:pt x="74" y="15"/>
                  </a:lnTo>
                  <a:lnTo>
                    <a:pt x="75" y="17"/>
                  </a:lnTo>
                  <a:lnTo>
                    <a:pt x="75" y="19"/>
                  </a:lnTo>
                  <a:lnTo>
                    <a:pt x="76" y="21"/>
                  </a:lnTo>
                  <a:lnTo>
                    <a:pt x="77" y="23"/>
                  </a:lnTo>
                  <a:lnTo>
                    <a:pt x="80" y="27"/>
                  </a:lnTo>
                  <a:lnTo>
                    <a:pt x="83" y="31"/>
                  </a:lnTo>
                  <a:lnTo>
                    <a:pt x="86" y="35"/>
                  </a:lnTo>
                  <a:lnTo>
                    <a:pt x="89" y="38"/>
                  </a:lnTo>
                  <a:lnTo>
                    <a:pt x="93" y="41"/>
                  </a:lnTo>
                  <a:lnTo>
                    <a:pt x="97" y="43"/>
                  </a:lnTo>
                  <a:lnTo>
                    <a:pt x="99" y="45"/>
                  </a:lnTo>
                  <a:lnTo>
                    <a:pt x="101" y="45"/>
                  </a:lnTo>
                  <a:lnTo>
                    <a:pt x="104" y="46"/>
                  </a:lnTo>
                  <a:lnTo>
                    <a:pt x="106" y="47"/>
                  </a:lnTo>
                  <a:lnTo>
                    <a:pt x="109" y="48"/>
                  </a:lnTo>
                  <a:lnTo>
                    <a:pt x="111" y="48"/>
                  </a:lnTo>
                  <a:lnTo>
                    <a:pt x="113" y="49"/>
                  </a:lnTo>
                  <a:lnTo>
                    <a:pt x="116" y="49"/>
                  </a:lnTo>
                  <a:lnTo>
                    <a:pt x="118" y="49"/>
                  </a:lnTo>
                  <a:lnTo>
                    <a:pt x="121" y="49"/>
                  </a:lnTo>
                  <a:lnTo>
                    <a:pt x="121" y="121"/>
                  </a:lnTo>
                  <a:lnTo>
                    <a:pt x="115" y="120"/>
                  </a:lnTo>
                  <a:lnTo>
                    <a:pt x="109" y="120"/>
                  </a:lnTo>
                  <a:lnTo>
                    <a:pt x="103" y="119"/>
                  </a:lnTo>
                  <a:lnTo>
                    <a:pt x="96" y="118"/>
                  </a:lnTo>
                  <a:lnTo>
                    <a:pt x="91" y="117"/>
                  </a:lnTo>
                  <a:lnTo>
                    <a:pt x="85" y="115"/>
                  </a:lnTo>
                  <a:lnTo>
                    <a:pt x="79" y="113"/>
                  </a:lnTo>
                  <a:lnTo>
                    <a:pt x="74" y="111"/>
                  </a:lnTo>
                  <a:lnTo>
                    <a:pt x="69" y="109"/>
                  </a:lnTo>
                  <a:lnTo>
                    <a:pt x="63" y="106"/>
                  </a:lnTo>
                  <a:lnTo>
                    <a:pt x="58" y="103"/>
                  </a:lnTo>
                  <a:lnTo>
                    <a:pt x="53" y="100"/>
                  </a:lnTo>
                  <a:lnTo>
                    <a:pt x="49" y="97"/>
                  </a:lnTo>
                  <a:lnTo>
                    <a:pt x="44" y="93"/>
                  </a:lnTo>
                  <a:lnTo>
                    <a:pt x="40" y="89"/>
                  </a:lnTo>
                  <a:lnTo>
                    <a:pt x="35" y="85"/>
                  </a:lnTo>
                  <a:lnTo>
                    <a:pt x="31" y="81"/>
                  </a:lnTo>
                  <a:lnTo>
                    <a:pt x="28" y="77"/>
                  </a:lnTo>
                  <a:lnTo>
                    <a:pt x="24" y="72"/>
                  </a:lnTo>
                  <a:lnTo>
                    <a:pt x="20" y="67"/>
                  </a:lnTo>
                  <a:lnTo>
                    <a:pt x="18" y="63"/>
                  </a:lnTo>
                  <a:lnTo>
                    <a:pt x="14" y="58"/>
                  </a:lnTo>
                  <a:lnTo>
                    <a:pt x="12" y="52"/>
                  </a:lnTo>
                  <a:lnTo>
                    <a:pt x="10" y="47"/>
                  </a:lnTo>
                  <a:lnTo>
                    <a:pt x="7" y="41"/>
                  </a:lnTo>
                  <a:lnTo>
                    <a:pt x="5" y="36"/>
                  </a:lnTo>
                  <a:lnTo>
                    <a:pt x="4" y="30"/>
                  </a:lnTo>
                  <a:lnTo>
                    <a:pt x="2" y="24"/>
                  </a:lnTo>
                  <a:lnTo>
                    <a:pt x="1" y="18"/>
                  </a:lnTo>
                  <a:lnTo>
                    <a:pt x="0" y="12"/>
                  </a:lnTo>
                  <a:lnTo>
                    <a:pt x="0" y="6"/>
                  </a:lnTo>
                  <a:lnTo>
                    <a:pt x="0" y="0"/>
                  </a:lnTo>
                  <a:close/>
                </a:path>
              </a:pathLst>
            </a:custGeom>
            <a:noFill/>
            <a:ln w="3175" cap="flat">
              <a:solidFill>
                <a:srgbClr val="7F7F7F"/>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8" name="Rectangle 288"/>
            <p:cNvSpPr>
              <a:spLocks noChangeArrowheads="1"/>
            </p:cNvSpPr>
            <p:nvPr/>
          </p:nvSpPr>
          <p:spPr bwMode="auto">
            <a:xfrm>
              <a:off x="1716" y="1427"/>
              <a:ext cx="393"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59" name="Rectangle 289"/>
            <p:cNvSpPr>
              <a:spLocks noChangeArrowheads="1"/>
            </p:cNvSpPr>
            <p:nvPr/>
          </p:nvSpPr>
          <p:spPr bwMode="auto">
            <a:xfrm>
              <a:off x="1716" y="1427"/>
              <a:ext cx="393" cy="61"/>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0" name="Line 290"/>
            <p:cNvSpPr>
              <a:spLocks noChangeShapeType="1"/>
            </p:cNvSpPr>
            <p:nvPr/>
          </p:nvSpPr>
          <p:spPr bwMode="auto">
            <a:xfrm>
              <a:off x="1716" y="1457"/>
              <a:ext cx="393" cy="0"/>
            </a:xfrm>
            <a:prstGeom prst="line">
              <a:avLst/>
            </a:prstGeom>
            <a:noFill/>
            <a:ln w="7938">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1" name="Rectangle 291"/>
            <p:cNvSpPr>
              <a:spLocks noChangeArrowheads="1"/>
            </p:cNvSpPr>
            <p:nvPr/>
          </p:nvSpPr>
          <p:spPr bwMode="auto">
            <a:xfrm>
              <a:off x="2891" y="1427"/>
              <a:ext cx="393" cy="6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2" name="Rectangle 292"/>
            <p:cNvSpPr>
              <a:spLocks noChangeArrowheads="1"/>
            </p:cNvSpPr>
            <p:nvPr/>
          </p:nvSpPr>
          <p:spPr bwMode="auto">
            <a:xfrm>
              <a:off x="2891" y="1427"/>
              <a:ext cx="393" cy="61"/>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3" name="Line 293"/>
            <p:cNvSpPr>
              <a:spLocks noChangeShapeType="1"/>
            </p:cNvSpPr>
            <p:nvPr/>
          </p:nvSpPr>
          <p:spPr bwMode="auto">
            <a:xfrm>
              <a:off x="2891" y="1457"/>
              <a:ext cx="393"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4" name="Rectangle 294"/>
            <p:cNvSpPr>
              <a:spLocks noChangeArrowheads="1"/>
            </p:cNvSpPr>
            <p:nvPr/>
          </p:nvSpPr>
          <p:spPr bwMode="auto">
            <a:xfrm>
              <a:off x="1565" y="1643"/>
              <a:ext cx="62" cy="3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5" name="Rectangle 295"/>
            <p:cNvSpPr>
              <a:spLocks noChangeArrowheads="1"/>
            </p:cNvSpPr>
            <p:nvPr/>
          </p:nvSpPr>
          <p:spPr bwMode="auto">
            <a:xfrm>
              <a:off x="1565" y="1643"/>
              <a:ext cx="62" cy="391"/>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6" name="Line 296"/>
            <p:cNvSpPr>
              <a:spLocks noChangeShapeType="1"/>
            </p:cNvSpPr>
            <p:nvPr/>
          </p:nvSpPr>
          <p:spPr bwMode="auto">
            <a:xfrm flipV="1">
              <a:off x="1595" y="1643"/>
              <a:ext cx="0" cy="391"/>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7" name="Rectangle 297"/>
            <p:cNvSpPr>
              <a:spLocks noChangeArrowheads="1"/>
            </p:cNvSpPr>
            <p:nvPr/>
          </p:nvSpPr>
          <p:spPr bwMode="auto">
            <a:xfrm>
              <a:off x="5346" y="2414"/>
              <a:ext cx="62" cy="39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8" name="Rectangle 298"/>
            <p:cNvSpPr>
              <a:spLocks noChangeArrowheads="1"/>
            </p:cNvSpPr>
            <p:nvPr/>
          </p:nvSpPr>
          <p:spPr bwMode="auto">
            <a:xfrm>
              <a:off x="5346" y="2414"/>
              <a:ext cx="62" cy="391"/>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69" name="Line 299"/>
            <p:cNvSpPr>
              <a:spLocks noChangeShapeType="1"/>
            </p:cNvSpPr>
            <p:nvPr/>
          </p:nvSpPr>
          <p:spPr bwMode="auto">
            <a:xfrm>
              <a:off x="5377" y="2414"/>
              <a:ext cx="0" cy="391"/>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70" name="Rectangle 300"/>
            <p:cNvSpPr>
              <a:spLocks noChangeArrowheads="1"/>
            </p:cNvSpPr>
            <p:nvPr/>
          </p:nvSpPr>
          <p:spPr bwMode="auto">
            <a:xfrm>
              <a:off x="1778" y="1614"/>
              <a:ext cx="23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Office/</a:t>
              </a:r>
              <a:endParaRPr kumimoji="0" lang="en-US" altLang="id-ID" sz="2800" b="0" i="0" u="none" strike="noStrike" kern="0" cap="none" spc="0" normalizeH="0" baseline="0" noProof="0" smtClean="0">
                <a:ln>
                  <a:noFill/>
                </a:ln>
                <a:solidFill>
                  <a:srgbClr val="000000"/>
                </a:solidFill>
                <a:effectLst/>
                <a:uLnTx/>
                <a:uFillTx/>
              </a:endParaRPr>
            </a:p>
          </p:txBody>
        </p:sp>
        <p:sp>
          <p:nvSpPr>
            <p:cNvPr id="271" name="Rectangle 301"/>
            <p:cNvSpPr>
              <a:spLocks noChangeArrowheads="1"/>
            </p:cNvSpPr>
            <p:nvPr/>
          </p:nvSpPr>
          <p:spPr bwMode="auto">
            <a:xfrm>
              <a:off x="1782" y="1708"/>
              <a:ext cx="295"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Canteen</a:t>
              </a:r>
              <a:endParaRPr kumimoji="0" lang="en-US" altLang="id-ID" sz="2800" b="0" i="0" u="none" strike="noStrike" kern="0" cap="none" spc="0" normalizeH="0" baseline="0" noProof="0" smtClean="0">
                <a:ln>
                  <a:noFill/>
                </a:ln>
                <a:solidFill>
                  <a:srgbClr val="000000"/>
                </a:solidFill>
                <a:effectLst/>
                <a:uLnTx/>
                <a:uFillTx/>
              </a:endParaRPr>
            </a:p>
          </p:txBody>
        </p:sp>
        <p:sp>
          <p:nvSpPr>
            <p:cNvPr id="272" name="Rectangle 302"/>
            <p:cNvSpPr>
              <a:spLocks noChangeArrowheads="1"/>
            </p:cNvSpPr>
            <p:nvPr/>
          </p:nvSpPr>
          <p:spPr bwMode="auto">
            <a:xfrm>
              <a:off x="1812" y="2746"/>
              <a:ext cx="236"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Office/</a:t>
              </a:r>
              <a:endParaRPr kumimoji="0" lang="en-US" altLang="id-ID" sz="2800" b="0" i="0" u="none" strike="noStrike" kern="0" cap="none" spc="0" normalizeH="0" baseline="0" noProof="0" smtClean="0">
                <a:ln>
                  <a:noFill/>
                </a:ln>
                <a:solidFill>
                  <a:srgbClr val="000000"/>
                </a:solidFill>
                <a:effectLst/>
                <a:uLnTx/>
                <a:uFillTx/>
              </a:endParaRPr>
            </a:p>
          </p:txBody>
        </p:sp>
        <p:sp>
          <p:nvSpPr>
            <p:cNvPr id="273" name="Rectangle 303"/>
            <p:cNvSpPr>
              <a:spLocks noChangeArrowheads="1"/>
            </p:cNvSpPr>
            <p:nvPr/>
          </p:nvSpPr>
          <p:spPr bwMode="auto">
            <a:xfrm>
              <a:off x="1813" y="2840"/>
              <a:ext cx="264"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Visitors</a:t>
              </a:r>
              <a:endParaRPr kumimoji="0" lang="en-US" altLang="id-ID" sz="2800" b="0" i="0" u="none" strike="noStrike" kern="0" cap="none" spc="0" normalizeH="0" baseline="0" noProof="0" smtClean="0">
                <a:ln>
                  <a:noFill/>
                </a:ln>
                <a:solidFill>
                  <a:srgbClr val="000000"/>
                </a:solidFill>
                <a:effectLst/>
                <a:uLnTx/>
                <a:uFillTx/>
              </a:endParaRPr>
            </a:p>
          </p:txBody>
        </p:sp>
        <p:sp>
          <p:nvSpPr>
            <p:cNvPr id="274" name="Rectangle 304"/>
            <p:cNvSpPr>
              <a:spLocks noChangeArrowheads="1"/>
            </p:cNvSpPr>
            <p:nvPr/>
          </p:nvSpPr>
          <p:spPr bwMode="auto">
            <a:xfrm>
              <a:off x="2406" y="2205"/>
              <a:ext cx="379"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Production</a:t>
              </a:r>
              <a:endParaRPr kumimoji="0" lang="en-US" altLang="id-ID" sz="2800" b="0" i="0" u="none" strike="noStrike" kern="0" cap="none" spc="0" normalizeH="0" baseline="0" noProof="0" smtClean="0">
                <a:ln>
                  <a:noFill/>
                </a:ln>
                <a:solidFill>
                  <a:srgbClr val="000000"/>
                </a:solidFill>
                <a:effectLst/>
                <a:uLnTx/>
                <a:uFillTx/>
              </a:endParaRPr>
            </a:p>
          </p:txBody>
        </p:sp>
        <p:sp>
          <p:nvSpPr>
            <p:cNvPr id="275" name="Rectangle 305"/>
            <p:cNvSpPr>
              <a:spLocks noChangeArrowheads="1"/>
            </p:cNvSpPr>
            <p:nvPr/>
          </p:nvSpPr>
          <p:spPr bwMode="auto">
            <a:xfrm>
              <a:off x="3397" y="2191"/>
              <a:ext cx="277"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Bottling</a:t>
              </a:r>
              <a:endParaRPr kumimoji="0" lang="en-US" altLang="id-ID" sz="2800" b="0" i="0" u="none" strike="noStrike" kern="0" cap="none" spc="0" normalizeH="0" baseline="0" noProof="0" smtClean="0">
                <a:ln>
                  <a:noFill/>
                </a:ln>
                <a:solidFill>
                  <a:srgbClr val="000000"/>
                </a:solidFill>
                <a:effectLst/>
                <a:uLnTx/>
                <a:uFillTx/>
              </a:endParaRPr>
            </a:p>
          </p:txBody>
        </p:sp>
        <p:sp>
          <p:nvSpPr>
            <p:cNvPr id="276" name="Rectangle 306"/>
            <p:cNvSpPr>
              <a:spLocks noChangeArrowheads="1"/>
            </p:cNvSpPr>
            <p:nvPr/>
          </p:nvSpPr>
          <p:spPr bwMode="auto">
            <a:xfrm>
              <a:off x="4532" y="2296"/>
              <a:ext cx="133"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4°C</a:t>
              </a:r>
              <a:endParaRPr kumimoji="0" lang="en-US" altLang="id-ID" sz="2800" b="0" i="0" u="none" strike="noStrike" kern="0" cap="none" spc="0" normalizeH="0" baseline="0" noProof="0" smtClean="0">
                <a:ln>
                  <a:noFill/>
                </a:ln>
                <a:solidFill>
                  <a:srgbClr val="000000"/>
                </a:solidFill>
                <a:effectLst/>
                <a:uLnTx/>
                <a:uFillTx/>
              </a:endParaRPr>
            </a:p>
          </p:txBody>
        </p:sp>
        <p:sp>
          <p:nvSpPr>
            <p:cNvPr id="277" name="Rectangle 307"/>
            <p:cNvSpPr>
              <a:spLocks noChangeArrowheads="1"/>
            </p:cNvSpPr>
            <p:nvPr/>
          </p:nvSpPr>
          <p:spPr bwMode="auto">
            <a:xfrm>
              <a:off x="5038" y="1531"/>
              <a:ext cx="210" cy="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-18°C</a:t>
              </a:r>
              <a:endParaRPr kumimoji="0" lang="en-US" altLang="id-ID" sz="2800" b="0" i="0" u="none" strike="noStrike" kern="0" cap="none" spc="0" normalizeH="0" baseline="0" noProof="0" smtClean="0">
                <a:ln>
                  <a:noFill/>
                </a:ln>
                <a:solidFill>
                  <a:srgbClr val="000000"/>
                </a:solidFill>
                <a:effectLst/>
                <a:uLnTx/>
                <a:uFillTx/>
              </a:endParaRPr>
            </a:p>
          </p:txBody>
        </p:sp>
        <p:sp>
          <p:nvSpPr>
            <p:cNvPr id="278" name="Rectangle 308"/>
            <p:cNvSpPr>
              <a:spLocks noChangeArrowheads="1"/>
            </p:cNvSpPr>
            <p:nvPr/>
          </p:nvSpPr>
          <p:spPr bwMode="auto">
            <a:xfrm>
              <a:off x="2649" y="3367"/>
              <a:ext cx="430"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Water-Prep.</a:t>
              </a:r>
              <a:endParaRPr kumimoji="0" lang="en-US" altLang="id-ID" sz="2800" b="0" i="0" u="none" strike="noStrike" kern="0" cap="none" spc="0" normalizeH="0" baseline="0" noProof="0" smtClean="0">
                <a:ln>
                  <a:noFill/>
                </a:ln>
                <a:solidFill>
                  <a:srgbClr val="000000"/>
                </a:solidFill>
                <a:effectLst/>
                <a:uLnTx/>
                <a:uFillTx/>
              </a:endParaRPr>
            </a:p>
          </p:txBody>
        </p:sp>
        <p:sp>
          <p:nvSpPr>
            <p:cNvPr id="279" name="Rectangle 309"/>
            <p:cNvSpPr>
              <a:spLocks noChangeArrowheads="1"/>
            </p:cNvSpPr>
            <p:nvPr/>
          </p:nvSpPr>
          <p:spPr bwMode="auto">
            <a:xfrm>
              <a:off x="4816" y="3317"/>
              <a:ext cx="303"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id-ID" sz="1000" b="0" i="0" u="none" strike="noStrike" kern="0" cap="none" spc="0" normalizeH="0" baseline="0" noProof="0" smtClean="0">
                  <a:ln>
                    <a:noFill/>
                  </a:ln>
                  <a:solidFill>
                    <a:srgbClr val="000000"/>
                  </a:solidFill>
                  <a:effectLst/>
                  <a:uLnTx/>
                  <a:uFillTx/>
                  <a:latin typeface="Verdana" pitchFamily="34" charset="0"/>
                </a:rPr>
                <a:t>Washing</a:t>
              </a:r>
              <a:endParaRPr kumimoji="0" lang="en-US" altLang="id-ID" sz="2800" b="0" i="0" u="none" strike="noStrike" kern="0" cap="none" spc="0" normalizeH="0" baseline="0" noProof="0" smtClean="0">
                <a:ln>
                  <a:noFill/>
                </a:ln>
                <a:solidFill>
                  <a:srgbClr val="000000"/>
                </a:solidFill>
                <a:effectLst/>
                <a:uLnTx/>
                <a:uFillTx/>
              </a:endParaRPr>
            </a:p>
          </p:txBody>
        </p:sp>
        <p:sp>
          <p:nvSpPr>
            <p:cNvPr id="280" name="Freeform 310"/>
            <p:cNvSpPr>
              <a:spLocks/>
            </p:cNvSpPr>
            <p:nvPr/>
          </p:nvSpPr>
          <p:spPr bwMode="auto">
            <a:xfrm>
              <a:off x="3897" y="1281"/>
              <a:ext cx="17" cy="123"/>
            </a:xfrm>
            <a:custGeom>
              <a:avLst/>
              <a:gdLst>
                <a:gd name="T0" fmla="*/ 0 w 17"/>
                <a:gd name="T1" fmla="*/ 123 h 123"/>
                <a:gd name="T2" fmla="*/ 0 w 17"/>
                <a:gd name="T3" fmla="*/ 0 h 123"/>
                <a:gd name="T4" fmla="*/ 17 w 17"/>
                <a:gd name="T5" fmla="*/ 10 h 123"/>
                <a:gd name="T6" fmla="*/ 17 w 17"/>
                <a:gd name="T7" fmla="*/ 113 h 123"/>
                <a:gd name="T8" fmla="*/ 0 w 17"/>
                <a:gd name="T9" fmla="*/ 123 h 123"/>
              </a:gdLst>
              <a:ahLst/>
              <a:cxnLst>
                <a:cxn ang="0">
                  <a:pos x="T0" y="T1"/>
                </a:cxn>
                <a:cxn ang="0">
                  <a:pos x="T2" y="T3"/>
                </a:cxn>
                <a:cxn ang="0">
                  <a:pos x="T4" y="T5"/>
                </a:cxn>
                <a:cxn ang="0">
                  <a:pos x="T6" y="T7"/>
                </a:cxn>
                <a:cxn ang="0">
                  <a:pos x="T8" y="T9"/>
                </a:cxn>
              </a:cxnLst>
              <a:rect l="0" t="0" r="r" b="b"/>
              <a:pathLst>
                <a:path w="17" h="123">
                  <a:moveTo>
                    <a:pt x="0" y="123"/>
                  </a:moveTo>
                  <a:lnTo>
                    <a:pt x="0" y="0"/>
                  </a:lnTo>
                  <a:lnTo>
                    <a:pt x="17" y="10"/>
                  </a:lnTo>
                  <a:lnTo>
                    <a:pt x="17" y="113"/>
                  </a:lnTo>
                  <a:lnTo>
                    <a:pt x="0" y="123"/>
                  </a:ln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1" name="Freeform 311"/>
            <p:cNvSpPr>
              <a:spLocks/>
            </p:cNvSpPr>
            <p:nvPr/>
          </p:nvSpPr>
          <p:spPr bwMode="auto">
            <a:xfrm>
              <a:off x="3897" y="1281"/>
              <a:ext cx="17" cy="123"/>
            </a:xfrm>
            <a:custGeom>
              <a:avLst/>
              <a:gdLst>
                <a:gd name="T0" fmla="*/ 0 w 17"/>
                <a:gd name="T1" fmla="*/ 123 h 123"/>
                <a:gd name="T2" fmla="*/ 0 w 17"/>
                <a:gd name="T3" fmla="*/ 0 h 123"/>
                <a:gd name="T4" fmla="*/ 17 w 17"/>
                <a:gd name="T5" fmla="*/ 10 h 123"/>
                <a:gd name="T6" fmla="*/ 17 w 17"/>
                <a:gd name="T7" fmla="*/ 113 h 123"/>
                <a:gd name="T8" fmla="*/ 0 w 17"/>
                <a:gd name="T9" fmla="*/ 123 h 123"/>
              </a:gdLst>
              <a:ahLst/>
              <a:cxnLst>
                <a:cxn ang="0">
                  <a:pos x="T0" y="T1"/>
                </a:cxn>
                <a:cxn ang="0">
                  <a:pos x="T2" y="T3"/>
                </a:cxn>
                <a:cxn ang="0">
                  <a:pos x="T4" y="T5"/>
                </a:cxn>
                <a:cxn ang="0">
                  <a:pos x="T6" y="T7"/>
                </a:cxn>
                <a:cxn ang="0">
                  <a:pos x="T8" y="T9"/>
                </a:cxn>
              </a:cxnLst>
              <a:rect l="0" t="0" r="r" b="b"/>
              <a:pathLst>
                <a:path w="17" h="123">
                  <a:moveTo>
                    <a:pt x="0" y="123"/>
                  </a:moveTo>
                  <a:lnTo>
                    <a:pt x="0" y="0"/>
                  </a:lnTo>
                  <a:lnTo>
                    <a:pt x="17" y="10"/>
                  </a:lnTo>
                  <a:lnTo>
                    <a:pt x="17" y="113"/>
                  </a:lnTo>
                  <a:lnTo>
                    <a:pt x="0" y="123"/>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2" name="Rectangle 312"/>
            <p:cNvSpPr>
              <a:spLocks noChangeArrowheads="1"/>
            </p:cNvSpPr>
            <p:nvPr/>
          </p:nvSpPr>
          <p:spPr bwMode="auto">
            <a:xfrm>
              <a:off x="3645" y="1258"/>
              <a:ext cx="232" cy="169"/>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3" name="Rectangle 313"/>
            <p:cNvSpPr>
              <a:spLocks noChangeArrowheads="1"/>
            </p:cNvSpPr>
            <p:nvPr/>
          </p:nvSpPr>
          <p:spPr bwMode="auto">
            <a:xfrm>
              <a:off x="3645" y="1258"/>
              <a:ext cx="232" cy="169"/>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4" name="Rectangle 314"/>
            <p:cNvSpPr>
              <a:spLocks noChangeArrowheads="1"/>
            </p:cNvSpPr>
            <p:nvPr/>
          </p:nvSpPr>
          <p:spPr bwMode="auto">
            <a:xfrm>
              <a:off x="3879" y="1258"/>
              <a:ext cx="18" cy="16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5" name="Rectangle 315"/>
            <p:cNvSpPr>
              <a:spLocks noChangeArrowheads="1"/>
            </p:cNvSpPr>
            <p:nvPr/>
          </p:nvSpPr>
          <p:spPr bwMode="auto">
            <a:xfrm>
              <a:off x="3879" y="1258"/>
              <a:ext cx="18" cy="168"/>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6" name="Rectangle 316"/>
            <p:cNvSpPr>
              <a:spLocks noChangeArrowheads="1"/>
            </p:cNvSpPr>
            <p:nvPr/>
          </p:nvSpPr>
          <p:spPr bwMode="auto">
            <a:xfrm>
              <a:off x="3879" y="1258"/>
              <a:ext cx="18" cy="168"/>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7" name="Rectangle 317"/>
            <p:cNvSpPr>
              <a:spLocks noChangeArrowheads="1"/>
            </p:cNvSpPr>
            <p:nvPr/>
          </p:nvSpPr>
          <p:spPr bwMode="auto">
            <a:xfrm>
              <a:off x="3879" y="1258"/>
              <a:ext cx="18" cy="168"/>
            </a:xfrm>
            <a:prstGeom prst="rect">
              <a:avLst/>
            </a:prstGeom>
            <a:noFill/>
            <a:ln w="158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8" name="Rectangle 318"/>
            <p:cNvSpPr>
              <a:spLocks noChangeArrowheads="1"/>
            </p:cNvSpPr>
            <p:nvPr/>
          </p:nvSpPr>
          <p:spPr bwMode="auto">
            <a:xfrm>
              <a:off x="3879" y="1258"/>
              <a:ext cx="18" cy="169"/>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89" name="Rectangle 319"/>
            <p:cNvSpPr>
              <a:spLocks noChangeArrowheads="1"/>
            </p:cNvSpPr>
            <p:nvPr/>
          </p:nvSpPr>
          <p:spPr bwMode="auto">
            <a:xfrm>
              <a:off x="3879" y="1258"/>
              <a:ext cx="18" cy="169"/>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0" name="Freeform 320"/>
            <p:cNvSpPr>
              <a:spLocks noEditPoints="1"/>
            </p:cNvSpPr>
            <p:nvPr/>
          </p:nvSpPr>
          <p:spPr bwMode="auto">
            <a:xfrm>
              <a:off x="1575" y="1437"/>
              <a:ext cx="3824" cy="2189"/>
            </a:xfrm>
            <a:custGeom>
              <a:avLst/>
              <a:gdLst>
                <a:gd name="T0" fmla="*/ 3824 w 3824"/>
                <a:gd name="T1" fmla="*/ 2189 h 2189"/>
                <a:gd name="T2" fmla="*/ 0 w 3824"/>
                <a:gd name="T3" fmla="*/ 2189 h 2189"/>
                <a:gd name="T4" fmla="*/ 0 w 3824"/>
                <a:gd name="T5" fmla="*/ 0 h 2189"/>
                <a:gd name="T6" fmla="*/ 3824 w 3824"/>
                <a:gd name="T7" fmla="*/ 0 h 2189"/>
                <a:gd name="T8" fmla="*/ 3824 w 3824"/>
                <a:gd name="T9" fmla="*/ 2189 h 2189"/>
                <a:gd name="T10" fmla="*/ 3777 w 3824"/>
                <a:gd name="T11" fmla="*/ 2142 h 2189"/>
                <a:gd name="T12" fmla="*/ 3777 w 3824"/>
                <a:gd name="T13" fmla="*/ 45 h 2189"/>
                <a:gd name="T14" fmla="*/ 45 w 3824"/>
                <a:gd name="T15" fmla="*/ 45 h 2189"/>
                <a:gd name="T16" fmla="*/ 45 w 3824"/>
                <a:gd name="T17" fmla="*/ 2142 h 2189"/>
                <a:gd name="T18" fmla="*/ 3777 w 3824"/>
                <a:gd name="T19" fmla="*/ 2142 h 2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4" h="2189">
                  <a:moveTo>
                    <a:pt x="3824" y="2189"/>
                  </a:moveTo>
                  <a:lnTo>
                    <a:pt x="0" y="2189"/>
                  </a:lnTo>
                  <a:lnTo>
                    <a:pt x="0" y="0"/>
                  </a:lnTo>
                  <a:lnTo>
                    <a:pt x="3824" y="0"/>
                  </a:lnTo>
                  <a:lnTo>
                    <a:pt x="3824" y="2189"/>
                  </a:lnTo>
                  <a:close/>
                  <a:moveTo>
                    <a:pt x="3777" y="2142"/>
                  </a:moveTo>
                  <a:lnTo>
                    <a:pt x="3777" y="45"/>
                  </a:lnTo>
                  <a:lnTo>
                    <a:pt x="45" y="45"/>
                  </a:lnTo>
                  <a:lnTo>
                    <a:pt x="45" y="2142"/>
                  </a:lnTo>
                  <a:lnTo>
                    <a:pt x="3777" y="2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1" name="Freeform 321"/>
            <p:cNvSpPr>
              <a:spLocks/>
            </p:cNvSpPr>
            <p:nvPr/>
          </p:nvSpPr>
          <p:spPr bwMode="auto">
            <a:xfrm>
              <a:off x="1620" y="1482"/>
              <a:ext cx="615" cy="1223"/>
            </a:xfrm>
            <a:custGeom>
              <a:avLst/>
              <a:gdLst>
                <a:gd name="T0" fmla="*/ 615 w 615"/>
                <a:gd name="T1" fmla="*/ 0 h 1223"/>
                <a:gd name="T2" fmla="*/ 615 w 615"/>
                <a:gd name="T3" fmla="*/ 1223 h 1223"/>
                <a:gd name="T4" fmla="*/ 0 w 615"/>
                <a:gd name="T5" fmla="*/ 1223 h 1223"/>
              </a:gdLst>
              <a:ahLst/>
              <a:cxnLst>
                <a:cxn ang="0">
                  <a:pos x="T0" y="T1"/>
                </a:cxn>
                <a:cxn ang="0">
                  <a:pos x="T2" y="T3"/>
                </a:cxn>
                <a:cxn ang="0">
                  <a:pos x="T4" y="T5"/>
                </a:cxn>
              </a:cxnLst>
              <a:rect l="0" t="0" r="r" b="b"/>
              <a:pathLst>
                <a:path w="615" h="1223">
                  <a:moveTo>
                    <a:pt x="615" y="0"/>
                  </a:moveTo>
                  <a:lnTo>
                    <a:pt x="615" y="1223"/>
                  </a:lnTo>
                  <a:lnTo>
                    <a:pt x="0" y="1223"/>
                  </a:ln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2" name="Freeform 322"/>
            <p:cNvSpPr>
              <a:spLocks/>
            </p:cNvSpPr>
            <p:nvPr/>
          </p:nvSpPr>
          <p:spPr bwMode="auto">
            <a:xfrm>
              <a:off x="2212" y="2092"/>
              <a:ext cx="1755" cy="1487"/>
            </a:xfrm>
            <a:custGeom>
              <a:avLst/>
              <a:gdLst>
                <a:gd name="T0" fmla="*/ 1076 w 1755"/>
                <a:gd name="T1" fmla="*/ 613 h 1487"/>
                <a:gd name="T2" fmla="*/ 1755 w 1755"/>
                <a:gd name="T3" fmla="*/ 613 h 1487"/>
                <a:gd name="T4" fmla="*/ 1755 w 1755"/>
                <a:gd name="T5" fmla="*/ 0 h 1487"/>
                <a:gd name="T6" fmla="*/ 1097 w 1755"/>
                <a:gd name="T7" fmla="*/ 0 h 1487"/>
                <a:gd name="T8" fmla="*/ 1097 w 1755"/>
                <a:gd name="T9" fmla="*/ 612 h 1487"/>
                <a:gd name="T10" fmla="*/ 0 w 1755"/>
                <a:gd name="T11" fmla="*/ 612 h 1487"/>
                <a:gd name="T12" fmla="*/ 0 w 1755"/>
                <a:gd name="T13" fmla="*/ 1487 h 1487"/>
              </a:gdLst>
              <a:ahLst/>
              <a:cxnLst>
                <a:cxn ang="0">
                  <a:pos x="T0" y="T1"/>
                </a:cxn>
                <a:cxn ang="0">
                  <a:pos x="T2" y="T3"/>
                </a:cxn>
                <a:cxn ang="0">
                  <a:pos x="T4" y="T5"/>
                </a:cxn>
                <a:cxn ang="0">
                  <a:pos x="T6" y="T7"/>
                </a:cxn>
                <a:cxn ang="0">
                  <a:pos x="T8" y="T9"/>
                </a:cxn>
                <a:cxn ang="0">
                  <a:pos x="T10" y="T11"/>
                </a:cxn>
                <a:cxn ang="0">
                  <a:pos x="T12" y="T13"/>
                </a:cxn>
              </a:cxnLst>
              <a:rect l="0" t="0" r="r" b="b"/>
              <a:pathLst>
                <a:path w="1755" h="1487">
                  <a:moveTo>
                    <a:pt x="1076" y="613"/>
                  </a:moveTo>
                  <a:lnTo>
                    <a:pt x="1755" y="613"/>
                  </a:lnTo>
                  <a:lnTo>
                    <a:pt x="1755" y="0"/>
                  </a:lnTo>
                  <a:lnTo>
                    <a:pt x="1097" y="0"/>
                  </a:lnTo>
                  <a:lnTo>
                    <a:pt x="1097" y="612"/>
                  </a:lnTo>
                  <a:lnTo>
                    <a:pt x="0" y="612"/>
                  </a:lnTo>
                  <a:lnTo>
                    <a:pt x="0" y="1487"/>
                  </a:ln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3" name="Line 323"/>
            <p:cNvSpPr>
              <a:spLocks noChangeShapeType="1"/>
            </p:cNvSpPr>
            <p:nvPr/>
          </p:nvSpPr>
          <p:spPr bwMode="auto">
            <a:xfrm>
              <a:off x="3968" y="1483"/>
              <a:ext cx="0" cy="610"/>
            </a:xfrm>
            <a:prstGeom prst="line">
              <a:avLst/>
            </a:prstGeom>
            <a:noFill/>
            <a:ln w="26988">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4" name="Freeform 324"/>
            <p:cNvSpPr>
              <a:spLocks/>
            </p:cNvSpPr>
            <p:nvPr/>
          </p:nvSpPr>
          <p:spPr bwMode="auto">
            <a:xfrm>
              <a:off x="2212" y="3099"/>
              <a:ext cx="902" cy="482"/>
            </a:xfrm>
            <a:custGeom>
              <a:avLst/>
              <a:gdLst>
                <a:gd name="T0" fmla="*/ 0 w 902"/>
                <a:gd name="T1" fmla="*/ 0 h 482"/>
                <a:gd name="T2" fmla="*/ 902 w 902"/>
                <a:gd name="T3" fmla="*/ 0 h 482"/>
                <a:gd name="T4" fmla="*/ 902 w 902"/>
                <a:gd name="T5" fmla="*/ 482 h 482"/>
              </a:gdLst>
              <a:ahLst/>
              <a:cxnLst>
                <a:cxn ang="0">
                  <a:pos x="T0" y="T1"/>
                </a:cxn>
                <a:cxn ang="0">
                  <a:pos x="T2" y="T3"/>
                </a:cxn>
                <a:cxn ang="0">
                  <a:pos x="T4" y="T5"/>
                </a:cxn>
              </a:cxnLst>
              <a:rect l="0" t="0" r="r" b="b"/>
              <a:pathLst>
                <a:path w="902" h="482">
                  <a:moveTo>
                    <a:pt x="0" y="0"/>
                  </a:moveTo>
                  <a:lnTo>
                    <a:pt x="902" y="0"/>
                  </a:lnTo>
                  <a:lnTo>
                    <a:pt x="902" y="482"/>
                  </a:ln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5" name="Freeform 325"/>
            <p:cNvSpPr>
              <a:spLocks/>
            </p:cNvSpPr>
            <p:nvPr/>
          </p:nvSpPr>
          <p:spPr bwMode="auto">
            <a:xfrm>
              <a:off x="4393" y="2058"/>
              <a:ext cx="600" cy="637"/>
            </a:xfrm>
            <a:custGeom>
              <a:avLst/>
              <a:gdLst>
                <a:gd name="T0" fmla="*/ 600 w 600"/>
                <a:gd name="T1" fmla="*/ 637 h 637"/>
                <a:gd name="T2" fmla="*/ 600 w 600"/>
                <a:gd name="T3" fmla="*/ 0 h 637"/>
                <a:gd name="T4" fmla="*/ 1 w 600"/>
                <a:gd name="T5" fmla="*/ 0 h 637"/>
                <a:gd name="T6" fmla="*/ 0 w 600"/>
                <a:gd name="T7" fmla="*/ 637 h 637"/>
                <a:gd name="T8" fmla="*/ 600 w 600"/>
                <a:gd name="T9" fmla="*/ 637 h 637"/>
              </a:gdLst>
              <a:ahLst/>
              <a:cxnLst>
                <a:cxn ang="0">
                  <a:pos x="T0" y="T1"/>
                </a:cxn>
                <a:cxn ang="0">
                  <a:pos x="T2" y="T3"/>
                </a:cxn>
                <a:cxn ang="0">
                  <a:pos x="T4" y="T5"/>
                </a:cxn>
                <a:cxn ang="0">
                  <a:pos x="T6" y="T7"/>
                </a:cxn>
                <a:cxn ang="0">
                  <a:pos x="T8" y="T9"/>
                </a:cxn>
              </a:cxnLst>
              <a:rect l="0" t="0" r="r" b="b"/>
              <a:pathLst>
                <a:path w="600" h="637">
                  <a:moveTo>
                    <a:pt x="600" y="637"/>
                  </a:moveTo>
                  <a:lnTo>
                    <a:pt x="600" y="0"/>
                  </a:lnTo>
                  <a:lnTo>
                    <a:pt x="1" y="0"/>
                  </a:lnTo>
                  <a:lnTo>
                    <a:pt x="0" y="637"/>
                  </a:lnTo>
                  <a:lnTo>
                    <a:pt x="600" y="637"/>
                  </a:lnTo>
                  <a:close/>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6" name="Freeform 326"/>
            <p:cNvSpPr>
              <a:spLocks/>
            </p:cNvSpPr>
            <p:nvPr/>
          </p:nvSpPr>
          <p:spPr bwMode="auto">
            <a:xfrm>
              <a:off x="3551" y="3382"/>
              <a:ext cx="658" cy="197"/>
            </a:xfrm>
            <a:custGeom>
              <a:avLst/>
              <a:gdLst>
                <a:gd name="T0" fmla="*/ 658 w 658"/>
                <a:gd name="T1" fmla="*/ 197 h 197"/>
                <a:gd name="T2" fmla="*/ 658 w 658"/>
                <a:gd name="T3" fmla="*/ 0 h 197"/>
                <a:gd name="T4" fmla="*/ 1 w 658"/>
                <a:gd name="T5" fmla="*/ 0 h 197"/>
                <a:gd name="T6" fmla="*/ 0 w 658"/>
                <a:gd name="T7" fmla="*/ 197 h 197"/>
              </a:gdLst>
              <a:ahLst/>
              <a:cxnLst>
                <a:cxn ang="0">
                  <a:pos x="T0" y="T1"/>
                </a:cxn>
                <a:cxn ang="0">
                  <a:pos x="T2" y="T3"/>
                </a:cxn>
                <a:cxn ang="0">
                  <a:pos x="T4" y="T5"/>
                </a:cxn>
                <a:cxn ang="0">
                  <a:pos x="T6" y="T7"/>
                </a:cxn>
              </a:cxnLst>
              <a:rect l="0" t="0" r="r" b="b"/>
              <a:pathLst>
                <a:path w="658" h="197">
                  <a:moveTo>
                    <a:pt x="658" y="197"/>
                  </a:moveTo>
                  <a:lnTo>
                    <a:pt x="658" y="0"/>
                  </a:lnTo>
                  <a:lnTo>
                    <a:pt x="1" y="0"/>
                  </a:lnTo>
                  <a:lnTo>
                    <a:pt x="0" y="197"/>
                  </a:ln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7" name="Freeform 327"/>
            <p:cNvSpPr>
              <a:spLocks/>
            </p:cNvSpPr>
            <p:nvPr/>
          </p:nvSpPr>
          <p:spPr bwMode="auto">
            <a:xfrm>
              <a:off x="3528" y="935"/>
              <a:ext cx="903" cy="503"/>
            </a:xfrm>
            <a:custGeom>
              <a:avLst/>
              <a:gdLst>
                <a:gd name="T0" fmla="*/ 0 w 903"/>
                <a:gd name="T1" fmla="*/ 503 h 503"/>
                <a:gd name="T2" fmla="*/ 0 w 903"/>
                <a:gd name="T3" fmla="*/ 0 h 503"/>
                <a:gd name="T4" fmla="*/ 903 w 903"/>
                <a:gd name="T5" fmla="*/ 0 h 503"/>
                <a:gd name="T6" fmla="*/ 903 w 903"/>
                <a:gd name="T7" fmla="*/ 46 h 503"/>
                <a:gd name="T8" fmla="*/ 47 w 903"/>
                <a:gd name="T9" fmla="*/ 46 h 503"/>
                <a:gd name="T10" fmla="*/ 47 w 903"/>
                <a:gd name="T11" fmla="*/ 503 h 503"/>
                <a:gd name="T12" fmla="*/ 0 w 903"/>
                <a:gd name="T13" fmla="*/ 503 h 503"/>
              </a:gdLst>
              <a:ahLst/>
              <a:cxnLst>
                <a:cxn ang="0">
                  <a:pos x="T0" y="T1"/>
                </a:cxn>
                <a:cxn ang="0">
                  <a:pos x="T2" y="T3"/>
                </a:cxn>
                <a:cxn ang="0">
                  <a:pos x="T4" y="T5"/>
                </a:cxn>
                <a:cxn ang="0">
                  <a:pos x="T6" y="T7"/>
                </a:cxn>
                <a:cxn ang="0">
                  <a:pos x="T8" y="T9"/>
                </a:cxn>
                <a:cxn ang="0">
                  <a:pos x="T10" y="T11"/>
                </a:cxn>
                <a:cxn ang="0">
                  <a:pos x="T12" y="T13"/>
                </a:cxn>
              </a:cxnLst>
              <a:rect l="0" t="0" r="r" b="b"/>
              <a:pathLst>
                <a:path w="903" h="503">
                  <a:moveTo>
                    <a:pt x="0" y="503"/>
                  </a:moveTo>
                  <a:lnTo>
                    <a:pt x="0" y="0"/>
                  </a:lnTo>
                  <a:lnTo>
                    <a:pt x="903" y="0"/>
                  </a:lnTo>
                  <a:lnTo>
                    <a:pt x="903" y="46"/>
                  </a:lnTo>
                  <a:lnTo>
                    <a:pt x="47" y="46"/>
                  </a:lnTo>
                  <a:lnTo>
                    <a:pt x="47" y="503"/>
                  </a:lnTo>
                  <a:lnTo>
                    <a:pt x="0" y="5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8" name="Line 328"/>
            <p:cNvSpPr>
              <a:spLocks noChangeShapeType="1"/>
            </p:cNvSpPr>
            <p:nvPr/>
          </p:nvSpPr>
          <p:spPr bwMode="auto">
            <a:xfrm>
              <a:off x="3771" y="3382"/>
              <a:ext cx="0" cy="197"/>
            </a:xfrm>
            <a:prstGeom prst="line">
              <a:avLst/>
            </a:prstGeom>
            <a:noFill/>
            <a:ln w="26988">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299" name="Line 329"/>
            <p:cNvSpPr>
              <a:spLocks noChangeShapeType="1"/>
            </p:cNvSpPr>
            <p:nvPr/>
          </p:nvSpPr>
          <p:spPr bwMode="auto">
            <a:xfrm>
              <a:off x="3988" y="3382"/>
              <a:ext cx="0" cy="197"/>
            </a:xfrm>
            <a:prstGeom prst="line">
              <a:avLst/>
            </a:prstGeom>
            <a:noFill/>
            <a:ln w="26988">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0" name="Rectangle 330"/>
            <p:cNvSpPr>
              <a:spLocks noChangeArrowheads="1"/>
            </p:cNvSpPr>
            <p:nvPr/>
          </p:nvSpPr>
          <p:spPr bwMode="auto">
            <a:xfrm>
              <a:off x="3949" y="1541"/>
              <a:ext cx="38" cy="4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1" name="Rectangle 331"/>
            <p:cNvSpPr>
              <a:spLocks noChangeArrowheads="1"/>
            </p:cNvSpPr>
            <p:nvPr/>
          </p:nvSpPr>
          <p:spPr bwMode="auto">
            <a:xfrm>
              <a:off x="3949" y="1543"/>
              <a:ext cx="38" cy="2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2" name="Rectangle 332"/>
            <p:cNvSpPr>
              <a:spLocks noChangeArrowheads="1"/>
            </p:cNvSpPr>
            <p:nvPr/>
          </p:nvSpPr>
          <p:spPr bwMode="auto">
            <a:xfrm>
              <a:off x="3949" y="1543"/>
              <a:ext cx="38" cy="27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3" name="Rectangle 333"/>
            <p:cNvSpPr>
              <a:spLocks noChangeArrowheads="1"/>
            </p:cNvSpPr>
            <p:nvPr/>
          </p:nvSpPr>
          <p:spPr bwMode="auto">
            <a:xfrm>
              <a:off x="3960" y="1689"/>
              <a:ext cx="16" cy="2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4" name="Rectangle 334"/>
            <p:cNvSpPr>
              <a:spLocks noChangeArrowheads="1"/>
            </p:cNvSpPr>
            <p:nvPr/>
          </p:nvSpPr>
          <p:spPr bwMode="auto">
            <a:xfrm>
              <a:off x="4421" y="1474"/>
              <a:ext cx="237" cy="148"/>
            </a:xfrm>
            <a:prstGeom prst="rect">
              <a:avLst/>
            </a:prstGeom>
            <a:noFill/>
            <a:ln w="269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5" name="Freeform 335"/>
            <p:cNvSpPr>
              <a:spLocks/>
            </p:cNvSpPr>
            <p:nvPr/>
          </p:nvSpPr>
          <p:spPr bwMode="auto">
            <a:xfrm>
              <a:off x="4650" y="1613"/>
              <a:ext cx="748" cy="153"/>
            </a:xfrm>
            <a:custGeom>
              <a:avLst/>
              <a:gdLst>
                <a:gd name="T0" fmla="*/ 0 w 748"/>
                <a:gd name="T1" fmla="*/ 0 h 153"/>
                <a:gd name="T2" fmla="*/ 0 w 748"/>
                <a:gd name="T3" fmla="*/ 153 h 153"/>
                <a:gd name="T4" fmla="*/ 748 w 748"/>
                <a:gd name="T5" fmla="*/ 153 h 153"/>
                <a:gd name="T6" fmla="*/ 748 w 748"/>
                <a:gd name="T7" fmla="*/ 152 h 153"/>
              </a:gdLst>
              <a:ahLst/>
              <a:cxnLst>
                <a:cxn ang="0">
                  <a:pos x="T0" y="T1"/>
                </a:cxn>
                <a:cxn ang="0">
                  <a:pos x="T2" y="T3"/>
                </a:cxn>
                <a:cxn ang="0">
                  <a:pos x="T4" y="T5"/>
                </a:cxn>
                <a:cxn ang="0">
                  <a:pos x="T6" y="T7"/>
                </a:cxn>
              </a:cxnLst>
              <a:rect l="0" t="0" r="r" b="b"/>
              <a:pathLst>
                <a:path w="748" h="153">
                  <a:moveTo>
                    <a:pt x="0" y="0"/>
                  </a:moveTo>
                  <a:lnTo>
                    <a:pt x="0" y="153"/>
                  </a:lnTo>
                  <a:lnTo>
                    <a:pt x="748" y="153"/>
                  </a:lnTo>
                  <a:lnTo>
                    <a:pt x="748" y="152"/>
                  </a:ln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6" name="Freeform 336"/>
            <p:cNvSpPr>
              <a:spLocks/>
            </p:cNvSpPr>
            <p:nvPr/>
          </p:nvSpPr>
          <p:spPr bwMode="auto">
            <a:xfrm>
              <a:off x="1639" y="2901"/>
              <a:ext cx="233" cy="300"/>
            </a:xfrm>
            <a:custGeom>
              <a:avLst/>
              <a:gdLst>
                <a:gd name="T0" fmla="*/ 6 w 233"/>
                <a:gd name="T1" fmla="*/ 0 h 300"/>
                <a:gd name="T2" fmla="*/ 18 w 233"/>
                <a:gd name="T3" fmla="*/ 1 h 300"/>
                <a:gd name="T4" fmla="*/ 28 w 233"/>
                <a:gd name="T5" fmla="*/ 1 h 300"/>
                <a:gd name="T6" fmla="*/ 39 w 233"/>
                <a:gd name="T7" fmla="*/ 3 h 300"/>
                <a:gd name="T8" fmla="*/ 49 w 233"/>
                <a:gd name="T9" fmla="*/ 6 h 300"/>
                <a:gd name="T10" fmla="*/ 59 w 233"/>
                <a:gd name="T11" fmla="*/ 8 h 300"/>
                <a:gd name="T12" fmla="*/ 68 w 233"/>
                <a:gd name="T13" fmla="*/ 11 h 300"/>
                <a:gd name="T14" fmla="*/ 76 w 233"/>
                <a:gd name="T15" fmla="*/ 14 h 300"/>
                <a:gd name="T16" fmla="*/ 84 w 233"/>
                <a:gd name="T17" fmla="*/ 17 h 300"/>
                <a:gd name="T18" fmla="*/ 92 w 233"/>
                <a:gd name="T19" fmla="*/ 21 h 300"/>
                <a:gd name="T20" fmla="*/ 100 w 233"/>
                <a:gd name="T21" fmla="*/ 24 h 300"/>
                <a:gd name="T22" fmla="*/ 107 w 233"/>
                <a:gd name="T23" fmla="*/ 28 h 300"/>
                <a:gd name="T24" fmla="*/ 115 w 233"/>
                <a:gd name="T25" fmla="*/ 32 h 300"/>
                <a:gd name="T26" fmla="*/ 122 w 233"/>
                <a:gd name="T27" fmla="*/ 36 h 300"/>
                <a:gd name="T28" fmla="*/ 129 w 233"/>
                <a:gd name="T29" fmla="*/ 40 h 300"/>
                <a:gd name="T30" fmla="*/ 135 w 233"/>
                <a:gd name="T31" fmla="*/ 46 h 300"/>
                <a:gd name="T32" fmla="*/ 141 w 233"/>
                <a:gd name="T33" fmla="*/ 50 h 300"/>
                <a:gd name="T34" fmla="*/ 147 w 233"/>
                <a:gd name="T35" fmla="*/ 56 h 300"/>
                <a:gd name="T36" fmla="*/ 154 w 233"/>
                <a:gd name="T37" fmla="*/ 60 h 300"/>
                <a:gd name="T38" fmla="*/ 159 w 233"/>
                <a:gd name="T39" fmla="*/ 65 h 300"/>
                <a:gd name="T40" fmla="*/ 164 w 233"/>
                <a:gd name="T41" fmla="*/ 71 h 300"/>
                <a:gd name="T42" fmla="*/ 170 w 233"/>
                <a:gd name="T43" fmla="*/ 76 h 300"/>
                <a:gd name="T44" fmla="*/ 175 w 233"/>
                <a:gd name="T45" fmla="*/ 82 h 300"/>
                <a:gd name="T46" fmla="*/ 180 w 233"/>
                <a:gd name="T47" fmla="*/ 87 h 300"/>
                <a:gd name="T48" fmla="*/ 185 w 233"/>
                <a:gd name="T49" fmla="*/ 94 h 300"/>
                <a:gd name="T50" fmla="*/ 189 w 233"/>
                <a:gd name="T51" fmla="*/ 100 h 300"/>
                <a:gd name="T52" fmla="*/ 194 w 233"/>
                <a:gd name="T53" fmla="*/ 106 h 300"/>
                <a:gd name="T54" fmla="*/ 198 w 233"/>
                <a:gd name="T55" fmla="*/ 112 h 300"/>
                <a:gd name="T56" fmla="*/ 201 w 233"/>
                <a:gd name="T57" fmla="*/ 119 h 300"/>
                <a:gd name="T58" fmla="*/ 205 w 233"/>
                <a:gd name="T59" fmla="*/ 126 h 300"/>
                <a:gd name="T60" fmla="*/ 209 w 233"/>
                <a:gd name="T61" fmla="*/ 133 h 300"/>
                <a:gd name="T62" fmla="*/ 212 w 233"/>
                <a:gd name="T63" fmla="*/ 140 h 300"/>
                <a:gd name="T64" fmla="*/ 216 w 233"/>
                <a:gd name="T65" fmla="*/ 147 h 300"/>
                <a:gd name="T66" fmla="*/ 218 w 233"/>
                <a:gd name="T67" fmla="*/ 154 h 300"/>
                <a:gd name="T68" fmla="*/ 221 w 233"/>
                <a:gd name="T69" fmla="*/ 162 h 300"/>
                <a:gd name="T70" fmla="*/ 224 w 233"/>
                <a:gd name="T71" fmla="*/ 169 h 300"/>
                <a:gd name="T72" fmla="*/ 225 w 233"/>
                <a:gd name="T73" fmla="*/ 177 h 300"/>
                <a:gd name="T74" fmla="*/ 228 w 233"/>
                <a:gd name="T75" fmla="*/ 185 h 300"/>
                <a:gd name="T76" fmla="*/ 230 w 233"/>
                <a:gd name="T77" fmla="*/ 193 h 300"/>
                <a:gd name="T78" fmla="*/ 231 w 233"/>
                <a:gd name="T79" fmla="*/ 202 h 300"/>
                <a:gd name="T80" fmla="*/ 233 w 233"/>
                <a:gd name="T81" fmla="*/ 210 h 300"/>
                <a:gd name="T82" fmla="*/ 233 w 233"/>
                <a:gd name="T83" fmla="*/ 219 h 300"/>
                <a:gd name="T84" fmla="*/ 233 w 233"/>
                <a:gd name="T85" fmla="*/ 228 h 300"/>
                <a:gd name="T86" fmla="*/ 233 w 233"/>
                <a:gd name="T87" fmla="*/ 237 h 300"/>
                <a:gd name="T88" fmla="*/ 233 w 233"/>
                <a:gd name="T89" fmla="*/ 247 h 300"/>
                <a:gd name="T90" fmla="*/ 233 w 233"/>
                <a:gd name="T91" fmla="*/ 257 h 300"/>
                <a:gd name="T92" fmla="*/ 233 w 233"/>
                <a:gd name="T93" fmla="*/ 267 h 300"/>
                <a:gd name="T94" fmla="*/ 232 w 233"/>
                <a:gd name="T95" fmla="*/ 277 h 300"/>
                <a:gd name="T96" fmla="*/ 229 w 233"/>
                <a:gd name="T97" fmla="*/ 289 h 300"/>
                <a:gd name="T98" fmla="*/ 227 w 233"/>
                <a:gd name="T99" fmla="*/ 300 h 300"/>
                <a:gd name="T100" fmla="*/ 4 w 233"/>
                <a:gd name="T101"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3" h="300">
                  <a:moveTo>
                    <a:pt x="0" y="0"/>
                  </a:moveTo>
                  <a:lnTo>
                    <a:pt x="6" y="0"/>
                  </a:lnTo>
                  <a:lnTo>
                    <a:pt x="13" y="0"/>
                  </a:lnTo>
                  <a:lnTo>
                    <a:pt x="18" y="1"/>
                  </a:lnTo>
                  <a:lnTo>
                    <a:pt x="23" y="1"/>
                  </a:lnTo>
                  <a:lnTo>
                    <a:pt x="28" y="1"/>
                  </a:lnTo>
                  <a:lnTo>
                    <a:pt x="34" y="2"/>
                  </a:lnTo>
                  <a:lnTo>
                    <a:pt x="39" y="3"/>
                  </a:lnTo>
                  <a:lnTo>
                    <a:pt x="45" y="5"/>
                  </a:lnTo>
                  <a:lnTo>
                    <a:pt x="49" y="6"/>
                  </a:lnTo>
                  <a:lnTo>
                    <a:pt x="53" y="7"/>
                  </a:lnTo>
                  <a:lnTo>
                    <a:pt x="59" y="8"/>
                  </a:lnTo>
                  <a:lnTo>
                    <a:pt x="63" y="9"/>
                  </a:lnTo>
                  <a:lnTo>
                    <a:pt x="68" y="11"/>
                  </a:lnTo>
                  <a:lnTo>
                    <a:pt x="72" y="12"/>
                  </a:lnTo>
                  <a:lnTo>
                    <a:pt x="76" y="14"/>
                  </a:lnTo>
                  <a:lnTo>
                    <a:pt x="80" y="16"/>
                  </a:lnTo>
                  <a:lnTo>
                    <a:pt x="84" y="17"/>
                  </a:lnTo>
                  <a:lnTo>
                    <a:pt x="88" y="19"/>
                  </a:lnTo>
                  <a:lnTo>
                    <a:pt x="92" y="21"/>
                  </a:lnTo>
                  <a:lnTo>
                    <a:pt x="96" y="23"/>
                  </a:lnTo>
                  <a:lnTo>
                    <a:pt x="100" y="24"/>
                  </a:lnTo>
                  <a:lnTo>
                    <a:pt x="104" y="26"/>
                  </a:lnTo>
                  <a:lnTo>
                    <a:pt x="107" y="28"/>
                  </a:lnTo>
                  <a:lnTo>
                    <a:pt x="111" y="30"/>
                  </a:lnTo>
                  <a:lnTo>
                    <a:pt x="115" y="32"/>
                  </a:lnTo>
                  <a:lnTo>
                    <a:pt x="118" y="34"/>
                  </a:lnTo>
                  <a:lnTo>
                    <a:pt x="122" y="36"/>
                  </a:lnTo>
                  <a:lnTo>
                    <a:pt x="125" y="39"/>
                  </a:lnTo>
                  <a:lnTo>
                    <a:pt x="129" y="40"/>
                  </a:lnTo>
                  <a:lnTo>
                    <a:pt x="132" y="43"/>
                  </a:lnTo>
                  <a:lnTo>
                    <a:pt x="135" y="46"/>
                  </a:lnTo>
                  <a:lnTo>
                    <a:pt x="138" y="47"/>
                  </a:lnTo>
                  <a:lnTo>
                    <a:pt x="141" y="50"/>
                  </a:lnTo>
                  <a:lnTo>
                    <a:pt x="145" y="53"/>
                  </a:lnTo>
                  <a:lnTo>
                    <a:pt x="147" y="56"/>
                  </a:lnTo>
                  <a:lnTo>
                    <a:pt x="151" y="57"/>
                  </a:lnTo>
                  <a:lnTo>
                    <a:pt x="154" y="60"/>
                  </a:lnTo>
                  <a:lnTo>
                    <a:pt x="156" y="63"/>
                  </a:lnTo>
                  <a:lnTo>
                    <a:pt x="159" y="65"/>
                  </a:lnTo>
                  <a:lnTo>
                    <a:pt x="162" y="68"/>
                  </a:lnTo>
                  <a:lnTo>
                    <a:pt x="164" y="71"/>
                  </a:lnTo>
                  <a:lnTo>
                    <a:pt x="167" y="73"/>
                  </a:lnTo>
                  <a:lnTo>
                    <a:pt x="170" y="76"/>
                  </a:lnTo>
                  <a:lnTo>
                    <a:pt x="172" y="79"/>
                  </a:lnTo>
                  <a:lnTo>
                    <a:pt x="175" y="82"/>
                  </a:lnTo>
                  <a:lnTo>
                    <a:pt x="178" y="85"/>
                  </a:lnTo>
                  <a:lnTo>
                    <a:pt x="180" y="87"/>
                  </a:lnTo>
                  <a:lnTo>
                    <a:pt x="182" y="91"/>
                  </a:lnTo>
                  <a:lnTo>
                    <a:pt x="185" y="94"/>
                  </a:lnTo>
                  <a:lnTo>
                    <a:pt x="187" y="97"/>
                  </a:lnTo>
                  <a:lnTo>
                    <a:pt x="189" y="100"/>
                  </a:lnTo>
                  <a:lnTo>
                    <a:pt x="192" y="103"/>
                  </a:lnTo>
                  <a:lnTo>
                    <a:pt x="194" y="106"/>
                  </a:lnTo>
                  <a:lnTo>
                    <a:pt x="195" y="110"/>
                  </a:lnTo>
                  <a:lnTo>
                    <a:pt x="198" y="112"/>
                  </a:lnTo>
                  <a:lnTo>
                    <a:pt x="200" y="116"/>
                  </a:lnTo>
                  <a:lnTo>
                    <a:pt x="201" y="119"/>
                  </a:lnTo>
                  <a:lnTo>
                    <a:pt x="203" y="122"/>
                  </a:lnTo>
                  <a:lnTo>
                    <a:pt x="205" y="126"/>
                  </a:lnTo>
                  <a:lnTo>
                    <a:pt x="207" y="129"/>
                  </a:lnTo>
                  <a:lnTo>
                    <a:pt x="209" y="133"/>
                  </a:lnTo>
                  <a:lnTo>
                    <a:pt x="210" y="136"/>
                  </a:lnTo>
                  <a:lnTo>
                    <a:pt x="212" y="140"/>
                  </a:lnTo>
                  <a:lnTo>
                    <a:pt x="214" y="143"/>
                  </a:lnTo>
                  <a:lnTo>
                    <a:pt x="216" y="147"/>
                  </a:lnTo>
                  <a:lnTo>
                    <a:pt x="217" y="150"/>
                  </a:lnTo>
                  <a:lnTo>
                    <a:pt x="218" y="154"/>
                  </a:lnTo>
                  <a:lnTo>
                    <a:pt x="219" y="158"/>
                  </a:lnTo>
                  <a:lnTo>
                    <a:pt x="221" y="162"/>
                  </a:lnTo>
                  <a:lnTo>
                    <a:pt x="222" y="166"/>
                  </a:lnTo>
                  <a:lnTo>
                    <a:pt x="224" y="169"/>
                  </a:lnTo>
                  <a:lnTo>
                    <a:pt x="225" y="174"/>
                  </a:lnTo>
                  <a:lnTo>
                    <a:pt x="225" y="177"/>
                  </a:lnTo>
                  <a:lnTo>
                    <a:pt x="227" y="181"/>
                  </a:lnTo>
                  <a:lnTo>
                    <a:pt x="228" y="185"/>
                  </a:lnTo>
                  <a:lnTo>
                    <a:pt x="229" y="190"/>
                  </a:lnTo>
                  <a:lnTo>
                    <a:pt x="230" y="193"/>
                  </a:lnTo>
                  <a:lnTo>
                    <a:pt x="231" y="197"/>
                  </a:lnTo>
                  <a:lnTo>
                    <a:pt x="231" y="202"/>
                  </a:lnTo>
                  <a:lnTo>
                    <a:pt x="232" y="205"/>
                  </a:lnTo>
                  <a:lnTo>
                    <a:pt x="233" y="210"/>
                  </a:lnTo>
                  <a:lnTo>
                    <a:pt x="233" y="214"/>
                  </a:lnTo>
                  <a:lnTo>
                    <a:pt x="233" y="219"/>
                  </a:lnTo>
                  <a:lnTo>
                    <a:pt x="233" y="223"/>
                  </a:lnTo>
                  <a:lnTo>
                    <a:pt x="233" y="228"/>
                  </a:lnTo>
                  <a:lnTo>
                    <a:pt x="233" y="233"/>
                  </a:lnTo>
                  <a:lnTo>
                    <a:pt x="233" y="237"/>
                  </a:lnTo>
                  <a:lnTo>
                    <a:pt x="233" y="242"/>
                  </a:lnTo>
                  <a:lnTo>
                    <a:pt x="233" y="247"/>
                  </a:lnTo>
                  <a:lnTo>
                    <a:pt x="233" y="252"/>
                  </a:lnTo>
                  <a:lnTo>
                    <a:pt x="233" y="257"/>
                  </a:lnTo>
                  <a:lnTo>
                    <a:pt x="233" y="261"/>
                  </a:lnTo>
                  <a:lnTo>
                    <a:pt x="233" y="267"/>
                  </a:lnTo>
                  <a:lnTo>
                    <a:pt x="233" y="272"/>
                  </a:lnTo>
                  <a:lnTo>
                    <a:pt x="232" y="277"/>
                  </a:lnTo>
                  <a:lnTo>
                    <a:pt x="231" y="283"/>
                  </a:lnTo>
                  <a:lnTo>
                    <a:pt x="229" y="289"/>
                  </a:lnTo>
                  <a:lnTo>
                    <a:pt x="228" y="294"/>
                  </a:lnTo>
                  <a:lnTo>
                    <a:pt x="227" y="300"/>
                  </a:lnTo>
                  <a:lnTo>
                    <a:pt x="226" y="300"/>
                  </a:lnTo>
                  <a:lnTo>
                    <a:pt x="4" y="300"/>
                  </a:lnTo>
                </a:path>
              </a:pathLst>
            </a:cu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7" name="Rectangle 337"/>
            <p:cNvSpPr>
              <a:spLocks noChangeArrowheads="1"/>
            </p:cNvSpPr>
            <p:nvPr/>
          </p:nvSpPr>
          <p:spPr bwMode="auto">
            <a:xfrm>
              <a:off x="1567" y="2899"/>
              <a:ext cx="76" cy="30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8" name="Freeform 338"/>
            <p:cNvSpPr>
              <a:spLocks/>
            </p:cNvSpPr>
            <p:nvPr/>
          </p:nvSpPr>
          <p:spPr bwMode="auto">
            <a:xfrm>
              <a:off x="1864" y="2441"/>
              <a:ext cx="303" cy="233"/>
            </a:xfrm>
            <a:custGeom>
              <a:avLst/>
              <a:gdLst>
                <a:gd name="T0" fmla="*/ 1 w 303"/>
                <a:gd name="T1" fmla="*/ 228 h 233"/>
                <a:gd name="T2" fmla="*/ 2 w 303"/>
                <a:gd name="T3" fmla="*/ 216 h 233"/>
                <a:gd name="T4" fmla="*/ 2 w 303"/>
                <a:gd name="T5" fmla="*/ 206 h 233"/>
                <a:gd name="T6" fmla="*/ 4 w 303"/>
                <a:gd name="T7" fmla="*/ 195 h 233"/>
                <a:gd name="T8" fmla="*/ 7 w 303"/>
                <a:gd name="T9" fmla="*/ 185 h 233"/>
                <a:gd name="T10" fmla="*/ 10 w 303"/>
                <a:gd name="T11" fmla="*/ 176 h 233"/>
                <a:gd name="T12" fmla="*/ 12 w 303"/>
                <a:gd name="T13" fmla="*/ 167 h 233"/>
                <a:gd name="T14" fmla="*/ 15 w 303"/>
                <a:gd name="T15" fmla="*/ 158 h 233"/>
                <a:gd name="T16" fmla="*/ 18 w 303"/>
                <a:gd name="T17" fmla="*/ 150 h 233"/>
                <a:gd name="T18" fmla="*/ 22 w 303"/>
                <a:gd name="T19" fmla="*/ 142 h 233"/>
                <a:gd name="T20" fmla="*/ 26 w 303"/>
                <a:gd name="T21" fmla="*/ 134 h 233"/>
                <a:gd name="T22" fmla="*/ 29 w 303"/>
                <a:gd name="T23" fmla="*/ 127 h 233"/>
                <a:gd name="T24" fmla="*/ 34 w 303"/>
                <a:gd name="T25" fmla="*/ 120 h 233"/>
                <a:gd name="T26" fmla="*/ 38 w 303"/>
                <a:gd name="T27" fmla="*/ 112 h 233"/>
                <a:gd name="T28" fmla="*/ 43 w 303"/>
                <a:gd name="T29" fmla="*/ 105 h 233"/>
                <a:gd name="T30" fmla="*/ 47 w 303"/>
                <a:gd name="T31" fmla="*/ 99 h 233"/>
                <a:gd name="T32" fmla="*/ 51 w 303"/>
                <a:gd name="T33" fmla="*/ 93 h 233"/>
                <a:gd name="T34" fmla="*/ 57 w 303"/>
                <a:gd name="T35" fmla="*/ 87 h 233"/>
                <a:gd name="T36" fmla="*/ 62 w 303"/>
                <a:gd name="T37" fmla="*/ 81 h 233"/>
                <a:gd name="T38" fmla="*/ 68 w 303"/>
                <a:gd name="T39" fmla="*/ 75 h 233"/>
                <a:gd name="T40" fmla="*/ 73 w 303"/>
                <a:gd name="T41" fmla="*/ 69 h 233"/>
                <a:gd name="T42" fmla="*/ 78 w 303"/>
                <a:gd name="T43" fmla="*/ 64 h 233"/>
                <a:gd name="T44" fmla="*/ 84 w 303"/>
                <a:gd name="T45" fmla="*/ 59 h 233"/>
                <a:gd name="T46" fmla="*/ 90 w 303"/>
                <a:gd name="T47" fmla="*/ 54 h 233"/>
                <a:gd name="T48" fmla="*/ 96 w 303"/>
                <a:gd name="T49" fmla="*/ 49 h 233"/>
                <a:gd name="T50" fmla="*/ 102 w 303"/>
                <a:gd name="T51" fmla="*/ 45 h 233"/>
                <a:gd name="T52" fmla="*/ 109 w 303"/>
                <a:gd name="T53" fmla="*/ 41 h 233"/>
                <a:gd name="T54" fmla="*/ 115 w 303"/>
                <a:gd name="T55" fmla="*/ 36 h 233"/>
                <a:gd name="T56" fmla="*/ 121 w 303"/>
                <a:gd name="T57" fmla="*/ 33 h 233"/>
                <a:gd name="T58" fmla="*/ 128 w 303"/>
                <a:gd name="T59" fmla="*/ 29 h 233"/>
                <a:gd name="T60" fmla="*/ 135 w 303"/>
                <a:gd name="T61" fmla="*/ 26 h 233"/>
                <a:gd name="T62" fmla="*/ 142 w 303"/>
                <a:gd name="T63" fmla="*/ 22 h 233"/>
                <a:gd name="T64" fmla="*/ 150 w 303"/>
                <a:gd name="T65" fmla="*/ 18 h 233"/>
                <a:gd name="T66" fmla="*/ 157 w 303"/>
                <a:gd name="T67" fmla="*/ 16 h 233"/>
                <a:gd name="T68" fmla="*/ 164 w 303"/>
                <a:gd name="T69" fmla="*/ 13 h 233"/>
                <a:gd name="T70" fmla="*/ 172 w 303"/>
                <a:gd name="T71" fmla="*/ 10 h 233"/>
                <a:gd name="T72" fmla="*/ 180 w 303"/>
                <a:gd name="T73" fmla="*/ 9 h 233"/>
                <a:gd name="T74" fmla="*/ 188 w 303"/>
                <a:gd name="T75" fmla="*/ 6 h 233"/>
                <a:gd name="T76" fmla="*/ 196 w 303"/>
                <a:gd name="T77" fmla="*/ 4 h 233"/>
                <a:gd name="T78" fmla="*/ 204 w 303"/>
                <a:gd name="T79" fmla="*/ 3 h 233"/>
                <a:gd name="T80" fmla="*/ 213 w 303"/>
                <a:gd name="T81" fmla="*/ 2 h 233"/>
                <a:gd name="T82" fmla="*/ 222 w 303"/>
                <a:gd name="T83" fmla="*/ 1 h 233"/>
                <a:gd name="T84" fmla="*/ 231 w 303"/>
                <a:gd name="T85" fmla="*/ 0 h 233"/>
                <a:gd name="T86" fmla="*/ 241 w 303"/>
                <a:gd name="T87" fmla="*/ 0 h 233"/>
                <a:gd name="T88" fmla="*/ 250 w 303"/>
                <a:gd name="T89" fmla="*/ 0 h 233"/>
                <a:gd name="T90" fmla="*/ 260 w 303"/>
                <a:gd name="T91" fmla="*/ 1 h 233"/>
                <a:gd name="T92" fmla="*/ 270 w 303"/>
                <a:gd name="T93" fmla="*/ 2 h 233"/>
                <a:gd name="T94" fmla="*/ 281 w 303"/>
                <a:gd name="T95" fmla="*/ 2 h 233"/>
                <a:gd name="T96" fmla="*/ 292 w 303"/>
                <a:gd name="T97" fmla="*/ 5 h 233"/>
                <a:gd name="T98" fmla="*/ 303 w 303"/>
                <a:gd name="T99" fmla="*/ 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3" h="233">
                  <a:moveTo>
                    <a:pt x="0" y="233"/>
                  </a:moveTo>
                  <a:lnTo>
                    <a:pt x="1" y="228"/>
                  </a:lnTo>
                  <a:lnTo>
                    <a:pt x="1" y="222"/>
                  </a:lnTo>
                  <a:lnTo>
                    <a:pt x="2" y="216"/>
                  </a:lnTo>
                  <a:lnTo>
                    <a:pt x="2" y="211"/>
                  </a:lnTo>
                  <a:lnTo>
                    <a:pt x="2" y="206"/>
                  </a:lnTo>
                  <a:lnTo>
                    <a:pt x="3" y="200"/>
                  </a:lnTo>
                  <a:lnTo>
                    <a:pt x="4" y="195"/>
                  </a:lnTo>
                  <a:lnTo>
                    <a:pt x="6" y="190"/>
                  </a:lnTo>
                  <a:lnTo>
                    <a:pt x="7" y="185"/>
                  </a:lnTo>
                  <a:lnTo>
                    <a:pt x="8" y="181"/>
                  </a:lnTo>
                  <a:lnTo>
                    <a:pt x="10" y="176"/>
                  </a:lnTo>
                  <a:lnTo>
                    <a:pt x="10" y="171"/>
                  </a:lnTo>
                  <a:lnTo>
                    <a:pt x="12" y="167"/>
                  </a:lnTo>
                  <a:lnTo>
                    <a:pt x="13" y="162"/>
                  </a:lnTo>
                  <a:lnTo>
                    <a:pt x="15" y="158"/>
                  </a:lnTo>
                  <a:lnTo>
                    <a:pt x="17" y="154"/>
                  </a:lnTo>
                  <a:lnTo>
                    <a:pt x="18" y="150"/>
                  </a:lnTo>
                  <a:lnTo>
                    <a:pt x="20" y="145"/>
                  </a:lnTo>
                  <a:lnTo>
                    <a:pt x="22" y="142"/>
                  </a:lnTo>
                  <a:lnTo>
                    <a:pt x="24" y="137"/>
                  </a:lnTo>
                  <a:lnTo>
                    <a:pt x="26" y="134"/>
                  </a:lnTo>
                  <a:lnTo>
                    <a:pt x="27" y="130"/>
                  </a:lnTo>
                  <a:lnTo>
                    <a:pt x="29" y="127"/>
                  </a:lnTo>
                  <a:lnTo>
                    <a:pt x="32" y="123"/>
                  </a:lnTo>
                  <a:lnTo>
                    <a:pt x="34" y="120"/>
                  </a:lnTo>
                  <a:lnTo>
                    <a:pt x="35" y="116"/>
                  </a:lnTo>
                  <a:lnTo>
                    <a:pt x="38" y="112"/>
                  </a:lnTo>
                  <a:lnTo>
                    <a:pt x="40" y="109"/>
                  </a:lnTo>
                  <a:lnTo>
                    <a:pt x="43" y="105"/>
                  </a:lnTo>
                  <a:lnTo>
                    <a:pt x="44" y="102"/>
                  </a:lnTo>
                  <a:lnTo>
                    <a:pt x="47" y="99"/>
                  </a:lnTo>
                  <a:lnTo>
                    <a:pt x="50" y="96"/>
                  </a:lnTo>
                  <a:lnTo>
                    <a:pt x="51" y="93"/>
                  </a:lnTo>
                  <a:lnTo>
                    <a:pt x="54" y="89"/>
                  </a:lnTo>
                  <a:lnTo>
                    <a:pt x="57" y="87"/>
                  </a:lnTo>
                  <a:lnTo>
                    <a:pt x="59" y="83"/>
                  </a:lnTo>
                  <a:lnTo>
                    <a:pt x="62" y="81"/>
                  </a:lnTo>
                  <a:lnTo>
                    <a:pt x="65" y="78"/>
                  </a:lnTo>
                  <a:lnTo>
                    <a:pt x="68" y="75"/>
                  </a:lnTo>
                  <a:lnTo>
                    <a:pt x="70" y="72"/>
                  </a:lnTo>
                  <a:lnTo>
                    <a:pt x="73" y="69"/>
                  </a:lnTo>
                  <a:lnTo>
                    <a:pt x="76" y="66"/>
                  </a:lnTo>
                  <a:lnTo>
                    <a:pt x="78" y="64"/>
                  </a:lnTo>
                  <a:lnTo>
                    <a:pt x="81" y="62"/>
                  </a:lnTo>
                  <a:lnTo>
                    <a:pt x="84" y="59"/>
                  </a:lnTo>
                  <a:lnTo>
                    <a:pt x="87" y="57"/>
                  </a:lnTo>
                  <a:lnTo>
                    <a:pt x="90" y="54"/>
                  </a:lnTo>
                  <a:lnTo>
                    <a:pt x="92" y="51"/>
                  </a:lnTo>
                  <a:lnTo>
                    <a:pt x="96" y="49"/>
                  </a:lnTo>
                  <a:lnTo>
                    <a:pt x="99" y="47"/>
                  </a:lnTo>
                  <a:lnTo>
                    <a:pt x="102" y="45"/>
                  </a:lnTo>
                  <a:lnTo>
                    <a:pt x="105" y="42"/>
                  </a:lnTo>
                  <a:lnTo>
                    <a:pt x="109" y="41"/>
                  </a:lnTo>
                  <a:lnTo>
                    <a:pt x="111" y="39"/>
                  </a:lnTo>
                  <a:lnTo>
                    <a:pt x="115" y="36"/>
                  </a:lnTo>
                  <a:lnTo>
                    <a:pt x="118" y="34"/>
                  </a:lnTo>
                  <a:lnTo>
                    <a:pt x="121" y="33"/>
                  </a:lnTo>
                  <a:lnTo>
                    <a:pt x="125" y="31"/>
                  </a:lnTo>
                  <a:lnTo>
                    <a:pt x="128" y="29"/>
                  </a:lnTo>
                  <a:lnTo>
                    <a:pt x="132" y="27"/>
                  </a:lnTo>
                  <a:lnTo>
                    <a:pt x="135" y="26"/>
                  </a:lnTo>
                  <a:lnTo>
                    <a:pt x="139" y="24"/>
                  </a:lnTo>
                  <a:lnTo>
                    <a:pt x="142" y="22"/>
                  </a:lnTo>
                  <a:lnTo>
                    <a:pt x="146" y="20"/>
                  </a:lnTo>
                  <a:lnTo>
                    <a:pt x="150" y="18"/>
                  </a:lnTo>
                  <a:lnTo>
                    <a:pt x="153" y="18"/>
                  </a:lnTo>
                  <a:lnTo>
                    <a:pt x="157" y="16"/>
                  </a:lnTo>
                  <a:lnTo>
                    <a:pt x="160" y="14"/>
                  </a:lnTo>
                  <a:lnTo>
                    <a:pt x="164" y="13"/>
                  </a:lnTo>
                  <a:lnTo>
                    <a:pt x="168" y="11"/>
                  </a:lnTo>
                  <a:lnTo>
                    <a:pt x="172" y="10"/>
                  </a:lnTo>
                  <a:lnTo>
                    <a:pt x="175" y="10"/>
                  </a:lnTo>
                  <a:lnTo>
                    <a:pt x="180" y="9"/>
                  </a:lnTo>
                  <a:lnTo>
                    <a:pt x="183" y="7"/>
                  </a:lnTo>
                  <a:lnTo>
                    <a:pt x="188" y="6"/>
                  </a:lnTo>
                  <a:lnTo>
                    <a:pt x="191" y="5"/>
                  </a:lnTo>
                  <a:lnTo>
                    <a:pt x="196" y="4"/>
                  </a:lnTo>
                  <a:lnTo>
                    <a:pt x="200" y="3"/>
                  </a:lnTo>
                  <a:lnTo>
                    <a:pt x="204" y="3"/>
                  </a:lnTo>
                  <a:lnTo>
                    <a:pt x="208" y="2"/>
                  </a:lnTo>
                  <a:lnTo>
                    <a:pt x="213" y="2"/>
                  </a:lnTo>
                  <a:lnTo>
                    <a:pt x="217" y="2"/>
                  </a:lnTo>
                  <a:lnTo>
                    <a:pt x="222" y="1"/>
                  </a:lnTo>
                  <a:lnTo>
                    <a:pt x="226" y="1"/>
                  </a:lnTo>
                  <a:lnTo>
                    <a:pt x="231" y="0"/>
                  </a:lnTo>
                  <a:lnTo>
                    <a:pt x="235" y="0"/>
                  </a:lnTo>
                  <a:lnTo>
                    <a:pt x="241" y="0"/>
                  </a:lnTo>
                  <a:lnTo>
                    <a:pt x="245" y="0"/>
                  </a:lnTo>
                  <a:lnTo>
                    <a:pt x="250" y="0"/>
                  </a:lnTo>
                  <a:lnTo>
                    <a:pt x="255" y="0"/>
                  </a:lnTo>
                  <a:lnTo>
                    <a:pt x="260" y="1"/>
                  </a:lnTo>
                  <a:lnTo>
                    <a:pt x="265" y="1"/>
                  </a:lnTo>
                  <a:lnTo>
                    <a:pt x="270" y="2"/>
                  </a:lnTo>
                  <a:lnTo>
                    <a:pt x="275" y="2"/>
                  </a:lnTo>
                  <a:lnTo>
                    <a:pt x="281" y="2"/>
                  </a:lnTo>
                  <a:lnTo>
                    <a:pt x="286" y="3"/>
                  </a:lnTo>
                  <a:lnTo>
                    <a:pt x="292" y="5"/>
                  </a:lnTo>
                  <a:lnTo>
                    <a:pt x="298" y="6"/>
                  </a:lnTo>
                  <a:lnTo>
                    <a:pt x="303" y="7"/>
                  </a:lnTo>
                  <a:lnTo>
                    <a:pt x="303" y="231"/>
                  </a:lnTo>
                </a:path>
              </a:pathLst>
            </a:cu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09" name="Rectangle 339"/>
            <p:cNvSpPr>
              <a:spLocks noChangeArrowheads="1"/>
            </p:cNvSpPr>
            <p:nvPr/>
          </p:nvSpPr>
          <p:spPr bwMode="auto">
            <a:xfrm>
              <a:off x="1863" y="2670"/>
              <a:ext cx="305" cy="74"/>
            </a:xfrm>
            <a:prstGeom prst="rect">
              <a:avLst/>
            </a:prstGeom>
            <a:solidFill>
              <a:srgbClr val="D8B7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0" name="Freeform 340"/>
            <p:cNvSpPr>
              <a:spLocks/>
            </p:cNvSpPr>
            <p:nvPr/>
          </p:nvSpPr>
          <p:spPr bwMode="auto">
            <a:xfrm>
              <a:off x="2251" y="2768"/>
              <a:ext cx="231" cy="301"/>
            </a:xfrm>
            <a:custGeom>
              <a:avLst/>
              <a:gdLst>
                <a:gd name="T0" fmla="*/ 7 w 231"/>
                <a:gd name="T1" fmla="*/ 300 h 301"/>
                <a:gd name="T2" fmla="*/ 18 w 231"/>
                <a:gd name="T3" fmla="*/ 300 h 301"/>
                <a:gd name="T4" fmla="*/ 29 w 231"/>
                <a:gd name="T5" fmla="*/ 299 h 301"/>
                <a:gd name="T6" fmla="*/ 39 w 231"/>
                <a:gd name="T7" fmla="*/ 297 h 301"/>
                <a:gd name="T8" fmla="*/ 49 w 231"/>
                <a:gd name="T9" fmla="*/ 295 h 301"/>
                <a:gd name="T10" fmla="*/ 58 w 231"/>
                <a:gd name="T11" fmla="*/ 292 h 301"/>
                <a:gd name="T12" fmla="*/ 67 w 231"/>
                <a:gd name="T13" fmla="*/ 290 h 301"/>
                <a:gd name="T14" fmla="*/ 76 w 231"/>
                <a:gd name="T15" fmla="*/ 287 h 301"/>
                <a:gd name="T16" fmla="*/ 85 w 231"/>
                <a:gd name="T17" fmla="*/ 283 h 301"/>
                <a:gd name="T18" fmla="*/ 92 w 231"/>
                <a:gd name="T19" fmla="*/ 280 h 301"/>
                <a:gd name="T20" fmla="*/ 99 w 231"/>
                <a:gd name="T21" fmla="*/ 276 h 301"/>
                <a:gd name="T22" fmla="*/ 107 w 231"/>
                <a:gd name="T23" fmla="*/ 273 h 301"/>
                <a:gd name="T24" fmla="*/ 114 w 231"/>
                <a:gd name="T25" fmla="*/ 268 h 301"/>
                <a:gd name="T26" fmla="*/ 121 w 231"/>
                <a:gd name="T27" fmla="*/ 264 h 301"/>
                <a:gd name="T28" fmla="*/ 128 w 231"/>
                <a:gd name="T29" fmla="*/ 260 h 301"/>
                <a:gd name="T30" fmla="*/ 135 w 231"/>
                <a:gd name="T31" fmla="*/ 255 h 301"/>
                <a:gd name="T32" fmla="*/ 141 w 231"/>
                <a:gd name="T33" fmla="*/ 251 h 301"/>
                <a:gd name="T34" fmla="*/ 147 w 231"/>
                <a:gd name="T35" fmla="*/ 245 h 301"/>
                <a:gd name="T36" fmla="*/ 153 w 231"/>
                <a:gd name="T37" fmla="*/ 240 h 301"/>
                <a:gd name="T38" fmla="*/ 158 w 231"/>
                <a:gd name="T39" fmla="*/ 236 h 301"/>
                <a:gd name="T40" fmla="*/ 163 w 231"/>
                <a:gd name="T41" fmla="*/ 229 h 301"/>
                <a:gd name="T42" fmla="*/ 169 w 231"/>
                <a:gd name="T43" fmla="*/ 224 h 301"/>
                <a:gd name="T44" fmla="*/ 174 w 231"/>
                <a:gd name="T45" fmla="*/ 219 h 301"/>
                <a:gd name="T46" fmla="*/ 179 w 231"/>
                <a:gd name="T47" fmla="*/ 212 h 301"/>
                <a:gd name="T48" fmla="*/ 184 w 231"/>
                <a:gd name="T49" fmla="*/ 207 h 301"/>
                <a:gd name="T50" fmla="*/ 188 w 231"/>
                <a:gd name="T51" fmla="*/ 201 h 301"/>
                <a:gd name="T52" fmla="*/ 192 w 231"/>
                <a:gd name="T53" fmla="*/ 195 h 301"/>
                <a:gd name="T54" fmla="*/ 197 w 231"/>
                <a:gd name="T55" fmla="*/ 188 h 301"/>
                <a:gd name="T56" fmla="*/ 200 w 231"/>
                <a:gd name="T57" fmla="*/ 181 h 301"/>
                <a:gd name="T58" fmla="*/ 204 w 231"/>
                <a:gd name="T59" fmla="*/ 174 h 301"/>
                <a:gd name="T60" fmla="*/ 207 w 231"/>
                <a:gd name="T61" fmla="*/ 168 h 301"/>
                <a:gd name="T62" fmla="*/ 211 w 231"/>
                <a:gd name="T63" fmla="*/ 161 h 301"/>
                <a:gd name="T64" fmla="*/ 214 w 231"/>
                <a:gd name="T65" fmla="*/ 154 h 301"/>
                <a:gd name="T66" fmla="*/ 217 w 231"/>
                <a:gd name="T67" fmla="*/ 147 h 301"/>
                <a:gd name="T68" fmla="*/ 220 w 231"/>
                <a:gd name="T69" fmla="*/ 139 h 301"/>
                <a:gd name="T70" fmla="*/ 222 w 231"/>
                <a:gd name="T71" fmla="*/ 131 h 301"/>
                <a:gd name="T72" fmla="*/ 224 w 231"/>
                <a:gd name="T73" fmla="*/ 124 h 301"/>
                <a:gd name="T74" fmla="*/ 226 w 231"/>
                <a:gd name="T75" fmla="*/ 116 h 301"/>
                <a:gd name="T76" fmla="*/ 227 w 231"/>
                <a:gd name="T77" fmla="*/ 107 h 301"/>
                <a:gd name="T78" fmla="*/ 229 w 231"/>
                <a:gd name="T79" fmla="*/ 99 h 301"/>
                <a:gd name="T80" fmla="*/ 230 w 231"/>
                <a:gd name="T81" fmla="*/ 90 h 301"/>
                <a:gd name="T82" fmla="*/ 231 w 231"/>
                <a:gd name="T83" fmla="*/ 81 h 301"/>
                <a:gd name="T84" fmla="*/ 231 w 231"/>
                <a:gd name="T85" fmla="*/ 72 h 301"/>
                <a:gd name="T86" fmla="*/ 231 w 231"/>
                <a:gd name="T87" fmla="*/ 63 h 301"/>
                <a:gd name="T88" fmla="*/ 231 w 231"/>
                <a:gd name="T89" fmla="*/ 54 h 301"/>
                <a:gd name="T90" fmla="*/ 231 w 231"/>
                <a:gd name="T91" fmla="*/ 44 h 301"/>
                <a:gd name="T92" fmla="*/ 231 w 231"/>
                <a:gd name="T93" fmla="*/ 33 h 301"/>
                <a:gd name="T94" fmla="*/ 229 w 231"/>
                <a:gd name="T95" fmla="*/ 23 h 301"/>
                <a:gd name="T96" fmla="*/ 227 w 231"/>
                <a:gd name="T97" fmla="*/ 12 h 301"/>
                <a:gd name="T98" fmla="*/ 225 w 231"/>
                <a:gd name="T99" fmla="*/ 0 h 301"/>
                <a:gd name="T100" fmla="*/ 4 w 231"/>
                <a:gd name="T101"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1" h="301">
                  <a:moveTo>
                    <a:pt x="0" y="301"/>
                  </a:moveTo>
                  <a:lnTo>
                    <a:pt x="7" y="300"/>
                  </a:lnTo>
                  <a:lnTo>
                    <a:pt x="13" y="300"/>
                  </a:lnTo>
                  <a:lnTo>
                    <a:pt x="18" y="300"/>
                  </a:lnTo>
                  <a:lnTo>
                    <a:pt x="24" y="300"/>
                  </a:lnTo>
                  <a:lnTo>
                    <a:pt x="29" y="299"/>
                  </a:lnTo>
                  <a:lnTo>
                    <a:pt x="35" y="298"/>
                  </a:lnTo>
                  <a:lnTo>
                    <a:pt x="39" y="297"/>
                  </a:lnTo>
                  <a:lnTo>
                    <a:pt x="44" y="296"/>
                  </a:lnTo>
                  <a:lnTo>
                    <a:pt x="49" y="295"/>
                  </a:lnTo>
                  <a:lnTo>
                    <a:pt x="54" y="293"/>
                  </a:lnTo>
                  <a:lnTo>
                    <a:pt x="58" y="292"/>
                  </a:lnTo>
                  <a:lnTo>
                    <a:pt x="63" y="291"/>
                  </a:lnTo>
                  <a:lnTo>
                    <a:pt x="67" y="290"/>
                  </a:lnTo>
                  <a:lnTo>
                    <a:pt x="71" y="288"/>
                  </a:lnTo>
                  <a:lnTo>
                    <a:pt x="76" y="287"/>
                  </a:lnTo>
                  <a:lnTo>
                    <a:pt x="80" y="285"/>
                  </a:lnTo>
                  <a:lnTo>
                    <a:pt x="85" y="283"/>
                  </a:lnTo>
                  <a:lnTo>
                    <a:pt x="88" y="282"/>
                  </a:lnTo>
                  <a:lnTo>
                    <a:pt x="92" y="280"/>
                  </a:lnTo>
                  <a:lnTo>
                    <a:pt x="96" y="278"/>
                  </a:lnTo>
                  <a:lnTo>
                    <a:pt x="99" y="276"/>
                  </a:lnTo>
                  <a:lnTo>
                    <a:pt x="104" y="275"/>
                  </a:lnTo>
                  <a:lnTo>
                    <a:pt x="107" y="273"/>
                  </a:lnTo>
                  <a:lnTo>
                    <a:pt x="111" y="270"/>
                  </a:lnTo>
                  <a:lnTo>
                    <a:pt x="114" y="268"/>
                  </a:lnTo>
                  <a:lnTo>
                    <a:pt x="118" y="267"/>
                  </a:lnTo>
                  <a:lnTo>
                    <a:pt x="121" y="264"/>
                  </a:lnTo>
                  <a:lnTo>
                    <a:pt x="125" y="262"/>
                  </a:lnTo>
                  <a:lnTo>
                    <a:pt x="128" y="260"/>
                  </a:lnTo>
                  <a:lnTo>
                    <a:pt x="131" y="258"/>
                  </a:lnTo>
                  <a:lnTo>
                    <a:pt x="135" y="255"/>
                  </a:lnTo>
                  <a:lnTo>
                    <a:pt x="138" y="252"/>
                  </a:lnTo>
                  <a:lnTo>
                    <a:pt x="141" y="251"/>
                  </a:lnTo>
                  <a:lnTo>
                    <a:pt x="144" y="248"/>
                  </a:lnTo>
                  <a:lnTo>
                    <a:pt x="147" y="245"/>
                  </a:lnTo>
                  <a:lnTo>
                    <a:pt x="149" y="243"/>
                  </a:lnTo>
                  <a:lnTo>
                    <a:pt x="153" y="240"/>
                  </a:lnTo>
                  <a:lnTo>
                    <a:pt x="156" y="238"/>
                  </a:lnTo>
                  <a:lnTo>
                    <a:pt x="158" y="236"/>
                  </a:lnTo>
                  <a:lnTo>
                    <a:pt x="161" y="233"/>
                  </a:lnTo>
                  <a:lnTo>
                    <a:pt x="163" y="229"/>
                  </a:lnTo>
                  <a:lnTo>
                    <a:pt x="166" y="227"/>
                  </a:lnTo>
                  <a:lnTo>
                    <a:pt x="169" y="224"/>
                  </a:lnTo>
                  <a:lnTo>
                    <a:pt x="171" y="221"/>
                  </a:lnTo>
                  <a:lnTo>
                    <a:pt x="174" y="219"/>
                  </a:lnTo>
                  <a:lnTo>
                    <a:pt x="177" y="216"/>
                  </a:lnTo>
                  <a:lnTo>
                    <a:pt x="179" y="212"/>
                  </a:lnTo>
                  <a:lnTo>
                    <a:pt x="181" y="210"/>
                  </a:lnTo>
                  <a:lnTo>
                    <a:pt x="184" y="207"/>
                  </a:lnTo>
                  <a:lnTo>
                    <a:pt x="186" y="204"/>
                  </a:lnTo>
                  <a:lnTo>
                    <a:pt x="188" y="201"/>
                  </a:lnTo>
                  <a:lnTo>
                    <a:pt x="191" y="197"/>
                  </a:lnTo>
                  <a:lnTo>
                    <a:pt x="192" y="195"/>
                  </a:lnTo>
                  <a:lnTo>
                    <a:pt x="194" y="191"/>
                  </a:lnTo>
                  <a:lnTo>
                    <a:pt x="197" y="188"/>
                  </a:lnTo>
                  <a:lnTo>
                    <a:pt x="199" y="185"/>
                  </a:lnTo>
                  <a:lnTo>
                    <a:pt x="200" y="181"/>
                  </a:lnTo>
                  <a:lnTo>
                    <a:pt x="202" y="178"/>
                  </a:lnTo>
                  <a:lnTo>
                    <a:pt x="204" y="174"/>
                  </a:lnTo>
                  <a:lnTo>
                    <a:pt x="206" y="172"/>
                  </a:lnTo>
                  <a:lnTo>
                    <a:pt x="207" y="168"/>
                  </a:lnTo>
                  <a:lnTo>
                    <a:pt x="209" y="165"/>
                  </a:lnTo>
                  <a:lnTo>
                    <a:pt x="211" y="161"/>
                  </a:lnTo>
                  <a:lnTo>
                    <a:pt x="213" y="157"/>
                  </a:lnTo>
                  <a:lnTo>
                    <a:pt x="214" y="154"/>
                  </a:lnTo>
                  <a:lnTo>
                    <a:pt x="215" y="150"/>
                  </a:lnTo>
                  <a:lnTo>
                    <a:pt x="217" y="147"/>
                  </a:lnTo>
                  <a:lnTo>
                    <a:pt x="218" y="142"/>
                  </a:lnTo>
                  <a:lnTo>
                    <a:pt x="220" y="139"/>
                  </a:lnTo>
                  <a:lnTo>
                    <a:pt x="220" y="135"/>
                  </a:lnTo>
                  <a:lnTo>
                    <a:pt x="222" y="131"/>
                  </a:lnTo>
                  <a:lnTo>
                    <a:pt x="223" y="127"/>
                  </a:lnTo>
                  <a:lnTo>
                    <a:pt x="224" y="124"/>
                  </a:lnTo>
                  <a:lnTo>
                    <a:pt x="225" y="119"/>
                  </a:lnTo>
                  <a:lnTo>
                    <a:pt x="226" y="116"/>
                  </a:lnTo>
                  <a:lnTo>
                    <a:pt x="227" y="111"/>
                  </a:lnTo>
                  <a:lnTo>
                    <a:pt x="227" y="107"/>
                  </a:lnTo>
                  <a:lnTo>
                    <a:pt x="228" y="103"/>
                  </a:lnTo>
                  <a:lnTo>
                    <a:pt x="229" y="99"/>
                  </a:lnTo>
                  <a:lnTo>
                    <a:pt x="230" y="94"/>
                  </a:lnTo>
                  <a:lnTo>
                    <a:pt x="230" y="90"/>
                  </a:lnTo>
                  <a:lnTo>
                    <a:pt x="231" y="86"/>
                  </a:lnTo>
                  <a:lnTo>
                    <a:pt x="231" y="81"/>
                  </a:lnTo>
                  <a:lnTo>
                    <a:pt x="231" y="77"/>
                  </a:lnTo>
                  <a:lnTo>
                    <a:pt x="231" y="72"/>
                  </a:lnTo>
                  <a:lnTo>
                    <a:pt x="231" y="68"/>
                  </a:lnTo>
                  <a:lnTo>
                    <a:pt x="231" y="63"/>
                  </a:lnTo>
                  <a:lnTo>
                    <a:pt x="231" y="58"/>
                  </a:lnTo>
                  <a:lnTo>
                    <a:pt x="231" y="54"/>
                  </a:lnTo>
                  <a:lnTo>
                    <a:pt x="231" y="48"/>
                  </a:lnTo>
                  <a:lnTo>
                    <a:pt x="231" y="44"/>
                  </a:lnTo>
                  <a:lnTo>
                    <a:pt x="231" y="39"/>
                  </a:lnTo>
                  <a:lnTo>
                    <a:pt x="231" y="33"/>
                  </a:lnTo>
                  <a:lnTo>
                    <a:pt x="230" y="28"/>
                  </a:lnTo>
                  <a:lnTo>
                    <a:pt x="229" y="23"/>
                  </a:lnTo>
                  <a:lnTo>
                    <a:pt x="228" y="17"/>
                  </a:lnTo>
                  <a:lnTo>
                    <a:pt x="227" y="12"/>
                  </a:lnTo>
                  <a:lnTo>
                    <a:pt x="226" y="6"/>
                  </a:lnTo>
                  <a:lnTo>
                    <a:pt x="225" y="0"/>
                  </a:lnTo>
                  <a:lnTo>
                    <a:pt x="224" y="0"/>
                  </a:lnTo>
                  <a:lnTo>
                    <a:pt x="4" y="0"/>
                  </a:lnTo>
                </a:path>
              </a:pathLst>
            </a:cu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1" name="Rectangle 341"/>
            <p:cNvSpPr>
              <a:spLocks noChangeArrowheads="1"/>
            </p:cNvSpPr>
            <p:nvPr/>
          </p:nvSpPr>
          <p:spPr bwMode="auto">
            <a:xfrm>
              <a:off x="2177" y="2767"/>
              <a:ext cx="74" cy="302"/>
            </a:xfrm>
            <a:prstGeom prst="rect">
              <a:avLst/>
            </a:prstGeom>
            <a:solidFill>
              <a:srgbClr val="D8B7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2" name="Freeform 342"/>
            <p:cNvSpPr>
              <a:spLocks/>
            </p:cNvSpPr>
            <p:nvPr/>
          </p:nvSpPr>
          <p:spPr bwMode="auto">
            <a:xfrm>
              <a:off x="2942" y="2438"/>
              <a:ext cx="303" cy="233"/>
            </a:xfrm>
            <a:custGeom>
              <a:avLst/>
              <a:gdLst>
                <a:gd name="T0" fmla="*/ 0 w 303"/>
                <a:gd name="T1" fmla="*/ 228 h 233"/>
                <a:gd name="T2" fmla="*/ 1 w 303"/>
                <a:gd name="T3" fmla="*/ 217 h 233"/>
                <a:gd name="T4" fmla="*/ 2 w 303"/>
                <a:gd name="T5" fmla="*/ 206 h 233"/>
                <a:gd name="T6" fmla="*/ 4 w 303"/>
                <a:gd name="T7" fmla="*/ 195 h 233"/>
                <a:gd name="T8" fmla="*/ 7 w 303"/>
                <a:gd name="T9" fmla="*/ 186 h 233"/>
                <a:gd name="T10" fmla="*/ 9 w 303"/>
                <a:gd name="T11" fmla="*/ 176 h 233"/>
                <a:gd name="T12" fmla="*/ 12 w 303"/>
                <a:gd name="T13" fmla="*/ 167 h 233"/>
                <a:gd name="T14" fmla="*/ 15 w 303"/>
                <a:gd name="T15" fmla="*/ 158 h 233"/>
                <a:gd name="T16" fmla="*/ 18 w 303"/>
                <a:gd name="T17" fmla="*/ 150 h 233"/>
                <a:gd name="T18" fmla="*/ 22 w 303"/>
                <a:gd name="T19" fmla="*/ 142 h 233"/>
                <a:gd name="T20" fmla="*/ 25 w 303"/>
                <a:gd name="T21" fmla="*/ 134 h 233"/>
                <a:gd name="T22" fmla="*/ 29 w 303"/>
                <a:gd name="T23" fmla="*/ 127 h 233"/>
                <a:gd name="T24" fmla="*/ 33 w 303"/>
                <a:gd name="T25" fmla="*/ 120 h 233"/>
                <a:gd name="T26" fmla="*/ 38 w 303"/>
                <a:gd name="T27" fmla="*/ 113 h 233"/>
                <a:gd name="T28" fmla="*/ 42 w 303"/>
                <a:gd name="T29" fmla="*/ 106 h 233"/>
                <a:gd name="T30" fmla="*/ 47 w 303"/>
                <a:gd name="T31" fmla="*/ 99 h 233"/>
                <a:gd name="T32" fmla="*/ 51 w 303"/>
                <a:gd name="T33" fmla="*/ 93 h 233"/>
                <a:gd name="T34" fmla="*/ 57 w 303"/>
                <a:gd name="T35" fmla="*/ 87 h 233"/>
                <a:gd name="T36" fmla="*/ 62 w 303"/>
                <a:gd name="T37" fmla="*/ 81 h 233"/>
                <a:gd name="T38" fmla="*/ 67 w 303"/>
                <a:gd name="T39" fmla="*/ 75 h 233"/>
                <a:gd name="T40" fmla="*/ 73 w 303"/>
                <a:gd name="T41" fmla="*/ 69 h 233"/>
                <a:gd name="T42" fmla="*/ 78 w 303"/>
                <a:gd name="T43" fmla="*/ 64 h 233"/>
                <a:gd name="T44" fmla="*/ 83 w 303"/>
                <a:gd name="T45" fmla="*/ 60 h 233"/>
                <a:gd name="T46" fmla="*/ 90 w 303"/>
                <a:gd name="T47" fmla="*/ 54 h 233"/>
                <a:gd name="T48" fmla="*/ 96 w 303"/>
                <a:gd name="T49" fmla="*/ 50 h 233"/>
                <a:gd name="T50" fmla="*/ 102 w 303"/>
                <a:gd name="T51" fmla="*/ 45 h 233"/>
                <a:gd name="T52" fmla="*/ 108 w 303"/>
                <a:gd name="T53" fmla="*/ 41 h 233"/>
                <a:gd name="T54" fmla="*/ 115 w 303"/>
                <a:gd name="T55" fmla="*/ 36 h 233"/>
                <a:gd name="T56" fmla="*/ 121 w 303"/>
                <a:gd name="T57" fmla="*/ 33 h 233"/>
                <a:gd name="T58" fmla="*/ 128 w 303"/>
                <a:gd name="T59" fmla="*/ 29 h 233"/>
                <a:gd name="T60" fmla="*/ 135 w 303"/>
                <a:gd name="T61" fmla="*/ 26 h 233"/>
                <a:gd name="T62" fmla="*/ 142 w 303"/>
                <a:gd name="T63" fmla="*/ 22 h 233"/>
                <a:gd name="T64" fmla="*/ 149 w 303"/>
                <a:gd name="T65" fmla="*/ 19 h 233"/>
                <a:gd name="T66" fmla="*/ 157 w 303"/>
                <a:gd name="T67" fmla="*/ 16 h 233"/>
                <a:gd name="T68" fmla="*/ 164 w 303"/>
                <a:gd name="T69" fmla="*/ 13 h 233"/>
                <a:gd name="T70" fmla="*/ 172 w 303"/>
                <a:gd name="T71" fmla="*/ 11 h 233"/>
                <a:gd name="T72" fmla="*/ 180 w 303"/>
                <a:gd name="T73" fmla="*/ 9 h 233"/>
                <a:gd name="T74" fmla="*/ 188 w 303"/>
                <a:gd name="T75" fmla="*/ 6 h 233"/>
                <a:gd name="T76" fmla="*/ 196 w 303"/>
                <a:gd name="T77" fmla="*/ 4 h 233"/>
                <a:gd name="T78" fmla="*/ 204 w 303"/>
                <a:gd name="T79" fmla="*/ 4 h 233"/>
                <a:gd name="T80" fmla="*/ 213 w 303"/>
                <a:gd name="T81" fmla="*/ 2 h 233"/>
                <a:gd name="T82" fmla="*/ 222 w 303"/>
                <a:gd name="T83" fmla="*/ 1 h 233"/>
                <a:gd name="T84" fmla="*/ 231 w 303"/>
                <a:gd name="T85" fmla="*/ 0 h 233"/>
                <a:gd name="T86" fmla="*/ 240 w 303"/>
                <a:gd name="T87" fmla="*/ 0 h 233"/>
                <a:gd name="T88" fmla="*/ 250 w 303"/>
                <a:gd name="T89" fmla="*/ 0 h 233"/>
                <a:gd name="T90" fmla="*/ 260 w 303"/>
                <a:gd name="T91" fmla="*/ 1 h 233"/>
                <a:gd name="T92" fmla="*/ 270 w 303"/>
                <a:gd name="T93" fmla="*/ 2 h 233"/>
                <a:gd name="T94" fmla="*/ 281 w 303"/>
                <a:gd name="T95" fmla="*/ 3 h 233"/>
                <a:gd name="T96" fmla="*/ 292 w 303"/>
                <a:gd name="T97" fmla="*/ 5 h 233"/>
                <a:gd name="T98" fmla="*/ 303 w 303"/>
                <a:gd name="T99" fmla="*/ 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3" h="233">
                  <a:moveTo>
                    <a:pt x="0" y="233"/>
                  </a:moveTo>
                  <a:lnTo>
                    <a:pt x="0" y="228"/>
                  </a:lnTo>
                  <a:lnTo>
                    <a:pt x="0" y="222"/>
                  </a:lnTo>
                  <a:lnTo>
                    <a:pt x="1" y="217"/>
                  </a:lnTo>
                  <a:lnTo>
                    <a:pt x="2" y="211"/>
                  </a:lnTo>
                  <a:lnTo>
                    <a:pt x="2" y="206"/>
                  </a:lnTo>
                  <a:lnTo>
                    <a:pt x="3" y="201"/>
                  </a:lnTo>
                  <a:lnTo>
                    <a:pt x="4" y="195"/>
                  </a:lnTo>
                  <a:lnTo>
                    <a:pt x="6" y="190"/>
                  </a:lnTo>
                  <a:lnTo>
                    <a:pt x="7" y="186"/>
                  </a:lnTo>
                  <a:lnTo>
                    <a:pt x="8" y="181"/>
                  </a:lnTo>
                  <a:lnTo>
                    <a:pt x="9" y="176"/>
                  </a:lnTo>
                  <a:lnTo>
                    <a:pt x="10" y="171"/>
                  </a:lnTo>
                  <a:lnTo>
                    <a:pt x="12" y="167"/>
                  </a:lnTo>
                  <a:lnTo>
                    <a:pt x="13" y="162"/>
                  </a:lnTo>
                  <a:lnTo>
                    <a:pt x="15" y="158"/>
                  </a:lnTo>
                  <a:lnTo>
                    <a:pt x="17" y="154"/>
                  </a:lnTo>
                  <a:lnTo>
                    <a:pt x="18" y="150"/>
                  </a:lnTo>
                  <a:lnTo>
                    <a:pt x="20" y="146"/>
                  </a:lnTo>
                  <a:lnTo>
                    <a:pt x="22" y="142"/>
                  </a:lnTo>
                  <a:lnTo>
                    <a:pt x="24" y="138"/>
                  </a:lnTo>
                  <a:lnTo>
                    <a:pt x="25" y="134"/>
                  </a:lnTo>
                  <a:lnTo>
                    <a:pt x="27" y="130"/>
                  </a:lnTo>
                  <a:lnTo>
                    <a:pt x="29" y="127"/>
                  </a:lnTo>
                  <a:lnTo>
                    <a:pt x="32" y="123"/>
                  </a:lnTo>
                  <a:lnTo>
                    <a:pt x="33" y="120"/>
                  </a:lnTo>
                  <a:lnTo>
                    <a:pt x="35" y="116"/>
                  </a:lnTo>
                  <a:lnTo>
                    <a:pt x="38" y="113"/>
                  </a:lnTo>
                  <a:lnTo>
                    <a:pt x="40" y="109"/>
                  </a:lnTo>
                  <a:lnTo>
                    <a:pt x="42" y="106"/>
                  </a:lnTo>
                  <a:lnTo>
                    <a:pt x="44" y="102"/>
                  </a:lnTo>
                  <a:lnTo>
                    <a:pt x="47" y="99"/>
                  </a:lnTo>
                  <a:lnTo>
                    <a:pt x="49" y="96"/>
                  </a:lnTo>
                  <a:lnTo>
                    <a:pt x="51" y="93"/>
                  </a:lnTo>
                  <a:lnTo>
                    <a:pt x="54" y="90"/>
                  </a:lnTo>
                  <a:lnTo>
                    <a:pt x="57" y="87"/>
                  </a:lnTo>
                  <a:lnTo>
                    <a:pt x="59" y="83"/>
                  </a:lnTo>
                  <a:lnTo>
                    <a:pt x="62" y="81"/>
                  </a:lnTo>
                  <a:lnTo>
                    <a:pt x="65" y="78"/>
                  </a:lnTo>
                  <a:lnTo>
                    <a:pt x="67" y="75"/>
                  </a:lnTo>
                  <a:lnTo>
                    <a:pt x="70" y="72"/>
                  </a:lnTo>
                  <a:lnTo>
                    <a:pt x="73" y="69"/>
                  </a:lnTo>
                  <a:lnTo>
                    <a:pt x="75" y="67"/>
                  </a:lnTo>
                  <a:lnTo>
                    <a:pt x="78" y="64"/>
                  </a:lnTo>
                  <a:lnTo>
                    <a:pt x="81" y="62"/>
                  </a:lnTo>
                  <a:lnTo>
                    <a:pt x="83" y="60"/>
                  </a:lnTo>
                  <a:lnTo>
                    <a:pt x="87" y="57"/>
                  </a:lnTo>
                  <a:lnTo>
                    <a:pt x="90" y="54"/>
                  </a:lnTo>
                  <a:lnTo>
                    <a:pt x="92" y="52"/>
                  </a:lnTo>
                  <a:lnTo>
                    <a:pt x="96" y="50"/>
                  </a:lnTo>
                  <a:lnTo>
                    <a:pt x="99" y="47"/>
                  </a:lnTo>
                  <a:lnTo>
                    <a:pt x="102" y="45"/>
                  </a:lnTo>
                  <a:lnTo>
                    <a:pt x="105" y="43"/>
                  </a:lnTo>
                  <a:lnTo>
                    <a:pt x="108" y="41"/>
                  </a:lnTo>
                  <a:lnTo>
                    <a:pt x="111" y="39"/>
                  </a:lnTo>
                  <a:lnTo>
                    <a:pt x="115" y="36"/>
                  </a:lnTo>
                  <a:lnTo>
                    <a:pt x="118" y="35"/>
                  </a:lnTo>
                  <a:lnTo>
                    <a:pt x="121" y="33"/>
                  </a:lnTo>
                  <a:lnTo>
                    <a:pt x="124" y="31"/>
                  </a:lnTo>
                  <a:lnTo>
                    <a:pt x="128" y="29"/>
                  </a:lnTo>
                  <a:lnTo>
                    <a:pt x="132" y="27"/>
                  </a:lnTo>
                  <a:lnTo>
                    <a:pt x="135" y="26"/>
                  </a:lnTo>
                  <a:lnTo>
                    <a:pt x="139" y="24"/>
                  </a:lnTo>
                  <a:lnTo>
                    <a:pt x="142" y="22"/>
                  </a:lnTo>
                  <a:lnTo>
                    <a:pt x="146" y="20"/>
                  </a:lnTo>
                  <a:lnTo>
                    <a:pt x="149" y="19"/>
                  </a:lnTo>
                  <a:lnTo>
                    <a:pt x="153" y="18"/>
                  </a:lnTo>
                  <a:lnTo>
                    <a:pt x="157" y="16"/>
                  </a:lnTo>
                  <a:lnTo>
                    <a:pt x="160" y="14"/>
                  </a:lnTo>
                  <a:lnTo>
                    <a:pt x="164" y="13"/>
                  </a:lnTo>
                  <a:lnTo>
                    <a:pt x="168" y="12"/>
                  </a:lnTo>
                  <a:lnTo>
                    <a:pt x="172" y="11"/>
                  </a:lnTo>
                  <a:lnTo>
                    <a:pt x="175" y="10"/>
                  </a:lnTo>
                  <a:lnTo>
                    <a:pt x="180" y="9"/>
                  </a:lnTo>
                  <a:lnTo>
                    <a:pt x="183" y="7"/>
                  </a:lnTo>
                  <a:lnTo>
                    <a:pt x="188" y="6"/>
                  </a:lnTo>
                  <a:lnTo>
                    <a:pt x="191" y="5"/>
                  </a:lnTo>
                  <a:lnTo>
                    <a:pt x="196" y="4"/>
                  </a:lnTo>
                  <a:lnTo>
                    <a:pt x="200" y="4"/>
                  </a:lnTo>
                  <a:lnTo>
                    <a:pt x="204" y="4"/>
                  </a:lnTo>
                  <a:lnTo>
                    <a:pt x="208" y="3"/>
                  </a:lnTo>
                  <a:lnTo>
                    <a:pt x="213" y="2"/>
                  </a:lnTo>
                  <a:lnTo>
                    <a:pt x="217" y="2"/>
                  </a:lnTo>
                  <a:lnTo>
                    <a:pt x="222" y="1"/>
                  </a:lnTo>
                  <a:lnTo>
                    <a:pt x="226" y="1"/>
                  </a:lnTo>
                  <a:lnTo>
                    <a:pt x="231" y="0"/>
                  </a:lnTo>
                  <a:lnTo>
                    <a:pt x="235" y="0"/>
                  </a:lnTo>
                  <a:lnTo>
                    <a:pt x="240" y="0"/>
                  </a:lnTo>
                  <a:lnTo>
                    <a:pt x="245" y="0"/>
                  </a:lnTo>
                  <a:lnTo>
                    <a:pt x="250" y="0"/>
                  </a:lnTo>
                  <a:lnTo>
                    <a:pt x="255" y="0"/>
                  </a:lnTo>
                  <a:lnTo>
                    <a:pt x="260" y="1"/>
                  </a:lnTo>
                  <a:lnTo>
                    <a:pt x="264" y="1"/>
                  </a:lnTo>
                  <a:lnTo>
                    <a:pt x="270" y="2"/>
                  </a:lnTo>
                  <a:lnTo>
                    <a:pt x="275" y="2"/>
                  </a:lnTo>
                  <a:lnTo>
                    <a:pt x="281" y="3"/>
                  </a:lnTo>
                  <a:lnTo>
                    <a:pt x="286" y="4"/>
                  </a:lnTo>
                  <a:lnTo>
                    <a:pt x="292" y="5"/>
                  </a:lnTo>
                  <a:lnTo>
                    <a:pt x="297" y="6"/>
                  </a:lnTo>
                  <a:lnTo>
                    <a:pt x="303" y="7"/>
                  </a:lnTo>
                  <a:lnTo>
                    <a:pt x="303" y="231"/>
                  </a:lnTo>
                </a:path>
              </a:pathLst>
            </a:cu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3" name="Rectangle 343"/>
            <p:cNvSpPr>
              <a:spLocks noChangeArrowheads="1"/>
            </p:cNvSpPr>
            <p:nvPr/>
          </p:nvSpPr>
          <p:spPr bwMode="auto">
            <a:xfrm>
              <a:off x="2941" y="2667"/>
              <a:ext cx="305" cy="75"/>
            </a:xfrm>
            <a:prstGeom prst="rect">
              <a:avLst/>
            </a:prstGeom>
            <a:solidFill>
              <a:srgbClr val="D8B7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4" name="Freeform 344"/>
            <p:cNvSpPr>
              <a:spLocks/>
            </p:cNvSpPr>
            <p:nvPr/>
          </p:nvSpPr>
          <p:spPr bwMode="auto">
            <a:xfrm>
              <a:off x="4378" y="2131"/>
              <a:ext cx="39" cy="441"/>
            </a:xfrm>
            <a:custGeom>
              <a:avLst/>
              <a:gdLst>
                <a:gd name="T0" fmla="*/ 39 w 39"/>
                <a:gd name="T1" fmla="*/ 0 h 441"/>
                <a:gd name="T2" fmla="*/ 38 w 39"/>
                <a:gd name="T3" fmla="*/ 441 h 441"/>
                <a:gd name="T4" fmla="*/ 0 w 39"/>
                <a:gd name="T5" fmla="*/ 441 h 441"/>
                <a:gd name="T6" fmla="*/ 1 w 39"/>
                <a:gd name="T7" fmla="*/ 0 h 441"/>
                <a:gd name="T8" fmla="*/ 39 w 39"/>
                <a:gd name="T9" fmla="*/ 0 h 441"/>
              </a:gdLst>
              <a:ahLst/>
              <a:cxnLst>
                <a:cxn ang="0">
                  <a:pos x="T0" y="T1"/>
                </a:cxn>
                <a:cxn ang="0">
                  <a:pos x="T2" y="T3"/>
                </a:cxn>
                <a:cxn ang="0">
                  <a:pos x="T4" y="T5"/>
                </a:cxn>
                <a:cxn ang="0">
                  <a:pos x="T6" y="T7"/>
                </a:cxn>
                <a:cxn ang="0">
                  <a:pos x="T8" y="T9"/>
                </a:cxn>
              </a:cxnLst>
              <a:rect l="0" t="0" r="r" b="b"/>
              <a:pathLst>
                <a:path w="39" h="441">
                  <a:moveTo>
                    <a:pt x="39" y="0"/>
                  </a:moveTo>
                  <a:lnTo>
                    <a:pt x="38" y="441"/>
                  </a:lnTo>
                  <a:lnTo>
                    <a:pt x="0" y="441"/>
                  </a:lnTo>
                  <a:lnTo>
                    <a:pt x="1" y="0"/>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5" name="Freeform 345"/>
            <p:cNvSpPr>
              <a:spLocks/>
            </p:cNvSpPr>
            <p:nvPr/>
          </p:nvSpPr>
          <p:spPr bwMode="auto">
            <a:xfrm>
              <a:off x="4378" y="2133"/>
              <a:ext cx="39" cy="272"/>
            </a:xfrm>
            <a:custGeom>
              <a:avLst/>
              <a:gdLst>
                <a:gd name="T0" fmla="*/ 39 w 39"/>
                <a:gd name="T1" fmla="*/ 1 h 272"/>
                <a:gd name="T2" fmla="*/ 38 w 39"/>
                <a:gd name="T3" fmla="*/ 272 h 272"/>
                <a:gd name="T4" fmla="*/ 0 w 39"/>
                <a:gd name="T5" fmla="*/ 272 h 272"/>
                <a:gd name="T6" fmla="*/ 1 w 39"/>
                <a:gd name="T7" fmla="*/ 0 h 272"/>
                <a:gd name="T8" fmla="*/ 39 w 39"/>
                <a:gd name="T9" fmla="*/ 1 h 272"/>
              </a:gdLst>
              <a:ahLst/>
              <a:cxnLst>
                <a:cxn ang="0">
                  <a:pos x="T0" y="T1"/>
                </a:cxn>
                <a:cxn ang="0">
                  <a:pos x="T2" y="T3"/>
                </a:cxn>
                <a:cxn ang="0">
                  <a:pos x="T4" y="T5"/>
                </a:cxn>
                <a:cxn ang="0">
                  <a:pos x="T6" y="T7"/>
                </a:cxn>
                <a:cxn ang="0">
                  <a:pos x="T8" y="T9"/>
                </a:cxn>
              </a:cxnLst>
              <a:rect l="0" t="0" r="r" b="b"/>
              <a:pathLst>
                <a:path w="39" h="272">
                  <a:moveTo>
                    <a:pt x="39" y="1"/>
                  </a:moveTo>
                  <a:lnTo>
                    <a:pt x="38" y="272"/>
                  </a:lnTo>
                  <a:lnTo>
                    <a:pt x="0" y="272"/>
                  </a:lnTo>
                  <a:lnTo>
                    <a:pt x="1" y="0"/>
                  </a:lnTo>
                  <a:lnTo>
                    <a:pt x="3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6" name="Freeform 346"/>
            <p:cNvSpPr>
              <a:spLocks/>
            </p:cNvSpPr>
            <p:nvPr/>
          </p:nvSpPr>
          <p:spPr bwMode="auto">
            <a:xfrm>
              <a:off x="4378" y="2134"/>
              <a:ext cx="39" cy="271"/>
            </a:xfrm>
            <a:custGeom>
              <a:avLst/>
              <a:gdLst>
                <a:gd name="T0" fmla="*/ 39 w 39"/>
                <a:gd name="T1" fmla="*/ 0 h 271"/>
                <a:gd name="T2" fmla="*/ 38 w 39"/>
                <a:gd name="T3" fmla="*/ 271 h 271"/>
                <a:gd name="T4" fmla="*/ 0 w 39"/>
                <a:gd name="T5" fmla="*/ 271 h 271"/>
                <a:gd name="T6" fmla="*/ 1 w 39"/>
                <a:gd name="T7" fmla="*/ 0 h 271"/>
                <a:gd name="T8" fmla="*/ 39 w 39"/>
                <a:gd name="T9" fmla="*/ 0 h 271"/>
              </a:gdLst>
              <a:ahLst/>
              <a:cxnLst>
                <a:cxn ang="0">
                  <a:pos x="T0" y="T1"/>
                </a:cxn>
                <a:cxn ang="0">
                  <a:pos x="T2" y="T3"/>
                </a:cxn>
                <a:cxn ang="0">
                  <a:pos x="T4" y="T5"/>
                </a:cxn>
                <a:cxn ang="0">
                  <a:pos x="T6" y="T7"/>
                </a:cxn>
                <a:cxn ang="0">
                  <a:pos x="T8" y="T9"/>
                </a:cxn>
              </a:cxnLst>
              <a:rect l="0" t="0" r="r" b="b"/>
              <a:pathLst>
                <a:path w="39" h="271">
                  <a:moveTo>
                    <a:pt x="39" y="0"/>
                  </a:moveTo>
                  <a:lnTo>
                    <a:pt x="38" y="271"/>
                  </a:lnTo>
                  <a:lnTo>
                    <a:pt x="0" y="271"/>
                  </a:lnTo>
                  <a:lnTo>
                    <a:pt x="1" y="0"/>
                  </a:lnTo>
                  <a:lnTo>
                    <a:pt x="39" y="0"/>
                  </a:lnTo>
                  <a:close/>
                </a:path>
              </a:pathLst>
            </a:custGeom>
            <a:noFill/>
            <a:ln w="63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7" name="Freeform 347"/>
            <p:cNvSpPr>
              <a:spLocks/>
            </p:cNvSpPr>
            <p:nvPr/>
          </p:nvSpPr>
          <p:spPr bwMode="auto">
            <a:xfrm>
              <a:off x="4389" y="2279"/>
              <a:ext cx="17" cy="293"/>
            </a:xfrm>
            <a:custGeom>
              <a:avLst/>
              <a:gdLst>
                <a:gd name="T0" fmla="*/ 17 w 17"/>
                <a:gd name="T1" fmla="*/ 0 h 293"/>
                <a:gd name="T2" fmla="*/ 16 w 17"/>
                <a:gd name="T3" fmla="*/ 293 h 293"/>
                <a:gd name="T4" fmla="*/ 0 w 17"/>
                <a:gd name="T5" fmla="*/ 293 h 293"/>
                <a:gd name="T6" fmla="*/ 0 w 17"/>
                <a:gd name="T7" fmla="*/ 0 h 293"/>
                <a:gd name="T8" fmla="*/ 17 w 17"/>
                <a:gd name="T9" fmla="*/ 0 h 293"/>
              </a:gdLst>
              <a:ahLst/>
              <a:cxnLst>
                <a:cxn ang="0">
                  <a:pos x="T0" y="T1"/>
                </a:cxn>
                <a:cxn ang="0">
                  <a:pos x="T2" y="T3"/>
                </a:cxn>
                <a:cxn ang="0">
                  <a:pos x="T4" y="T5"/>
                </a:cxn>
                <a:cxn ang="0">
                  <a:pos x="T6" y="T7"/>
                </a:cxn>
                <a:cxn ang="0">
                  <a:pos x="T8" y="T9"/>
                </a:cxn>
              </a:cxnLst>
              <a:rect l="0" t="0" r="r" b="b"/>
              <a:pathLst>
                <a:path w="17" h="293">
                  <a:moveTo>
                    <a:pt x="17" y="0"/>
                  </a:moveTo>
                  <a:lnTo>
                    <a:pt x="16" y="293"/>
                  </a:lnTo>
                  <a:lnTo>
                    <a:pt x="0" y="293"/>
                  </a:lnTo>
                  <a:lnTo>
                    <a:pt x="0" y="0"/>
                  </a:lnTo>
                  <a:lnTo>
                    <a:pt x="1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8" name="Rectangle 348"/>
            <p:cNvSpPr>
              <a:spLocks noChangeArrowheads="1"/>
            </p:cNvSpPr>
            <p:nvPr/>
          </p:nvSpPr>
          <p:spPr bwMode="auto">
            <a:xfrm>
              <a:off x="3947" y="2158"/>
              <a:ext cx="38" cy="4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19" name="Rectangle 349"/>
            <p:cNvSpPr>
              <a:spLocks noChangeArrowheads="1"/>
            </p:cNvSpPr>
            <p:nvPr/>
          </p:nvSpPr>
          <p:spPr bwMode="auto">
            <a:xfrm>
              <a:off x="3947" y="2160"/>
              <a:ext cx="38" cy="27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0" name="Rectangle 350"/>
            <p:cNvSpPr>
              <a:spLocks noChangeArrowheads="1"/>
            </p:cNvSpPr>
            <p:nvPr/>
          </p:nvSpPr>
          <p:spPr bwMode="auto">
            <a:xfrm>
              <a:off x="3947" y="2160"/>
              <a:ext cx="38" cy="27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1" name="Rectangle 351"/>
            <p:cNvSpPr>
              <a:spLocks noChangeArrowheads="1"/>
            </p:cNvSpPr>
            <p:nvPr/>
          </p:nvSpPr>
          <p:spPr bwMode="auto">
            <a:xfrm>
              <a:off x="3957" y="2306"/>
              <a:ext cx="17" cy="29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2" name="Rectangle 352"/>
            <p:cNvSpPr>
              <a:spLocks noChangeArrowheads="1"/>
            </p:cNvSpPr>
            <p:nvPr/>
          </p:nvSpPr>
          <p:spPr bwMode="auto">
            <a:xfrm>
              <a:off x="3389" y="2074"/>
              <a:ext cx="443" cy="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3" name="Rectangle 353"/>
            <p:cNvSpPr>
              <a:spLocks noChangeArrowheads="1"/>
            </p:cNvSpPr>
            <p:nvPr/>
          </p:nvSpPr>
          <p:spPr bwMode="auto">
            <a:xfrm>
              <a:off x="3391" y="2074"/>
              <a:ext cx="273" cy="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4" name="Rectangle 354"/>
            <p:cNvSpPr>
              <a:spLocks noChangeArrowheads="1"/>
            </p:cNvSpPr>
            <p:nvPr/>
          </p:nvSpPr>
          <p:spPr bwMode="auto">
            <a:xfrm>
              <a:off x="3391" y="2074"/>
              <a:ext cx="273" cy="37"/>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5" name="Rectangle 355"/>
            <p:cNvSpPr>
              <a:spLocks noChangeArrowheads="1"/>
            </p:cNvSpPr>
            <p:nvPr/>
          </p:nvSpPr>
          <p:spPr bwMode="auto">
            <a:xfrm>
              <a:off x="3537" y="2084"/>
              <a:ext cx="29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6" name="Freeform 356"/>
            <p:cNvSpPr>
              <a:spLocks/>
            </p:cNvSpPr>
            <p:nvPr/>
          </p:nvSpPr>
          <p:spPr bwMode="auto">
            <a:xfrm>
              <a:off x="3626" y="3390"/>
              <a:ext cx="83" cy="64"/>
            </a:xfrm>
            <a:custGeom>
              <a:avLst/>
              <a:gdLst>
                <a:gd name="T0" fmla="*/ 1 w 83"/>
                <a:gd name="T1" fmla="*/ 2 h 64"/>
                <a:gd name="T2" fmla="*/ 1 w 83"/>
                <a:gd name="T3" fmla="*/ 5 h 64"/>
                <a:gd name="T4" fmla="*/ 1 w 83"/>
                <a:gd name="T5" fmla="*/ 8 h 64"/>
                <a:gd name="T6" fmla="*/ 2 w 83"/>
                <a:gd name="T7" fmla="*/ 11 h 64"/>
                <a:gd name="T8" fmla="*/ 2 w 83"/>
                <a:gd name="T9" fmla="*/ 13 h 64"/>
                <a:gd name="T10" fmla="*/ 3 w 83"/>
                <a:gd name="T11" fmla="*/ 16 h 64"/>
                <a:gd name="T12" fmla="*/ 4 w 83"/>
                <a:gd name="T13" fmla="*/ 19 h 64"/>
                <a:gd name="T14" fmla="*/ 5 w 83"/>
                <a:gd name="T15" fmla="*/ 21 h 64"/>
                <a:gd name="T16" fmla="*/ 6 w 83"/>
                <a:gd name="T17" fmla="*/ 23 h 64"/>
                <a:gd name="T18" fmla="*/ 7 w 83"/>
                <a:gd name="T19" fmla="*/ 25 h 64"/>
                <a:gd name="T20" fmla="*/ 8 w 83"/>
                <a:gd name="T21" fmla="*/ 27 h 64"/>
                <a:gd name="T22" fmla="*/ 9 w 83"/>
                <a:gd name="T23" fmla="*/ 29 h 64"/>
                <a:gd name="T24" fmla="*/ 10 w 83"/>
                <a:gd name="T25" fmla="*/ 31 h 64"/>
                <a:gd name="T26" fmla="*/ 11 w 83"/>
                <a:gd name="T27" fmla="*/ 33 h 64"/>
                <a:gd name="T28" fmla="*/ 12 w 83"/>
                <a:gd name="T29" fmla="*/ 35 h 64"/>
                <a:gd name="T30" fmla="*/ 13 w 83"/>
                <a:gd name="T31" fmla="*/ 37 h 64"/>
                <a:gd name="T32" fmla="*/ 15 w 83"/>
                <a:gd name="T33" fmla="*/ 39 h 64"/>
                <a:gd name="T34" fmla="*/ 16 w 83"/>
                <a:gd name="T35" fmla="*/ 40 h 64"/>
                <a:gd name="T36" fmla="*/ 17 w 83"/>
                <a:gd name="T37" fmla="*/ 42 h 64"/>
                <a:gd name="T38" fmla="*/ 19 w 83"/>
                <a:gd name="T39" fmla="*/ 43 h 64"/>
                <a:gd name="T40" fmla="*/ 20 w 83"/>
                <a:gd name="T41" fmla="*/ 45 h 64"/>
                <a:gd name="T42" fmla="*/ 22 w 83"/>
                <a:gd name="T43" fmla="*/ 47 h 64"/>
                <a:gd name="T44" fmla="*/ 23 w 83"/>
                <a:gd name="T45" fmla="*/ 48 h 64"/>
                <a:gd name="T46" fmla="*/ 25 w 83"/>
                <a:gd name="T47" fmla="*/ 49 h 64"/>
                <a:gd name="T48" fmla="*/ 27 w 83"/>
                <a:gd name="T49" fmla="*/ 50 h 64"/>
                <a:gd name="T50" fmla="*/ 28 w 83"/>
                <a:gd name="T51" fmla="*/ 51 h 64"/>
                <a:gd name="T52" fmla="*/ 30 w 83"/>
                <a:gd name="T53" fmla="*/ 53 h 64"/>
                <a:gd name="T54" fmla="*/ 32 w 83"/>
                <a:gd name="T55" fmla="*/ 54 h 64"/>
                <a:gd name="T56" fmla="*/ 33 w 83"/>
                <a:gd name="T57" fmla="*/ 55 h 64"/>
                <a:gd name="T58" fmla="*/ 35 w 83"/>
                <a:gd name="T59" fmla="*/ 56 h 64"/>
                <a:gd name="T60" fmla="*/ 37 w 83"/>
                <a:gd name="T61" fmla="*/ 57 h 64"/>
                <a:gd name="T62" fmla="*/ 39 w 83"/>
                <a:gd name="T63" fmla="*/ 58 h 64"/>
                <a:gd name="T64" fmla="*/ 41 w 83"/>
                <a:gd name="T65" fmla="*/ 59 h 64"/>
                <a:gd name="T66" fmla="*/ 43 w 83"/>
                <a:gd name="T67" fmla="*/ 59 h 64"/>
                <a:gd name="T68" fmla="*/ 45 w 83"/>
                <a:gd name="T69" fmla="*/ 60 h 64"/>
                <a:gd name="T70" fmla="*/ 47 w 83"/>
                <a:gd name="T71" fmla="*/ 61 h 64"/>
                <a:gd name="T72" fmla="*/ 49 w 83"/>
                <a:gd name="T73" fmla="*/ 61 h 64"/>
                <a:gd name="T74" fmla="*/ 52 w 83"/>
                <a:gd name="T75" fmla="*/ 62 h 64"/>
                <a:gd name="T76" fmla="*/ 54 w 83"/>
                <a:gd name="T77" fmla="*/ 63 h 64"/>
                <a:gd name="T78" fmla="*/ 56 w 83"/>
                <a:gd name="T79" fmla="*/ 63 h 64"/>
                <a:gd name="T80" fmla="*/ 58 w 83"/>
                <a:gd name="T81" fmla="*/ 63 h 64"/>
                <a:gd name="T82" fmla="*/ 61 w 83"/>
                <a:gd name="T83" fmla="*/ 64 h 64"/>
                <a:gd name="T84" fmla="*/ 63 w 83"/>
                <a:gd name="T85" fmla="*/ 64 h 64"/>
                <a:gd name="T86" fmla="*/ 66 w 83"/>
                <a:gd name="T87" fmla="*/ 64 h 64"/>
                <a:gd name="T88" fmla="*/ 69 w 83"/>
                <a:gd name="T89" fmla="*/ 64 h 64"/>
                <a:gd name="T90" fmla="*/ 71 w 83"/>
                <a:gd name="T91" fmla="*/ 64 h 64"/>
                <a:gd name="T92" fmla="*/ 74 w 83"/>
                <a:gd name="T93" fmla="*/ 63 h 64"/>
                <a:gd name="T94" fmla="*/ 77 w 83"/>
                <a:gd name="T95" fmla="*/ 63 h 64"/>
                <a:gd name="T96" fmla="*/ 80 w 83"/>
                <a:gd name="T97" fmla="*/ 62 h 64"/>
                <a:gd name="T98" fmla="*/ 83 w 83"/>
                <a:gd name="T99"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 h="64">
                  <a:moveTo>
                    <a:pt x="0" y="0"/>
                  </a:moveTo>
                  <a:lnTo>
                    <a:pt x="1" y="2"/>
                  </a:lnTo>
                  <a:lnTo>
                    <a:pt x="1" y="4"/>
                  </a:lnTo>
                  <a:lnTo>
                    <a:pt x="1" y="5"/>
                  </a:lnTo>
                  <a:lnTo>
                    <a:pt x="1" y="6"/>
                  </a:lnTo>
                  <a:lnTo>
                    <a:pt x="1" y="8"/>
                  </a:lnTo>
                  <a:lnTo>
                    <a:pt x="1" y="9"/>
                  </a:lnTo>
                  <a:lnTo>
                    <a:pt x="2" y="11"/>
                  </a:lnTo>
                  <a:lnTo>
                    <a:pt x="2" y="12"/>
                  </a:lnTo>
                  <a:lnTo>
                    <a:pt x="2" y="13"/>
                  </a:lnTo>
                  <a:lnTo>
                    <a:pt x="3" y="15"/>
                  </a:lnTo>
                  <a:lnTo>
                    <a:pt x="3" y="16"/>
                  </a:lnTo>
                  <a:lnTo>
                    <a:pt x="3" y="17"/>
                  </a:lnTo>
                  <a:lnTo>
                    <a:pt x="4" y="19"/>
                  </a:lnTo>
                  <a:lnTo>
                    <a:pt x="4" y="20"/>
                  </a:lnTo>
                  <a:lnTo>
                    <a:pt x="5" y="21"/>
                  </a:lnTo>
                  <a:lnTo>
                    <a:pt x="5" y="22"/>
                  </a:lnTo>
                  <a:lnTo>
                    <a:pt x="6" y="23"/>
                  </a:lnTo>
                  <a:lnTo>
                    <a:pt x="6" y="24"/>
                  </a:lnTo>
                  <a:lnTo>
                    <a:pt x="7" y="25"/>
                  </a:lnTo>
                  <a:lnTo>
                    <a:pt x="7" y="27"/>
                  </a:lnTo>
                  <a:lnTo>
                    <a:pt x="8" y="27"/>
                  </a:lnTo>
                  <a:lnTo>
                    <a:pt x="8" y="28"/>
                  </a:lnTo>
                  <a:lnTo>
                    <a:pt x="9" y="29"/>
                  </a:lnTo>
                  <a:lnTo>
                    <a:pt x="9" y="30"/>
                  </a:lnTo>
                  <a:lnTo>
                    <a:pt x="10" y="31"/>
                  </a:lnTo>
                  <a:lnTo>
                    <a:pt x="10" y="32"/>
                  </a:lnTo>
                  <a:lnTo>
                    <a:pt x="11" y="33"/>
                  </a:lnTo>
                  <a:lnTo>
                    <a:pt x="11" y="34"/>
                  </a:lnTo>
                  <a:lnTo>
                    <a:pt x="12" y="35"/>
                  </a:lnTo>
                  <a:lnTo>
                    <a:pt x="13" y="36"/>
                  </a:lnTo>
                  <a:lnTo>
                    <a:pt x="13" y="37"/>
                  </a:lnTo>
                  <a:lnTo>
                    <a:pt x="14" y="38"/>
                  </a:lnTo>
                  <a:lnTo>
                    <a:pt x="15" y="39"/>
                  </a:lnTo>
                  <a:lnTo>
                    <a:pt x="15" y="39"/>
                  </a:lnTo>
                  <a:lnTo>
                    <a:pt x="16" y="40"/>
                  </a:lnTo>
                  <a:lnTo>
                    <a:pt x="17" y="41"/>
                  </a:lnTo>
                  <a:lnTo>
                    <a:pt x="17" y="42"/>
                  </a:lnTo>
                  <a:lnTo>
                    <a:pt x="18" y="43"/>
                  </a:lnTo>
                  <a:lnTo>
                    <a:pt x="19" y="43"/>
                  </a:lnTo>
                  <a:lnTo>
                    <a:pt x="20" y="44"/>
                  </a:lnTo>
                  <a:lnTo>
                    <a:pt x="20" y="45"/>
                  </a:lnTo>
                  <a:lnTo>
                    <a:pt x="21" y="46"/>
                  </a:lnTo>
                  <a:lnTo>
                    <a:pt x="22" y="47"/>
                  </a:lnTo>
                  <a:lnTo>
                    <a:pt x="23" y="47"/>
                  </a:lnTo>
                  <a:lnTo>
                    <a:pt x="23" y="48"/>
                  </a:lnTo>
                  <a:lnTo>
                    <a:pt x="24" y="48"/>
                  </a:lnTo>
                  <a:lnTo>
                    <a:pt x="25" y="49"/>
                  </a:lnTo>
                  <a:lnTo>
                    <a:pt x="26" y="50"/>
                  </a:lnTo>
                  <a:lnTo>
                    <a:pt x="27" y="50"/>
                  </a:lnTo>
                  <a:lnTo>
                    <a:pt x="27" y="51"/>
                  </a:lnTo>
                  <a:lnTo>
                    <a:pt x="28" y="51"/>
                  </a:lnTo>
                  <a:lnTo>
                    <a:pt x="29" y="52"/>
                  </a:lnTo>
                  <a:lnTo>
                    <a:pt x="30" y="53"/>
                  </a:lnTo>
                  <a:lnTo>
                    <a:pt x="31" y="53"/>
                  </a:lnTo>
                  <a:lnTo>
                    <a:pt x="32" y="54"/>
                  </a:lnTo>
                  <a:lnTo>
                    <a:pt x="33" y="54"/>
                  </a:lnTo>
                  <a:lnTo>
                    <a:pt x="33" y="55"/>
                  </a:lnTo>
                  <a:lnTo>
                    <a:pt x="34" y="55"/>
                  </a:lnTo>
                  <a:lnTo>
                    <a:pt x="35" y="56"/>
                  </a:lnTo>
                  <a:lnTo>
                    <a:pt x="36" y="56"/>
                  </a:lnTo>
                  <a:lnTo>
                    <a:pt x="37" y="57"/>
                  </a:lnTo>
                  <a:lnTo>
                    <a:pt x="38" y="57"/>
                  </a:lnTo>
                  <a:lnTo>
                    <a:pt x="39" y="58"/>
                  </a:lnTo>
                  <a:lnTo>
                    <a:pt x="40" y="58"/>
                  </a:lnTo>
                  <a:lnTo>
                    <a:pt x="41" y="59"/>
                  </a:lnTo>
                  <a:lnTo>
                    <a:pt x="42" y="59"/>
                  </a:lnTo>
                  <a:lnTo>
                    <a:pt x="43" y="59"/>
                  </a:lnTo>
                  <a:lnTo>
                    <a:pt x="44" y="60"/>
                  </a:lnTo>
                  <a:lnTo>
                    <a:pt x="45" y="60"/>
                  </a:lnTo>
                  <a:lnTo>
                    <a:pt x="46" y="61"/>
                  </a:lnTo>
                  <a:lnTo>
                    <a:pt x="47" y="61"/>
                  </a:lnTo>
                  <a:lnTo>
                    <a:pt x="48" y="61"/>
                  </a:lnTo>
                  <a:lnTo>
                    <a:pt x="49" y="61"/>
                  </a:lnTo>
                  <a:lnTo>
                    <a:pt x="50" y="62"/>
                  </a:lnTo>
                  <a:lnTo>
                    <a:pt x="52" y="62"/>
                  </a:lnTo>
                  <a:lnTo>
                    <a:pt x="53" y="62"/>
                  </a:lnTo>
                  <a:lnTo>
                    <a:pt x="54" y="63"/>
                  </a:lnTo>
                  <a:lnTo>
                    <a:pt x="55" y="63"/>
                  </a:lnTo>
                  <a:lnTo>
                    <a:pt x="56" y="63"/>
                  </a:lnTo>
                  <a:lnTo>
                    <a:pt x="57" y="63"/>
                  </a:lnTo>
                  <a:lnTo>
                    <a:pt x="58" y="63"/>
                  </a:lnTo>
                  <a:lnTo>
                    <a:pt x="60" y="63"/>
                  </a:lnTo>
                  <a:lnTo>
                    <a:pt x="61" y="64"/>
                  </a:lnTo>
                  <a:lnTo>
                    <a:pt x="62" y="64"/>
                  </a:lnTo>
                  <a:lnTo>
                    <a:pt x="63" y="64"/>
                  </a:lnTo>
                  <a:lnTo>
                    <a:pt x="64" y="64"/>
                  </a:lnTo>
                  <a:lnTo>
                    <a:pt x="66" y="64"/>
                  </a:lnTo>
                  <a:lnTo>
                    <a:pt x="67" y="64"/>
                  </a:lnTo>
                  <a:lnTo>
                    <a:pt x="69" y="64"/>
                  </a:lnTo>
                  <a:lnTo>
                    <a:pt x="70" y="64"/>
                  </a:lnTo>
                  <a:lnTo>
                    <a:pt x="71" y="64"/>
                  </a:lnTo>
                  <a:lnTo>
                    <a:pt x="73" y="64"/>
                  </a:lnTo>
                  <a:lnTo>
                    <a:pt x="74" y="63"/>
                  </a:lnTo>
                  <a:lnTo>
                    <a:pt x="75" y="63"/>
                  </a:lnTo>
                  <a:lnTo>
                    <a:pt x="77" y="63"/>
                  </a:lnTo>
                  <a:lnTo>
                    <a:pt x="78" y="63"/>
                  </a:lnTo>
                  <a:lnTo>
                    <a:pt x="80" y="62"/>
                  </a:lnTo>
                  <a:lnTo>
                    <a:pt x="81" y="62"/>
                  </a:lnTo>
                  <a:lnTo>
                    <a:pt x="83" y="62"/>
                  </a:lnTo>
                  <a:lnTo>
                    <a:pt x="83" y="1"/>
                  </a:lnTo>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7" name="Rectangle 357"/>
            <p:cNvSpPr>
              <a:spLocks noChangeArrowheads="1"/>
            </p:cNvSpPr>
            <p:nvPr/>
          </p:nvSpPr>
          <p:spPr bwMode="auto">
            <a:xfrm>
              <a:off x="3626" y="3371"/>
              <a:ext cx="83" cy="21"/>
            </a:xfrm>
            <a:prstGeom prst="rect">
              <a:avLst/>
            </a:prstGeom>
            <a:solidFill>
              <a:srgbClr val="D8B72A"/>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8" name="Freeform 358"/>
            <p:cNvSpPr>
              <a:spLocks/>
            </p:cNvSpPr>
            <p:nvPr/>
          </p:nvSpPr>
          <p:spPr bwMode="auto">
            <a:xfrm>
              <a:off x="2909" y="3137"/>
              <a:ext cx="179" cy="230"/>
            </a:xfrm>
            <a:custGeom>
              <a:avLst/>
              <a:gdLst>
                <a:gd name="T0" fmla="*/ 175 w 179"/>
                <a:gd name="T1" fmla="*/ 229 h 230"/>
                <a:gd name="T2" fmla="*/ 166 w 179"/>
                <a:gd name="T3" fmla="*/ 228 h 230"/>
                <a:gd name="T4" fmla="*/ 158 w 179"/>
                <a:gd name="T5" fmla="*/ 228 h 230"/>
                <a:gd name="T6" fmla="*/ 150 w 179"/>
                <a:gd name="T7" fmla="*/ 226 h 230"/>
                <a:gd name="T8" fmla="*/ 142 w 179"/>
                <a:gd name="T9" fmla="*/ 224 h 230"/>
                <a:gd name="T10" fmla="*/ 135 w 179"/>
                <a:gd name="T11" fmla="*/ 222 h 230"/>
                <a:gd name="T12" fmla="*/ 128 w 179"/>
                <a:gd name="T13" fmla="*/ 220 h 230"/>
                <a:gd name="T14" fmla="*/ 121 w 179"/>
                <a:gd name="T15" fmla="*/ 218 h 230"/>
                <a:gd name="T16" fmla="*/ 115 w 179"/>
                <a:gd name="T17" fmla="*/ 215 h 230"/>
                <a:gd name="T18" fmla="*/ 109 w 179"/>
                <a:gd name="T19" fmla="*/ 213 h 230"/>
                <a:gd name="T20" fmla="*/ 103 w 179"/>
                <a:gd name="T21" fmla="*/ 210 h 230"/>
                <a:gd name="T22" fmla="*/ 97 w 179"/>
                <a:gd name="T23" fmla="*/ 207 h 230"/>
                <a:gd name="T24" fmla="*/ 92 w 179"/>
                <a:gd name="T25" fmla="*/ 204 h 230"/>
                <a:gd name="T26" fmla="*/ 87 w 179"/>
                <a:gd name="T27" fmla="*/ 201 h 230"/>
                <a:gd name="T28" fmla="*/ 81 w 179"/>
                <a:gd name="T29" fmla="*/ 197 h 230"/>
                <a:gd name="T30" fmla="*/ 76 w 179"/>
                <a:gd name="T31" fmla="*/ 194 h 230"/>
                <a:gd name="T32" fmla="*/ 72 w 179"/>
                <a:gd name="T33" fmla="*/ 190 h 230"/>
                <a:gd name="T34" fmla="*/ 67 w 179"/>
                <a:gd name="T35" fmla="*/ 186 h 230"/>
                <a:gd name="T36" fmla="*/ 62 w 179"/>
                <a:gd name="T37" fmla="*/ 182 h 230"/>
                <a:gd name="T38" fmla="*/ 58 w 179"/>
                <a:gd name="T39" fmla="*/ 178 h 230"/>
                <a:gd name="T40" fmla="*/ 53 w 179"/>
                <a:gd name="T41" fmla="*/ 174 h 230"/>
                <a:gd name="T42" fmla="*/ 49 w 179"/>
                <a:gd name="T43" fmla="*/ 170 h 230"/>
                <a:gd name="T44" fmla="*/ 46 w 179"/>
                <a:gd name="T45" fmla="*/ 166 h 230"/>
                <a:gd name="T46" fmla="*/ 42 w 179"/>
                <a:gd name="T47" fmla="*/ 161 h 230"/>
                <a:gd name="T48" fmla="*/ 38 w 179"/>
                <a:gd name="T49" fmla="*/ 157 h 230"/>
                <a:gd name="T50" fmla="*/ 35 w 179"/>
                <a:gd name="T51" fmla="*/ 152 h 230"/>
                <a:gd name="T52" fmla="*/ 32 w 179"/>
                <a:gd name="T53" fmla="*/ 147 h 230"/>
                <a:gd name="T54" fmla="*/ 28 w 179"/>
                <a:gd name="T55" fmla="*/ 143 h 230"/>
                <a:gd name="T56" fmla="*/ 26 w 179"/>
                <a:gd name="T57" fmla="*/ 138 h 230"/>
                <a:gd name="T58" fmla="*/ 23 w 179"/>
                <a:gd name="T59" fmla="*/ 132 h 230"/>
                <a:gd name="T60" fmla="*/ 20 w 179"/>
                <a:gd name="T61" fmla="*/ 127 h 230"/>
                <a:gd name="T62" fmla="*/ 17 w 179"/>
                <a:gd name="T63" fmla="*/ 121 h 230"/>
                <a:gd name="T64" fmla="*/ 15 w 179"/>
                <a:gd name="T65" fmla="*/ 116 h 230"/>
                <a:gd name="T66" fmla="*/ 13 w 179"/>
                <a:gd name="T67" fmla="*/ 111 h 230"/>
                <a:gd name="T68" fmla="*/ 11 w 179"/>
                <a:gd name="T69" fmla="*/ 105 h 230"/>
                <a:gd name="T70" fmla="*/ 9 w 179"/>
                <a:gd name="T71" fmla="*/ 99 h 230"/>
                <a:gd name="T72" fmla="*/ 7 w 179"/>
                <a:gd name="T73" fmla="*/ 93 h 230"/>
                <a:gd name="T74" fmla="*/ 5 w 179"/>
                <a:gd name="T75" fmla="*/ 87 h 230"/>
                <a:gd name="T76" fmla="*/ 4 w 179"/>
                <a:gd name="T77" fmla="*/ 81 h 230"/>
                <a:gd name="T78" fmla="*/ 3 w 179"/>
                <a:gd name="T79" fmla="*/ 75 h 230"/>
                <a:gd name="T80" fmla="*/ 2 w 179"/>
                <a:gd name="T81" fmla="*/ 68 h 230"/>
                <a:gd name="T82" fmla="*/ 1 w 179"/>
                <a:gd name="T83" fmla="*/ 61 h 230"/>
                <a:gd name="T84" fmla="*/ 0 w 179"/>
                <a:gd name="T85" fmla="*/ 55 h 230"/>
                <a:gd name="T86" fmla="*/ 0 w 179"/>
                <a:gd name="T87" fmla="*/ 47 h 230"/>
                <a:gd name="T88" fmla="*/ 0 w 179"/>
                <a:gd name="T89" fmla="*/ 40 h 230"/>
                <a:gd name="T90" fmla="*/ 1 w 179"/>
                <a:gd name="T91" fmla="*/ 32 h 230"/>
                <a:gd name="T92" fmla="*/ 2 w 179"/>
                <a:gd name="T93" fmla="*/ 25 h 230"/>
                <a:gd name="T94" fmla="*/ 2 w 179"/>
                <a:gd name="T95" fmla="*/ 17 h 230"/>
                <a:gd name="T96" fmla="*/ 4 w 179"/>
                <a:gd name="T97" fmla="*/ 8 h 230"/>
                <a:gd name="T98" fmla="*/ 6 w 179"/>
                <a:gd name="T99"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9" h="230">
                  <a:moveTo>
                    <a:pt x="179" y="230"/>
                  </a:moveTo>
                  <a:lnTo>
                    <a:pt x="175" y="229"/>
                  </a:lnTo>
                  <a:lnTo>
                    <a:pt x="170" y="229"/>
                  </a:lnTo>
                  <a:lnTo>
                    <a:pt x="166" y="228"/>
                  </a:lnTo>
                  <a:lnTo>
                    <a:pt x="162" y="228"/>
                  </a:lnTo>
                  <a:lnTo>
                    <a:pt x="158" y="228"/>
                  </a:lnTo>
                  <a:lnTo>
                    <a:pt x="154" y="227"/>
                  </a:lnTo>
                  <a:lnTo>
                    <a:pt x="150" y="226"/>
                  </a:lnTo>
                  <a:lnTo>
                    <a:pt x="146" y="225"/>
                  </a:lnTo>
                  <a:lnTo>
                    <a:pt x="142" y="224"/>
                  </a:lnTo>
                  <a:lnTo>
                    <a:pt x="139" y="224"/>
                  </a:lnTo>
                  <a:lnTo>
                    <a:pt x="135" y="222"/>
                  </a:lnTo>
                  <a:lnTo>
                    <a:pt x="132" y="221"/>
                  </a:lnTo>
                  <a:lnTo>
                    <a:pt x="128" y="220"/>
                  </a:lnTo>
                  <a:lnTo>
                    <a:pt x="125" y="220"/>
                  </a:lnTo>
                  <a:lnTo>
                    <a:pt x="121" y="218"/>
                  </a:lnTo>
                  <a:lnTo>
                    <a:pt x="119" y="217"/>
                  </a:lnTo>
                  <a:lnTo>
                    <a:pt x="115" y="215"/>
                  </a:lnTo>
                  <a:lnTo>
                    <a:pt x="112" y="214"/>
                  </a:lnTo>
                  <a:lnTo>
                    <a:pt x="109" y="213"/>
                  </a:lnTo>
                  <a:lnTo>
                    <a:pt x="106" y="211"/>
                  </a:lnTo>
                  <a:lnTo>
                    <a:pt x="103" y="210"/>
                  </a:lnTo>
                  <a:lnTo>
                    <a:pt x="100" y="209"/>
                  </a:lnTo>
                  <a:lnTo>
                    <a:pt x="97" y="207"/>
                  </a:lnTo>
                  <a:lnTo>
                    <a:pt x="95" y="205"/>
                  </a:lnTo>
                  <a:lnTo>
                    <a:pt x="92" y="204"/>
                  </a:lnTo>
                  <a:lnTo>
                    <a:pt x="89" y="203"/>
                  </a:lnTo>
                  <a:lnTo>
                    <a:pt x="87" y="201"/>
                  </a:lnTo>
                  <a:lnTo>
                    <a:pt x="84" y="199"/>
                  </a:lnTo>
                  <a:lnTo>
                    <a:pt x="81" y="197"/>
                  </a:lnTo>
                  <a:lnTo>
                    <a:pt x="79" y="196"/>
                  </a:lnTo>
                  <a:lnTo>
                    <a:pt x="76" y="194"/>
                  </a:lnTo>
                  <a:lnTo>
                    <a:pt x="74" y="192"/>
                  </a:lnTo>
                  <a:lnTo>
                    <a:pt x="72" y="190"/>
                  </a:lnTo>
                  <a:lnTo>
                    <a:pt x="69" y="188"/>
                  </a:lnTo>
                  <a:lnTo>
                    <a:pt x="67" y="186"/>
                  </a:lnTo>
                  <a:lnTo>
                    <a:pt x="64" y="184"/>
                  </a:lnTo>
                  <a:lnTo>
                    <a:pt x="62" y="182"/>
                  </a:lnTo>
                  <a:lnTo>
                    <a:pt x="60" y="180"/>
                  </a:lnTo>
                  <a:lnTo>
                    <a:pt x="58" y="178"/>
                  </a:lnTo>
                  <a:lnTo>
                    <a:pt x="55" y="176"/>
                  </a:lnTo>
                  <a:lnTo>
                    <a:pt x="53" y="174"/>
                  </a:lnTo>
                  <a:lnTo>
                    <a:pt x="51" y="172"/>
                  </a:lnTo>
                  <a:lnTo>
                    <a:pt x="49" y="170"/>
                  </a:lnTo>
                  <a:lnTo>
                    <a:pt x="48" y="168"/>
                  </a:lnTo>
                  <a:lnTo>
                    <a:pt x="46" y="166"/>
                  </a:lnTo>
                  <a:lnTo>
                    <a:pt x="44" y="163"/>
                  </a:lnTo>
                  <a:lnTo>
                    <a:pt x="42" y="161"/>
                  </a:lnTo>
                  <a:lnTo>
                    <a:pt x="40" y="159"/>
                  </a:lnTo>
                  <a:lnTo>
                    <a:pt x="38" y="157"/>
                  </a:lnTo>
                  <a:lnTo>
                    <a:pt x="36" y="155"/>
                  </a:lnTo>
                  <a:lnTo>
                    <a:pt x="35" y="152"/>
                  </a:lnTo>
                  <a:lnTo>
                    <a:pt x="33" y="150"/>
                  </a:lnTo>
                  <a:lnTo>
                    <a:pt x="32" y="147"/>
                  </a:lnTo>
                  <a:lnTo>
                    <a:pt x="30" y="145"/>
                  </a:lnTo>
                  <a:lnTo>
                    <a:pt x="28" y="143"/>
                  </a:lnTo>
                  <a:lnTo>
                    <a:pt x="27" y="140"/>
                  </a:lnTo>
                  <a:lnTo>
                    <a:pt x="26" y="138"/>
                  </a:lnTo>
                  <a:lnTo>
                    <a:pt x="24" y="135"/>
                  </a:lnTo>
                  <a:lnTo>
                    <a:pt x="23" y="132"/>
                  </a:lnTo>
                  <a:lnTo>
                    <a:pt x="22" y="130"/>
                  </a:lnTo>
                  <a:lnTo>
                    <a:pt x="20" y="127"/>
                  </a:lnTo>
                  <a:lnTo>
                    <a:pt x="19" y="124"/>
                  </a:lnTo>
                  <a:lnTo>
                    <a:pt x="17" y="121"/>
                  </a:lnTo>
                  <a:lnTo>
                    <a:pt x="16" y="119"/>
                  </a:lnTo>
                  <a:lnTo>
                    <a:pt x="15" y="116"/>
                  </a:lnTo>
                  <a:lnTo>
                    <a:pt x="14" y="113"/>
                  </a:lnTo>
                  <a:lnTo>
                    <a:pt x="13" y="111"/>
                  </a:lnTo>
                  <a:lnTo>
                    <a:pt x="11" y="108"/>
                  </a:lnTo>
                  <a:lnTo>
                    <a:pt x="11" y="105"/>
                  </a:lnTo>
                  <a:lnTo>
                    <a:pt x="9" y="102"/>
                  </a:lnTo>
                  <a:lnTo>
                    <a:pt x="9" y="99"/>
                  </a:lnTo>
                  <a:lnTo>
                    <a:pt x="8" y="97"/>
                  </a:lnTo>
                  <a:lnTo>
                    <a:pt x="7" y="93"/>
                  </a:lnTo>
                  <a:lnTo>
                    <a:pt x="6" y="90"/>
                  </a:lnTo>
                  <a:lnTo>
                    <a:pt x="5" y="87"/>
                  </a:lnTo>
                  <a:lnTo>
                    <a:pt x="4" y="84"/>
                  </a:lnTo>
                  <a:lnTo>
                    <a:pt x="4" y="81"/>
                  </a:lnTo>
                  <a:lnTo>
                    <a:pt x="3" y="78"/>
                  </a:lnTo>
                  <a:lnTo>
                    <a:pt x="3" y="75"/>
                  </a:lnTo>
                  <a:lnTo>
                    <a:pt x="2" y="72"/>
                  </a:lnTo>
                  <a:lnTo>
                    <a:pt x="2" y="68"/>
                  </a:lnTo>
                  <a:lnTo>
                    <a:pt x="2" y="65"/>
                  </a:lnTo>
                  <a:lnTo>
                    <a:pt x="1" y="61"/>
                  </a:lnTo>
                  <a:lnTo>
                    <a:pt x="1" y="58"/>
                  </a:lnTo>
                  <a:lnTo>
                    <a:pt x="0" y="55"/>
                  </a:lnTo>
                  <a:lnTo>
                    <a:pt x="0" y="51"/>
                  </a:lnTo>
                  <a:lnTo>
                    <a:pt x="0" y="47"/>
                  </a:lnTo>
                  <a:lnTo>
                    <a:pt x="0" y="44"/>
                  </a:lnTo>
                  <a:lnTo>
                    <a:pt x="0" y="40"/>
                  </a:lnTo>
                  <a:lnTo>
                    <a:pt x="0" y="36"/>
                  </a:lnTo>
                  <a:lnTo>
                    <a:pt x="1" y="32"/>
                  </a:lnTo>
                  <a:lnTo>
                    <a:pt x="1" y="29"/>
                  </a:lnTo>
                  <a:lnTo>
                    <a:pt x="2" y="25"/>
                  </a:lnTo>
                  <a:lnTo>
                    <a:pt x="2" y="21"/>
                  </a:lnTo>
                  <a:lnTo>
                    <a:pt x="2" y="17"/>
                  </a:lnTo>
                  <a:lnTo>
                    <a:pt x="3" y="13"/>
                  </a:lnTo>
                  <a:lnTo>
                    <a:pt x="4" y="8"/>
                  </a:lnTo>
                  <a:lnTo>
                    <a:pt x="5" y="4"/>
                  </a:lnTo>
                  <a:lnTo>
                    <a:pt x="6" y="0"/>
                  </a:lnTo>
                  <a:lnTo>
                    <a:pt x="177" y="0"/>
                  </a:lnTo>
                </a:path>
              </a:pathLst>
            </a:custGeom>
            <a:noFill/>
            <a:ln w="476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29" name="Rectangle 359"/>
            <p:cNvSpPr>
              <a:spLocks noChangeArrowheads="1"/>
            </p:cNvSpPr>
            <p:nvPr/>
          </p:nvSpPr>
          <p:spPr bwMode="auto">
            <a:xfrm>
              <a:off x="3085" y="3136"/>
              <a:ext cx="57" cy="231"/>
            </a:xfrm>
            <a:prstGeom prst="rect">
              <a:avLst/>
            </a:prstGeom>
            <a:solidFill>
              <a:srgbClr val="D8B7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0" name="Freeform 360"/>
            <p:cNvSpPr>
              <a:spLocks/>
            </p:cNvSpPr>
            <p:nvPr/>
          </p:nvSpPr>
          <p:spPr bwMode="auto">
            <a:xfrm>
              <a:off x="4030" y="3390"/>
              <a:ext cx="82" cy="64"/>
            </a:xfrm>
            <a:custGeom>
              <a:avLst/>
              <a:gdLst>
                <a:gd name="T0" fmla="*/ 0 w 82"/>
                <a:gd name="T1" fmla="*/ 2 h 64"/>
                <a:gd name="T2" fmla="*/ 0 w 82"/>
                <a:gd name="T3" fmla="*/ 5 h 64"/>
                <a:gd name="T4" fmla="*/ 0 w 82"/>
                <a:gd name="T5" fmla="*/ 8 h 64"/>
                <a:gd name="T6" fmla="*/ 1 w 82"/>
                <a:gd name="T7" fmla="*/ 11 h 64"/>
                <a:gd name="T8" fmla="*/ 2 w 82"/>
                <a:gd name="T9" fmla="*/ 13 h 64"/>
                <a:gd name="T10" fmla="*/ 2 w 82"/>
                <a:gd name="T11" fmla="*/ 16 h 64"/>
                <a:gd name="T12" fmla="*/ 3 w 82"/>
                <a:gd name="T13" fmla="*/ 19 h 64"/>
                <a:gd name="T14" fmla="*/ 4 w 82"/>
                <a:gd name="T15" fmla="*/ 21 h 64"/>
                <a:gd name="T16" fmla="*/ 5 w 82"/>
                <a:gd name="T17" fmla="*/ 23 h 64"/>
                <a:gd name="T18" fmla="*/ 6 w 82"/>
                <a:gd name="T19" fmla="*/ 25 h 64"/>
                <a:gd name="T20" fmla="*/ 7 w 82"/>
                <a:gd name="T21" fmla="*/ 27 h 64"/>
                <a:gd name="T22" fmla="*/ 8 w 82"/>
                <a:gd name="T23" fmla="*/ 29 h 64"/>
                <a:gd name="T24" fmla="*/ 9 w 82"/>
                <a:gd name="T25" fmla="*/ 31 h 64"/>
                <a:gd name="T26" fmla="*/ 10 w 82"/>
                <a:gd name="T27" fmla="*/ 33 h 64"/>
                <a:gd name="T28" fmla="*/ 11 w 82"/>
                <a:gd name="T29" fmla="*/ 35 h 64"/>
                <a:gd name="T30" fmla="*/ 13 w 82"/>
                <a:gd name="T31" fmla="*/ 37 h 64"/>
                <a:gd name="T32" fmla="*/ 14 w 82"/>
                <a:gd name="T33" fmla="*/ 39 h 64"/>
                <a:gd name="T34" fmla="*/ 15 w 82"/>
                <a:gd name="T35" fmla="*/ 40 h 64"/>
                <a:gd name="T36" fmla="*/ 17 w 82"/>
                <a:gd name="T37" fmla="*/ 42 h 64"/>
                <a:gd name="T38" fmla="*/ 18 w 82"/>
                <a:gd name="T39" fmla="*/ 43 h 64"/>
                <a:gd name="T40" fmla="*/ 20 w 82"/>
                <a:gd name="T41" fmla="*/ 45 h 64"/>
                <a:gd name="T42" fmla="*/ 21 w 82"/>
                <a:gd name="T43" fmla="*/ 47 h 64"/>
                <a:gd name="T44" fmla="*/ 23 w 82"/>
                <a:gd name="T45" fmla="*/ 48 h 64"/>
                <a:gd name="T46" fmla="*/ 24 w 82"/>
                <a:gd name="T47" fmla="*/ 49 h 64"/>
                <a:gd name="T48" fmla="*/ 26 w 82"/>
                <a:gd name="T49" fmla="*/ 50 h 64"/>
                <a:gd name="T50" fmla="*/ 28 w 82"/>
                <a:gd name="T51" fmla="*/ 51 h 64"/>
                <a:gd name="T52" fmla="*/ 29 w 82"/>
                <a:gd name="T53" fmla="*/ 53 h 64"/>
                <a:gd name="T54" fmla="*/ 31 w 82"/>
                <a:gd name="T55" fmla="*/ 54 h 64"/>
                <a:gd name="T56" fmla="*/ 33 w 82"/>
                <a:gd name="T57" fmla="*/ 55 h 64"/>
                <a:gd name="T58" fmla="*/ 35 w 82"/>
                <a:gd name="T59" fmla="*/ 56 h 64"/>
                <a:gd name="T60" fmla="*/ 37 w 82"/>
                <a:gd name="T61" fmla="*/ 57 h 64"/>
                <a:gd name="T62" fmla="*/ 39 w 82"/>
                <a:gd name="T63" fmla="*/ 58 h 64"/>
                <a:gd name="T64" fmla="*/ 41 w 82"/>
                <a:gd name="T65" fmla="*/ 59 h 64"/>
                <a:gd name="T66" fmla="*/ 42 w 82"/>
                <a:gd name="T67" fmla="*/ 59 h 64"/>
                <a:gd name="T68" fmla="*/ 44 w 82"/>
                <a:gd name="T69" fmla="*/ 60 h 64"/>
                <a:gd name="T70" fmla="*/ 47 w 82"/>
                <a:gd name="T71" fmla="*/ 61 h 64"/>
                <a:gd name="T72" fmla="*/ 49 w 82"/>
                <a:gd name="T73" fmla="*/ 61 h 64"/>
                <a:gd name="T74" fmla="*/ 51 w 82"/>
                <a:gd name="T75" fmla="*/ 62 h 64"/>
                <a:gd name="T76" fmla="*/ 53 w 82"/>
                <a:gd name="T77" fmla="*/ 63 h 64"/>
                <a:gd name="T78" fmla="*/ 55 w 82"/>
                <a:gd name="T79" fmla="*/ 63 h 64"/>
                <a:gd name="T80" fmla="*/ 58 w 82"/>
                <a:gd name="T81" fmla="*/ 63 h 64"/>
                <a:gd name="T82" fmla="*/ 60 w 82"/>
                <a:gd name="T83" fmla="*/ 64 h 64"/>
                <a:gd name="T84" fmla="*/ 62 w 82"/>
                <a:gd name="T85" fmla="*/ 64 h 64"/>
                <a:gd name="T86" fmla="*/ 65 w 82"/>
                <a:gd name="T87" fmla="*/ 64 h 64"/>
                <a:gd name="T88" fmla="*/ 68 w 82"/>
                <a:gd name="T89" fmla="*/ 64 h 64"/>
                <a:gd name="T90" fmla="*/ 70 w 82"/>
                <a:gd name="T91" fmla="*/ 64 h 64"/>
                <a:gd name="T92" fmla="*/ 73 w 82"/>
                <a:gd name="T93" fmla="*/ 63 h 64"/>
                <a:gd name="T94" fmla="*/ 76 w 82"/>
                <a:gd name="T95" fmla="*/ 63 h 64"/>
                <a:gd name="T96" fmla="*/ 79 w 82"/>
                <a:gd name="T97" fmla="*/ 62 h 64"/>
                <a:gd name="T98" fmla="*/ 82 w 82"/>
                <a:gd name="T99"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2" h="64">
                  <a:moveTo>
                    <a:pt x="0" y="0"/>
                  </a:moveTo>
                  <a:lnTo>
                    <a:pt x="0" y="2"/>
                  </a:lnTo>
                  <a:lnTo>
                    <a:pt x="0" y="4"/>
                  </a:lnTo>
                  <a:lnTo>
                    <a:pt x="0" y="5"/>
                  </a:lnTo>
                  <a:lnTo>
                    <a:pt x="0" y="6"/>
                  </a:lnTo>
                  <a:lnTo>
                    <a:pt x="0" y="8"/>
                  </a:lnTo>
                  <a:lnTo>
                    <a:pt x="1" y="9"/>
                  </a:lnTo>
                  <a:lnTo>
                    <a:pt x="1" y="11"/>
                  </a:lnTo>
                  <a:lnTo>
                    <a:pt x="2" y="12"/>
                  </a:lnTo>
                  <a:lnTo>
                    <a:pt x="2" y="13"/>
                  </a:lnTo>
                  <a:lnTo>
                    <a:pt x="2" y="15"/>
                  </a:lnTo>
                  <a:lnTo>
                    <a:pt x="2" y="16"/>
                  </a:lnTo>
                  <a:lnTo>
                    <a:pt x="3" y="17"/>
                  </a:lnTo>
                  <a:lnTo>
                    <a:pt x="3" y="19"/>
                  </a:lnTo>
                  <a:lnTo>
                    <a:pt x="3" y="20"/>
                  </a:lnTo>
                  <a:lnTo>
                    <a:pt x="4" y="21"/>
                  </a:lnTo>
                  <a:lnTo>
                    <a:pt x="4" y="22"/>
                  </a:lnTo>
                  <a:lnTo>
                    <a:pt x="5" y="23"/>
                  </a:lnTo>
                  <a:lnTo>
                    <a:pt x="5" y="24"/>
                  </a:lnTo>
                  <a:lnTo>
                    <a:pt x="6" y="25"/>
                  </a:lnTo>
                  <a:lnTo>
                    <a:pt x="6" y="27"/>
                  </a:lnTo>
                  <a:lnTo>
                    <a:pt x="7" y="27"/>
                  </a:lnTo>
                  <a:lnTo>
                    <a:pt x="7" y="28"/>
                  </a:lnTo>
                  <a:lnTo>
                    <a:pt x="8" y="29"/>
                  </a:lnTo>
                  <a:lnTo>
                    <a:pt x="8" y="30"/>
                  </a:lnTo>
                  <a:lnTo>
                    <a:pt x="9" y="31"/>
                  </a:lnTo>
                  <a:lnTo>
                    <a:pt x="9" y="32"/>
                  </a:lnTo>
                  <a:lnTo>
                    <a:pt x="10" y="33"/>
                  </a:lnTo>
                  <a:lnTo>
                    <a:pt x="11" y="34"/>
                  </a:lnTo>
                  <a:lnTo>
                    <a:pt x="11" y="35"/>
                  </a:lnTo>
                  <a:lnTo>
                    <a:pt x="12" y="36"/>
                  </a:lnTo>
                  <a:lnTo>
                    <a:pt x="13" y="37"/>
                  </a:lnTo>
                  <a:lnTo>
                    <a:pt x="13" y="38"/>
                  </a:lnTo>
                  <a:lnTo>
                    <a:pt x="14" y="39"/>
                  </a:lnTo>
                  <a:lnTo>
                    <a:pt x="15" y="39"/>
                  </a:lnTo>
                  <a:lnTo>
                    <a:pt x="15" y="40"/>
                  </a:lnTo>
                  <a:lnTo>
                    <a:pt x="16" y="41"/>
                  </a:lnTo>
                  <a:lnTo>
                    <a:pt x="17" y="42"/>
                  </a:lnTo>
                  <a:lnTo>
                    <a:pt x="17" y="43"/>
                  </a:lnTo>
                  <a:lnTo>
                    <a:pt x="18" y="43"/>
                  </a:lnTo>
                  <a:lnTo>
                    <a:pt x="19" y="44"/>
                  </a:lnTo>
                  <a:lnTo>
                    <a:pt x="20" y="45"/>
                  </a:lnTo>
                  <a:lnTo>
                    <a:pt x="20" y="46"/>
                  </a:lnTo>
                  <a:lnTo>
                    <a:pt x="21" y="47"/>
                  </a:lnTo>
                  <a:lnTo>
                    <a:pt x="22" y="47"/>
                  </a:lnTo>
                  <a:lnTo>
                    <a:pt x="23" y="48"/>
                  </a:lnTo>
                  <a:lnTo>
                    <a:pt x="23" y="48"/>
                  </a:lnTo>
                  <a:lnTo>
                    <a:pt x="24" y="49"/>
                  </a:lnTo>
                  <a:lnTo>
                    <a:pt x="25" y="50"/>
                  </a:lnTo>
                  <a:lnTo>
                    <a:pt x="26" y="50"/>
                  </a:lnTo>
                  <a:lnTo>
                    <a:pt x="27" y="51"/>
                  </a:lnTo>
                  <a:lnTo>
                    <a:pt x="28" y="51"/>
                  </a:lnTo>
                  <a:lnTo>
                    <a:pt x="28" y="52"/>
                  </a:lnTo>
                  <a:lnTo>
                    <a:pt x="29" y="53"/>
                  </a:lnTo>
                  <a:lnTo>
                    <a:pt x="30" y="53"/>
                  </a:lnTo>
                  <a:lnTo>
                    <a:pt x="31" y="54"/>
                  </a:lnTo>
                  <a:lnTo>
                    <a:pt x="32" y="54"/>
                  </a:lnTo>
                  <a:lnTo>
                    <a:pt x="33" y="55"/>
                  </a:lnTo>
                  <a:lnTo>
                    <a:pt x="34" y="55"/>
                  </a:lnTo>
                  <a:lnTo>
                    <a:pt x="35" y="56"/>
                  </a:lnTo>
                  <a:lnTo>
                    <a:pt x="36" y="56"/>
                  </a:lnTo>
                  <a:lnTo>
                    <a:pt x="37" y="57"/>
                  </a:lnTo>
                  <a:lnTo>
                    <a:pt x="38" y="57"/>
                  </a:lnTo>
                  <a:lnTo>
                    <a:pt x="39" y="58"/>
                  </a:lnTo>
                  <a:lnTo>
                    <a:pt x="39" y="58"/>
                  </a:lnTo>
                  <a:lnTo>
                    <a:pt x="41" y="59"/>
                  </a:lnTo>
                  <a:lnTo>
                    <a:pt x="41" y="59"/>
                  </a:lnTo>
                  <a:lnTo>
                    <a:pt x="42" y="59"/>
                  </a:lnTo>
                  <a:lnTo>
                    <a:pt x="43" y="60"/>
                  </a:lnTo>
                  <a:lnTo>
                    <a:pt x="44" y="60"/>
                  </a:lnTo>
                  <a:lnTo>
                    <a:pt x="46" y="61"/>
                  </a:lnTo>
                  <a:lnTo>
                    <a:pt x="47" y="61"/>
                  </a:lnTo>
                  <a:lnTo>
                    <a:pt x="47" y="61"/>
                  </a:lnTo>
                  <a:lnTo>
                    <a:pt x="49" y="61"/>
                  </a:lnTo>
                  <a:lnTo>
                    <a:pt x="50" y="62"/>
                  </a:lnTo>
                  <a:lnTo>
                    <a:pt x="51" y="62"/>
                  </a:lnTo>
                  <a:lnTo>
                    <a:pt x="52" y="62"/>
                  </a:lnTo>
                  <a:lnTo>
                    <a:pt x="53" y="63"/>
                  </a:lnTo>
                  <a:lnTo>
                    <a:pt x="54" y="63"/>
                  </a:lnTo>
                  <a:lnTo>
                    <a:pt x="55" y="63"/>
                  </a:lnTo>
                  <a:lnTo>
                    <a:pt x="56" y="63"/>
                  </a:lnTo>
                  <a:lnTo>
                    <a:pt x="58" y="63"/>
                  </a:lnTo>
                  <a:lnTo>
                    <a:pt x="59" y="63"/>
                  </a:lnTo>
                  <a:lnTo>
                    <a:pt x="60" y="64"/>
                  </a:lnTo>
                  <a:lnTo>
                    <a:pt x="61" y="64"/>
                  </a:lnTo>
                  <a:lnTo>
                    <a:pt x="62" y="64"/>
                  </a:lnTo>
                  <a:lnTo>
                    <a:pt x="64" y="64"/>
                  </a:lnTo>
                  <a:lnTo>
                    <a:pt x="65" y="64"/>
                  </a:lnTo>
                  <a:lnTo>
                    <a:pt x="66" y="64"/>
                  </a:lnTo>
                  <a:lnTo>
                    <a:pt x="68" y="64"/>
                  </a:lnTo>
                  <a:lnTo>
                    <a:pt x="69" y="64"/>
                  </a:lnTo>
                  <a:lnTo>
                    <a:pt x="70" y="64"/>
                  </a:lnTo>
                  <a:lnTo>
                    <a:pt x="72" y="64"/>
                  </a:lnTo>
                  <a:lnTo>
                    <a:pt x="73" y="63"/>
                  </a:lnTo>
                  <a:lnTo>
                    <a:pt x="75" y="63"/>
                  </a:lnTo>
                  <a:lnTo>
                    <a:pt x="76" y="63"/>
                  </a:lnTo>
                  <a:lnTo>
                    <a:pt x="78" y="63"/>
                  </a:lnTo>
                  <a:lnTo>
                    <a:pt x="79" y="62"/>
                  </a:lnTo>
                  <a:lnTo>
                    <a:pt x="81" y="62"/>
                  </a:lnTo>
                  <a:lnTo>
                    <a:pt x="82" y="62"/>
                  </a:lnTo>
                  <a:lnTo>
                    <a:pt x="82" y="1"/>
                  </a:lnTo>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1" name="Rectangle 361"/>
            <p:cNvSpPr>
              <a:spLocks noChangeArrowheads="1"/>
            </p:cNvSpPr>
            <p:nvPr/>
          </p:nvSpPr>
          <p:spPr bwMode="auto">
            <a:xfrm>
              <a:off x="4030" y="3371"/>
              <a:ext cx="82" cy="21"/>
            </a:xfrm>
            <a:prstGeom prst="rect">
              <a:avLst/>
            </a:prstGeom>
            <a:solidFill>
              <a:srgbClr val="D8B72A"/>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2" name="Freeform 362"/>
            <p:cNvSpPr>
              <a:spLocks/>
            </p:cNvSpPr>
            <p:nvPr/>
          </p:nvSpPr>
          <p:spPr bwMode="auto">
            <a:xfrm>
              <a:off x="3800" y="3390"/>
              <a:ext cx="83" cy="64"/>
            </a:xfrm>
            <a:custGeom>
              <a:avLst/>
              <a:gdLst>
                <a:gd name="T0" fmla="*/ 0 w 83"/>
                <a:gd name="T1" fmla="*/ 2 h 64"/>
                <a:gd name="T2" fmla="*/ 1 w 83"/>
                <a:gd name="T3" fmla="*/ 5 h 64"/>
                <a:gd name="T4" fmla="*/ 1 w 83"/>
                <a:gd name="T5" fmla="*/ 8 h 64"/>
                <a:gd name="T6" fmla="*/ 1 w 83"/>
                <a:gd name="T7" fmla="*/ 11 h 64"/>
                <a:gd name="T8" fmla="*/ 2 w 83"/>
                <a:gd name="T9" fmla="*/ 13 h 64"/>
                <a:gd name="T10" fmla="*/ 3 w 83"/>
                <a:gd name="T11" fmla="*/ 16 h 64"/>
                <a:gd name="T12" fmla="*/ 4 w 83"/>
                <a:gd name="T13" fmla="*/ 19 h 64"/>
                <a:gd name="T14" fmla="*/ 4 w 83"/>
                <a:gd name="T15" fmla="*/ 21 h 64"/>
                <a:gd name="T16" fmla="*/ 5 w 83"/>
                <a:gd name="T17" fmla="*/ 23 h 64"/>
                <a:gd name="T18" fmla="*/ 6 w 83"/>
                <a:gd name="T19" fmla="*/ 25 h 64"/>
                <a:gd name="T20" fmla="*/ 7 w 83"/>
                <a:gd name="T21" fmla="*/ 27 h 64"/>
                <a:gd name="T22" fmla="*/ 8 w 83"/>
                <a:gd name="T23" fmla="*/ 29 h 64"/>
                <a:gd name="T24" fmla="*/ 9 w 83"/>
                <a:gd name="T25" fmla="*/ 31 h 64"/>
                <a:gd name="T26" fmla="*/ 11 w 83"/>
                <a:gd name="T27" fmla="*/ 33 h 64"/>
                <a:gd name="T28" fmla="*/ 12 w 83"/>
                <a:gd name="T29" fmla="*/ 35 h 64"/>
                <a:gd name="T30" fmla="*/ 13 w 83"/>
                <a:gd name="T31" fmla="*/ 37 h 64"/>
                <a:gd name="T32" fmla="*/ 14 w 83"/>
                <a:gd name="T33" fmla="*/ 39 h 64"/>
                <a:gd name="T34" fmla="*/ 16 w 83"/>
                <a:gd name="T35" fmla="*/ 40 h 64"/>
                <a:gd name="T36" fmla="*/ 17 w 83"/>
                <a:gd name="T37" fmla="*/ 42 h 64"/>
                <a:gd name="T38" fmla="*/ 19 w 83"/>
                <a:gd name="T39" fmla="*/ 43 h 64"/>
                <a:gd name="T40" fmla="*/ 20 w 83"/>
                <a:gd name="T41" fmla="*/ 45 h 64"/>
                <a:gd name="T42" fmla="*/ 22 w 83"/>
                <a:gd name="T43" fmla="*/ 47 h 64"/>
                <a:gd name="T44" fmla="*/ 23 w 83"/>
                <a:gd name="T45" fmla="*/ 48 h 64"/>
                <a:gd name="T46" fmla="*/ 25 w 83"/>
                <a:gd name="T47" fmla="*/ 49 h 64"/>
                <a:gd name="T48" fmla="*/ 26 w 83"/>
                <a:gd name="T49" fmla="*/ 50 h 64"/>
                <a:gd name="T50" fmla="*/ 28 w 83"/>
                <a:gd name="T51" fmla="*/ 51 h 64"/>
                <a:gd name="T52" fmla="*/ 30 w 83"/>
                <a:gd name="T53" fmla="*/ 53 h 64"/>
                <a:gd name="T54" fmla="*/ 31 w 83"/>
                <a:gd name="T55" fmla="*/ 54 h 64"/>
                <a:gd name="T56" fmla="*/ 33 w 83"/>
                <a:gd name="T57" fmla="*/ 55 h 64"/>
                <a:gd name="T58" fmla="*/ 35 w 83"/>
                <a:gd name="T59" fmla="*/ 56 h 64"/>
                <a:gd name="T60" fmla="*/ 37 w 83"/>
                <a:gd name="T61" fmla="*/ 57 h 64"/>
                <a:gd name="T62" fmla="*/ 39 w 83"/>
                <a:gd name="T63" fmla="*/ 58 h 64"/>
                <a:gd name="T64" fmla="*/ 41 w 83"/>
                <a:gd name="T65" fmla="*/ 59 h 64"/>
                <a:gd name="T66" fmla="*/ 43 w 83"/>
                <a:gd name="T67" fmla="*/ 59 h 64"/>
                <a:gd name="T68" fmla="*/ 45 w 83"/>
                <a:gd name="T69" fmla="*/ 60 h 64"/>
                <a:gd name="T70" fmla="*/ 47 w 83"/>
                <a:gd name="T71" fmla="*/ 61 h 64"/>
                <a:gd name="T72" fmla="*/ 49 w 83"/>
                <a:gd name="T73" fmla="*/ 61 h 64"/>
                <a:gd name="T74" fmla="*/ 51 w 83"/>
                <a:gd name="T75" fmla="*/ 62 h 64"/>
                <a:gd name="T76" fmla="*/ 54 w 83"/>
                <a:gd name="T77" fmla="*/ 63 h 64"/>
                <a:gd name="T78" fmla="*/ 56 w 83"/>
                <a:gd name="T79" fmla="*/ 63 h 64"/>
                <a:gd name="T80" fmla="*/ 58 w 83"/>
                <a:gd name="T81" fmla="*/ 63 h 64"/>
                <a:gd name="T82" fmla="*/ 61 w 83"/>
                <a:gd name="T83" fmla="*/ 64 h 64"/>
                <a:gd name="T84" fmla="*/ 63 w 83"/>
                <a:gd name="T85" fmla="*/ 64 h 64"/>
                <a:gd name="T86" fmla="*/ 66 w 83"/>
                <a:gd name="T87" fmla="*/ 64 h 64"/>
                <a:gd name="T88" fmla="*/ 68 w 83"/>
                <a:gd name="T89" fmla="*/ 64 h 64"/>
                <a:gd name="T90" fmla="*/ 71 w 83"/>
                <a:gd name="T91" fmla="*/ 64 h 64"/>
                <a:gd name="T92" fmla="*/ 74 w 83"/>
                <a:gd name="T93" fmla="*/ 63 h 64"/>
                <a:gd name="T94" fmla="*/ 77 w 83"/>
                <a:gd name="T95" fmla="*/ 63 h 64"/>
                <a:gd name="T96" fmla="*/ 80 w 83"/>
                <a:gd name="T97" fmla="*/ 62 h 64"/>
                <a:gd name="T98" fmla="*/ 83 w 83"/>
                <a:gd name="T99"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 h="64">
                  <a:moveTo>
                    <a:pt x="0" y="0"/>
                  </a:moveTo>
                  <a:lnTo>
                    <a:pt x="0" y="2"/>
                  </a:lnTo>
                  <a:lnTo>
                    <a:pt x="0" y="4"/>
                  </a:lnTo>
                  <a:lnTo>
                    <a:pt x="1" y="5"/>
                  </a:lnTo>
                  <a:lnTo>
                    <a:pt x="1" y="6"/>
                  </a:lnTo>
                  <a:lnTo>
                    <a:pt x="1" y="8"/>
                  </a:lnTo>
                  <a:lnTo>
                    <a:pt x="1" y="9"/>
                  </a:lnTo>
                  <a:lnTo>
                    <a:pt x="1" y="11"/>
                  </a:lnTo>
                  <a:lnTo>
                    <a:pt x="2" y="12"/>
                  </a:lnTo>
                  <a:lnTo>
                    <a:pt x="2" y="13"/>
                  </a:lnTo>
                  <a:lnTo>
                    <a:pt x="2" y="15"/>
                  </a:lnTo>
                  <a:lnTo>
                    <a:pt x="3" y="16"/>
                  </a:lnTo>
                  <a:lnTo>
                    <a:pt x="3" y="17"/>
                  </a:lnTo>
                  <a:lnTo>
                    <a:pt x="4" y="19"/>
                  </a:lnTo>
                  <a:lnTo>
                    <a:pt x="4" y="20"/>
                  </a:lnTo>
                  <a:lnTo>
                    <a:pt x="4" y="21"/>
                  </a:lnTo>
                  <a:lnTo>
                    <a:pt x="5" y="22"/>
                  </a:lnTo>
                  <a:lnTo>
                    <a:pt x="5" y="23"/>
                  </a:lnTo>
                  <a:lnTo>
                    <a:pt x="6" y="24"/>
                  </a:lnTo>
                  <a:lnTo>
                    <a:pt x="6" y="25"/>
                  </a:lnTo>
                  <a:lnTo>
                    <a:pt x="7" y="27"/>
                  </a:lnTo>
                  <a:lnTo>
                    <a:pt x="7" y="27"/>
                  </a:lnTo>
                  <a:lnTo>
                    <a:pt x="8" y="28"/>
                  </a:lnTo>
                  <a:lnTo>
                    <a:pt x="8" y="29"/>
                  </a:lnTo>
                  <a:lnTo>
                    <a:pt x="9" y="30"/>
                  </a:lnTo>
                  <a:lnTo>
                    <a:pt x="9" y="31"/>
                  </a:lnTo>
                  <a:lnTo>
                    <a:pt x="10" y="32"/>
                  </a:lnTo>
                  <a:lnTo>
                    <a:pt x="11" y="33"/>
                  </a:lnTo>
                  <a:lnTo>
                    <a:pt x="11" y="34"/>
                  </a:lnTo>
                  <a:lnTo>
                    <a:pt x="12" y="35"/>
                  </a:lnTo>
                  <a:lnTo>
                    <a:pt x="12" y="36"/>
                  </a:lnTo>
                  <a:lnTo>
                    <a:pt x="13" y="37"/>
                  </a:lnTo>
                  <a:lnTo>
                    <a:pt x="14" y="38"/>
                  </a:lnTo>
                  <a:lnTo>
                    <a:pt x="14" y="39"/>
                  </a:lnTo>
                  <a:lnTo>
                    <a:pt x="15" y="39"/>
                  </a:lnTo>
                  <a:lnTo>
                    <a:pt x="16" y="40"/>
                  </a:lnTo>
                  <a:lnTo>
                    <a:pt x="17" y="41"/>
                  </a:lnTo>
                  <a:lnTo>
                    <a:pt x="17" y="42"/>
                  </a:lnTo>
                  <a:lnTo>
                    <a:pt x="18" y="43"/>
                  </a:lnTo>
                  <a:lnTo>
                    <a:pt x="19" y="43"/>
                  </a:lnTo>
                  <a:lnTo>
                    <a:pt x="19" y="44"/>
                  </a:lnTo>
                  <a:lnTo>
                    <a:pt x="20" y="45"/>
                  </a:lnTo>
                  <a:lnTo>
                    <a:pt x="21" y="46"/>
                  </a:lnTo>
                  <a:lnTo>
                    <a:pt x="22" y="47"/>
                  </a:lnTo>
                  <a:lnTo>
                    <a:pt x="22" y="47"/>
                  </a:lnTo>
                  <a:lnTo>
                    <a:pt x="23" y="48"/>
                  </a:lnTo>
                  <a:lnTo>
                    <a:pt x="24" y="48"/>
                  </a:lnTo>
                  <a:lnTo>
                    <a:pt x="25" y="49"/>
                  </a:lnTo>
                  <a:lnTo>
                    <a:pt x="25" y="50"/>
                  </a:lnTo>
                  <a:lnTo>
                    <a:pt x="26" y="50"/>
                  </a:lnTo>
                  <a:lnTo>
                    <a:pt x="27" y="51"/>
                  </a:lnTo>
                  <a:lnTo>
                    <a:pt x="28" y="51"/>
                  </a:lnTo>
                  <a:lnTo>
                    <a:pt x="29" y="52"/>
                  </a:lnTo>
                  <a:lnTo>
                    <a:pt x="30" y="53"/>
                  </a:lnTo>
                  <a:lnTo>
                    <a:pt x="31" y="53"/>
                  </a:lnTo>
                  <a:lnTo>
                    <a:pt x="31" y="54"/>
                  </a:lnTo>
                  <a:lnTo>
                    <a:pt x="32" y="54"/>
                  </a:lnTo>
                  <a:lnTo>
                    <a:pt x="33" y="55"/>
                  </a:lnTo>
                  <a:lnTo>
                    <a:pt x="34" y="55"/>
                  </a:lnTo>
                  <a:lnTo>
                    <a:pt x="35" y="56"/>
                  </a:lnTo>
                  <a:lnTo>
                    <a:pt x="36" y="56"/>
                  </a:lnTo>
                  <a:lnTo>
                    <a:pt x="37" y="57"/>
                  </a:lnTo>
                  <a:lnTo>
                    <a:pt x="38" y="57"/>
                  </a:lnTo>
                  <a:lnTo>
                    <a:pt x="39" y="58"/>
                  </a:lnTo>
                  <a:lnTo>
                    <a:pt x="40" y="58"/>
                  </a:lnTo>
                  <a:lnTo>
                    <a:pt x="41" y="59"/>
                  </a:lnTo>
                  <a:lnTo>
                    <a:pt x="42" y="59"/>
                  </a:lnTo>
                  <a:lnTo>
                    <a:pt x="43" y="59"/>
                  </a:lnTo>
                  <a:lnTo>
                    <a:pt x="44" y="60"/>
                  </a:lnTo>
                  <a:lnTo>
                    <a:pt x="45" y="60"/>
                  </a:lnTo>
                  <a:lnTo>
                    <a:pt x="46" y="61"/>
                  </a:lnTo>
                  <a:lnTo>
                    <a:pt x="47" y="61"/>
                  </a:lnTo>
                  <a:lnTo>
                    <a:pt x="48" y="61"/>
                  </a:lnTo>
                  <a:lnTo>
                    <a:pt x="49" y="61"/>
                  </a:lnTo>
                  <a:lnTo>
                    <a:pt x="50" y="62"/>
                  </a:lnTo>
                  <a:lnTo>
                    <a:pt x="51" y="62"/>
                  </a:lnTo>
                  <a:lnTo>
                    <a:pt x="52" y="62"/>
                  </a:lnTo>
                  <a:lnTo>
                    <a:pt x="54" y="63"/>
                  </a:lnTo>
                  <a:lnTo>
                    <a:pt x="55" y="63"/>
                  </a:lnTo>
                  <a:lnTo>
                    <a:pt x="56" y="63"/>
                  </a:lnTo>
                  <a:lnTo>
                    <a:pt x="57" y="63"/>
                  </a:lnTo>
                  <a:lnTo>
                    <a:pt x="58" y="63"/>
                  </a:lnTo>
                  <a:lnTo>
                    <a:pt x="59" y="63"/>
                  </a:lnTo>
                  <a:lnTo>
                    <a:pt x="61" y="64"/>
                  </a:lnTo>
                  <a:lnTo>
                    <a:pt x="62" y="64"/>
                  </a:lnTo>
                  <a:lnTo>
                    <a:pt x="63" y="64"/>
                  </a:lnTo>
                  <a:lnTo>
                    <a:pt x="64" y="64"/>
                  </a:lnTo>
                  <a:lnTo>
                    <a:pt x="66" y="64"/>
                  </a:lnTo>
                  <a:lnTo>
                    <a:pt x="67" y="64"/>
                  </a:lnTo>
                  <a:lnTo>
                    <a:pt x="68" y="64"/>
                  </a:lnTo>
                  <a:lnTo>
                    <a:pt x="70" y="64"/>
                  </a:lnTo>
                  <a:lnTo>
                    <a:pt x="71" y="64"/>
                  </a:lnTo>
                  <a:lnTo>
                    <a:pt x="72" y="64"/>
                  </a:lnTo>
                  <a:lnTo>
                    <a:pt x="74" y="63"/>
                  </a:lnTo>
                  <a:lnTo>
                    <a:pt x="75" y="63"/>
                  </a:lnTo>
                  <a:lnTo>
                    <a:pt x="77" y="63"/>
                  </a:lnTo>
                  <a:lnTo>
                    <a:pt x="78" y="63"/>
                  </a:lnTo>
                  <a:lnTo>
                    <a:pt x="80" y="62"/>
                  </a:lnTo>
                  <a:lnTo>
                    <a:pt x="81" y="62"/>
                  </a:lnTo>
                  <a:lnTo>
                    <a:pt x="83" y="62"/>
                  </a:lnTo>
                  <a:lnTo>
                    <a:pt x="83" y="1"/>
                  </a:lnTo>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3" name="Rectangle 363"/>
            <p:cNvSpPr>
              <a:spLocks noChangeArrowheads="1"/>
            </p:cNvSpPr>
            <p:nvPr/>
          </p:nvSpPr>
          <p:spPr bwMode="auto">
            <a:xfrm>
              <a:off x="3800" y="3371"/>
              <a:ext cx="83" cy="21"/>
            </a:xfrm>
            <a:prstGeom prst="rect">
              <a:avLst/>
            </a:prstGeom>
            <a:solidFill>
              <a:srgbClr val="D8B72A"/>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4" name="Rectangle 364"/>
            <p:cNvSpPr>
              <a:spLocks noChangeArrowheads="1"/>
            </p:cNvSpPr>
            <p:nvPr/>
          </p:nvSpPr>
          <p:spPr bwMode="auto">
            <a:xfrm>
              <a:off x="4849" y="1746"/>
              <a:ext cx="443" cy="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5" name="Rectangle 365"/>
            <p:cNvSpPr>
              <a:spLocks noChangeArrowheads="1"/>
            </p:cNvSpPr>
            <p:nvPr/>
          </p:nvSpPr>
          <p:spPr bwMode="auto">
            <a:xfrm>
              <a:off x="5017" y="1746"/>
              <a:ext cx="273" cy="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6" name="Rectangle 366"/>
            <p:cNvSpPr>
              <a:spLocks noChangeArrowheads="1"/>
            </p:cNvSpPr>
            <p:nvPr/>
          </p:nvSpPr>
          <p:spPr bwMode="auto">
            <a:xfrm>
              <a:off x="5017" y="1746"/>
              <a:ext cx="273" cy="3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7" name="Rectangle 367"/>
            <p:cNvSpPr>
              <a:spLocks noChangeArrowheads="1"/>
            </p:cNvSpPr>
            <p:nvPr/>
          </p:nvSpPr>
          <p:spPr bwMode="auto">
            <a:xfrm>
              <a:off x="4849" y="1756"/>
              <a:ext cx="294"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8" name="Rectangle 368"/>
            <p:cNvSpPr>
              <a:spLocks noChangeArrowheads="1"/>
            </p:cNvSpPr>
            <p:nvPr/>
          </p:nvSpPr>
          <p:spPr bwMode="auto">
            <a:xfrm>
              <a:off x="4458" y="1603"/>
              <a:ext cx="139"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39" name="Rectangle 369"/>
            <p:cNvSpPr>
              <a:spLocks noChangeArrowheads="1"/>
            </p:cNvSpPr>
            <p:nvPr/>
          </p:nvSpPr>
          <p:spPr bwMode="auto">
            <a:xfrm>
              <a:off x="4511" y="1603"/>
              <a:ext cx="85" cy="1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0" name="Rectangle 370"/>
            <p:cNvSpPr>
              <a:spLocks noChangeArrowheads="1"/>
            </p:cNvSpPr>
            <p:nvPr/>
          </p:nvSpPr>
          <p:spPr bwMode="auto">
            <a:xfrm>
              <a:off x="4511" y="1603"/>
              <a:ext cx="85" cy="19"/>
            </a:xfrm>
            <a:prstGeom prst="rect">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1" name="Rectangle 371"/>
            <p:cNvSpPr>
              <a:spLocks noChangeArrowheads="1"/>
            </p:cNvSpPr>
            <p:nvPr/>
          </p:nvSpPr>
          <p:spPr bwMode="auto">
            <a:xfrm>
              <a:off x="4458" y="1608"/>
              <a:ext cx="92"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2" name="Rectangle 372"/>
            <p:cNvSpPr>
              <a:spLocks noChangeArrowheads="1"/>
            </p:cNvSpPr>
            <p:nvPr/>
          </p:nvSpPr>
          <p:spPr bwMode="auto">
            <a:xfrm>
              <a:off x="3989" y="1440"/>
              <a:ext cx="443" cy="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3" name="Rectangle 373"/>
            <p:cNvSpPr>
              <a:spLocks noChangeArrowheads="1"/>
            </p:cNvSpPr>
            <p:nvPr/>
          </p:nvSpPr>
          <p:spPr bwMode="auto">
            <a:xfrm>
              <a:off x="4157" y="1440"/>
              <a:ext cx="273" cy="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4" name="Rectangle 374"/>
            <p:cNvSpPr>
              <a:spLocks noChangeArrowheads="1"/>
            </p:cNvSpPr>
            <p:nvPr/>
          </p:nvSpPr>
          <p:spPr bwMode="auto">
            <a:xfrm>
              <a:off x="4157" y="1440"/>
              <a:ext cx="273" cy="3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5" name="Rectangle 375"/>
            <p:cNvSpPr>
              <a:spLocks noChangeArrowheads="1"/>
            </p:cNvSpPr>
            <p:nvPr/>
          </p:nvSpPr>
          <p:spPr bwMode="auto">
            <a:xfrm>
              <a:off x="3989" y="1450"/>
              <a:ext cx="29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6" name="Freeform 376"/>
            <p:cNvSpPr>
              <a:spLocks/>
            </p:cNvSpPr>
            <p:nvPr/>
          </p:nvSpPr>
          <p:spPr bwMode="auto">
            <a:xfrm>
              <a:off x="4427" y="3142"/>
              <a:ext cx="309" cy="437"/>
            </a:xfrm>
            <a:custGeom>
              <a:avLst/>
              <a:gdLst>
                <a:gd name="T0" fmla="*/ 0 w 309"/>
                <a:gd name="T1" fmla="*/ 437 h 437"/>
                <a:gd name="T2" fmla="*/ 0 w 309"/>
                <a:gd name="T3" fmla="*/ 3 h 437"/>
                <a:gd name="T4" fmla="*/ 309 w 309"/>
                <a:gd name="T5" fmla="*/ 0 h 437"/>
                <a:gd name="T6" fmla="*/ 309 w 309"/>
                <a:gd name="T7" fmla="*/ 437 h 437"/>
                <a:gd name="T8" fmla="*/ 305 w 309"/>
                <a:gd name="T9" fmla="*/ 437 h 437"/>
              </a:gdLst>
              <a:ahLst/>
              <a:cxnLst>
                <a:cxn ang="0">
                  <a:pos x="T0" y="T1"/>
                </a:cxn>
                <a:cxn ang="0">
                  <a:pos x="T2" y="T3"/>
                </a:cxn>
                <a:cxn ang="0">
                  <a:pos x="T4" y="T5"/>
                </a:cxn>
                <a:cxn ang="0">
                  <a:pos x="T6" y="T7"/>
                </a:cxn>
                <a:cxn ang="0">
                  <a:pos x="T8" y="T9"/>
                </a:cxn>
              </a:cxnLst>
              <a:rect l="0" t="0" r="r" b="b"/>
              <a:pathLst>
                <a:path w="309" h="437">
                  <a:moveTo>
                    <a:pt x="0" y="437"/>
                  </a:moveTo>
                  <a:lnTo>
                    <a:pt x="0" y="3"/>
                  </a:lnTo>
                  <a:lnTo>
                    <a:pt x="309" y="0"/>
                  </a:lnTo>
                  <a:lnTo>
                    <a:pt x="309" y="437"/>
                  </a:lnTo>
                  <a:lnTo>
                    <a:pt x="305" y="437"/>
                  </a:lnTo>
                </a:path>
              </a:pathLst>
            </a:custGeom>
            <a:noFill/>
            <a:ln w="269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7" name="Line 377"/>
            <p:cNvSpPr>
              <a:spLocks noChangeShapeType="1"/>
            </p:cNvSpPr>
            <p:nvPr/>
          </p:nvSpPr>
          <p:spPr bwMode="auto">
            <a:xfrm>
              <a:off x="4735" y="3160"/>
              <a:ext cx="619" cy="0"/>
            </a:xfrm>
            <a:prstGeom prst="line">
              <a:avLst/>
            </a:prstGeom>
            <a:noFill/>
            <a:ln w="26988">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8" name="Freeform 378"/>
            <p:cNvSpPr>
              <a:spLocks/>
            </p:cNvSpPr>
            <p:nvPr/>
          </p:nvSpPr>
          <p:spPr bwMode="auto">
            <a:xfrm>
              <a:off x="4451" y="3222"/>
              <a:ext cx="136" cy="178"/>
            </a:xfrm>
            <a:custGeom>
              <a:avLst/>
              <a:gdLst>
                <a:gd name="T0" fmla="*/ 4 w 136"/>
                <a:gd name="T1" fmla="*/ 177 h 178"/>
                <a:gd name="T2" fmla="*/ 10 w 136"/>
                <a:gd name="T3" fmla="*/ 177 h 178"/>
                <a:gd name="T4" fmla="*/ 17 w 136"/>
                <a:gd name="T5" fmla="*/ 176 h 178"/>
                <a:gd name="T6" fmla="*/ 23 w 136"/>
                <a:gd name="T7" fmla="*/ 175 h 178"/>
                <a:gd name="T8" fmla="*/ 29 w 136"/>
                <a:gd name="T9" fmla="*/ 174 h 178"/>
                <a:gd name="T10" fmla="*/ 34 w 136"/>
                <a:gd name="T11" fmla="*/ 172 h 178"/>
                <a:gd name="T12" fmla="*/ 40 w 136"/>
                <a:gd name="T13" fmla="*/ 171 h 178"/>
                <a:gd name="T14" fmla="*/ 45 w 136"/>
                <a:gd name="T15" fmla="*/ 169 h 178"/>
                <a:gd name="T16" fmla="*/ 50 w 136"/>
                <a:gd name="T17" fmla="*/ 167 h 178"/>
                <a:gd name="T18" fmla="*/ 55 w 136"/>
                <a:gd name="T19" fmla="*/ 165 h 178"/>
                <a:gd name="T20" fmla="*/ 59 w 136"/>
                <a:gd name="T21" fmla="*/ 163 h 178"/>
                <a:gd name="T22" fmla="*/ 63 w 136"/>
                <a:gd name="T23" fmla="*/ 161 h 178"/>
                <a:gd name="T24" fmla="*/ 67 w 136"/>
                <a:gd name="T25" fmla="*/ 158 h 178"/>
                <a:gd name="T26" fmla="*/ 72 w 136"/>
                <a:gd name="T27" fmla="*/ 156 h 178"/>
                <a:gd name="T28" fmla="*/ 76 w 136"/>
                <a:gd name="T29" fmla="*/ 153 h 178"/>
                <a:gd name="T30" fmla="*/ 79 w 136"/>
                <a:gd name="T31" fmla="*/ 150 h 178"/>
                <a:gd name="T32" fmla="*/ 83 w 136"/>
                <a:gd name="T33" fmla="*/ 148 h 178"/>
                <a:gd name="T34" fmla="*/ 87 w 136"/>
                <a:gd name="T35" fmla="*/ 144 h 178"/>
                <a:gd name="T36" fmla="*/ 90 w 136"/>
                <a:gd name="T37" fmla="*/ 141 h 178"/>
                <a:gd name="T38" fmla="*/ 93 w 136"/>
                <a:gd name="T39" fmla="*/ 139 h 178"/>
                <a:gd name="T40" fmla="*/ 96 w 136"/>
                <a:gd name="T41" fmla="*/ 135 h 178"/>
                <a:gd name="T42" fmla="*/ 100 w 136"/>
                <a:gd name="T43" fmla="*/ 132 h 178"/>
                <a:gd name="T44" fmla="*/ 103 w 136"/>
                <a:gd name="T45" fmla="*/ 129 h 178"/>
                <a:gd name="T46" fmla="*/ 106 w 136"/>
                <a:gd name="T47" fmla="*/ 125 h 178"/>
                <a:gd name="T48" fmla="*/ 109 w 136"/>
                <a:gd name="T49" fmla="*/ 122 h 178"/>
                <a:gd name="T50" fmla="*/ 111 w 136"/>
                <a:gd name="T51" fmla="*/ 118 h 178"/>
                <a:gd name="T52" fmla="*/ 114 w 136"/>
                <a:gd name="T53" fmla="*/ 115 h 178"/>
                <a:gd name="T54" fmla="*/ 116 w 136"/>
                <a:gd name="T55" fmla="*/ 110 h 178"/>
                <a:gd name="T56" fmla="*/ 118 w 136"/>
                <a:gd name="T57" fmla="*/ 107 h 178"/>
                <a:gd name="T58" fmla="*/ 120 w 136"/>
                <a:gd name="T59" fmla="*/ 103 h 178"/>
                <a:gd name="T60" fmla="*/ 122 w 136"/>
                <a:gd name="T61" fmla="*/ 99 h 178"/>
                <a:gd name="T62" fmla="*/ 125 w 136"/>
                <a:gd name="T63" fmla="*/ 95 h 178"/>
                <a:gd name="T64" fmla="*/ 127 w 136"/>
                <a:gd name="T65" fmla="*/ 91 h 178"/>
                <a:gd name="T66" fmla="*/ 128 w 136"/>
                <a:gd name="T67" fmla="*/ 86 h 178"/>
                <a:gd name="T68" fmla="*/ 130 w 136"/>
                <a:gd name="T69" fmla="*/ 82 h 178"/>
                <a:gd name="T70" fmla="*/ 131 w 136"/>
                <a:gd name="T71" fmla="*/ 77 h 178"/>
                <a:gd name="T72" fmla="*/ 132 w 136"/>
                <a:gd name="T73" fmla="*/ 73 h 178"/>
                <a:gd name="T74" fmla="*/ 133 w 136"/>
                <a:gd name="T75" fmla="*/ 68 h 178"/>
                <a:gd name="T76" fmla="*/ 134 w 136"/>
                <a:gd name="T77" fmla="*/ 63 h 178"/>
                <a:gd name="T78" fmla="*/ 135 w 136"/>
                <a:gd name="T79" fmla="*/ 58 h 178"/>
                <a:gd name="T80" fmla="*/ 136 w 136"/>
                <a:gd name="T81" fmla="*/ 53 h 178"/>
                <a:gd name="T82" fmla="*/ 136 w 136"/>
                <a:gd name="T83" fmla="*/ 48 h 178"/>
                <a:gd name="T84" fmla="*/ 136 w 136"/>
                <a:gd name="T85" fmla="*/ 42 h 178"/>
                <a:gd name="T86" fmla="*/ 136 w 136"/>
                <a:gd name="T87" fmla="*/ 37 h 178"/>
                <a:gd name="T88" fmla="*/ 136 w 136"/>
                <a:gd name="T89" fmla="*/ 31 h 178"/>
                <a:gd name="T90" fmla="*/ 136 w 136"/>
                <a:gd name="T91" fmla="*/ 25 h 178"/>
                <a:gd name="T92" fmla="*/ 136 w 136"/>
                <a:gd name="T93" fmla="*/ 19 h 178"/>
                <a:gd name="T94" fmla="*/ 135 w 136"/>
                <a:gd name="T95" fmla="*/ 13 h 178"/>
                <a:gd name="T96" fmla="*/ 134 w 136"/>
                <a:gd name="T97" fmla="*/ 7 h 178"/>
                <a:gd name="T98" fmla="*/ 133 w 136"/>
                <a:gd name="T99" fmla="*/ 0 h 178"/>
                <a:gd name="T100" fmla="*/ 2 w 136"/>
                <a:gd name="T101"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6" h="178">
                  <a:moveTo>
                    <a:pt x="0" y="178"/>
                  </a:moveTo>
                  <a:lnTo>
                    <a:pt x="4" y="177"/>
                  </a:lnTo>
                  <a:lnTo>
                    <a:pt x="7" y="177"/>
                  </a:lnTo>
                  <a:lnTo>
                    <a:pt x="10" y="177"/>
                  </a:lnTo>
                  <a:lnTo>
                    <a:pt x="14" y="177"/>
                  </a:lnTo>
                  <a:lnTo>
                    <a:pt x="17" y="176"/>
                  </a:lnTo>
                  <a:lnTo>
                    <a:pt x="20" y="175"/>
                  </a:lnTo>
                  <a:lnTo>
                    <a:pt x="23" y="175"/>
                  </a:lnTo>
                  <a:lnTo>
                    <a:pt x="26" y="175"/>
                  </a:lnTo>
                  <a:lnTo>
                    <a:pt x="29" y="174"/>
                  </a:lnTo>
                  <a:lnTo>
                    <a:pt x="32" y="173"/>
                  </a:lnTo>
                  <a:lnTo>
                    <a:pt x="34" y="172"/>
                  </a:lnTo>
                  <a:lnTo>
                    <a:pt x="37" y="171"/>
                  </a:lnTo>
                  <a:lnTo>
                    <a:pt x="40" y="171"/>
                  </a:lnTo>
                  <a:lnTo>
                    <a:pt x="42" y="170"/>
                  </a:lnTo>
                  <a:lnTo>
                    <a:pt x="45" y="169"/>
                  </a:lnTo>
                  <a:lnTo>
                    <a:pt x="47" y="168"/>
                  </a:lnTo>
                  <a:lnTo>
                    <a:pt x="50" y="167"/>
                  </a:lnTo>
                  <a:lnTo>
                    <a:pt x="52" y="166"/>
                  </a:lnTo>
                  <a:lnTo>
                    <a:pt x="55" y="165"/>
                  </a:lnTo>
                  <a:lnTo>
                    <a:pt x="56" y="164"/>
                  </a:lnTo>
                  <a:lnTo>
                    <a:pt x="59" y="163"/>
                  </a:lnTo>
                  <a:lnTo>
                    <a:pt x="61" y="162"/>
                  </a:lnTo>
                  <a:lnTo>
                    <a:pt x="63" y="161"/>
                  </a:lnTo>
                  <a:lnTo>
                    <a:pt x="65" y="159"/>
                  </a:lnTo>
                  <a:lnTo>
                    <a:pt x="67" y="158"/>
                  </a:lnTo>
                  <a:lnTo>
                    <a:pt x="69" y="157"/>
                  </a:lnTo>
                  <a:lnTo>
                    <a:pt x="72" y="156"/>
                  </a:lnTo>
                  <a:lnTo>
                    <a:pt x="74" y="154"/>
                  </a:lnTo>
                  <a:lnTo>
                    <a:pt x="76" y="153"/>
                  </a:lnTo>
                  <a:lnTo>
                    <a:pt x="77" y="152"/>
                  </a:lnTo>
                  <a:lnTo>
                    <a:pt x="79" y="150"/>
                  </a:lnTo>
                  <a:lnTo>
                    <a:pt x="82" y="149"/>
                  </a:lnTo>
                  <a:lnTo>
                    <a:pt x="83" y="148"/>
                  </a:lnTo>
                  <a:lnTo>
                    <a:pt x="85" y="146"/>
                  </a:lnTo>
                  <a:lnTo>
                    <a:pt x="87" y="144"/>
                  </a:lnTo>
                  <a:lnTo>
                    <a:pt x="88" y="143"/>
                  </a:lnTo>
                  <a:lnTo>
                    <a:pt x="90" y="141"/>
                  </a:lnTo>
                  <a:lnTo>
                    <a:pt x="92" y="140"/>
                  </a:lnTo>
                  <a:lnTo>
                    <a:pt x="93" y="139"/>
                  </a:lnTo>
                  <a:lnTo>
                    <a:pt x="95" y="137"/>
                  </a:lnTo>
                  <a:lnTo>
                    <a:pt x="96" y="135"/>
                  </a:lnTo>
                  <a:lnTo>
                    <a:pt x="98" y="134"/>
                  </a:lnTo>
                  <a:lnTo>
                    <a:pt x="100" y="132"/>
                  </a:lnTo>
                  <a:lnTo>
                    <a:pt x="101" y="130"/>
                  </a:lnTo>
                  <a:lnTo>
                    <a:pt x="103" y="129"/>
                  </a:lnTo>
                  <a:lnTo>
                    <a:pt x="104" y="127"/>
                  </a:lnTo>
                  <a:lnTo>
                    <a:pt x="106" y="125"/>
                  </a:lnTo>
                  <a:lnTo>
                    <a:pt x="107" y="124"/>
                  </a:lnTo>
                  <a:lnTo>
                    <a:pt x="109" y="122"/>
                  </a:lnTo>
                  <a:lnTo>
                    <a:pt x="110" y="120"/>
                  </a:lnTo>
                  <a:lnTo>
                    <a:pt x="111" y="118"/>
                  </a:lnTo>
                  <a:lnTo>
                    <a:pt x="112" y="116"/>
                  </a:lnTo>
                  <a:lnTo>
                    <a:pt x="114" y="115"/>
                  </a:lnTo>
                  <a:lnTo>
                    <a:pt x="115" y="113"/>
                  </a:lnTo>
                  <a:lnTo>
                    <a:pt x="116" y="110"/>
                  </a:lnTo>
                  <a:lnTo>
                    <a:pt x="117" y="109"/>
                  </a:lnTo>
                  <a:lnTo>
                    <a:pt x="118" y="107"/>
                  </a:lnTo>
                  <a:lnTo>
                    <a:pt x="119" y="105"/>
                  </a:lnTo>
                  <a:lnTo>
                    <a:pt x="120" y="103"/>
                  </a:lnTo>
                  <a:lnTo>
                    <a:pt x="121" y="101"/>
                  </a:lnTo>
                  <a:lnTo>
                    <a:pt x="122" y="99"/>
                  </a:lnTo>
                  <a:lnTo>
                    <a:pt x="123" y="97"/>
                  </a:lnTo>
                  <a:lnTo>
                    <a:pt x="125" y="95"/>
                  </a:lnTo>
                  <a:lnTo>
                    <a:pt x="125" y="93"/>
                  </a:lnTo>
                  <a:lnTo>
                    <a:pt x="127" y="91"/>
                  </a:lnTo>
                  <a:lnTo>
                    <a:pt x="127" y="89"/>
                  </a:lnTo>
                  <a:lnTo>
                    <a:pt x="128" y="86"/>
                  </a:lnTo>
                  <a:lnTo>
                    <a:pt x="129" y="84"/>
                  </a:lnTo>
                  <a:lnTo>
                    <a:pt x="130" y="82"/>
                  </a:lnTo>
                  <a:lnTo>
                    <a:pt x="130" y="79"/>
                  </a:lnTo>
                  <a:lnTo>
                    <a:pt x="131" y="77"/>
                  </a:lnTo>
                  <a:lnTo>
                    <a:pt x="132" y="75"/>
                  </a:lnTo>
                  <a:lnTo>
                    <a:pt x="132" y="73"/>
                  </a:lnTo>
                  <a:lnTo>
                    <a:pt x="133" y="70"/>
                  </a:lnTo>
                  <a:lnTo>
                    <a:pt x="133" y="68"/>
                  </a:lnTo>
                  <a:lnTo>
                    <a:pt x="134" y="65"/>
                  </a:lnTo>
                  <a:lnTo>
                    <a:pt x="134" y="63"/>
                  </a:lnTo>
                  <a:lnTo>
                    <a:pt x="135" y="61"/>
                  </a:lnTo>
                  <a:lnTo>
                    <a:pt x="135" y="58"/>
                  </a:lnTo>
                  <a:lnTo>
                    <a:pt x="136" y="55"/>
                  </a:lnTo>
                  <a:lnTo>
                    <a:pt x="136" y="53"/>
                  </a:lnTo>
                  <a:lnTo>
                    <a:pt x="136" y="50"/>
                  </a:lnTo>
                  <a:lnTo>
                    <a:pt x="136" y="48"/>
                  </a:lnTo>
                  <a:lnTo>
                    <a:pt x="136" y="45"/>
                  </a:lnTo>
                  <a:lnTo>
                    <a:pt x="136" y="42"/>
                  </a:lnTo>
                  <a:lnTo>
                    <a:pt x="136" y="39"/>
                  </a:lnTo>
                  <a:lnTo>
                    <a:pt x="136" y="37"/>
                  </a:lnTo>
                  <a:lnTo>
                    <a:pt x="136" y="34"/>
                  </a:lnTo>
                  <a:lnTo>
                    <a:pt x="136" y="31"/>
                  </a:lnTo>
                  <a:lnTo>
                    <a:pt x="136" y="28"/>
                  </a:lnTo>
                  <a:lnTo>
                    <a:pt x="136" y="25"/>
                  </a:lnTo>
                  <a:lnTo>
                    <a:pt x="136" y="22"/>
                  </a:lnTo>
                  <a:lnTo>
                    <a:pt x="136" y="19"/>
                  </a:lnTo>
                  <a:lnTo>
                    <a:pt x="136" y="16"/>
                  </a:lnTo>
                  <a:lnTo>
                    <a:pt x="135" y="13"/>
                  </a:lnTo>
                  <a:lnTo>
                    <a:pt x="135" y="10"/>
                  </a:lnTo>
                  <a:lnTo>
                    <a:pt x="134" y="7"/>
                  </a:lnTo>
                  <a:lnTo>
                    <a:pt x="133" y="3"/>
                  </a:lnTo>
                  <a:lnTo>
                    <a:pt x="133" y="0"/>
                  </a:lnTo>
                  <a:lnTo>
                    <a:pt x="132" y="0"/>
                  </a:lnTo>
                  <a:lnTo>
                    <a:pt x="2" y="0"/>
                  </a:lnTo>
                </a:path>
              </a:pathLst>
            </a:custGeom>
            <a:noFill/>
            <a:ln w="476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49" name="Rectangle 379"/>
            <p:cNvSpPr>
              <a:spLocks noChangeArrowheads="1"/>
            </p:cNvSpPr>
            <p:nvPr/>
          </p:nvSpPr>
          <p:spPr bwMode="auto">
            <a:xfrm>
              <a:off x="4407" y="3221"/>
              <a:ext cx="44" cy="179"/>
            </a:xfrm>
            <a:prstGeom prst="rect">
              <a:avLst/>
            </a:prstGeom>
            <a:solidFill>
              <a:srgbClr val="D8B72A"/>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0" name="Freeform 380"/>
            <p:cNvSpPr>
              <a:spLocks/>
            </p:cNvSpPr>
            <p:nvPr/>
          </p:nvSpPr>
          <p:spPr bwMode="auto">
            <a:xfrm>
              <a:off x="4942" y="3185"/>
              <a:ext cx="179" cy="135"/>
            </a:xfrm>
            <a:custGeom>
              <a:avLst/>
              <a:gdLst>
                <a:gd name="T0" fmla="*/ 1 w 179"/>
                <a:gd name="T1" fmla="*/ 3 h 135"/>
                <a:gd name="T2" fmla="*/ 1 w 179"/>
                <a:gd name="T3" fmla="*/ 10 h 135"/>
                <a:gd name="T4" fmla="*/ 2 w 179"/>
                <a:gd name="T5" fmla="*/ 17 h 135"/>
                <a:gd name="T6" fmla="*/ 3 w 179"/>
                <a:gd name="T7" fmla="*/ 22 h 135"/>
                <a:gd name="T8" fmla="*/ 4 w 179"/>
                <a:gd name="T9" fmla="*/ 28 h 135"/>
                <a:gd name="T10" fmla="*/ 5 w 179"/>
                <a:gd name="T11" fmla="*/ 34 h 135"/>
                <a:gd name="T12" fmla="*/ 7 w 179"/>
                <a:gd name="T13" fmla="*/ 39 h 135"/>
                <a:gd name="T14" fmla="*/ 8 w 179"/>
                <a:gd name="T15" fmla="*/ 44 h 135"/>
                <a:gd name="T16" fmla="*/ 11 w 179"/>
                <a:gd name="T17" fmla="*/ 49 h 135"/>
                <a:gd name="T18" fmla="*/ 13 w 179"/>
                <a:gd name="T19" fmla="*/ 54 h 135"/>
                <a:gd name="T20" fmla="*/ 15 w 179"/>
                <a:gd name="T21" fmla="*/ 58 h 135"/>
                <a:gd name="T22" fmla="*/ 17 w 179"/>
                <a:gd name="T23" fmla="*/ 63 h 135"/>
                <a:gd name="T24" fmla="*/ 20 w 179"/>
                <a:gd name="T25" fmla="*/ 67 h 135"/>
                <a:gd name="T26" fmla="*/ 22 w 179"/>
                <a:gd name="T27" fmla="*/ 71 h 135"/>
                <a:gd name="T28" fmla="*/ 25 w 179"/>
                <a:gd name="T29" fmla="*/ 75 h 135"/>
                <a:gd name="T30" fmla="*/ 28 w 179"/>
                <a:gd name="T31" fmla="*/ 79 h 135"/>
                <a:gd name="T32" fmla="*/ 30 w 179"/>
                <a:gd name="T33" fmla="*/ 82 h 135"/>
                <a:gd name="T34" fmla="*/ 33 w 179"/>
                <a:gd name="T35" fmla="*/ 86 h 135"/>
                <a:gd name="T36" fmla="*/ 36 w 179"/>
                <a:gd name="T37" fmla="*/ 89 h 135"/>
                <a:gd name="T38" fmla="*/ 39 w 179"/>
                <a:gd name="T39" fmla="*/ 93 h 135"/>
                <a:gd name="T40" fmla="*/ 43 w 179"/>
                <a:gd name="T41" fmla="*/ 96 h 135"/>
                <a:gd name="T42" fmla="*/ 46 w 179"/>
                <a:gd name="T43" fmla="*/ 99 h 135"/>
                <a:gd name="T44" fmla="*/ 49 w 179"/>
                <a:gd name="T45" fmla="*/ 102 h 135"/>
                <a:gd name="T46" fmla="*/ 53 w 179"/>
                <a:gd name="T47" fmla="*/ 105 h 135"/>
                <a:gd name="T48" fmla="*/ 56 w 179"/>
                <a:gd name="T49" fmla="*/ 108 h 135"/>
                <a:gd name="T50" fmla="*/ 60 w 179"/>
                <a:gd name="T51" fmla="*/ 110 h 135"/>
                <a:gd name="T52" fmla="*/ 63 w 179"/>
                <a:gd name="T53" fmla="*/ 113 h 135"/>
                <a:gd name="T54" fmla="*/ 67 w 179"/>
                <a:gd name="T55" fmla="*/ 115 h 135"/>
                <a:gd name="T56" fmla="*/ 71 w 179"/>
                <a:gd name="T57" fmla="*/ 117 h 135"/>
                <a:gd name="T58" fmla="*/ 75 w 179"/>
                <a:gd name="T59" fmla="*/ 119 h 135"/>
                <a:gd name="T60" fmla="*/ 79 w 179"/>
                <a:gd name="T61" fmla="*/ 122 h 135"/>
                <a:gd name="T62" fmla="*/ 83 w 179"/>
                <a:gd name="T63" fmla="*/ 124 h 135"/>
                <a:gd name="T64" fmla="*/ 87 w 179"/>
                <a:gd name="T65" fmla="*/ 126 h 135"/>
                <a:gd name="T66" fmla="*/ 92 w 179"/>
                <a:gd name="T67" fmla="*/ 127 h 135"/>
                <a:gd name="T68" fmla="*/ 97 w 179"/>
                <a:gd name="T69" fmla="*/ 129 h 135"/>
                <a:gd name="T70" fmla="*/ 101 w 179"/>
                <a:gd name="T71" fmla="*/ 130 h 135"/>
                <a:gd name="T72" fmla="*/ 105 w 179"/>
                <a:gd name="T73" fmla="*/ 131 h 135"/>
                <a:gd name="T74" fmla="*/ 110 w 179"/>
                <a:gd name="T75" fmla="*/ 132 h 135"/>
                <a:gd name="T76" fmla="*/ 116 w 179"/>
                <a:gd name="T77" fmla="*/ 133 h 135"/>
                <a:gd name="T78" fmla="*/ 120 w 179"/>
                <a:gd name="T79" fmla="*/ 135 h 135"/>
                <a:gd name="T80" fmla="*/ 126 w 179"/>
                <a:gd name="T81" fmla="*/ 135 h 135"/>
                <a:gd name="T82" fmla="*/ 131 w 179"/>
                <a:gd name="T83" fmla="*/ 135 h 135"/>
                <a:gd name="T84" fmla="*/ 136 w 179"/>
                <a:gd name="T85" fmla="*/ 135 h 135"/>
                <a:gd name="T86" fmla="*/ 141 w 179"/>
                <a:gd name="T87" fmla="*/ 135 h 135"/>
                <a:gd name="T88" fmla="*/ 147 w 179"/>
                <a:gd name="T89" fmla="*/ 135 h 135"/>
                <a:gd name="T90" fmla="*/ 153 w 179"/>
                <a:gd name="T91" fmla="*/ 135 h 135"/>
                <a:gd name="T92" fmla="*/ 159 w 179"/>
                <a:gd name="T93" fmla="*/ 135 h 135"/>
                <a:gd name="T94" fmla="*/ 166 w 179"/>
                <a:gd name="T95" fmla="*/ 135 h 135"/>
                <a:gd name="T96" fmla="*/ 172 w 179"/>
                <a:gd name="T97" fmla="*/ 133 h 135"/>
                <a:gd name="T98" fmla="*/ 179 w 179"/>
                <a:gd name="T99" fmla="*/ 132 h 135"/>
                <a:gd name="T100" fmla="*/ 179 w 179"/>
                <a:gd name="T101" fmla="*/ 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9" h="135">
                  <a:moveTo>
                    <a:pt x="0" y="0"/>
                  </a:moveTo>
                  <a:lnTo>
                    <a:pt x="1" y="3"/>
                  </a:lnTo>
                  <a:lnTo>
                    <a:pt x="1" y="7"/>
                  </a:lnTo>
                  <a:lnTo>
                    <a:pt x="1" y="10"/>
                  </a:lnTo>
                  <a:lnTo>
                    <a:pt x="1" y="14"/>
                  </a:lnTo>
                  <a:lnTo>
                    <a:pt x="2" y="17"/>
                  </a:lnTo>
                  <a:lnTo>
                    <a:pt x="2" y="20"/>
                  </a:lnTo>
                  <a:lnTo>
                    <a:pt x="3" y="22"/>
                  </a:lnTo>
                  <a:lnTo>
                    <a:pt x="3" y="26"/>
                  </a:lnTo>
                  <a:lnTo>
                    <a:pt x="4" y="28"/>
                  </a:lnTo>
                  <a:lnTo>
                    <a:pt x="5" y="31"/>
                  </a:lnTo>
                  <a:lnTo>
                    <a:pt x="5" y="34"/>
                  </a:lnTo>
                  <a:lnTo>
                    <a:pt x="6" y="36"/>
                  </a:lnTo>
                  <a:lnTo>
                    <a:pt x="7" y="39"/>
                  </a:lnTo>
                  <a:lnTo>
                    <a:pt x="8" y="42"/>
                  </a:lnTo>
                  <a:lnTo>
                    <a:pt x="8" y="44"/>
                  </a:lnTo>
                  <a:lnTo>
                    <a:pt x="9" y="47"/>
                  </a:lnTo>
                  <a:lnTo>
                    <a:pt x="11" y="49"/>
                  </a:lnTo>
                  <a:lnTo>
                    <a:pt x="12" y="51"/>
                  </a:lnTo>
                  <a:lnTo>
                    <a:pt x="13" y="54"/>
                  </a:lnTo>
                  <a:lnTo>
                    <a:pt x="14" y="56"/>
                  </a:lnTo>
                  <a:lnTo>
                    <a:pt x="15" y="58"/>
                  </a:lnTo>
                  <a:lnTo>
                    <a:pt x="16" y="61"/>
                  </a:lnTo>
                  <a:lnTo>
                    <a:pt x="17" y="63"/>
                  </a:lnTo>
                  <a:lnTo>
                    <a:pt x="18" y="65"/>
                  </a:lnTo>
                  <a:lnTo>
                    <a:pt x="20" y="67"/>
                  </a:lnTo>
                  <a:lnTo>
                    <a:pt x="21" y="69"/>
                  </a:lnTo>
                  <a:lnTo>
                    <a:pt x="22" y="71"/>
                  </a:lnTo>
                  <a:lnTo>
                    <a:pt x="23" y="73"/>
                  </a:lnTo>
                  <a:lnTo>
                    <a:pt x="25" y="75"/>
                  </a:lnTo>
                  <a:lnTo>
                    <a:pt x="26" y="77"/>
                  </a:lnTo>
                  <a:lnTo>
                    <a:pt x="28" y="79"/>
                  </a:lnTo>
                  <a:lnTo>
                    <a:pt x="29" y="81"/>
                  </a:lnTo>
                  <a:lnTo>
                    <a:pt x="30" y="82"/>
                  </a:lnTo>
                  <a:lnTo>
                    <a:pt x="32" y="84"/>
                  </a:lnTo>
                  <a:lnTo>
                    <a:pt x="33" y="86"/>
                  </a:lnTo>
                  <a:lnTo>
                    <a:pt x="35" y="88"/>
                  </a:lnTo>
                  <a:lnTo>
                    <a:pt x="36" y="89"/>
                  </a:lnTo>
                  <a:lnTo>
                    <a:pt x="38" y="91"/>
                  </a:lnTo>
                  <a:lnTo>
                    <a:pt x="39" y="93"/>
                  </a:lnTo>
                  <a:lnTo>
                    <a:pt x="41" y="94"/>
                  </a:lnTo>
                  <a:lnTo>
                    <a:pt x="43" y="96"/>
                  </a:lnTo>
                  <a:lnTo>
                    <a:pt x="44" y="97"/>
                  </a:lnTo>
                  <a:lnTo>
                    <a:pt x="46" y="99"/>
                  </a:lnTo>
                  <a:lnTo>
                    <a:pt x="48" y="100"/>
                  </a:lnTo>
                  <a:lnTo>
                    <a:pt x="49" y="102"/>
                  </a:lnTo>
                  <a:lnTo>
                    <a:pt x="51" y="104"/>
                  </a:lnTo>
                  <a:lnTo>
                    <a:pt x="53" y="105"/>
                  </a:lnTo>
                  <a:lnTo>
                    <a:pt x="54" y="106"/>
                  </a:lnTo>
                  <a:lnTo>
                    <a:pt x="56" y="108"/>
                  </a:lnTo>
                  <a:lnTo>
                    <a:pt x="58" y="109"/>
                  </a:lnTo>
                  <a:lnTo>
                    <a:pt x="60" y="110"/>
                  </a:lnTo>
                  <a:lnTo>
                    <a:pt x="62" y="112"/>
                  </a:lnTo>
                  <a:lnTo>
                    <a:pt x="63" y="113"/>
                  </a:lnTo>
                  <a:lnTo>
                    <a:pt x="65" y="114"/>
                  </a:lnTo>
                  <a:lnTo>
                    <a:pt x="67" y="115"/>
                  </a:lnTo>
                  <a:lnTo>
                    <a:pt x="69" y="116"/>
                  </a:lnTo>
                  <a:lnTo>
                    <a:pt x="71" y="117"/>
                  </a:lnTo>
                  <a:lnTo>
                    <a:pt x="73" y="118"/>
                  </a:lnTo>
                  <a:lnTo>
                    <a:pt x="75" y="119"/>
                  </a:lnTo>
                  <a:lnTo>
                    <a:pt x="77" y="120"/>
                  </a:lnTo>
                  <a:lnTo>
                    <a:pt x="79" y="122"/>
                  </a:lnTo>
                  <a:lnTo>
                    <a:pt x="81" y="122"/>
                  </a:lnTo>
                  <a:lnTo>
                    <a:pt x="83" y="124"/>
                  </a:lnTo>
                  <a:lnTo>
                    <a:pt x="85" y="125"/>
                  </a:lnTo>
                  <a:lnTo>
                    <a:pt x="87" y="126"/>
                  </a:lnTo>
                  <a:lnTo>
                    <a:pt x="90" y="126"/>
                  </a:lnTo>
                  <a:lnTo>
                    <a:pt x="92" y="127"/>
                  </a:lnTo>
                  <a:lnTo>
                    <a:pt x="94" y="128"/>
                  </a:lnTo>
                  <a:lnTo>
                    <a:pt x="97" y="129"/>
                  </a:lnTo>
                  <a:lnTo>
                    <a:pt x="99" y="129"/>
                  </a:lnTo>
                  <a:lnTo>
                    <a:pt x="101" y="130"/>
                  </a:lnTo>
                  <a:lnTo>
                    <a:pt x="103" y="131"/>
                  </a:lnTo>
                  <a:lnTo>
                    <a:pt x="105" y="131"/>
                  </a:lnTo>
                  <a:lnTo>
                    <a:pt x="108" y="132"/>
                  </a:lnTo>
                  <a:lnTo>
                    <a:pt x="110" y="132"/>
                  </a:lnTo>
                  <a:lnTo>
                    <a:pt x="113" y="133"/>
                  </a:lnTo>
                  <a:lnTo>
                    <a:pt x="116" y="133"/>
                  </a:lnTo>
                  <a:lnTo>
                    <a:pt x="118" y="134"/>
                  </a:lnTo>
                  <a:lnTo>
                    <a:pt x="120" y="135"/>
                  </a:lnTo>
                  <a:lnTo>
                    <a:pt x="123" y="135"/>
                  </a:lnTo>
                  <a:lnTo>
                    <a:pt x="126" y="135"/>
                  </a:lnTo>
                  <a:lnTo>
                    <a:pt x="128" y="135"/>
                  </a:lnTo>
                  <a:lnTo>
                    <a:pt x="131" y="135"/>
                  </a:lnTo>
                  <a:lnTo>
                    <a:pt x="133" y="135"/>
                  </a:lnTo>
                  <a:lnTo>
                    <a:pt x="136" y="135"/>
                  </a:lnTo>
                  <a:lnTo>
                    <a:pt x="139" y="135"/>
                  </a:lnTo>
                  <a:lnTo>
                    <a:pt x="141" y="135"/>
                  </a:lnTo>
                  <a:lnTo>
                    <a:pt x="144" y="135"/>
                  </a:lnTo>
                  <a:lnTo>
                    <a:pt x="147" y="135"/>
                  </a:lnTo>
                  <a:lnTo>
                    <a:pt x="150" y="135"/>
                  </a:lnTo>
                  <a:lnTo>
                    <a:pt x="153" y="135"/>
                  </a:lnTo>
                  <a:lnTo>
                    <a:pt x="156" y="135"/>
                  </a:lnTo>
                  <a:lnTo>
                    <a:pt x="159" y="135"/>
                  </a:lnTo>
                  <a:lnTo>
                    <a:pt x="162" y="135"/>
                  </a:lnTo>
                  <a:lnTo>
                    <a:pt x="166" y="135"/>
                  </a:lnTo>
                  <a:lnTo>
                    <a:pt x="169" y="134"/>
                  </a:lnTo>
                  <a:lnTo>
                    <a:pt x="172" y="133"/>
                  </a:lnTo>
                  <a:lnTo>
                    <a:pt x="176" y="132"/>
                  </a:lnTo>
                  <a:lnTo>
                    <a:pt x="179" y="132"/>
                  </a:lnTo>
                  <a:lnTo>
                    <a:pt x="179" y="131"/>
                  </a:lnTo>
                  <a:lnTo>
                    <a:pt x="179" y="2"/>
                  </a:lnTo>
                </a:path>
              </a:pathLst>
            </a:custGeom>
            <a:noFill/>
            <a:ln w="4763"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1" name="Rectangle 381"/>
            <p:cNvSpPr>
              <a:spLocks noChangeArrowheads="1"/>
            </p:cNvSpPr>
            <p:nvPr/>
          </p:nvSpPr>
          <p:spPr bwMode="auto">
            <a:xfrm>
              <a:off x="4942" y="3141"/>
              <a:ext cx="180" cy="44"/>
            </a:xfrm>
            <a:prstGeom prst="rect">
              <a:avLst/>
            </a:prstGeom>
            <a:solidFill>
              <a:srgbClr val="D8B72A"/>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2" name="Freeform 382"/>
            <p:cNvSpPr>
              <a:spLocks/>
            </p:cNvSpPr>
            <p:nvPr/>
          </p:nvSpPr>
          <p:spPr bwMode="auto">
            <a:xfrm>
              <a:off x="3576" y="3500"/>
              <a:ext cx="65" cy="53"/>
            </a:xfrm>
            <a:custGeom>
              <a:avLst/>
              <a:gdLst>
                <a:gd name="T0" fmla="*/ 2 w 65"/>
                <a:gd name="T1" fmla="*/ 53 h 53"/>
                <a:gd name="T2" fmla="*/ 2 w 65"/>
                <a:gd name="T3" fmla="*/ 52 h 53"/>
                <a:gd name="T4" fmla="*/ 2 w 65"/>
                <a:gd name="T5" fmla="*/ 51 h 53"/>
                <a:gd name="T6" fmla="*/ 1 w 65"/>
                <a:gd name="T7" fmla="*/ 50 h 53"/>
                <a:gd name="T8" fmla="*/ 1 w 65"/>
                <a:gd name="T9" fmla="*/ 49 h 53"/>
                <a:gd name="T10" fmla="*/ 1 w 65"/>
                <a:gd name="T11" fmla="*/ 48 h 53"/>
                <a:gd name="T12" fmla="*/ 1 w 65"/>
                <a:gd name="T13" fmla="*/ 47 h 53"/>
                <a:gd name="T14" fmla="*/ 1 w 65"/>
                <a:gd name="T15" fmla="*/ 46 h 53"/>
                <a:gd name="T16" fmla="*/ 1 w 65"/>
                <a:gd name="T17" fmla="*/ 45 h 53"/>
                <a:gd name="T18" fmla="*/ 1 w 65"/>
                <a:gd name="T19" fmla="*/ 44 h 53"/>
                <a:gd name="T20" fmla="*/ 0 w 65"/>
                <a:gd name="T21" fmla="*/ 43 h 53"/>
                <a:gd name="T22" fmla="*/ 0 w 65"/>
                <a:gd name="T23" fmla="*/ 41 h 53"/>
                <a:gd name="T24" fmla="*/ 0 w 65"/>
                <a:gd name="T25" fmla="*/ 40 h 53"/>
                <a:gd name="T26" fmla="*/ 0 w 65"/>
                <a:gd name="T27" fmla="*/ 39 h 53"/>
                <a:gd name="T28" fmla="*/ 0 w 65"/>
                <a:gd name="T29" fmla="*/ 38 h 53"/>
                <a:gd name="T30" fmla="*/ 0 w 65"/>
                <a:gd name="T31" fmla="*/ 37 h 53"/>
                <a:gd name="T32" fmla="*/ 0 w 65"/>
                <a:gd name="T33" fmla="*/ 36 h 53"/>
                <a:gd name="T34" fmla="*/ 0 w 65"/>
                <a:gd name="T35" fmla="*/ 35 h 53"/>
                <a:gd name="T36" fmla="*/ 0 w 65"/>
                <a:gd name="T37" fmla="*/ 34 h 53"/>
                <a:gd name="T38" fmla="*/ 0 w 65"/>
                <a:gd name="T39" fmla="*/ 33 h 53"/>
                <a:gd name="T40" fmla="*/ 0 w 65"/>
                <a:gd name="T41" fmla="*/ 32 h 53"/>
                <a:gd name="T42" fmla="*/ 0 w 65"/>
                <a:gd name="T43" fmla="*/ 31 h 53"/>
                <a:gd name="T44" fmla="*/ 0 w 65"/>
                <a:gd name="T45" fmla="*/ 30 h 53"/>
                <a:gd name="T46" fmla="*/ 0 w 65"/>
                <a:gd name="T47" fmla="*/ 29 h 53"/>
                <a:gd name="T48" fmla="*/ 0 w 65"/>
                <a:gd name="T49" fmla="*/ 28 h 53"/>
                <a:gd name="T50" fmla="*/ 1 w 65"/>
                <a:gd name="T51" fmla="*/ 26 h 53"/>
                <a:gd name="T52" fmla="*/ 1 w 65"/>
                <a:gd name="T53" fmla="*/ 25 h 53"/>
                <a:gd name="T54" fmla="*/ 1 w 65"/>
                <a:gd name="T55" fmla="*/ 24 h 53"/>
                <a:gd name="T56" fmla="*/ 1 w 65"/>
                <a:gd name="T57" fmla="*/ 23 h 53"/>
                <a:gd name="T58" fmla="*/ 1 w 65"/>
                <a:gd name="T59" fmla="*/ 22 h 53"/>
                <a:gd name="T60" fmla="*/ 1 w 65"/>
                <a:gd name="T61" fmla="*/ 21 h 53"/>
                <a:gd name="T62" fmla="*/ 2 w 65"/>
                <a:gd name="T63" fmla="*/ 20 h 53"/>
                <a:gd name="T64" fmla="*/ 2 w 65"/>
                <a:gd name="T65" fmla="*/ 19 h 53"/>
                <a:gd name="T66" fmla="*/ 2 w 65"/>
                <a:gd name="T67" fmla="*/ 18 h 53"/>
                <a:gd name="T68" fmla="*/ 2 w 65"/>
                <a:gd name="T69" fmla="*/ 17 h 53"/>
                <a:gd name="T70" fmla="*/ 2 w 65"/>
                <a:gd name="T71" fmla="*/ 16 h 53"/>
                <a:gd name="T72" fmla="*/ 3 w 65"/>
                <a:gd name="T73" fmla="*/ 15 h 53"/>
                <a:gd name="T74" fmla="*/ 3 w 65"/>
                <a:gd name="T75" fmla="*/ 14 h 53"/>
                <a:gd name="T76" fmla="*/ 3 w 65"/>
                <a:gd name="T77" fmla="*/ 13 h 53"/>
                <a:gd name="T78" fmla="*/ 3 w 65"/>
                <a:gd name="T79" fmla="*/ 12 h 53"/>
                <a:gd name="T80" fmla="*/ 4 w 65"/>
                <a:gd name="T81" fmla="*/ 11 h 53"/>
                <a:gd name="T82" fmla="*/ 4 w 65"/>
                <a:gd name="T83" fmla="*/ 10 h 53"/>
                <a:gd name="T84" fmla="*/ 4 w 65"/>
                <a:gd name="T85" fmla="*/ 9 h 53"/>
                <a:gd name="T86" fmla="*/ 5 w 65"/>
                <a:gd name="T87" fmla="*/ 7 h 53"/>
                <a:gd name="T88" fmla="*/ 5 w 65"/>
                <a:gd name="T89" fmla="*/ 6 h 53"/>
                <a:gd name="T90" fmla="*/ 5 w 65"/>
                <a:gd name="T91" fmla="*/ 5 h 53"/>
                <a:gd name="T92" fmla="*/ 6 w 65"/>
                <a:gd name="T93" fmla="*/ 4 h 53"/>
                <a:gd name="T94" fmla="*/ 6 w 65"/>
                <a:gd name="T95" fmla="*/ 3 h 53"/>
                <a:gd name="T96" fmla="*/ 7 w 65"/>
                <a:gd name="T97" fmla="*/ 2 h 53"/>
                <a:gd name="T98" fmla="*/ 62 w 65"/>
                <a:gd name="T99" fmla="*/ 0 h 53"/>
                <a:gd name="T100" fmla="*/ 2 w 65"/>
                <a:gd name="T10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3">
                  <a:moveTo>
                    <a:pt x="2" y="53"/>
                  </a:moveTo>
                  <a:lnTo>
                    <a:pt x="2" y="53"/>
                  </a:lnTo>
                  <a:lnTo>
                    <a:pt x="2" y="53"/>
                  </a:lnTo>
                  <a:lnTo>
                    <a:pt x="2" y="52"/>
                  </a:lnTo>
                  <a:lnTo>
                    <a:pt x="2" y="52"/>
                  </a:lnTo>
                  <a:lnTo>
                    <a:pt x="2" y="51"/>
                  </a:lnTo>
                  <a:lnTo>
                    <a:pt x="2" y="51"/>
                  </a:lnTo>
                  <a:lnTo>
                    <a:pt x="1" y="50"/>
                  </a:lnTo>
                  <a:lnTo>
                    <a:pt x="1" y="50"/>
                  </a:lnTo>
                  <a:lnTo>
                    <a:pt x="1" y="49"/>
                  </a:lnTo>
                  <a:lnTo>
                    <a:pt x="1" y="49"/>
                  </a:lnTo>
                  <a:lnTo>
                    <a:pt x="1" y="48"/>
                  </a:lnTo>
                  <a:lnTo>
                    <a:pt x="1" y="47"/>
                  </a:lnTo>
                  <a:lnTo>
                    <a:pt x="1" y="47"/>
                  </a:lnTo>
                  <a:lnTo>
                    <a:pt x="1" y="46"/>
                  </a:lnTo>
                  <a:lnTo>
                    <a:pt x="1" y="46"/>
                  </a:lnTo>
                  <a:lnTo>
                    <a:pt x="1" y="45"/>
                  </a:lnTo>
                  <a:lnTo>
                    <a:pt x="1" y="45"/>
                  </a:lnTo>
                  <a:lnTo>
                    <a:pt x="1" y="44"/>
                  </a:lnTo>
                  <a:lnTo>
                    <a:pt x="1" y="44"/>
                  </a:lnTo>
                  <a:lnTo>
                    <a:pt x="1" y="43"/>
                  </a:lnTo>
                  <a:lnTo>
                    <a:pt x="0" y="43"/>
                  </a:lnTo>
                  <a:lnTo>
                    <a:pt x="0" y="42"/>
                  </a:lnTo>
                  <a:lnTo>
                    <a:pt x="0" y="41"/>
                  </a:lnTo>
                  <a:lnTo>
                    <a:pt x="0" y="41"/>
                  </a:lnTo>
                  <a:lnTo>
                    <a:pt x="0" y="40"/>
                  </a:lnTo>
                  <a:lnTo>
                    <a:pt x="0" y="40"/>
                  </a:lnTo>
                  <a:lnTo>
                    <a:pt x="0" y="39"/>
                  </a:lnTo>
                  <a:lnTo>
                    <a:pt x="0" y="39"/>
                  </a:lnTo>
                  <a:lnTo>
                    <a:pt x="0" y="38"/>
                  </a:lnTo>
                  <a:lnTo>
                    <a:pt x="0" y="38"/>
                  </a:lnTo>
                  <a:lnTo>
                    <a:pt x="0" y="37"/>
                  </a:lnTo>
                  <a:lnTo>
                    <a:pt x="0" y="37"/>
                  </a:lnTo>
                  <a:lnTo>
                    <a:pt x="0" y="36"/>
                  </a:lnTo>
                  <a:lnTo>
                    <a:pt x="0" y="36"/>
                  </a:lnTo>
                  <a:lnTo>
                    <a:pt x="0" y="35"/>
                  </a:lnTo>
                  <a:lnTo>
                    <a:pt x="0" y="35"/>
                  </a:lnTo>
                  <a:lnTo>
                    <a:pt x="0" y="34"/>
                  </a:lnTo>
                  <a:lnTo>
                    <a:pt x="0" y="34"/>
                  </a:lnTo>
                  <a:lnTo>
                    <a:pt x="0" y="33"/>
                  </a:lnTo>
                  <a:lnTo>
                    <a:pt x="0" y="33"/>
                  </a:lnTo>
                  <a:lnTo>
                    <a:pt x="0" y="32"/>
                  </a:lnTo>
                  <a:lnTo>
                    <a:pt x="0" y="32"/>
                  </a:lnTo>
                  <a:lnTo>
                    <a:pt x="0" y="31"/>
                  </a:lnTo>
                  <a:lnTo>
                    <a:pt x="0" y="30"/>
                  </a:lnTo>
                  <a:lnTo>
                    <a:pt x="0" y="30"/>
                  </a:lnTo>
                  <a:lnTo>
                    <a:pt x="0" y="29"/>
                  </a:lnTo>
                  <a:lnTo>
                    <a:pt x="0" y="29"/>
                  </a:lnTo>
                  <a:lnTo>
                    <a:pt x="0" y="28"/>
                  </a:lnTo>
                  <a:lnTo>
                    <a:pt x="0" y="28"/>
                  </a:lnTo>
                  <a:lnTo>
                    <a:pt x="1" y="27"/>
                  </a:lnTo>
                  <a:lnTo>
                    <a:pt x="1" y="26"/>
                  </a:lnTo>
                  <a:lnTo>
                    <a:pt x="1" y="26"/>
                  </a:lnTo>
                  <a:lnTo>
                    <a:pt x="1" y="25"/>
                  </a:lnTo>
                  <a:lnTo>
                    <a:pt x="1" y="25"/>
                  </a:lnTo>
                  <a:lnTo>
                    <a:pt x="1" y="24"/>
                  </a:lnTo>
                  <a:lnTo>
                    <a:pt x="1" y="24"/>
                  </a:lnTo>
                  <a:lnTo>
                    <a:pt x="1" y="23"/>
                  </a:lnTo>
                  <a:lnTo>
                    <a:pt x="1" y="23"/>
                  </a:lnTo>
                  <a:lnTo>
                    <a:pt x="1" y="22"/>
                  </a:lnTo>
                  <a:lnTo>
                    <a:pt x="1" y="22"/>
                  </a:lnTo>
                  <a:lnTo>
                    <a:pt x="1" y="21"/>
                  </a:lnTo>
                  <a:lnTo>
                    <a:pt x="1" y="21"/>
                  </a:lnTo>
                  <a:lnTo>
                    <a:pt x="2" y="20"/>
                  </a:lnTo>
                  <a:lnTo>
                    <a:pt x="2" y="20"/>
                  </a:lnTo>
                  <a:lnTo>
                    <a:pt x="2" y="19"/>
                  </a:lnTo>
                  <a:lnTo>
                    <a:pt x="2" y="18"/>
                  </a:lnTo>
                  <a:lnTo>
                    <a:pt x="2" y="18"/>
                  </a:lnTo>
                  <a:lnTo>
                    <a:pt x="2" y="17"/>
                  </a:lnTo>
                  <a:lnTo>
                    <a:pt x="2" y="17"/>
                  </a:lnTo>
                  <a:lnTo>
                    <a:pt x="2" y="16"/>
                  </a:lnTo>
                  <a:lnTo>
                    <a:pt x="2" y="16"/>
                  </a:lnTo>
                  <a:lnTo>
                    <a:pt x="3" y="15"/>
                  </a:lnTo>
                  <a:lnTo>
                    <a:pt x="3" y="15"/>
                  </a:lnTo>
                  <a:lnTo>
                    <a:pt x="3" y="14"/>
                  </a:lnTo>
                  <a:lnTo>
                    <a:pt x="3" y="14"/>
                  </a:lnTo>
                  <a:lnTo>
                    <a:pt x="3" y="13"/>
                  </a:lnTo>
                  <a:lnTo>
                    <a:pt x="3" y="13"/>
                  </a:lnTo>
                  <a:lnTo>
                    <a:pt x="3" y="12"/>
                  </a:lnTo>
                  <a:lnTo>
                    <a:pt x="3" y="12"/>
                  </a:lnTo>
                  <a:lnTo>
                    <a:pt x="4" y="11"/>
                  </a:lnTo>
                  <a:lnTo>
                    <a:pt x="4" y="11"/>
                  </a:lnTo>
                  <a:lnTo>
                    <a:pt x="4" y="10"/>
                  </a:lnTo>
                  <a:lnTo>
                    <a:pt x="4" y="10"/>
                  </a:lnTo>
                  <a:lnTo>
                    <a:pt x="4" y="9"/>
                  </a:lnTo>
                  <a:lnTo>
                    <a:pt x="4" y="9"/>
                  </a:lnTo>
                  <a:lnTo>
                    <a:pt x="5" y="8"/>
                  </a:lnTo>
                  <a:lnTo>
                    <a:pt x="5" y="7"/>
                  </a:lnTo>
                  <a:lnTo>
                    <a:pt x="5" y="7"/>
                  </a:lnTo>
                  <a:lnTo>
                    <a:pt x="5" y="6"/>
                  </a:lnTo>
                  <a:lnTo>
                    <a:pt x="5" y="6"/>
                  </a:lnTo>
                  <a:lnTo>
                    <a:pt x="5" y="5"/>
                  </a:lnTo>
                  <a:lnTo>
                    <a:pt x="6" y="5"/>
                  </a:lnTo>
                  <a:lnTo>
                    <a:pt x="6" y="4"/>
                  </a:lnTo>
                  <a:lnTo>
                    <a:pt x="6" y="4"/>
                  </a:lnTo>
                  <a:lnTo>
                    <a:pt x="6" y="3"/>
                  </a:lnTo>
                  <a:lnTo>
                    <a:pt x="6" y="3"/>
                  </a:lnTo>
                  <a:lnTo>
                    <a:pt x="7" y="2"/>
                  </a:lnTo>
                  <a:lnTo>
                    <a:pt x="7" y="2"/>
                  </a:lnTo>
                  <a:lnTo>
                    <a:pt x="62" y="0"/>
                  </a:lnTo>
                  <a:lnTo>
                    <a:pt x="65" y="53"/>
                  </a:lnTo>
                  <a:lnTo>
                    <a:pt x="2"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3" name="Freeform 383"/>
            <p:cNvSpPr>
              <a:spLocks/>
            </p:cNvSpPr>
            <p:nvPr/>
          </p:nvSpPr>
          <p:spPr bwMode="auto">
            <a:xfrm>
              <a:off x="3576" y="3500"/>
              <a:ext cx="65" cy="53"/>
            </a:xfrm>
            <a:custGeom>
              <a:avLst/>
              <a:gdLst>
                <a:gd name="T0" fmla="*/ 2 w 65"/>
                <a:gd name="T1" fmla="*/ 53 h 53"/>
                <a:gd name="T2" fmla="*/ 2 w 65"/>
                <a:gd name="T3" fmla="*/ 52 h 53"/>
                <a:gd name="T4" fmla="*/ 2 w 65"/>
                <a:gd name="T5" fmla="*/ 51 h 53"/>
                <a:gd name="T6" fmla="*/ 1 w 65"/>
                <a:gd name="T7" fmla="*/ 50 h 53"/>
                <a:gd name="T8" fmla="*/ 1 w 65"/>
                <a:gd name="T9" fmla="*/ 49 h 53"/>
                <a:gd name="T10" fmla="*/ 1 w 65"/>
                <a:gd name="T11" fmla="*/ 48 h 53"/>
                <a:gd name="T12" fmla="*/ 1 w 65"/>
                <a:gd name="T13" fmla="*/ 47 h 53"/>
                <a:gd name="T14" fmla="*/ 1 w 65"/>
                <a:gd name="T15" fmla="*/ 46 h 53"/>
                <a:gd name="T16" fmla="*/ 1 w 65"/>
                <a:gd name="T17" fmla="*/ 45 h 53"/>
                <a:gd name="T18" fmla="*/ 1 w 65"/>
                <a:gd name="T19" fmla="*/ 44 h 53"/>
                <a:gd name="T20" fmla="*/ 0 w 65"/>
                <a:gd name="T21" fmla="*/ 43 h 53"/>
                <a:gd name="T22" fmla="*/ 0 w 65"/>
                <a:gd name="T23" fmla="*/ 41 h 53"/>
                <a:gd name="T24" fmla="*/ 0 w 65"/>
                <a:gd name="T25" fmla="*/ 40 h 53"/>
                <a:gd name="T26" fmla="*/ 0 w 65"/>
                <a:gd name="T27" fmla="*/ 39 h 53"/>
                <a:gd name="T28" fmla="*/ 0 w 65"/>
                <a:gd name="T29" fmla="*/ 38 h 53"/>
                <a:gd name="T30" fmla="*/ 0 w 65"/>
                <a:gd name="T31" fmla="*/ 37 h 53"/>
                <a:gd name="T32" fmla="*/ 0 w 65"/>
                <a:gd name="T33" fmla="*/ 36 h 53"/>
                <a:gd name="T34" fmla="*/ 0 w 65"/>
                <a:gd name="T35" fmla="*/ 35 h 53"/>
                <a:gd name="T36" fmla="*/ 0 w 65"/>
                <a:gd name="T37" fmla="*/ 34 h 53"/>
                <a:gd name="T38" fmla="*/ 0 w 65"/>
                <a:gd name="T39" fmla="*/ 33 h 53"/>
                <a:gd name="T40" fmla="*/ 0 w 65"/>
                <a:gd name="T41" fmla="*/ 32 h 53"/>
                <a:gd name="T42" fmla="*/ 0 w 65"/>
                <a:gd name="T43" fmla="*/ 31 h 53"/>
                <a:gd name="T44" fmla="*/ 0 w 65"/>
                <a:gd name="T45" fmla="*/ 30 h 53"/>
                <a:gd name="T46" fmla="*/ 0 w 65"/>
                <a:gd name="T47" fmla="*/ 29 h 53"/>
                <a:gd name="T48" fmla="*/ 0 w 65"/>
                <a:gd name="T49" fmla="*/ 28 h 53"/>
                <a:gd name="T50" fmla="*/ 1 w 65"/>
                <a:gd name="T51" fmla="*/ 26 h 53"/>
                <a:gd name="T52" fmla="*/ 1 w 65"/>
                <a:gd name="T53" fmla="*/ 25 h 53"/>
                <a:gd name="T54" fmla="*/ 1 w 65"/>
                <a:gd name="T55" fmla="*/ 24 h 53"/>
                <a:gd name="T56" fmla="*/ 1 w 65"/>
                <a:gd name="T57" fmla="*/ 23 h 53"/>
                <a:gd name="T58" fmla="*/ 1 w 65"/>
                <a:gd name="T59" fmla="*/ 22 h 53"/>
                <a:gd name="T60" fmla="*/ 1 w 65"/>
                <a:gd name="T61" fmla="*/ 21 h 53"/>
                <a:gd name="T62" fmla="*/ 2 w 65"/>
                <a:gd name="T63" fmla="*/ 20 h 53"/>
                <a:gd name="T64" fmla="*/ 2 w 65"/>
                <a:gd name="T65" fmla="*/ 19 h 53"/>
                <a:gd name="T66" fmla="*/ 2 w 65"/>
                <a:gd name="T67" fmla="*/ 18 h 53"/>
                <a:gd name="T68" fmla="*/ 2 w 65"/>
                <a:gd name="T69" fmla="*/ 17 h 53"/>
                <a:gd name="T70" fmla="*/ 2 w 65"/>
                <a:gd name="T71" fmla="*/ 16 h 53"/>
                <a:gd name="T72" fmla="*/ 3 w 65"/>
                <a:gd name="T73" fmla="*/ 15 h 53"/>
                <a:gd name="T74" fmla="*/ 3 w 65"/>
                <a:gd name="T75" fmla="*/ 14 h 53"/>
                <a:gd name="T76" fmla="*/ 3 w 65"/>
                <a:gd name="T77" fmla="*/ 13 h 53"/>
                <a:gd name="T78" fmla="*/ 3 w 65"/>
                <a:gd name="T79" fmla="*/ 12 h 53"/>
                <a:gd name="T80" fmla="*/ 4 w 65"/>
                <a:gd name="T81" fmla="*/ 11 h 53"/>
                <a:gd name="T82" fmla="*/ 4 w 65"/>
                <a:gd name="T83" fmla="*/ 10 h 53"/>
                <a:gd name="T84" fmla="*/ 4 w 65"/>
                <a:gd name="T85" fmla="*/ 9 h 53"/>
                <a:gd name="T86" fmla="*/ 5 w 65"/>
                <a:gd name="T87" fmla="*/ 7 h 53"/>
                <a:gd name="T88" fmla="*/ 5 w 65"/>
                <a:gd name="T89" fmla="*/ 6 h 53"/>
                <a:gd name="T90" fmla="*/ 5 w 65"/>
                <a:gd name="T91" fmla="*/ 5 h 53"/>
                <a:gd name="T92" fmla="*/ 6 w 65"/>
                <a:gd name="T93" fmla="*/ 4 h 53"/>
                <a:gd name="T94" fmla="*/ 6 w 65"/>
                <a:gd name="T95" fmla="*/ 3 h 53"/>
                <a:gd name="T96" fmla="*/ 7 w 65"/>
                <a:gd name="T97" fmla="*/ 2 h 53"/>
                <a:gd name="T98" fmla="*/ 62 w 65"/>
                <a:gd name="T99" fmla="*/ 0 h 53"/>
                <a:gd name="T100" fmla="*/ 2 w 65"/>
                <a:gd name="T10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3">
                  <a:moveTo>
                    <a:pt x="2" y="53"/>
                  </a:moveTo>
                  <a:lnTo>
                    <a:pt x="2" y="53"/>
                  </a:lnTo>
                  <a:lnTo>
                    <a:pt x="2" y="53"/>
                  </a:lnTo>
                  <a:lnTo>
                    <a:pt x="2" y="52"/>
                  </a:lnTo>
                  <a:lnTo>
                    <a:pt x="2" y="52"/>
                  </a:lnTo>
                  <a:lnTo>
                    <a:pt x="2" y="51"/>
                  </a:lnTo>
                  <a:lnTo>
                    <a:pt x="2" y="51"/>
                  </a:lnTo>
                  <a:lnTo>
                    <a:pt x="1" y="50"/>
                  </a:lnTo>
                  <a:lnTo>
                    <a:pt x="1" y="50"/>
                  </a:lnTo>
                  <a:lnTo>
                    <a:pt x="1" y="49"/>
                  </a:lnTo>
                  <a:lnTo>
                    <a:pt x="1" y="49"/>
                  </a:lnTo>
                  <a:lnTo>
                    <a:pt x="1" y="48"/>
                  </a:lnTo>
                  <a:lnTo>
                    <a:pt x="1" y="47"/>
                  </a:lnTo>
                  <a:lnTo>
                    <a:pt x="1" y="47"/>
                  </a:lnTo>
                  <a:lnTo>
                    <a:pt x="1" y="46"/>
                  </a:lnTo>
                  <a:lnTo>
                    <a:pt x="1" y="46"/>
                  </a:lnTo>
                  <a:lnTo>
                    <a:pt x="1" y="45"/>
                  </a:lnTo>
                  <a:lnTo>
                    <a:pt x="1" y="45"/>
                  </a:lnTo>
                  <a:lnTo>
                    <a:pt x="1" y="44"/>
                  </a:lnTo>
                  <a:lnTo>
                    <a:pt x="1" y="44"/>
                  </a:lnTo>
                  <a:lnTo>
                    <a:pt x="1" y="43"/>
                  </a:lnTo>
                  <a:lnTo>
                    <a:pt x="0" y="43"/>
                  </a:lnTo>
                  <a:lnTo>
                    <a:pt x="0" y="42"/>
                  </a:lnTo>
                  <a:lnTo>
                    <a:pt x="0" y="41"/>
                  </a:lnTo>
                  <a:lnTo>
                    <a:pt x="0" y="41"/>
                  </a:lnTo>
                  <a:lnTo>
                    <a:pt x="0" y="40"/>
                  </a:lnTo>
                  <a:lnTo>
                    <a:pt x="0" y="40"/>
                  </a:lnTo>
                  <a:lnTo>
                    <a:pt x="0" y="39"/>
                  </a:lnTo>
                  <a:lnTo>
                    <a:pt x="0" y="39"/>
                  </a:lnTo>
                  <a:lnTo>
                    <a:pt x="0" y="38"/>
                  </a:lnTo>
                  <a:lnTo>
                    <a:pt x="0" y="38"/>
                  </a:lnTo>
                  <a:lnTo>
                    <a:pt x="0" y="37"/>
                  </a:lnTo>
                  <a:lnTo>
                    <a:pt x="0" y="37"/>
                  </a:lnTo>
                  <a:lnTo>
                    <a:pt x="0" y="36"/>
                  </a:lnTo>
                  <a:lnTo>
                    <a:pt x="0" y="36"/>
                  </a:lnTo>
                  <a:lnTo>
                    <a:pt x="0" y="35"/>
                  </a:lnTo>
                  <a:lnTo>
                    <a:pt x="0" y="35"/>
                  </a:lnTo>
                  <a:lnTo>
                    <a:pt x="0" y="34"/>
                  </a:lnTo>
                  <a:lnTo>
                    <a:pt x="0" y="34"/>
                  </a:lnTo>
                  <a:lnTo>
                    <a:pt x="0" y="33"/>
                  </a:lnTo>
                  <a:lnTo>
                    <a:pt x="0" y="33"/>
                  </a:lnTo>
                  <a:lnTo>
                    <a:pt x="0" y="32"/>
                  </a:lnTo>
                  <a:lnTo>
                    <a:pt x="0" y="32"/>
                  </a:lnTo>
                  <a:lnTo>
                    <a:pt x="0" y="31"/>
                  </a:lnTo>
                  <a:lnTo>
                    <a:pt x="0" y="30"/>
                  </a:lnTo>
                  <a:lnTo>
                    <a:pt x="0" y="30"/>
                  </a:lnTo>
                  <a:lnTo>
                    <a:pt x="0" y="29"/>
                  </a:lnTo>
                  <a:lnTo>
                    <a:pt x="0" y="29"/>
                  </a:lnTo>
                  <a:lnTo>
                    <a:pt x="0" y="28"/>
                  </a:lnTo>
                  <a:lnTo>
                    <a:pt x="0" y="28"/>
                  </a:lnTo>
                  <a:lnTo>
                    <a:pt x="1" y="27"/>
                  </a:lnTo>
                  <a:lnTo>
                    <a:pt x="1" y="26"/>
                  </a:lnTo>
                  <a:lnTo>
                    <a:pt x="1" y="26"/>
                  </a:lnTo>
                  <a:lnTo>
                    <a:pt x="1" y="25"/>
                  </a:lnTo>
                  <a:lnTo>
                    <a:pt x="1" y="25"/>
                  </a:lnTo>
                  <a:lnTo>
                    <a:pt x="1" y="24"/>
                  </a:lnTo>
                  <a:lnTo>
                    <a:pt x="1" y="24"/>
                  </a:lnTo>
                  <a:lnTo>
                    <a:pt x="1" y="23"/>
                  </a:lnTo>
                  <a:lnTo>
                    <a:pt x="1" y="23"/>
                  </a:lnTo>
                  <a:lnTo>
                    <a:pt x="1" y="22"/>
                  </a:lnTo>
                  <a:lnTo>
                    <a:pt x="1" y="22"/>
                  </a:lnTo>
                  <a:lnTo>
                    <a:pt x="1" y="21"/>
                  </a:lnTo>
                  <a:lnTo>
                    <a:pt x="1" y="21"/>
                  </a:lnTo>
                  <a:lnTo>
                    <a:pt x="2" y="20"/>
                  </a:lnTo>
                  <a:lnTo>
                    <a:pt x="2" y="20"/>
                  </a:lnTo>
                  <a:lnTo>
                    <a:pt x="2" y="19"/>
                  </a:lnTo>
                  <a:lnTo>
                    <a:pt x="2" y="18"/>
                  </a:lnTo>
                  <a:lnTo>
                    <a:pt x="2" y="18"/>
                  </a:lnTo>
                  <a:lnTo>
                    <a:pt x="2" y="17"/>
                  </a:lnTo>
                  <a:lnTo>
                    <a:pt x="2" y="17"/>
                  </a:lnTo>
                  <a:lnTo>
                    <a:pt x="2" y="16"/>
                  </a:lnTo>
                  <a:lnTo>
                    <a:pt x="2" y="16"/>
                  </a:lnTo>
                  <a:lnTo>
                    <a:pt x="3" y="15"/>
                  </a:lnTo>
                  <a:lnTo>
                    <a:pt x="3" y="15"/>
                  </a:lnTo>
                  <a:lnTo>
                    <a:pt x="3" y="14"/>
                  </a:lnTo>
                  <a:lnTo>
                    <a:pt x="3" y="14"/>
                  </a:lnTo>
                  <a:lnTo>
                    <a:pt x="3" y="13"/>
                  </a:lnTo>
                  <a:lnTo>
                    <a:pt x="3" y="13"/>
                  </a:lnTo>
                  <a:lnTo>
                    <a:pt x="3" y="12"/>
                  </a:lnTo>
                  <a:lnTo>
                    <a:pt x="3" y="12"/>
                  </a:lnTo>
                  <a:lnTo>
                    <a:pt x="4" y="11"/>
                  </a:lnTo>
                  <a:lnTo>
                    <a:pt x="4" y="11"/>
                  </a:lnTo>
                  <a:lnTo>
                    <a:pt x="4" y="10"/>
                  </a:lnTo>
                  <a:lnTo>
                    <a:pt x="4" y="10"/>
                  </a:lnTo>
                  <a:lnTo>
                    <a:pt x="4" y="9"/>
                  </a:lnTo>
                  <a:lnTo>
                    <a:pt x="4" y="9"/>
                  </a:lnTo>
                  <a:lnTo>
                    <a:pt x="5" y="8"/>
                  </a:lnTo>
                  <a:lnTo>
                    <a:pt x="5" y="7"/>
                  </a:lnTo>
                  <a:lnTo>
                    <a:pt x="5" y="7"/>
                  </a:lnTo>
                  <a:lnTo>
                    <a:pt x="5" y="6"/>
                  </a:lnTo>
                  <a:lnTo>
                    <a:pt x="5" y="6"/>
                  </a:lnTo>
                  <a:lnTo>
                    <a:pt x="5" y="5"/>
                  </a:lnTo>
                  <a:lnTo>
                    <a:pt x="6" y="5"/>
                  </a:lnTo>
                  <a:lnTo>
                    <a:pt x="6" y="4"/>
                  </a:lnTo>
                  <a:lnTo>
                    <a:pt x="6" y="4"/>
                  </a:lnTo>
                  <a:lnTo>
                    <a:pt x="6" y="3"/>
                  </a:lnTo>
                  <a:lnTo>
                    <a:pt x="6" y="3"/>
                  </a:lnTo>
                  <a:lnTo>
                    <a:pt x="7" y="2"/>
                  </a:lnTo>
                  <a:lnTo>
                    <a:pt x="7" y="2"/>
                  </a:lnTo>
                  <a:lnTo>
                    <a:pt x="62" y="0"/>
                  </a:lnTo>
                  <a:lnTo>
                    <a:pt x="65" y="53"/>
                  </a:lnTo>
                  <a:lnTo>
                    <a:pt x="2" y="53"/>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4" name="Oval 384"/>
            <p:cNvSpPr>
              <a:spLocks noChangeArrowheads="1"/>
            </p:cNvSpPr>
            <p:nvPr/>
          </p:nvSpPr>
          <p:spPr bwMode="auto">
            <a:xfrm>
              <a:off x="3575" y="3481"/>
              <a:ext cx="67" cy="75"/>
            </a:xfrm>
            <a:prstGeom prst="ellipse">
              <a:avLst/>
            </a:prstGeom>
            <a:solidFill>
              <a:srgbClr val="FFFFFF"/>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5" name="Oval 385"/>
            <p:cNvSpPr>
              <a:spLocks noChangeArrowheads="1"/>
            </p:cNvSpPr>
            <p:nvPr/>
          </p:nvSpPr>
          <p:spPr bwMode="auto">
            <a:xfrm>
              <a:off x="3575" y="3481"/>
              <a:ext cx="67" cy="75"/>
            </a:xfrm>
            <a:prstGeom prst="ellipse">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6" name="Freeform 386"/>
            <p:cNvSpPr>
              <a:spLocks/>
            </p:cNvSpPr>
            <p:nvPr/>
          </p:nvSpPr>
          <p:spPr bwMode="auto">
            <a:xfrm>
              <a:off x="3590" y="3545"/>
              <a:ext cx="37" cy="10"/>
            </a:xfrm>
            <a:custGeom>
              <a:avLst/>
              <a:gdLst>
                <a:gd name="T0" fmla="*/ 2 w 37"/>
                <a:gd name="T1" fmla="*/ 10 h 10"/>
                <a:gd name="T2" fmla="*/ 1 w 37"/>
                <a:gd name="T3" fmla="*/ 10 h 10"/>
                <a:gd name="T4" fmla="*/ 1 w 37"/>
                <a:gd name="T5" fmla="*/ 10 h 10"/>
                <a:gd name="T6" fmla="*/ 1 w 37"/>
                <a:gd name="T7" fmla="*/ 10 h 10"/>
                <a:gd name="T8" fmla="*/ 1 w 37"/>
                <a:gd name="T9" fmla="*/ 10 h 10"/>
                <a:gd name="T10" fmla="*/ 1 w 37"/>
                <a:gd name="T11" fmla="*/ 9 h 10"/>
                <a:gd name="T12" fmla="*/ 1 w 37"/>
                <a:gd name="T13" fmla="*/ 9 h 10"/>
                <a:gd name="T14" fmla="*/ 0 w 37"/>
                <a:gd name="T15" fmla="*/ 8 h 10"/>
                <a:gd name="T16" fmla="*/ 0 w 37"/>
                <a:gd name="T17" fmla="*/ 2 h 10"/>
                <a:gd name="T18" fmla="*/ 1 w 37"/>
                <a:gd name="T19" fmla="*/ 2 h 10"/>
                <a:gd name="T20" fmla="*/ 1 w 37"/>
                <a:gd name="T21" fmla="*/ 1 h 10"/>
                <a:gd name="T22" fmla="*/ 1 w 37"/>
                <a:gd name="T23" fmla="*/ 1 h 10"/>
                <a:gd name="T24" fmla="*/ 1 w 37"/>
                <a:gd name="T25" fmla="*/ 1 h 10"/>
                <a:gd name="T26" fmla="*/ 1 w 37"/>
                <a:gd name="T27" fmla="*/ 1 h 10"/>
                <a:gd name="T28" fmla="*/ 1 w 37"/>
                <a:gd name="T29" fmla="*/ 1 h 10"/>
                <a:gd name="T30" fmla="*/ 2 w 37"/>
                <a:gd name="T31" fmla="*/ 1 h 10"/>
                <a:gd name="T32" fmla="*/ 2 w 37"/>
                <a:gd name="T33" fmla="*/ 0 h 10"/>
                <a:gd name="T34" fmla="*/ 35 w 37"/>
                <a:gd name="T35" fmla="*/ 0 h 10"/>
                <a:gd name="T36" fmla="*/ 36 w 37"/>
                <a:gd name="T37" fmla="*/ 0 h 10"/>
                <a:gd name="T38" fmla="*/ 36 w 37"/>
                <a:gd name="T39" fmla="*/ 0 h 10"/>
                <a:gd name="T40" fmla="*/ 36 w 37"/>
                <a:gd name="T41" fmla="*/ 1 h 10"/>
                <a:gd name="T42" fmla="*/ 36 w 37"/>
                <a:gd name="T43" fmla="*/ 1 h 10"/>
                <a:gd name="T44" fmla="*/ 36 w 37"/>
                <a:gd name="T45" fmla="*/ 1 h 10"/>
                <a:gd name="T46" fmla="*/ 36 w 37"/>
                <a:gd name="T47" fmla="*/ 1 h 10"/>
                <a:gd name="T48" fmla="*/ 37 w 37"/>
                <a:gd name="T49" fmla="*/ 2 h 10"/>
                <a:gd name="T50" fmla="*/ 37 w 37"/>
                <a:gd name="T51" fmla="*/ 8 h 10"/>
                <a:gd name="T52" fmla="*/ 36 w 37"/>
                <a:gd name="T53" fmla="*/ 8 h 10"/>
                <a:gd name="T54" fmla="*/ 36 w 37"/>
                <a:gd name="T55" fmla="*/ 9 h 10"/>
                <a:gd name="T56" fmla="*/ 36 w 37"/>
                <a:gd name="T57" fmla="*/ 9 h 10"/>
                <a:gd name="T58" fmla="*/ 36 w 37"/>
                <a:gd name="T59" fmla="*/ 9 h 10"/>
                <a:gd name="T60" fmla="*/ 36 w 37"/>
                <a:gd name="T61" fmla="*/ 10 h 10"/>
                <a:gd name="T62" fmla="*/ 36 w 37"/>
                <a:gd name="T63" fmla="*/ 10 h 10"/>
                <a:gd name="T64" fmla="*/ 35 w 37"/>
                <a:gd name="T65" fmla="*/ 10 h 10"/>
                <a:gd name="T66" fmla="*/ 35 w 37"/>
                <a:gd name="T67" fmla="*/ 10 h 10"/>
                <a:gd name="T68" fmla="*/ 2 w 37"/>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0">
                  <a:moveTo>
                    <a:pt x="2" y="10"/>
                  </a:moveTo>
                  <a:lnTo>
                    <a:pt x="1" y="10"/>
                  </a:lnTo>
                  <a:lnTo>
                    <a:pt x="1" y="10"/>
                  </a:lnTo>
                  <a:lnTo>
                    <a:pt x="1" y="10"/>
                  </a:lnTo>
                  <a:lnTo>
                    <a:pt x="1" y="10"/>
                  </a:lnTo>
                  <a:lnTo>
                    <a:pt x="1" y="9"/>
                  </a:lnTo>
                  <a:lnTo>
                    <a:pt x="1" y="9"/>
                  </a:lnTo>
                  <a:lnTo>
                    <a:pt x="0" y="8"/>
                  </a:lnTo>
                  <a:lnTo>
                    <a:pt x="0" y="2"/>
                  </a:lnTo>
                  <a:lnTo>
                    <a:pt x="1" y="2"/>
                  </a:lnTo>
                  <a:lnTo>
                    <a:pt x="1" y="1"/>
                  </a:lnTo>
                  <a:lnTo>
                    <a:pt x="1" y="1"/>
                  </a:lnTo>
                  <a:lnTo>
                    <a:pt x="1" y="1"/>
                  </a:lnTo>
                  <a:lnTo>
                    <a:pt x="1" y="1"/>
                  </a:lnTo>
                  <a:lnTo>
                    <a:pt x="1" y="1"/>
                  </a:lnTo>
                  <a:lnTo>
                    <a:pt x="2" y="1"/>
                  </a:lnTo>
                  <a:lnTo>
                    <a:pt x="2" y="0"/>
                  </a:lnTo>
                  <a:lnTo>
                    <a:pt x="35" y="0"/>
                  </a:lnTo>
                  <a:lnTo>
                    <a:pt x="36" y="0"/>
                  </a:lnTo>
                  <a:lnTo>
                    <a:pt x="36" y="0"/>
                  </a:lnTo>
                  <a:lnTo>
                    <a:pt x="36" y="1"/>
                  </a:lnTo>
                  <a:lnTo>
                    <a:pt x="36" y="1"/>
                  </a:lnTo>
                  <a:lnTo>
                    <a:pt x="36" y="1"/>
                  </a:lnTo>
                  <a:lnTo>
                    <a:pt x="36" y="1"/>
                  </a:lnTo>
                  <a:lnTo>
                    <a:pt x="37" y="2"/>
                  </a:lnTo>
                  <a:lnTo>
                    <a:pt x="37" y="8"/>
                  </a:lnTo>
                  <a:lnTo>
                    <a:pt x="36" y="8"/>
                  </a:lnTo>
                  <a:lnTo>
                    <a:pt x="36" y="9"/>
                  </a:lnTo>
                  <a:lnTo>
                    <a:pt x="36" y="9"/>
                  </a:lnTo>
                  <a:lnTo>
                    <a:pt x="36" y="9"/>
                  </a:lnTo>
                  <a:lnTo>
                    <a:pt x="36" y="10"/>
                  </a:lnTo>
                  <a:lnTo>
                    <a:pt x="36" y="10"/>
                  </a:lnTo>
                  <a:lnTo>
                    <a:pt x="35" y="10"/>
                  </a:lnTo>
                  <a:lnTo>
                    <a:pt x="35" y="10"/>
                  </a:lnTo>
                  <a:lnTo>
                    <a:pt x="2"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7" name="Freeform 387"/>
            <p:cNvSpPr>
              <a:spLocks/>
            </p:cNvSpPr>
            <p:nvPr/>
          </p:nvSpPr>
          <p:spPr bwMode="auto">
            <a:xfrm>
              <a:off x="3590" y="3545"/>
              <a:ext cx="37" cy="10"/>
            </a:xfrm>
            <a:custGeom>
              <a:avLst/>
              <a:gdLst>
                <a:gd name="T0" fmla="*/ 2 w 37"/>
                <a:gd name="T1" fmla="*/ 10 h 10"/>
                <a:gd name="T2" fmla="*/ 1 w 37"/>
                <a:gd name="T3" fmla="*/ 10 h 10"/>
                <a:gd name="T4" fmla="*/ 1 w 37"/>
                <a:gd name="T5" fmla="*/ 10 h 10"/>
                <a:gd name="T6" fmla="*/ 1 w 37"/>
                <a:gd name="T7" fmla="*/ 10 h 10"/>
                <a:gd name="T8" fmla="*/ 1 w 37"/>
                <a:gd name="T9" fmla="*/ 10 h 10"/>
                <a:gd name="T10" fmla="*/ 1 w 37"/>
                <a:gd name="T11" fmla="*/ 9 h 10"/>
                <a:gd name="T12" fmla="*/ 1 w 37"/>
                <a:gd name="T13" fmla="*/ 9 h 10"/>
                <a:gd name="T14" fmla="*/ 0 w 37"/>
                <a:gd name="T15" fmla="*/ 8 h 10"/>
                <a:gd name="T16" fmla="*/ 0 w 37"/>
                <a:gd name="T17" fmla="*/ 2 h 10"/>
                <a:gd name="T18" fmla="*/ 1 w 37"/>
                <a:gd name="T19" fmla="*/ 2 h 10"/>
                <a:gd name="T20" fmla="*/ 1 w 37"/>
                <a:gd name="T21" fmla="*/ 1 h 10"/>
                <a:gd name="T22" fmla="*/ 1 w 37"/>
                <a:gd name="T23" fmla="*/ 1 h 10"/>
                <a:gd name="T24" fmla="*/ 1 w 37"/>
                <a:gd name="T25" fmla="*/ 1 h 10"/>
                <a:gd name="T26" fmla="*/ 1 w 37"/>
                <a:gd name="T27" fmla="*/ 1 h 10"/>
                <a:gd name="T28" fmla="*/ 1 w 37"/>
                <a:gd name="T29" fmla="*/ 1 h 10"/>
                <a:gd name="T30" fmla="*/ 2 w 37"/>
                <a:gd name="T31" fmla="*/ 1 h 10"/>
                <a:gd name="T32" fmla="*/ 2 w 37"/>
                <a:gd name="T33" fmla="*/ 0 h 10"/>
                <a:gd name="T34" fmla="*/ 35 w 37"/>
                <a:gd name="T35" fmla="*/ 0 h 10"/>
                <a:gd name="T36" fmla="*/ 36 w 37"/>
                <a:gd name="T37" fmla="*/ 0 h 10"/>
                <a:gd name="T38" fmla="*/ 36 w 37"/>
                <a:gd name="T39" fmla="*/ 0 h 10"/>
                <a:gd name="T40" fmla="*/ 36 w 37"/>
                <a:gd name="T41" fmla="*/ 1 h 10"/>
                <a:gd name="T42" fmla="*/ 36 w 37"/>
                <a:gd name="T43" fmla="*/ 1 h 10"/>
                <a:gd name="T44" fmla="*/ 36 w 37"/>
                <a:gd name="T45" fmla="*/ 1 h 10"/>
                <a:gd name="T46" fmla="*/ 36 w 37"/>
                <a:gd name="T47" fmla="*/ 1 h 10"/>
                <a:gd name="T48" fmla="*/ 37 w 37"/>
                <a:gd name="T49" fmla="*/ 2 h 10"/>
                <a:gd name="T50" fmla="*/ 37 w 37"/>
                <a:gd name="T51" fmla="*/ 8 h 10"/>
                <a:gd name="T52" fmla="*/ 36 w 37"/>
                <a:gd name="T53" fmla="*/ 8 h 10"/>
                <a:gd name="T54" fmla="*/ 36 w 37"/>
                <a:gd name="T55" fmla="*/ 9 h 10"/>
                <a:gd name="T56" fmla="*/ 36 w 37"/>
                <a:gd name="T57" fmla="*/ 9 h 10"/>
                <a:gd name="T58" fmla="*/ 36 w 37"/>
                <a:gd name="T59" fmla="*/ 9 h 10"/>
                <a:gd name="T60" fmla="*/ 36 w 37"/>
                <a:gd name="T61" fmla="*/ 10 h 10"/>
                <a:gd name="T62" fmla="*/ 36 w 37"/>
                <a:gd name="T63" fmla="*/ 10 h 10"/>
                <a:gd name="T64" fmla="*/ 35 w 37"/>
                <a:gd name="T65" fmla="*/ 10 h 10"/>
                <a:gd name="T66" fmla="*/ 35 w 37"/>
                <a:gd name="T67" fmla="*/ 10 h 10"/>
                <a:gd name="T68" fmla="*/ 2 w 37"/>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0">
                  <a:moveTo>
                    <a:pt x="2" y="10"/>
                  </a:moveTo>
                  <a:lnTo>
                    <a:pt x="1" y="10"/>
                  </a:lnTo>
                  <a:lnTo>
                    <a:pt x="1" y="10"/>
                  </a:lnTo>
                  <a:lnTo>
                    <a:pt x="1" y="10"/>
                  </a:lnTo>
                  <a:lnTo>
                    <a:pt x="1" y="10"/>
                  </a:lnTo>
                  <a:lnTo>
                    <a:pt x="1" y="9"/>
                  </a:lnTo>
                  <a:lnTo>
                    <a:pt x="1" y="9"/>
                  </a:lnTo>
                  <a:lnTo>
                    <a:pt x="0" y="8"/>
                  </a:lnTo>
                  <a:lnTo>
                    <a:pt x="0" y="2"/>
                  </a:lnTo>
                  <a:lnTo>
                    <a:pt x="1" y="2"/>
                  </a:lnTo>
                  <a:lnTo>
                    <a:pt x="1" y="1"/>
                  </a:lnTo>
                  <a:lnTo>
                    <a:pt x="1" y="1"/>
                  </a:lnTo>
                  <a:lnTo>
                    <a:pt x="1" y="1"/>
                  </a:lnTo>
                  <a:lnTo>
                    <a:pt x="1" y="1"/>
                  </a:lnTo>
                  <a:lnTo>
                    <a:pt x="1" y="1"/>
                  </a:lnTo>
                  <a:lnTo>
                    <a:pt x="2" y="1"/>
                  </a:lnTo>
                  <a:lnTo>
                    <a:pt x="2" y="0"/>
                  </a:lnTo>
                  <a:lnTo>
                    <a:pt x="35" y="0"/>
                  </a:lnTo>
                  <a:lnTo>
                    <a:pt x="36" y="0"/>
                  </a:lnTo>
                  <a:lnTo>
                    <a:pt x="36" y="0"/>
                  </a:lnTo>
                  <a:lnTo>
                    <a:pt x="36" y="1"/>
                  </a:lnTo>
                  <a:lnTo>
                    <a:pt x="36" y="1"/>
                  </a:lnTo>
                  <a:lnTo>
                    <a:pt x="36" y="1"/>
                  </a:lnTo>
                  <a:lnTo>
                    <a:pt x="36" y="1"/>
                  </a:lnTo>
                  <a:lnTo>
                    <a:pt x="37" y="2"/>
                  </a:lnTo>
                  <a:lnTo>
                    <a:pt x="37" y="8"/>
                  </a:lnTo>
                  <a:lnTo>
                    <a:pt x="36" y="8"/>
                  </a:lnTo>
                  <a:lnTo>
                    <a:pt x="36" y="9"/>
                  </a:lnTo>
                  <a:lnTo>
                    <a:pt x="36" y="9"/>
                  </a:lnTo>
                  <a:lnTo>
                    <a:pt x="36" y="9"/>
                  </a:lnTo>
                  <a:lnTo>
                    <a:pt x="36" y="10"/>
                  </a:lnTo>
                  <a:lnTo>
                    <a:pt x="36" y="10"/>
                  </a:lnTo>
                  <a:lnTo>
                    <a:pt x="35" y="10"/>
                  </a:lnTo>
                  <a:lnTo>
                    <a:pt x="35" y="10"/>
                  </a:lnTo>
                  <a:lnTo>
                    <a:pt x="2" y="10"/>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8" name="Freeform 388"/>
            <p:cNvSpPr>
              <a:spLocks/>
            </p:cNvSpPr>
            <p:nvPr/>
          </p:nvSpPr>
          <p:spPr bwMode="auto">
            <a:xfrm>
              <a:off x="3571" y="3552"/>
              <a:ext cx="76" cy="31"/>
            </a:xfrm>
            <a:custGeom>
              <a:avLst/>
              <a:gdLst>
                <a:gd name="T0" fmla="*/ 4 w 76"/>
                <a:gd name="T1" fmla="*/ 31 h 31"/>
                <a:gd name="T2" fmla="*/ 4 w 76"/>
                <a:gd name="T3" fmla="*/ 31 h 31"/>
                <a:gd name="T4" fmla="*/ 3 w 76"/>
                <a:gd name="T5" fmla="*/ 31 h 31"/>
                <a:gd name="T6" fmla="*/ 2 w 76"/>
                <a:gd name="T7" fmla="*/ 31 h 31"/>
                <a:gd name="T8" fmla="*/ 2 w 76"/>
                <a:gd name="T9" fmla="*/ 30 h 31"/>
                <a:gd name="T10" fmla="*/ 1 w 76"/>
                <a:gd name="T11" fmla="*/ 30 h 31"/>
                <a:gd name="T12" fmla="*/ 1 w 76"/>
                <a:gd name="T13" fmla="*/ 29 h 31"/>
                <a:gd name="T14" fmla="*/ 1 w 76"/>
                <a:gd name="T15" fmla="*/ 29 h 31"/>
                <a:gd name="T16" fmla="*/ 0 w 76"/>
                <a:gd name="T17" fmla="*/ 28 h 31"/>
                <a:gd name="T18" fmla="*/ 0 w 76"/>
                <a:gd name="T19" fmla="*/ 28 h 31"/>
                <a:gd name="T20" fmla="*/ 0 w 76"/>
                <a:gd name="T21" fmla="*/ 27 h 31"/>
                <a:gd name="T22" fmla="*/ 0 w 76"/>
                <a:gd name="T23" fmla="*/ 26 h 31"/>
                <a:gd name="T24" fmla="*/ 0 w 76"/>
                <a:gd name="T25" fmla="*/ 26 h 31"/>
                <a:gd name="T26" fmla="*/ 0 w 76"/>
                <a:gd name="T27" fmla="*/ 7 h 31"/>
                <a:gd name="T28" fmla="*/ 0 w 76"/>
                <a:gd name="T29" fmla="*/ 6 h 31"/>
                <a:gd name="T30" fmla="*/ 0 w 76"/>
                <a:gd name="T31" fmla="*/ 5 h 31"/>
                <a:gd name="T32" fmla="*/ 0 w 76"/>
                <a:gd name="T33" fmla="*/ 5 h 31"/>
                <a:gd name="T34" fmla="*/ 1 w 76"/>
                <a:gd name="T35" fmla="*/ 4 h 31"/>
                <a:gd name="T36" fmla="*/ 1 w 76"/>
                <a:gd name="T37" fmla="*/ 3 h 31"/>
                <a:gd name="T38" fmla="*/ 1 w 76"/>
                <a:gd name="T39" fmla="*/ 3 h 31"/>
                <a:gd name="T40" fmla="*/ 2 w 76"/>
                <a:gd name="T41" fmla="*/ 3 h 31"/>
                <a:gd name="T42" fmla="*/ 2 w 76"/>
                <a:gd name="T43" fmla="*/ 2 h 31"/>
                <a:gd name="T44" fmla="*/ 3 w 76"/>
                <a:gd name="T45" fmla="*/ 1 h 31"/>
                <a:gd name="T46" fmla="*/ 3 w 76"/>
                <a:gd name="T47" fmla="*/ 1 h 31"/>
                <a:gd name="T48" fmla="*/ 4 w 76"/>
                <a:gd name="T49" fmla="*/ 1 h 31"/>
                <a:gd name="T50" fmla="*/ 6 w 76"/>
                <a:gd name="T51" fmla="*/ 0 h 31"/>
                <a:gd name="T52" fmla="*/ 70 w 76"/>
                <a:gd name="T53" fmla="*/ 0 h 31"/>
                <a:gd name="T54" fmla="*/ 71 w 76"/>
                <a:gd name="T55" fmla="*/ 1 h 31"/>
                <a:gd name="T56" fmla="*/ 72 w 76"/>
                <a:gd name="T57" fmla="*/ 1 h 31"/>
                <a:gd name="T58" fmla="*/ 72 w 76"/>
                <a:gd name="T59" fmla="*/ 1 h 31"/>
                <a:gd name="T60" fmla="*/ 73 w 76"/>
                <a:gd name="T61" fmla="*/ 2 h 31"/>
                <a:gd name="T62" fmla="*/ 73 w 76"/>
                <a:gd name="T63" fmla="*/ 3 h 31"/>
                <a:gd name="T64" fmla="*/ 74 w 76"/>
                <a:gd name="T65" fmla="*/ 3 h 31"/>
                <a:gd name="T66" fmla="*/ 74 w 76"/>
                <a:gd name="T67" fmla="*/ 4 h 31"/>
                <a:gd name="T68" fmla="*/ 75 w 76"/>
                <a:gd name="T69" fmla="*/ 4 h 31"/>
                <a:gd name="T70" fmla="*/ 75 w 76"/>
                <a:gd name="T71" fmla="*/ 5 h 31"/>
                <a:gd name="T72" fmla="*/ 75 w 76"/>
                <a:gd name="T73" fmla="*/ 5 h 31"/>
                <a:gd name="T74" fmla="*/ 75 w 76"/>
                <a:gd name="T75" fmla="*/ 6 h 31"/>
                <a:gd name="T76" fmla="*/ 76 w 76"/>
                <a:gd name="T77" fmla="*/ 7 h 31"/>
                <a:gd name="T78" fmla="*/ 75 w 76"/>
                <a:gd name="T79" fmla="*/ 26 h 31"/>
                <a:gd name="T80" fmla="*/ 75 w 76"/>
                <a:gd name="T81" fmla="*/ 26 h 31"/>
                <a:gd name="T82" fmla="*/ 75 w 76"/>
                <a:gd name="T83" fmla="*/ 27 h 31"/>
                <a:gd name="T84" fmla="*/ 75 w 76"/>
                <a:gd name="T85" fmla="*/ 28 h 31"/>
                <a:gd name="T86" fmla="*/ 74 w 76"/>
                <a:gd name="T87" fmla="*/ 28 h 31"/>
                <a:gd name="T88" fmla="*/ 74 w 76"/>
                <a:gd name="T89" fmla="*/ 29 h 31"/>
                <a:gd name="T90" fmla="*/ 73 w 76"/>
                <a:gd name="T91" fmla="*/ 29 h 31"/>
                <a:gd name="T92" fmla="*/ 73 w 76"/>
                <a:gd name="T93" fmla="*/ 30 h 31"/>
                <a:gd name="T94" fmla="*/ 73 w 76"/>
                <a:gd name="T95" fmla="*/ 30 h 31"/>
                <a:gd name="T96" fmla="*/ 72 w 76"/>
                <a:gd name="T97" fmla="*/ 31 h 31"/>
                <a:gd name="T98" fmla="*/ 71 w 76"/>
                <a:gd name="T99" fmla="*/ 31 h 31"/>
                <a:gd name="T100" fmla="*/ 71 w 76"/>
                <a:gd name="T101" fmla="*/ 31 h 31"/>
                <a:gd name="T102" fmla="*/ 69 w 76"/>
                <a:gd name="T10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31">
                  <a:moveTo>
                    <a:pt x="6" y="31"/>
                  </a:moveTo>
                  <a:lnTo>
                    <a:pt x="4" y="31"/>
                  </a:lnTo>
                  <a:lnTo>
                    <a:pt x="4" y="31"/>
                  </a:lnTo>
                  <a:lnTo>
                    <a:pt x="4" y="31"/>
                  </a:lnTo>
                  <a:lnTo>
                    <a:pt x="3" y="31"/>
                  </a:lnTo>
                  <a:lnTo>
                    <a:pt x="3" y="31"/>
                  </a:lnTo>
                  <a:lnTo>
                    <a:pt x="3" y="31"/>
                  </a:lnTo>
                  <a:lnTo>
                    <a:pt x="2" y="31"/>
                  </a:lnTo>
                  <a:lnTo>
                    <a:pt x="2" y="30"/>
                  </a:lnTo>
                  <a:lnTo>
                    <a:pt x="2" y="30"/>
                  </a:lnTo>
                  <a:lnTo>
                    <a:pt x="2" y="30"/>
                  </a:lnTo>
                  <a:lnTo>
                    <a:pt x="1" y="30"/>
                  </a:lnTo>
                  <a:lnTo>
                    <a:pt x="1" y="30"/>
                  </a:lnTo>
                  <a:lnTo>
                    <a:pt x="1" y="29"/>
                  </a:lnTo>
                  <a:lnTo>
                    <a:pt x="1" y="29"/>
                  </a:lnTo>
                  <a:lnTo>
                    <a:pt x="1" y="29"/>
                  </a:lnTo>
                  <a:lnTo>
                    <a:pt x="0" y="28"/>
                  </a:lnTo>
                  <a:lnTo>
                    <a:pt x="0" y="28"/>
                  </a:lnTo>
                  <a:lnTo>
                    <a:pt x="0" y="28"/>
                  </a:lnTo>
                  <a:lnTo>
                    <a:pt x="0" y="28"/>
                  </a:lnTo>
                  <a:lnTo>
                    <a:pt x="0" y="27"/>
                  </a:lnTo>
                  <a:lnTo>
                    <a:pt x="0" y="27"/>
                  </a:lnTo>
                  <a:lnTo>
                    <a:pt x="0" y="27"/>
                  </a:lnTo>
                  <a:lnTo>
                    <a:pt x="0" y="26"/>
                  </a:lnTo>
                  <a:lnTo>
                    <a:pt x="0" y="26"/>
                  </a:lnTo>
                  <a:lnTo>
                    <a:pt x="0" y="26"/>
                  </a:lnTo>
                  <a:lnTo>
                    <a:pt x="0" y="7"/>
                  </a:lnTo>
                  <a:lnTo>
                    <a:pt x="0" y="7"/>
                  </a:lnTo>
                  <a:lnTo>
                    <a:pt x="0" y="6"/>
                  </a:lnTo>
                  <a:lnTo>
                    <a:pt x="0" y="6"/>
                  </a:lnTo>
                  <a:lnTo>
                    <a:pt x="0" y="6"/>
                  </a:lnTo>
                  <a:lnTo>
                    <a:pt x="0" y="5"/>
                  </a:lnTo>
                  <a:lnTo>
                    <a:pt x="0" y="5"/>
                  </a:lnTo>
                  <a:lnTo>
                    <a:pt x="0" y="5"/>
                  </a:lnTo>
                  <a:lnTo>
                    <a:pt x="0" y="4"/>
                  </a:lnTo>
                  <a:lnTo>
                    <a:pt x="1" y="4"/>
                  </a:lnTo>
                  <a:lnTo>
                    <a:pt x="1" y="4"/>
                  </a:lnTo>
                  <a:lnTo>
                    <a:pt x="1" y="3"/>
                  </a:lnTo>
                  <a:lnTo>
                    <a:pt x="1" y="3"/>
                  </a:lnTo>
                  <a:lnTo>
                    <a:pt x="1" y="3"/>
                  </a:lnTo>
                  <a:lnTo>
                    <a:pt x="1" y="3"/>
                  </a:lnTo>
                  <a:lnTo>
                    <a:pt x="2" y="3"/>
                  </a:lnTo>
                  <a:lnTo>
                    <a:pt x="2" y="2"/>
                  </a:lnTo>
                  <a:lnTo>
                    <a:pt x="2" y="2"/>
                  </a:lnTo>
                  <a:lnTo>
                    <a:pt x="2" y="2"/>
                  </a:lnTo>
                  <a:lnTo>
                    <a:pt x="3" y="1"/>
                  </a:lnTo>
                  <a:lnTo>
                    <a:pt x="3" y="1"/>
                  </a:lnTo>
                  <a:lnTo>
                    <a:pt x="3" y="1"/>
                  </a:lnTo>
                  <a:lnTo>
                    <a:pt x="4" y="1"/>
                  </a:lnTo>
                  <a:lnTo>
                    <a:pt x="4" y="1"/>
                  </a:lnTo>
                  <a:lnTo>
                    <a:pt x="4" y="1"/>
                  </a:lnTo>
                  <a:lnTo>
                    <a:pt x="6" y="0"/>
                  </a:lnTo>
                  <a:lnTo>
                    <a:pt x="69" y="0"/>
                  </a:lnTo>
                  <a:lnTo>
                    <a:pt x="70" y="0"/>
                  </a:lnTo>
                  <a:lnTo>
                    <a:pt x="71" y="0"/>
                  </a:lnTo>
                  <a:lnTo>
                    <a:pt x="71" y="1"/>
                  </a:lnTo>
                  <a:lnTo>
                    <a:pt x="71" y="1"/>
                  </a:lnTo>
                  <a:lnTo>
                    <a:pt x="72" y="1"/>
                  </a:lnTo>
                  <a:lnTo>
                    <a:pt x="72" y="1"/>
                  </a:lnTo>
                  <a:lnTo>
                    <a:pt x="72" y="1"/>
                  </a:lnTo>
                  <a:lnTo>
                    <a:pt x="73" y="2"/>
                  </a:lnTo>
                  <a:lnTo>
                    <a:pt x="73" y="2"/>
                  </a:lnTo>
                  <a:lnTo>
                    <a:pt x="73" y="2"/>
                  </a:lnTo>
                  <a:lnTo>
                    <a:pt x="73" y="3"/>
                  </a:lnTo>
                  <a:lnTo>
                    <a:pt x="74" y="3"/>
                  </a:lnTo>
                  <a:lnTo>
                    <a:pt x="74" y="3"/>
                  </a:lnTo>
                  <a:lnTo>
                    <a:pt x="74" y="3"/>
                  </a:lnTo>
                  <a:lnTo>
                    <a:pt x="74" y="4"/>
                  </a:lnTo>
                  <a:lnTo>
                    <a:pt x="75" y="4"/>
                  </a:lnTo>
                  <a:lnTo>
                    <a:pt x="75" y="4"/>
                  </a:lnTo>
                  <a:lnTo>
                    <a:pt x="75" y="5"/>
                  </a:lnTo>
                  <a:lnTo>
                    <a:pt x="75" y="5"/>
                  </a:lnTo>
                  <a:lnTo>
                    <a:pt x="75" y="5"/>
                  </a:lnTo>
                  <a:lnTo>
                    <a:pt x="75" y="5"/>
                  </a:lnTo>
                  <a:lnTo>
                    <a:pt x="75" y="6"/>
                  </a:lnTo>
                  <a:lnTo>
                    <a:pt x="75" y="6"/>
                  </a:lnTo>
                  <a:lnTo>
                    <a:pt x="75" y="6"/>
                  </a:lnTo>
                  <a:lnTo>
                    <a:pt x="76" y="7"/>
                  </a:lnTo>
                  <a:lnTo>
                    <a:pt x="76" y="26"/>
                  </a:lnTo>
                  <a:lnTo>
                    <a:pt x="75" y="26"/>
                  </a:lnTo>
                  <a:lnTo>
                    <a:pt x="75" y="26"/>
                  </a:lnTo>
                  <a:lnTo>
                    <a:pt x="75" y="26"/>
                  </a:lnTo>
                  <a:lnTo>
                    <a:pt x="75" y="27"/>
                  </a:lnTo>
                  <a:lnTo>
                    <a:pt x="75" y="27"/>
                  </a:lnTo>
                  <a:lnTo>
                    <a:pt x="75" y="27"/>
                  </a:lnTo>
                  <a:lnTo>
                    <a:pt x="75" y="28"/>
                  </a:lnTo>
                  <a:lnTo>
                    <a:pt x="75" y="28"/>
                  </a:lnTo>
                  <a:lnTo>
                    <a:pt x="74" y="28"/>
                  </a:lnTo>
                  <a:lnTo>
                    <a:pt x="74" y="29"/>
                  </a:lnTo>
                  <a:lnTo>
                    <a:pt x="74" y="29"/>
                  </a:lnTo>
                  <a:lnTo>
                    <a:pt x="74" y="29"/>
                  </a:lnTo>
                  <a:lnTo>
                    <a:pt x="73" y="29"/>
                  </a:lnTo>
                  <a:lnTo>
                    <a:pt x="73" y="30"/>
                  </a:lnTo>
                  <a:lnTo>
                    <a:pt x="73" y="30"/>
                  </a:lnTo>
                  <a:lnTo>
                    <a:pt x="73" y="30"/>
                  </a:lnTo>
                  <a:lnTo>
                    <a:pt x="73" y="30"/>
                  </a:lnTo>
                  <a:lnTo>
                    <a:pt x="72" y="30"/>
                  </a:lnTo>
                  <a:lnTo>
                    <a:pt x="72" y="31"/>
                  </a:lnTo>
                  <a:lnTo>
                    <a:pt x="72" y="31"/>
                  </a:lnTo>
                  <a:lnTo>
                    <a:pt x="71" y="31"/>
                  </a:lnTo>
                  <a:lnTo>
                    <a:pt x="71" y="31"/>
                  </a:lnTo>
                  <a:lnTo>
                    <a:pt x="71" y="31"/>
                  </a:lnTo>
                  <a:lnTo>
                    <a:pt x="70" y="31"/>
                  </a:lnTo>
                  <a:lnTo>
                    <a:pt x="69" y="31"/>
                  </a:lnTo>
                  <a:lnTo>
                    <a:pt x="6"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59" name="Freeform 389"/>
            <p:cNvSpPr>
              <a:spLocks/>
            </p:cNvSpPr>
            <p:nvPr/>
          </p:nvSpPr>
          <p:spPr bwMode="auto">
            <a:xfrm>
              <a:off x="3571" y="3552"/>
              <a:ext cx="76" cy="31"/>
            </a:xfrm>
            <a:custGeom>
              <a:avLst/>
              <a:gdLst>
                <a:gd name="T0" fmla="*/ 4 w 76"/>
                <a:gd name="T1" fmla="*/ 31 h 31"/>
                <a:gd name="T2" fmla="*/ 4 w 76"/>
                <a:gd name="T3" fmla="*/ 31 h 31"/>
                <a:gd name="T4" fmla="*/ 3 w 76"/>
                <a:gd name="T5" fmla="*/ 31 h 31"/>
                <a:gd name="T6" fmla="*/ 2 w 76"/>
                <a:gd name="T7" fmla="*/ 31 h 31"/>
                <a:gd name="T8" fmla="*/ 2 w 76"/>
                <a:gd name="T9" fmla="*/ 30 h 31"/>
                <a:gd name="T10" fmla="*/ 1 w 76"/>
                <a:gd name="T11" fmla="*/ 30 h 31"/>
                <a:gd name="T12" fmla="*/ 1 w 76"/>
                <a:gd name="T13" fmla="*/ 29 h 31"/>
                <a:gd name="T14" fmla="*/ 1 w 76"/>
                <a:gd name="T15" fmla="*/ 29 h 31"/>
                <a:gd name="T16" fmla="*/ 0 w 76"/>
                <a:gd name="T17" fmla="*/ 28 h 31"/>
                <a:gd name="T18" fmla="*/ 0 w 76"/>
                <a:gd name="T19" fmla="*/ 28 h 31"/>
                <a:gd name="T20" fmla="*/ 0 w 76"/>
                <a:gd name="T21" fmla="*/ 27 h 31"/>
                <a:gd name="T22" fmla="*/ 0 w 76"/>
                <a:gd name="T23" fmla="*/ 26 h 31"/>
                <a:gd name="T24" fmla="*/ 0 w 76"/>
                <a:gd name="T25" fmla="*/ 26 h 31"/>
                <a:gd name="T26" fmla="*/ 0 w 76"/>
                <a:gd name="T27" fmla="*/ 7 h 31"/>
                <a:gd name="T28" fmla="*/ 0 w 76"/>
                <a:gd name="T29" fmla="*/ 6 h 31"/>
                <a:gd name="T30" fmla="*/ 0 w 76"/>
                <a:gd name="T31" fmla="*/ 5 h 31"/>
                <a:gd name="T32" fmla="*/ 0 w 76"/>
                <a:gd name="T33" fmla="*/ 5 h 31"/>
                <a:gd name="T34" fmla="*/ 1 w 76"/>
                <a:gd name="T35" fmla="*/ 4 h 31"/>
                <a:gd name="T36" fmla="*/ 1 w 76"/>
                <a:gd name="T37" fmla="*/ 3 h 31"/>
                <a:gd name="T38" fmla="*/ 1 w 76"/>
                <a:gd name="T39" fmla="*/ 3 h 31"/>
                <a:gd name="T40" fmla="*/ 2 w 76"/>
                <a:gd name="T41" fmla="*/ 3 h 31"/>
                <a:gd name="T42" fmla="*/ 2 w 76"/>
                <a:gd name="T43" fmla="*/ 2 h 31"/>
                <a:gd name="T44" fmla="*/ 3 w 76"/>
                <a:gd name="T45" fmla="*/ 1 h 31"/>
                <a:gd name="T46" fmla="*/ 3 w 76"/>
                <a:gd name="T47" fmla="*/ 1 h 31"/>
                <a:gd name="T48" fmla="*/ 4 w 76"/>
                <a:gd name="T49" fmla="*/ 1 h 31"/>
                <a:gd name="T50" fmla="*/ 6 w 76"/>
                <a:gd name="T51" fmla="*/ 0 h 31"/>
                <a:gd name="T52" fmla="*/ 70 w 76"/>
                <a:gd name="T53" fmla="*/ 0 h 31"/>
                <a:gd name="T54" fmla="*/ 71 w 76"/>
                <a:gd name="T55" fmla="*/ 1 h 31"/>
                <a:gd name="T56" fmla="*/ 72 w 76"/>
                <a:gd name="T57" fmla="*/ 1 h 31"/>
                <a:gd name="T58" fmla="*/ 72 w 76"/>
                <a:gd name="T59" fmla="*/ 1 h 31"/>
                <a:gd name="T60" fmla="*/ 73 w 76"/>
                <a:gd name="T61" fmla="*/ 2 h 31"/>
                <a:gd name="T62" fmla="*/ 73 w 76"/>
                <a:gd name="T63" fmla="*/ 3 h 31"/>
                <a:gd name="T64" fmla="*/ 74 w 76"/>
                <a:gd name="T65" fmla="*/ 3 h 31"/>
                <a:gd name="T66" fmla="*/ 74 w 76"/>
                <a:gd name="T67" fmla="*/ 4 h 31"/>
                <a:gd name="T68" fmla="*/ 75 w 76"/>
                <a:gd name="T69" fmla="*/ 4 h 31"/>
                <a:gd name="T70" fmla="*/ 75 w 76"/>
                <a:gd name="T71" fmla="*/ 5 h 31"/>
                <a:gd name="T72" fmla="*/ 75 w 76"/>
                <a:gd name="T73" fmla="*/ 5 h 31"/>
                <a:gd name="T74" fmla="*/ 75 w 76"/>
                <a:gd name="T75" fmla="*/ 6 h 31"/>
                <a:gd name="T76" fmla="*/ 76 w 76"/>
                <a:gd name="T77" fmla="*/ 7 h 31"/>
                <a:gd name="T78" fmla="*/ 75 w 76"/>
                <a:gd name="T79" fmla="*/ 26 h 31"/>
                <a:gd name="T80" fmla="*/ 75 w 76"/>
                <a:gd name="T81" fmla="*/ 26 h 31"/>
                <a:gd name="T82" fmla="*/ 75 w 76"/>
                <a:gd name="T83" fmla="*/ 27 h 31"/>
                <a:gd name="T84" fmla="*/ 75 w 76"/>
                <a:gd name="T85" fmla="*/ 28 h 31"/>
                <a:gd name="T86" fmla="*/ 74 w 76"/>
                <a:gd name="T87" fmla="*/ 28 h 31"/>
                <a:gd name="T88" fmla="*/ 74 w 76"/>
                <a:gd name="T89" fmla="*/ 29 h 31"/>
                <a:gd name="T90" fmla="*/ 73 w 76"/>
                <a:gd name="T91" fmla="*/ 29 h 31"/>
                <a:gd name="T92" fmla="*/ 73 w 76"/>
                <a:gd name="T93" fmla="*/ 30 h 31"/>
                <a:gd name="T94" fmla="*/ 73 w 76"/>
                <a:gd name="T95" fmla="*/ 30 h 31"/>
                <a:gd name="T96" fmla="*/ 72 w 76"/>
                <a:gd name="T97" fmla="*/ 31 h 31"/>
                <a:gd name="T98" fmla="*/ 71 w 76"/>
                <a:gd name="T99" fmla="*/ 31 h 31"/>
                <a:gd name="T100" fmla="*/ 71 w 76"/>
                <a:gd name="T101" fmla="*/ 31 h 31"/>
                <a:gd name="T102" fmla="*/ 69 w 76"/>
                <a:gd name="T10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31">
                  <a:moveTo>
                    <a:pt x="6" y="31"/>
                  </a:moveTo>
                  <a:lnTo>
                    <a:pt x="4" y="31"/>
                  </a:lnTo>
                  <a:lnTo>
                    <a:pt x="4" y="31"/>
                  </a:lnTo>
                  <a:lnTo>
                    <a:pt x="4" y="31"/>
                  </a:lnTo>
                  <a:lnTo>
                    <a:pt x="3" y="31"/>
                  </a:lnTo>
                  <a:lnTo>
                    <a:pt x="3" y="31"/>
                  </a:lnTo>
                  <a:lnTo>
                    <a:pt x="3" y="31"/>
                  </a:lnTo>
                  <a:lnTo>
                    <a:pt x="2" y="31"/>
                  </a:lnTo>
                  <a:lnTo>
                    <a:pt x="2" y="30"/>
                  </a:lnTo>
                  <a:lnTo>
                    <a:pt x="2" y="30"/>
                  </a:lnTo>
                  <a:lnTo>
                    <a:pt x="2" y="30"/>
                  </a:lnTo>
                  <a:lnTo>
                    <a:pt x="1" y="30"/>
                  </a:lnTo>
                  <a:lnTo>
                    <a:pt x="1" y="30"/>
                  </a:lnTo>
                  <a:lnTo>
                    <a:pt x="1" y="29"/>
                  </a:lnTo>
                  <a:lnTo>
                    <a:pt x="1" y="29"/>
                  </a:lnTo>
                  <a:lnTo>
                    <a:pt x="1" y="29"/>
                  </a:lnTo>
                  <a:lnTo>
                    <a:pt x="0" y="28"/>
                  </a:lnTo>
                  <a:lnTo>
                    <a:pt x="0" y="28"/>
                  </a:lnTo>
                  <a:lnTo>
                    <a:pt x="0" y="28"/>
                  </a:lnTo>
                  <a:lnTo>
                    <a:pt x="0" y="28"/>
                  </a:lnTo>
                  <a:lnTo>
                    <a:pt x="0" y="27"/>
                  </a:lnTo>
                  <a:lnTo>
                    <a:pt x="0" y="27"/>
                  </a:lnTo>
                  <a:lnTo>
                    <a:pt x="0" y="27"/>
                  </a:lnTo>
                  <a:lnTo>
                    <a:pt x="0" y="26"/>
                  </a:lnTo>
                  <a:lnTo>
                    <a:pt x="0" y="26"/>
                  </a:lnTo>
                  <a:lnTo>
                    <a:pt x="0" y="26"/>
                  </a:lnTo>
                  <a:lnTo>
                    <a:pt x="0" y="7"/>
                  </a:lnTo>
                  <a:lnTo>
                    <a:pt x="0" y="7"/>
                  </a:lnTo>
                  <a:lnTo>
                    <a:pt x="0" y="6"/>
                  </a:lnTo>
                  <a:lnTo>
                    <a:pt x="0" y="6"/>
                  </a:lnTo>
                  <a:lnTo>
                    <a:pt x="0" y="6"/>
                  </a:lnTo>
                  <a:lnTo>
                    <a:pt x="0" y="5"/>
                  </a:lnTo>
                  <a:lnTo>
                    <a:pt x="0" y="5"/>
                  </a:lnTo>
                  <a:lnTo>
                    <a:pt x="0" y="5"/>
                  </a:lnTo>
                  <a:lnTo>
                    <a:pt x="0" y="4"/>
                  </a:lnTo>
                  <a:lnTo>
                    <a:pt x="1" y="4"/>
                  </a:lnTo>
                  <a:lnTo>
                    <a:pt x="1" y="4"/>
                  </a:lnTo>
                  <a:lnTo>
                    <a:pt x="1" y="3"/>
                  </a:lnTo>
                  <a:lnTo>
                    <a:pt x="1" y="3"/>
                  </a:lnTo>
                  <a:lnTo>
                    <a:pt x="1" y="3"/>
                  </a:lnTo>
                  <a:lnTo>
                    <a:pt x="1" y="3"/>
                  </a:lnTo>
                  <a:lnTo>
                    <a:pt x="2" y="3"/>
                  </a:lnTo>
                  <a:lnTo>
                    <a:pt x="2" y="2"/>
                  </a:lnTo>
                  <a:lnTo>
                    <a:pt x="2" y="2"/>
                  </a:lnTo>
                  <a:lnTo>
                    <a:pt x="2" y="2"/>
                  </a:lnTo>
                  <a:lnTo>
                    <a:pt x="3" y="1"/>
                  </a:lnTo>
                  <a:lnTo>
                    <a:pt x="3" y="1"/>
                  </a:lnTo>
                  <a:lnTo>
                    <a:pt x="3" y="1"/>
                  </a:lnTo>
                  <a:lnTo>
                    <a:pt x="4" y="1"/>
                  </a:lnTo>
                  <a:lnTo>
                    <a:pt x="4" y="1"/>
                  </a:lnTo>
                  <a:lnTo>
                    <a:pt x="4" y="1"/>
                  </a:lnTo>
                  <a:lnTo>
                    <a:pt x="6" y="0"/>
                  </a:lnTo>
                  <a:lnTo>
                    <a:pt x="69" y="0"/>
                  </a:lnTo>
                  <a:lnTo>
                    <a:pt x="70" y="0"/>
                  </a:lnTo>
                  <a:lnTo>
                    <a:pt x="71" y="0"/>
                  </a:lnTo>
                  <a:lnTo>
                    <a:pt x="71" y="1"/>
                  </a:lnTo>
                  <a:lnTo>
                    <a:pt x="71" y="1"/>
                  </a:lnTo>
                  <a:lnTo>
                    <a:pt x="72" y="1"/>
                  </a:lnTo>
                  <a:lnTo>
                    <a:pt x="72" y="1"/>
                  </a:lnTo>
                  <a:lnTo>
                    <a:pt x="72" y="1"/>
                  </a:lnTo>
                  <a:lnTo>
                    <a:pt x="73" y="2"/>
                  </a:lnTo>
                  <a:lnTo>
                    <a:pt x="73" y="2"/>
                  </a:lnTo>
                  <a:lnTo>
                    <a:pt x="73" y="2"/>
                  </a:lnTo>
                  <a:lnTo>
                    <a:pt x="73" y="3"/>
                  </a:lnTo>
                  <a:lnTo>
                    <a:pt x="74" y="3"/>
                  </a:lnTo>
                  <a:lnTo>
                    <a:pt x="74" y="3"/>
                  </a:lnTo>
                  <a:lnTo>
                    <a:pt x="74" y="3"/>
                  </a:lnTo>
                  <a:lnTo>
                    <a:pt x="74" y="4"/>
                  </a:lnTo>
                  <a:lnTo>
                    <a:pt x="75" y="4"/>
                  </a:lnTo>
                  <a:lnTo>
                    <a:pt x="75" y="4"/>
                  </a:lnTo>
                  <a:lnTo>
                    <a:pt x="75" y="5"/>
                  </a:lnTo>
                  <a:lnTo>
                    <a:pt x="75" y="5"/>
                  </a:lnTo>
                  <a:lnTo>
                    <a:pt x="75" y="5"/>
                  </a:lnTo>
                  <a:lnTo>
                    <a:pt x="75" y="5"/>
                  </a:lnTo>
                  <a:lnTo>
                    <a:pt x="75" y="6"/>
                  </a:lnTo>
                  <a:lnTo>
                    <a:pt x="75" y="6"/>
                  </a:lnTo>
                  <a:lnTo>
                    <a:pt x="75" y="6"/>
                  </a:lnTo>
                  <a:lnTo>
                    <a:pt x="76" y="7"/>
                  </a:lnTo>
                  <a:lnTo>
                    <a:pt x="76" y="26"/>
                  </a:lnTo>
                  <a:lnTo>
                    <a:pt x="75" y="26"/>
                  </a:lnTo>
                  <a:lnTo>
                    <a:pt x="75" y="26"/>
                  </a:lnTo>
                  <a:lnTo>
                    <a:pt x="75" y="26"/>
                  </a:lnTo>
                  <a:lnTo>
                    <a:pt x="75" y="27"/>
                  </a:lnTo>
                  <a:lnTo>
                    <a:pt x="75" y="27"/>
                  </a:lnTo>
                  <a:lnTo>
                    <a:pt x="75" y="27"/>
                  </a:lnTo>
                  <a:lnTo>
                    <a:pt x="75" y="28"/>
                  </a:lnTo>
                  <a:lnTo>
                    <a:pt x="75" y="28"/>
                  </a:lnTo>
                  <a:lnTo>
                    <a:pt x="74" y="28"/>
                  </a:lnTo>
                  <a:lnTo>
                    <a:pt x="74" y="29"/>
                  </a:lnTo>
                  <a:lnTo>
                    <a:pt x="74" y="29"/>
                  </a:lnTo>
                  <a:lnTo>
                    <a:pt x="74" y="29"/>
                  </a:lnTo>
                  <a:lnTo>
                    <a:pt x="73" y="29"/>
                  </a:lnTo>
                  <a:lnTo>
                    <a:pt x="73" y="30"/>
                  </a:lnTo>
                  <a:lnTo>
                    <a:pt x="73" y="30"/>
                  </a:lnTo>
                  <a:lnTo>
                    <a:pt x="73" y="30"/>
                  </a:lnTo>
                  <a:lnTo>
                    <a:pt x="73" y="30"/>
                  </a:lnTo>
                  <a:lnTo>
                    <a:pt x="72" y="30"/>
                  </a:lnTo>
                  <a:lnTo>
                    <a:pt x="72" y="31"/>
                  </a:lnTo>
                  <a:lnTo>
                    <a:pt x="72" y="31"/>
                  </a:lnTo>
                  <a:lnTo>
                    <a:pt x="71" y="31"/>
                  </a:lnTo>
                  <a:lnTo>
                    <a:pt x="71" y="31"/>
                  </a:lnTo>
                  <a:lnTo>
                    <a:pt x="71" y="31"/>
                  </a:lnTo>
                  <a:lnTo>
                    <a:pt x="70" y="31"/>
                  </a:lnTo>
                  <a:lnTo>
                    <a:pt x="69" y="31"/>
                  </a:lnTo>
                  <a:lnTo>
                    <a:pt x="6" y="31"/>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0" name="Freeform 390"/>
            <p:cNvSpPr>
              <a:spLocks/>
            </p:cNvSpPr>
            <p:nvPr/>
          </p:nvSpPr>
          <p:spPr bwMode="auto">
            <a:xfrm>
              <a:off x="4028" y="3497"/>
              <a:ext cx="65" cy="53"/>
            </a:xfrm>
            <a:custGeom>
              <a:avLst/>
              <a:gdLst>
                <a:gd name="T0" fmla="*/ 1 w 65"/>
                <a:gd name="T1" fmla="*/ 53 h 53"/>
                <a:gd name="T2" fmla="*/ 1 w 65"/>
                <a:gd name="T3" fmla="*/ 52 h 53"/>
                <a:gd name="T4" fmla="*/ 1 w 65"/>
                <a:gd name="T5" fmla="*/ 51 h 53"/>
                <a:gd name="T6" fmla="*/ 1 w 65"/>
                <a:gd name="T7" fmla="*/ 49 h 53"/>
                <a:gd name="T8" fmla="*/ 1 w 65"/>
                <a:gd name="T9" fmla="*/ 48 h 53"/>
                <a:gd name="T10" fmla="*/ 0 w 65"/>
                <a:gd name="T11" fmla="*/ 47 h 53"/>
                <a:gd name="T12" fmla="*/ 0 w 65"/>
                <a:gd name="T13" fmla="*/ 46 h 53"/>
                <a:gd name="T14" fmla="*/ 0 w 65"/>
                <a:gd name="T15" fmla="*/ 45 h 53"/>
                <a:gd name="T16" fmla="*/ 0 w 65"/>
                <a:gd name="T17" fmla="*/ 44 h 53"/>
                <a:gd name="T18" fmla="*/ 0 w 65"/>
                <a:gd name="T19" fmla="*/ 43 h 53"/>
                <a:gd name="T20" fmla="*/ 0 w 65"/>
                <a:gd name="T21" fmla="*/ 42 h 53"/>
                <a:gd name="T22" fmla="*/ 0 w 65"/>
                <a:gd name="T23" fmla="*/ 41 h 53"/>
                <a:gd name="T24" fmla="*/ 0 w 65"/>
                <a:gd name="T25" fmla="*/ 40 h 53"/>
                <a:gd name="T26" fmla="*/ 0 w 65"/>
                <a:gd name="T27" fmla="*/ 39 h 53"/>
                <a:gd name="T28" fmla="*/ 0 w 65"/>
                <a:gd name="T29" fmla="*/ 38 h 53"/>
                <a:gd name="T30" fmla="*/ 0 w 65"/>
                <a:gd name="T31" fmla="*/ 37 h 53"/>
                <a:gd name="T32" fmla="*/ 0 w 65"/>
                <a:gd name="T33" fmla="*/ 36 h 53"/>
                <a:gd name="T34" fmla="*/ 0 w 65"/>
                <a:gd name="T35" fmla="*/ 34 h 53"/>
                <a:gd name="T36" fmla="*/ 0 w 65"/>
                <a:gd name="T37" fmla="*/ 33 h 53"/>
                <a:gd name="T38" fmla="*/ 0 w 65"/>
                <a:gd name="T39" fmla="*/ 32 h 53"/>
                <a:gd name="T40" fmla="*/ 0 w 65"/>
                <a:gd name="T41" fmla="*/ 31 h 53"/>
                <a:gd name="T42" fmla="*/ 0 w 65"/>
                <a:gd name="T43" fmla="*/ 30 h 53"/>
                <a:gd name="T44" fmla="*/ 0 w 65"/>
                <a:gd name="T45" fmla="*/ 29 h 53"/>
                <a:gd name="T46" fmla="*/ 0 w 65"/>
                <a:gd name="T47" fmla="*/ 28 h 53"/>
                <a:gd name="T48" fmla="*/ 0 w 65"/>
                <a:gd name="T49" fmla="*/ 27 h 53"/>
                <a:gd name="T50" fmla="*/ 0 w 65"/>
                <a:gd name="T51" fmla="*/ 26 h 53"/>
                <a:gd name="T52" fmla="*/ 0 w 65"/>
                <a:gd name="T53" fmla="*/ 25 h 53"/>
                <a:gd name="T54" fmla="*/ 0 w 65"/>
                <a:gd name="T55" fmla="*/ 24 h 53"/>
                <a:gd name="T56" fmla="*/ 0 w 65"/>
                <a:gd name="T57" fmla="*/ 23 h 53"/>
                <a:gd name="T58" fmla="*/ 1 w 65"/>
                <a:gd name="T59" fmla="*/ 22 h 53"/>
                <a:gd name="T60" fmla="*/ 1 w 65"/>
                <a:gd name="T61" fmla="*/ 21 h 53"/>
                <a:gd name="T62" fmla="*/ 1 w 65"/>
                <a:gd name="T63" fmla="*/ 19 h 53"/>
                <a:gd name="T64" fmla="*/ 1 w 65"/>
                <a:gd name="T65" fmla="*/ 18 h 53"/>
                <a:gd name="T66" fmla="*/ 1 w 65"/>
                <a:gd name="T67" fmla="*/ 17 h 53"/>
                <a:gd name="T68" fmla="*/ 1 w 65"/>
                <a:gd name="T69" fmla="*/ 16 h 53"/>
                <a:gd name="T70" fmla="*/ 2 w 65"/>
                <a:gd name="T71" fmla="*/ 15 h 53"/>
                <a:gd name="T72" fmla="*/ 2 w 65"/>
                <a:gd name="T73" fmla="*/ 14 h 53"/>
                <a:gd name="T74" fmla="*/ 2 w 65"/>
                <a:gd name="T75" fmla="*/ 13 h 53"/>
                <a:gd name="T76" fmla="*/ 2 w 65"/>
                <a:gd name="T77" fmla="*/ 12 h 53"/>
                <a:gd name="T78" fmla="*/ 3 w 65"/>
                <a:gd name="T79" fmla="*/ 11 h 53"/>
                <a:gd name="T80" fmla="*/ 3 w 65"/>
                <a:gd name="T81" fmla="*/ 10 h 53"/>
                <a:gd name="T82" fmla="*/ 4 w 65"/>
                <a:gd name="T83" fmla="*/ 9 h 53"/>
                <a:gd name="T84" fmla="*/ 4 w 65"/>
                <a:gd name="T85" fmla="*/ 8 h 53"/>
                <a:gd name="T86" fmla="*/ 4 w 65"/>
                <a:gd name="T87" fmla="*/ 7 h 53"/>
                <a:gd name="T88" fmla="*/ 5 w 65"/>
                <a:gd name="T89" fmla="*/ 6 h 53"/>
                <a:gd name="T90" fmla="*/ 5 w 65"/>
                <a:gd name="T91" fmla="*/ 5 h 53"/>
                <a:gd name="T92" fmla="*/ 5 w 65"/>
                <a:gd name="T93" fmla="*/ 4 h 53"/>
                <a:gd name="T94" fmla="*/ 6 w 65"/>
                <a:gd name="T95" fmla="*/ 3 h 53"/>
                <a:gd name="T96" fmla="*/ 6 w 65"/>
                <a:gd name="T97" fmla="*/ 2 h 53"/>
                <a:gd name="T98" fmla="*/ 61 w 65"/>
                <a:gd name="T99" fmla="*/ 0 h 53"/>
                <a:gd name="T100" fmla="*/ 2 w 65"/>
                <a:gd name="T10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3">
                  <a:moveTo>
                    <a:pt x="2" y="53"/>
                  </a:moveTo>
                  <a:lnTo>
                    <a:pt x="1" y="53"/>
                  </a:lnTo>
                  <a:lnTo>
                    <a:pt x="1" y="52"/>
                  </a:lnTo>
                  <a:lnTo>
                    <a:pt x="1" y="52"/>
                  </a:lnTo>
                  <a:lnTo>
                    <a:pt x="1" y="51"/>
                  </a:lnTo>
                  <a:lnTo>
                    <a:pt x="1" y="51"/>
                  </a:lnTo>
                  <a:lnTo>
                    <a:pt x="1" y="50"/>
                  </a:lnTo>
                  <a:lnTo>
                    <a:pt x="1" y="49"/>
                  </a:lnTo>
                  <a:lnTo>
                    <a:pt x="1" y="49"/>
                  </a:lnTo>
                  <a:lnTo>
                    <a:pt x="1" y="48"/>
                  </a:lnTo>
                  <a:lnTo>
                    <a:pt x="1" y="48"/>
                  </a:lnTo>
                  <a:lnTo>
                    <a:pt x="0" y="47"/>
                  </a:lnTo>
                  <a:lnTo>
                    <a:pt x="0" y="47"/>
                  </a:lnTo>
                  <a:lnTo>
                    <a:pt x="0" y="46"/>
                  </a:lnTo>
                  <a:lnTo>
                    <a:pt x="0" y="46"/>
                  </a:lnTo>
                  <a:lnTo>
                    <a:pt x="0" y="45"/>
                  </a:lnTo>
                  <a:lnTo>
                    <a:pt x="0" y="45"/>
                  </a:lnTo>
                  <a:lnTo>
                    <a:pt x="0" y="44"/>
                  </a:lnTo>
                  <a:lnTo>
                    <a:pt x="0" y="44"/>
                  </a:lnTo>
                  <a:lnTo>
                    <a:pt x="0" y="43"/>
                  </a:lnTo>
                  <a:lnTo>
                    <a:pt x="0" y="42"/>
                  </a:lnTo>
                  <a:lnTo>
                    <a:pt x="0" y="42"/>
                  </a:lnTo>
                  <a:lnTo>
                    <a:pt x="0" y="41"/>
                  </a:lnTo>
                  <a:lnTo>
                    <a:pt x="0" y="41"/>
                  </a:lnTo>
                  <a:lnTo>
                    <a:pt x="0" y="40"/>
                  </a:lnTo>
                  <a:lnTo>
                    <a:pt x="0" y="40"/>
                  </a:lnTo>
                  <a:lnTo>
                    <a:pt x="0" y="39"/>
                  </a:lnTo>
                  <a:lnTo>
                    <a:pt x="0" y="39"/>
                  </a:lnTo>
                  <a:lnTo>
                    <a:pt x="0" y="38"/>
                  </a:lnTo>
                  <a:lnTo>
                    <a:pt x="0" y="38"/>
                  </a:lnTo>
                  <a:lnTo>
                    <a:pt x="0" y="37"/>
                  </a:lnTo>
                  <a:lnTo>
                    <a:pt x="0" y="37"/>
                  </a:lnTo>
                  <a:lnTo>
                    <a:pt x="0" y="36"/>
                  </a:lnTo>
                  <a:lnTo>
                    <a:pt x="0" y="36"/>
                  </a:lnTo>
                  <a:lnTo>
                    <a:pt x="0" y="35"/>
                  </a:lnTo>
                  <a:lnTo>
                    <a:pt x="0" y="34"/>
                  </a:lnTo>
                  <a:lnTo>
                    <a:pt x="0" y="34"/>
                  </a:lnTo>
                  <a:lnTo>
                    <a:pt x="0" y="33"/>
                  </a:lnTo>
                  <a:lnTo>
                    <a:pt x="0" y="33"/>
                  </a:lnTo>
                  <a:lnTo>
                    <a:pt x="0" y="32"/>
                  </a:lnTo>
                  <a:lnTo>
                    <a:pt x="0" y="32"/>
                  </a:lnTo>
                  <a:lnTo>
                    <a:pt x="0" y="31"/>
                  </a:lnTo>
                  <a:lnTo>
                    <a:pt x="0" y="31"/>
                  </a:lnTo>
                  <a:lnTo>
                    <a:pt x="0" y="30"/>
                  </a:lnTo>
                  <a:lnTo>
                    <a:pt x="0" y="29"/>
                  </a:lnTo>
                  <a:lnTo>
                    <a:pt x="0" y="29"/>
                  </a:lnTo>
                  <a:lnTo>
                    <a:pt x="0" y="28"/>
                  </a:lnTo>
                  <a:lnTo>
                    <a:pt x="0" y="28"/>
                  </a:lnTo>
                  <a:lnTo>
                    <a:pt x="0" y="27"/>
                  </a:lnTo>
                  <a:lnTo>
                    <a:pt x="0" y="27"/>
                  </a:lnTo>
                  <a:lnTo>
                    <a:pt x="0" y="26"/>
                  </a:lnTo>
                  <a:lnTo>
                    <a:pt x="0" y="26"/>
                  </a:lnTo>
                  <a:lnTo>
                    <a:pt x="0" y="25"/>
                  </a:lnTo>
                  <a:lnTo>
                    <a:pt x="0" y="25"/>
                  </a:lnTo>
                  <a:lnTo>
                    <a:pt x="0" y="24"/>
                  </a:lnTo>
                  <a:lnTo>
                    <a:pt x="0" y="24"/>
                  </a:lnTo>
                  <a:lnTo>
                    <a:pt x="0" y="23"/>
                  </a:lnTo>
                  <a:lnTo>
                    <a:pt x="0" y="23"/>
                  </a:lnTo>
                  <a:lnTo>
                    <a:pt x="0" y="22"/>
                  </a:lnTo>
                  <a:lnTo>
                    <a:pt x="1" y="22"/>
                  </a:lnTo>
                  <a:lnTo>
                    <a:pt x="1" y="21"/>
                  </a:lnTo>
                  <a:lnTo>
                    <a:pt x="1" y="21"/>
                  </a:lnTo>
                  <a:lnTo>
                    <a:pt x="1" y="20"/>
                  </a:lnTo>
                  <a:lnTo>
                    <a:pt x="1" y="19"/>
                  </a:lnTo>
                  <a:lnTo>
                    <a:pt x="1" y="19"/>
                  </a:lnTo>
                  <a:lnTo>
                    <a:pt x="1" y="18"/>
                  </a:lnTo>
                  <a:lnTo>
                    <a:pt x="1" y="18"/>
                  </a:lnTo>
                  <a:lnTo>
                    <a:pt x="1" y="17"/>
                  </a:lnTo>
                  <a:lnTo>
                    <a:pt x="1" y="17"/>
                  </a:lnTo>
                  <a:lnTo>
                    <a:pt x="1" y="16"/>
                  </a:lnTo>
                  <a:lnTo>
                    <a:pt x="2" y="16"/>
                  </a:lnTo>
                  <a:lnTo>
                    <a:pt x="2" y="15"/>
                  </a:lnTo>
                  <a:lnTo>
                    <a:pt x="2" y="15"/>
                  </a:lnTo>
                  <a:lnTo>
                    <a:pt x="2" y="14"/>
                  </a:lnTo>
                  <a:lnTo>
                    <a:pt x="2" y="14"/>
                  </a:lnTo>
                  <a:lnTo>
                    <a:pt x="2" y="13"/>
                  </a:lnTo>
                  <a:lnTo>
                    <a:pt x="2" y="13"/>
                  </a:lnTo>
                  <a:lnTo>
                    <a:pt x="2" y="12"/>
                  </a:lnTo>
                  <a:lnTo>
                    <a:pt x="3" y="12"/>
                  </a:lnTo>
                  <a:lnTo>
                    <a:pt x="3" y="11"/>
                  </a:lnTo>
                  <a:lnTo>
                    <a:pt x="3" y="11"/>
                  </a:lnTo>
                  <a:lnTo>
                    <a:pt x="3" y="10"/>
                  </a:lnTo>
                  <a:lnTo>
                    <a:pt x="4" y="10"/>
                  </a:lnTo>
                  <a:lnTo>
                    <a:pt x="4" y="9"/>
                  </a:lnTo>
                  <a:lnTo>
                    <a:pt x="4" y="9"/>
                  </a:lnTo>
                  <a:lnTo>
                    <a:pt x="4" y="8"/>
                  </a:lnTo>
                  <a:lnTo>
                    <a:pt x="4" y="7"/>
                  </a:lnTo>
                  <a:lnTo>
                    <a:pt x="4" y="7"/>
                  </a:lnTo>
                  <a:lnTo>
                    <a:pt x="5" y="6"/>
                  </a:lnTo>
                  <a:lnTo>
                    <a:pt x="5" y="6"/>
                  </a:lnTo>
                  <a:lnTo>
                    <a:pt x="5" y="5"/>
                  </a:lnTo>
                  <a:lnTo>
                    <a:pt x="5" y="5"/>
                  </a:lnTo>
                  <a:lnTo>
                    <a:pt x="5" y="4"/>
                  </a:lnTo>
                  <a:lnTo>
                    <a:pt x="5" y="4"/>
                  </a:lnTo>
                  <a:lnTo>
                    <a:pt x="6" y="3"/>
                  </a:lnTo>
                  <a:lnTo>
                    <a:pt x="6" y="3"/>
                  </a:lnTo>
                  <a:lnTo>
                    <a:pt x="6" y="2"/>
                  </a:lnTo>
                  <a:lnTo>
                    <a:pt x="6" y="2"/>
                  </a:lnTo>
                  <a:lnTo>
                    <a:pt x="7" y="1"/>
                  </a:lnTo>
                  <a:lnTo>
                    <a:pt x="61" y="0"/>
                  </a:lnTo>
                  <a:lnTo>
                    <a:pt x="65" y="53"/>
                  </a:lnTo>
                  <a:lnTo>
                    <a:pt x="2"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1" name="Freeform 391"/>
            <p:cNvSpPr>
              <a:spLocks/>
            </p:cNvSpPr>
            <p:nvPr/>
          </p:nvSpPr>
          <p:spPr bwMode="auto">
            <a:xfrm>
              <a:off x="4028" y="3497"/>
              <a:ext cx="65" cy="53"/>
            </a:xfrm>
            <a:custGeom>
              <a:avLst/>
              <a:gdLst>
                <a:gd name="T0" fmla="*/ 1 w 65"/>
                <a:gd name="T1" fmla="*/ 53 h 53"/>
                <a:gd name="T2" fmla="*/ 1 w 65"/>
                <a:gd name="T3" fmla="*/ 52 h 53"/>
                <a:gd name="T4" fmla="*/ 1 w 65"/>
                <a:gd name="T5" fmla="*/ 51 h 53"/>
                <a:gd name="T6" fmla="*/ 1 w 65"/>
                <a:gd name="T7" fmla="*/ 49 h 53"/>
                <a:gd name="T8" fmla="*/ 1 w 65"/>
                <a:gd name="T9" fmla="*/ 48 h 53"/>
                <a:gd name="T10" fmla="*/ 0 w 65"/>
                <a:gd name="T11" fmla="*/ 47 h 53"/>
                <a:gd name="T12" fmla="*/ 0 w 65"/>
                <a:gd name="T13" fmla="*/ 46 h 53"/>
                <a:gd name="T14" fmla="*/ 0 w 65"/>
                <a:gd name="T15" fmla="*/ 45 h 53"/>
                <a:gd name="T16" fmla="*/ 0 w 65"/>
                <a:gd name="T17" fmla="*/ 44 h 53"/>
                <a:gd name="T18" fmla="*/ 0 w 65"/>
                <a:gd name="T19" fmla="*/ 43 h 53"/>
                <a:gd name="T20" fmla="*/ 0 w 65"/>
                <a:gd name="T21" fmla="*/ 42 h 53"/>
                <a:gd name="T22" fmla="*/ 0 w 65"/>
                <a:gd name="T23" fmla="*/ 41 h 53"/>
                <a:gd name="T24" fmla="*/ 0 w 65"/>
                <a:gd name="T25" fmla="*/ 40 h 53"/>
                <a:gd name="T26" fmla="*/ 0 w 65"/>
                <a:gd name="T27" fmla="*/ 39 h 53"/>
                <a:gd name="T28" fmla="*/ 0 w 65"/>
                <a:gd name="T29" fmla="*/ 38 h 53"/>
                <a:gd name="T30" fmla="*/ 0 w 65"/>
                <a:gd name="T31" fmla="*/ 37 h 53"/>
                <a:gd name="T32" fmla="*/ 0 w 65"/>
                <a:gd name="T33" fmla="*/ 36 h 53"/>
                <a:gd name="T34" fmla="*/ 0 w 65"/>
                <a:gd name="T35" fmla="*/ 34 h 53"/>
                <a:gd name="T36" fmla="*/ 0 w 65"/>
                <a:gd name="T37" fmla="*/ 33 h 53"/>
                <a:gd name="T38" fmla="*/ 0 w 65"/>
                <a:gd name="T39" fmla="*/ 32 h 53"/>
                <a:gd name="T40" fmla="*/ 0 w 65"/>
                <a:gd name="T41" fmla="*/ 31 h 53"/>
                <a:gd name="T42" fmla="*/ 0 w 65"/>
                <a:gd name="T43" fmla="*/ 30 h 53"/>
                <a:gd name="T44" fmla="*/ 0 w 65"/>
                <a:gd name="T45" fmla="*/ 29 h 53"/>
                <a:gd name="T46" fmla="*/ 0 w 65"/>
                <a:gd name="T47" fmla="*/ 28 h 53"/>
                <a:gd name="T48" fmla="*/ 0 w 65"/>
                <a:gd name="T49" fmla="*/ 27 h 53"/>
                <a:gd name="T50" fmla="*/ 0 w 65"/>
                <a:gd name="T51" fmla="*/ 26 h 53"/>
                <a:gd name="T52" fmla="*/ 0 w 65"/>
                <a:gd name="T53" fmla="*/ 25 h 53"/>
                <a:gd name="T54" fmla="*/ 0 w 65"/>
                <a:gd name="T55" fmla="*/ 24 h 53"/>
                <a:gd name="T56" fmla="*/ 0 w 65"/>
                <a:gd name="T57" fmla="*/ 23 h 53"/>
                <a:gd name="T58" fmla="*/ 1 w 65"/>
                <a:gd name="T59" fmla="*/ 22 h 53"/>
                <a:gd name="T60" fmla="*/ 1 w 65"/>
                <a:gd name="T61" fmla="*/ 21 h 53"/>
                <a:gd name="T62" fmla="*/ 1 w 65"/>
                <a:gd name="T63" fmla="*/ 19 h 53"/>
                <a:gd name="T64" fmla="*/ 1 w 65"/>
                <a:gd name="T65" fmla="*/ 18 h 53"/>
                <a:gd name="T66" fmla="*/ 1 w 65"/>
                <a:gd name="T67" fmla="*/ 17 h 53"/>
                <a:gd name="T68" fmla="*/ 1 w 65"/>
                <a:gd name="T69" fmla="*/ 16 h 53"/>
                <a:gd name="T70" fmla="*/ 2 w 65"/>
                <a:gd name="T71" fmla="*/ 15 h 53"/>
                <a:gd name="T72" fmla="*/ 2 w 65"/>
                <a:gd name="T73" fmla="*/ 14 h 53"/>
                <a:gd name="T74" fmla="*/ 2 w 65"/>
                <a:gd name="T75" fmla="*/ 13 h 53"/>
                <a:gd name="T76" fmla="*/ 2 w 65"/>
                <a:gd name="T77" fmla="*/ 12 h 53"/>
                <a:gd name="T78" fmla="*/ 3 w 65"/>
                <a:gd name="T79" fmla="*/ 11 h 53"/>
                <a:gd name="T80" fmla="*/ 3 w 65"/>
                <a:gd name="T81" fmla="*/ 10 h 53"/>
                <a:gd name="T82" fmla="*/ 4 w 65"/>
                <a:gd name="T83" fmla="*/ 9 h 53"/>
                <a:gd name="T84" fmla="*/ 4 w 65"/>
                <a:gd name="T85" fmla="*/ 8 h 53"/>
                <a:gd name="T86" fmla="*/ 4 w 65"/>
                <a:gd name="T87" fmla="*/ 7 h 53"/>
                <a:gd name="T88" fmla="*/ 5 w 65"/>
                <a:gd name="T89" fmla="*/ 6 h 53"/>
                <a:gd name="T90" fmla="*/ 5 w 65"/>
                <a:gd name="T91" fmla="*/ 5 h 53"/>
                <a:gd name="T92" fmla="*/ 5 w 65"/>
                <a:gd name="T93" fmla="*/ 4 h 53"/>
                <a:gd name="T94" fmla="*/ 6 w 65"/>
                <a:gd name="T95" fmla="*/ 3 h 53"/>
                <a:gd name="T96" fmla="*/ 6 w 65"/>
                <a:gd name="T97" fmla="*/ 2 h 53"/>
                <a:gd name="T98" fmla="*/ 61 w 65"/>
                <a:gd name="T99" fmla="*/ 0 h 53"/>
                <a:gd name="T100" fmla="*/ 2 w 65"/>
                <a:gd name="T10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3">
                  <a:moveTo>
                    <a:pt x="2" y="53"/>
                  </a:moveTo>
                  <a:lnTo>
                    <a:pt x="1" y="53"/>
                  </a:lnTo>
                  <a:lnTo>
                    <a:pt x="1" y="52"/>
                  </a:lnTo>
                  <a:lnTo>
                    <a:pt x="1" y="52"/>
                  </a:lnTo>
                  <a:lnTo>
                    <a:pt x="1" y="51"/>
                  </a:lnTo>
                  <a:lnTo>
                    <a:pt x="1" y="51"/>
                  </a:lnTo>
                  <a:lnTo>
                    <a:pt x="1" y="50"/>
                  </a:lnTo>
                  <a:lnTo>
                    <a:pt x="1" y="49"/>
                  </a:lnTo>
                  <a:lnTo>
                    <a:pt x="1" y="49"/>
                  </a:lnTo>
                  <a:lnTo>
                    <a:pt x="1" y="48"/>
                  </a:lnTo>
                  <a:lnTo>
                    <a:pt x="1" y="48"/>
                  </a:lnTo>
                  <a:lnTo>
                    <a:pt x="0" y="47"/>
                  </a:lnTo>
                  <a:lnTo>
                    <a:pt x="0" y="47"/>
                  </a:lnTo>
                  <a:lnTo>
                    <a:pt x="0" y="46"/>
                  </a:lnTo>
                  <a:lnTo>
                    <a:pt x="0" y="46"/>
                  </a:lnTo>
                  <a:lnTo>
                    <a:pt x="0" y="45"/>
                  </a:lnTo>
                  <a:lnTo>
                    <a:pt x="0" y="45"/>
                  </a:lnTo>
                  <a:lnTo>
                    <a:pt x="0" y="44"/>
                  </a:lnTo>
                  <a:lnTo>
                    <a:pt x="0" y="44"/>
                  </a:lnTo>
                  <a:lnTo>
                    <a:pt x="0" y="43"/>
                  </a:lnTo>
                  <a:lnTo>
                    <a:pt x="0" y="42"/>
                  </a:lnTo>
                  <a:lnTo>
                    <a:pt x="0" y="42"/>
                  </a:lnTo>
                  <a:lnTo>
                    <a:pt x="0" y="41"/>
                  </a:lnTo>
                  <a:lnTo>
                    <a:pt x="0" y="41"/>
                  </a:lnTo>
                  <a:lnTo>
                    <a:pt x="0" y="40"/>
                  </a:lnTo>
                  <a:lnTo>
                    <a:pt x="0" y="40"/>
                  </a:lnTo>
                  <a:lnTo>
                    <a:pt x="0" y="39"/>
                  </a:lnTo>
                  <a:lnTo>
                    <a:pt x="0" y="39"/>
                  </a:lnTo>
                  <a:lnTo>
                    <a:pt x="0" y="38"/>
                  </a:lnTo>
                  <a:lnTo>
                    <a:pt x="0" y="38"/>
                  </a:lnTo>
                  <a:lnTo>
                    <a:pt x="0" y="37"/>
                  </a:lnTo>
                  <a:lnTo>
                    <a:pt x="0" y="37"/>
                  </a:lnTo>
                  <a:lnTo>
                    <a:pt x="0" y="36"/>
                  </a:lnTo>
                  <a:lnTo>
                    <a:pt x="0" y="36"/>
                  </a:lnTo>
                  <a:lnTo>
                    <a:pt x="0" y="35"/>
                  </a:lnTo>
                  <a:lnTo>
                    <a:pt x="0" y="34"/>
                  </a:lnTo>
                  <a:lnTo>
                    <a:pt x="0" y="34"/>
                  </a:lnTo>
                  <a:lnTo>
                    <a:pt x="0" y="33"/>
                  </a:lnTo>
                  <a:lnTo>
                    <a:pt x="0" y="33"/>
                  </a:lnTo>
                  <a:lnTo>
                    <a:pt x="0" y="32"/>
                  </a:lnTo>
                  <a:lnTo>
                    <a:pt x="0" y="32"/>
                  </a:lnTo>
                  <a:lnTo>
                    <a:pt x="0" y="31"/>
                  </a:lnTo>
                  <a:lnTo>
                    <a:pt x="0" y="31"/>
                  </a:lnTo>
                  <a:lnTo>
                    <a:pt x="0" y="30"/>
                  </a:lnTo>
                  <a:lnTo>
                    <a:pt x="0" y="29"/>
                  </a:lnTo>
                  <a:lnTo>
                    <a:pt x="0" y="29"/>
                  </a:lnTo>
                  <a:lnTo>
                    <a:pt x="0" y="28"/>
                  </a:lnTo>
                  <a:lnTo>
                    <a:pt x="0" y="28"/>
                  </a:lnTo>
                  <a:lnTo>
                    <a:pt x="0" y="27"/>
                  </a:lnTo>
                  <a:lnTo>
                    <a:pt x="0" y="27"/>
                  </a:lnTo>
                  <a:lnTo>
                    <a:pt x="0" y="26"/>
                  </a:lnTo>
                  <a:lnTo>
                    <a:pt x="0" y="26"/>
                  </a:lnTo>
                  <a:lnTo>
                    <a:pt x="0" y="25"/>
                  </a:lnTo>
                  <a:lnTo>
                    <a:pt x="0" y="25"/>
                  </a:lnTo>
                  <a:lnTo>
                    <a:pt x="0" y="24"/>
                  </a:lnTo>
                  <a:lnTo>
                    <a:pt x="0" y="24"/>
                  </a:lnTo>
                  <a:lnTo>
                    <a:pt x="0" y="23"/>
                  </a:lnTo>
                  <a:lnTo>
                    <a:pt x="0" y="23"/>
                  </a:lnTo>
                  <a:lnTo>
                    <a:pt x="0" y="22"/>
                  </a:lnTo>
                  <a:lnTo>
                    <a:pt x="1" y="22"/>
                  </a:lnTo>
                  <a:lnTo>
                    <a:pt x="1" y="21"/>
                  </a:lnTo>
                  <a:lnTo>
                    <a:pt x="1" y="21"/>
                  </a:lnTo>
                  <a:lnTo>
                    <a:pt x="1" y="20"/>
                  </a:lnTo>
                  <a:lnTo>
                    <a:pt x="1" y="19"/>
                  </a:lnTo>
                  <a:lnTo>
                    <a:pt x="1" y="19"/>
                  </a:lnTo>
                  <a:lnTo>
                    <a:pt x="1" y="18"/>
                  </a:lnTo>
                  <a:lnTo>
                    <a:pt x="1" y="18"/>
                  </a:lnTo>
                  <a:lnTo>
                    <a:pt x="1" y="17"/>
                  </a:lnTo>
                  <a:lnTo>
                    <a:pt x="1" y="17"/>
                  </a:lnTo>
                  <a:lnTo>
                    <a:pt x="1" y="16"/>
                  </a:lnTo>
                  <a:lnTo>
                    <a:pt x="2" y="16"/>
                  </a:lnTo>
                  <a:lnTo>
                    <a:pt x="2" y="15"/>
                  </a:lnTo>
                  <a:lnTo>
                    <a:pt x="2" y="15"/>
                  </a:lnTo>
                  <a:lnTo>
                    <a:pt x="2" y="14"/>
                  </a:lnTo>
                  <a:lnTo>
                    <a:pt x="2" y="14"/>
                  </a:lnTo>
                  <a:lnTo>
                    <a:pt x="2" y="13"/>
                  </a:lnTo>
                  <a:lnTo>
                    <a:pt x="2" y="13"/>
                  </a:lnTo>
                  <a:lnTo>
                    <a:pt x="2" y="12"/>
                  </a:lnTo>
                  <a:lnTo>
                    <a:pt x="3" y="12"/>
                  </a:lnTo>
                  <a:lnTo>
                    <a:pt x="3" y="11"/>
                  </a:lnTo>
                  <a:lnTo>
                    <a:pt x="3" y="11"/>
                  </a:lnTo>
                  <a:lnTo>
                    <a:pt x="3" y="10"/>
                  </a:lnTo>
                  <a:lnTo>
                    <a:pt x="4" y="10"/>
                  </a:lnTo>
                  <a:lnTo>
                    <a:pt x="4" y="9"/>
                  </a:lnTo>
                  <a:lnTo>
                    <a:pt x="4" y="9"/>
                  </a:lnTo>
                  <a:lnTo>
                    <a:pt x="4" y="8"/>
                  </a:lnTo>
                  <a:lnTo>
                    <a:pt x="4" y="7"/>
                  </a:lnTo>
                  <a:lnTo>
                    <a:pt x="4" y="7"/>
                  </a:lnTo>
                  <a:lnTo>
                    <a:pt x="5" y="6"/>
                  </a:lnTo>
                  <a:lnTo>
                    <a:pt x="5" y="6"/>
                  </a:lnTo>
                  <a:lnTo>
                    <a:pt x="5" y="5"/>
                  </a:lnTo>
                  <a:lnTo>
                    <a:pt x="5" y="5"/>
                  </a:lnTo>
                  <a:lnTo>
                    <a:pt x="5" y="4"/>
                  </a:lnTo>
                  <a:lnTo>
                    <a:pt x="5" y="4"/>
                  </a:lnTo>
                  <a:lnTo>
                    <a:pt x="6" y="3"/>
                  </a:lnTo>
                  <a:lnTo>
                    <a:pt x="6" y="3"/>
                  </a:lnTo>
                  <a:lnTo>
                    <a:pt x="6" y="2"/>
                  </a:lnTo>
                  <a:lnTo>
                    <a:pt x="6" y="2"/>
                  </a:lnTo>
                  <a:lnTo>
                    <a:pt x="7" y="1"/>
                  </a:lnTo>
                  <a:lnTo>
                    <a:pt x="61" y="0"/>
                  </a:lnTo>
                  <a:lnTo>
                    <a:pt x="65" y="53"/>
                  </a:lnTo>
                  <a:lnTo>
                    <a:pt x="2" y="53"/>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2" name="Oval 392"/>
            <p:cNvSpPr>
              <a:spLocks noChangeArrowheads="1"/>
            </p:cNvSpPr>
            <p:nvPr/>
          </p:nvSpPr>
          <p:spPr bwMode="auto">
            <a:xfrm>
              <a:off x="4026" y="3477"/>
              <a:ext cx="68" cy="76"/>
            </a:xfrm>
            <a:prstGeom prst="ellipse">
              <a:avLst/>
            </a:prstGeom>
            <a:solidFill>
              <a:srgbClr val="FFFFFF"/>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3" name="Oval 393"/>
            <p:cNvSpPr>
              <a:spLocks noChangeArrowheads="1"/>
            </p:cNvSpPr>
            <p:nvPr/>
          </p:nvSpPr>
          <p:spPr bwMode="auto">
            <a:xfrm>
              <a:off x="4026" y="3477"/>
              <a:ext cx="68" cy="76"/>
            </a:xfrm>
            <a:prstGeom prst="ellipse">
              <a:avLst/>
            </a:prstGeom>
            <a:noFill/>
            <a:ln w="158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4" name="Freeform 394"/>
            <p:cNvSpPr>
              <a:spLocks/>
            </p:cNvSpPr>
            <p:nvPr/>
          </p:nvSpPr>
          <p:spPr bwMode="auto">
            <a:xfrm>
              <a:off x="4042" y="3541"/>
              <a:ext cx="37" cy="10"/>
            </a:xfrm>
            <a:custGeom>
              <a:avLst/>
              <a:gdLst>
                <a:gd name="T0" fmla="*/ 1 w 37"/>
                <a:gd name="T1" fmla="*/ 10 h 10"/>
                <a:gd name="T2" fmla="*/ 1 w 37"/>
                <a:gd name="T3" fmla="*/ 10 h 10"/>
                <a:gd name="T4" fmla="*/ 1 w 37"/>
                <a:gd name="T5" fmla="*/ 10 h 10"/>
                <a:gd name="T6" fmla="*/ 1 w 37"/>
                <a:gd name="T7" fmla="*/ 10 h 10"/>
                <a:gd name="T8" fmla="*/ 0 w 37"/>
                <a:gd name="T9" fmla="*/ 10 h 10"/>
                <a:gd name="T10" fmla="*/ 0 w 37"/>
                <a:gd name="T11" fmla="*/ 9 h 10"/>
                <a:gd name="T12" fmla="*/ 0 w 37"/>
                <a:gd name="T13" fmla="*/ 9 h 10"/>
                <a:gd name="T14" fmla="*/ 0 w 37"/>
                <a:gd name="T15" fmla="*/ 9 h 10"/>
                <a:gd name="T16" fmla="*/ 0 w 37"/>
                <a:gd name="T17" fmla="*/ 2 h 10"/>
                <a:gd name="T18" fmla="*/ 0 w 37"/>
                <a:gd name="T19" fmla="*/ 2 h 10"/>
                <a:gd name="T20" fmla="*/ 0 w 37"/>
                <a:gd name="T21" fmla="*/ 2 h 10"/>
                <a:gd name="T22" fmla="*/ 0 w 37"/>
                <a:gd name="T23" fmla="*/ 1 h 10"/>
                <a:gd name="T24" fmla="*/ 1 w 37"/>
                <a:gd name="T25" fmla="*/ 1 h 10"/>
                <a:gd name="T26" fmla="*/ 1 w 37"/>
                <a:gd name="T27" fmla="*/ 1 h 10"/>
                <a:gd name="T28" fmla="*/ 1 w 37"/>
                <a:gd name="T29" fmla="*/ 1 h 10"/>
                <a:gd name="T30" fmla="*/ 1 w 37"/>
                <a:gd name="T31" fmla="*/ 1 h 10"/>
                <a:gd name="T32" fmla="*/ 1 w 37"/>
                <a:gd name="T33" fmla="*/ 0 h 10"/>
                <a:gd name="T34" fmla="*/ 35 w 37"/>
                <a:gd name="T35" fmla="*/ 0 h 10"/>
                <a:gd name="T36" fmla="*/ 35 w 37"/>
                <a:gd name="T37" fmla="*/ 0 h 10"/>
                <a:gd name="T38" fmla="*/ 35 w 37"/>
                <a:gd name="T39" fmla="*/ 0 h 10"/>
                <a:gd name="T40" fmla="*/ 35 w 37"/>
                <a:gd name="T41" fmla="*/ 1 h 10"/>
                <a:gd name="T42" fmla="*/ 36 w 37"/>
                <a:gd name="T43" fmla="*/ 1 h 10"/>
                <a:gd name="T44" fmla="*/ 36 w 37"/>
                <a:gd name="T45" fmla="*/ 1 h 10"/>
                <a:gd name="T46" fmla="*/ 36 w 37"/>
                <a:gd name="T47" fmla="*/ 2 h 10"/>
                <a:gd name="T48" fmla="*/ 37 w 37"/>
                <a:gd name="T49" fmla="*/ 2 h 10"/>
                <a:gd name="T50" fmla="*/ 37 w 37"/>
                <a:gd name="T51" fmla="*/ 9 h 10"/>
                <a:gd name="T52" fmla="*/ 36 w 37"/>
                <a:gd name="T53" fmla="*/ 9 h 10"/>
                <a:gd name="T54" fmla="*/ 36 w 37"/>
                <a:gd name="T55" fmla="*/ 9 h 10"/>
                <a:gd name="T56" fmla="*/ 36 w 37"/>
                <a:gd name="T57" fmla="*/ 9 h 10"/>
                <a:gd name="T58" fmla="*/ 35 w 37"/>
                <a:gd name="T59" fmla="*/ 9 h 10"/>
                <a:gd name="T60" fmla="*/ 35 w 37"/>
                <a:gd name="T61" fmla="*/ 10 h 10"/>
                <a:gd name="T62" fmla="*/ 35 w 37"/>
                <a:gd name="T63" fmla="*/ 10 h 10"/>
                <a:gd name="T64" fmla="*/ 35 w 37"/>
                <a:gd name="T65" fmla="*/ 10 h 10"/>
                <a:gd name="T66" fmla="*/ 35 w 37"/>
                <a:gd name="T67" fmla="*/ 10 h 10"/>
                <a:gd name="T68" fmla="*/ 1 w 37"/>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0">
                  <a:moveTo>
                    <a:pt x="1" y="10"/>
                  </a:moveTo>
                  <a:lnTo>
                    <a:pt x="1" y="10"/>
                  </a:lnTo>
                  <a:lnTo>
                    <a:pt x="1" y="10"/>
                  </a:lnTo>
                  <a:lnTo>
                    <a:pt x="1" y="10"/>
                  </a:lnTo>
                  <a:lnTo>
                    <a:pt x="0" y="10"/>
                  </a:lnTo>
                  <a:lnTo>
                    <a:pt x="0" y="9"/>
                  </a:lnTo>
                  <a:lnTo>
                    <a:pt x="0" y="9"/>
                  </a:lnTo>
                  <a:lnTo>
                    <a:pt x="0" y="9"/>
                  </a:lnTo>
                  <a:lnTo>
                    <a:pt x="0" y="2"/>
                  </a:lnTo>
                  <a:lnTo>
                    <a:pt x="0" y="2"/>
                  </a:lnTo>
                  <a:lnTo>
                    <a:pt x="0" y="2"/>
                  </a:lnTo>
                  <a:lnTo>
                    <a:pt x="0" y="1"/>
                  </a:lnTo>
                  <a:lnTo>
                    <a:pt x="1" y="1"/>
                  </a:lnTo>
                  <a:lnTo>
                    <a:pt x="1" y="1"/>
                  </a:lnTo>
                  <a:lnTo>
                    <a:pt x="1" y="1"/>
                  </a:lnTo>
                  <a:lnTo>
                    <a:pt x="1" y="1"/>
                  </a:lnTo>
                  <a:lnTo>
                    <a:pt x="1" y="0"/>
                  </a:lnTo>
                  <a:lnTo>
                    <a:pt x="35" y="0"/>
                  </a:lnTo>
                  <a:lnTo>
                    <a:pt x="35" y="0"/>
                  </a:lnTo>
                  <a:lnTo>
                    <a:pt x="35" y="0"/>
                  </a:lnTo>
                  <a:lnTo>
                    <a:pt x="35" y="1"/>
                  </a:lnTo>
                  <a:lnTo>
                    <a:pt x="36" y="1"/>
                  </a:lnTo>
                  <a:lnTo>
                    <a:pt x="36" y="1"/>
                  </a:lnTo>
                  <a:lnTo>
                    <a:pt x="36" y="2"/>
                  </a:lnTo>
                  <a:lnTo>
                    <a:pt x="37" y="2"/>
                  </a:lnTo>
                  <a:lnTo>
                    <a:pt x="37" y="9"/>
                  </a:lnTo>
                  <a:lnTo>
                    <a:pt x="36" y="9"/>
                  </a:lnTo>
                  <a:lnTo>
                    <a:pt x="36" y="9"/>
                  </a:lnTo>
                  <a:lnTo>
                    <a:pt x="36" y="9"/>
                  </a:lnTo>
                  <a:lnTo>
                    <a:pt x="35" y="9"/>
                  </a:lnTo>
                  <a:lnTo>
                    <a:pt x="35" y="10"/>
                  </a:lnTo>
                  <a:lnTo>
                    <a:pt x="35" y="10"/>
                  </a:lnTo>
                  <a:lnTo>
                    <a:pt x="35" y="10"/>
                  </a:lnTo>
                  <a:lnTo>
                    <a:pt x="35" y="10"/>
                  </a:lnTo>
                  <a:lnTo>
                    <a:pt x="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5" name="Freeform 395"/>
            <p:cNvSpPr>
              <a:spLocks/>
            </p:cNvSpPr>
            <p:nvPr/>
          </p:nvSpPr>
          <p:spPr bwMode="auto">
            <a:xfrm>
              <a:off x="4042" y="3541"/>
              <a:ext cx="37" cy="10"/>
            </a:xfrm>
            <a:custGeom>
              <a:avLst/>
              <a:gdLst>
                <a:gd name="T0" fmla="*/ 1 w 37"/>
                <a:gd name="T1" fmla="*/ 10 h 10"/>
                <a:gd name="T2" fmla="*/ 1 w 37"/>
                <a:gd name="T3" fmla="*/ 10 h 10"/>
                <a:gd name="T4" fmla="*/ 1 w 37"/>
                <a:gd name="T5" fmla="*/ 10 h 10"/>
                <a:gd name="T6" fmla="*/ 1 w 37"/>
                <a:gd name="T7" fmla="*/ 10 h 10"/>
                <a:gd name="T8" fmla="*/ 0 w 37"/>
                <a:gd name="T9" fmla="*/ 10 h 10"/>
                <a:gd name="T10" fmla="*/ 0 w 37"/>
                <a:gd name="T11" fmla="*/ 9 h 10"/>
                <a:gd name="T12" fmla="*/ 0 w 37"/>
                <a:gd name="T13" fmla="*/ 9 h 10"/>
                <a:gd name="T14" fmla="*/ 0 w 37"/>
                <a:gd name="T15" fmla="*/ 9 h 10"/>
                <a:gd name="T16" fmla="*/ 0 w 37"/>
                <a:gd name="T17" fmla="*/ 2 h 10"/>
                <a:gd name="T18" fmla="*/ 0 w 37"/>
                <a:gd name="T19" fmla="*/ 2 h 10"/>
                <a:gd name="T20" fmla="*/ 0 w 37"/>
                <a:gd name="T21" fmla="*/ 2 h 10"/>
                <a:gd name="T22" fmla="*/ 0 w 37"/>
                <a:gd name="T23" fmla="*/ 1 h 10"/>
                <a:gd name="T24" fmla="*/ 1 w 37"/>
                <a:gd name="T25" fmla="*/ 1 h 10"/>
                <a:gd name="T26" fmla="*/ 1 w 37"/>
                <a:gd name="T27" fmla="*/ 1 h 10"/>
                <a:gd name="T28" fmla="*/ 1 w 37"/>
                <a:gd name="T29" fmla="*/ 1 h 10"/>
                <a:gd name="T30" fmla="*/ 1 w 37"/>
                <a:gd name="T31" fmla="*/ 1 h 10"/>
                <a:gd name="T32" fmla="*/ 1 w 37"/>
                <a:gd name="T33" fmla="*/ 0 h 10"/>
                <a:gd name="T34" fmla="*/ 35 w 37"/>
                <a:gd name="T35" fmla="*/ 0 h 10"/>
                <a:gd name="T36" fmla="*/ 35 w 37"/>
                <a:gd name="T37" fmla="*/ 0 h 10"/>
                <a:gd name="T38" fmla="*/ 35 w 37"/>
                <a:gd name="T39" fmla="*/ 0 h 10"/>
                <a:gd name="T40" fmla="*/ 35 w 37"/>
                <a:gd name="T41" fmla="*/ 1 h 10"/>
                <a:gd name="T42" fmla="*/ 36 w 37"/>
                <a:gd name="T43" fmla="*/ 1 h 10"/>
                <a:gd name="T44" fmla="*/ 36 w 37"/>
                <a:gd name="T45" fmla="*/ 1 h 10"/>
                <a:gd name="T46" fmla="*/ 36 w 37"/>
                <a:gd name="T47" fmla="*/ 2 h 10"/>
                <a:gd name="T48" fmla="*/ 37 w 37"/>
                <a:gd name="T49" fmla="*/ 2 h 10"/>
                <a:gd name="T50" fmla="*/ 37 w 37"/>
                <a:gd name="T51" fmla="*/ 9 h 10"/>
                <a:gd name="T52" fmla="*/ 36 w 37"/>
                <a:gd name="T53" fmla="*/ 9 h 10"/>
                <a:gd name="T54" fmla="*/ 36 w 37"/>
                <a:gd name="T55" fmla="*/ 9 h 10"/>
                <a:gd name="T56" fmla="*/ 36 w 37"/>
                <a:gd name="T57" fmla="*/ 9 h 10"/>
                <a:gd name="T58" fmla="*/ 35 w 37"/>
                <a:gd name="T59" fmla="*/ 9 h 10"/>
                <a:gd name="T60" fmla="*/ 35 w 37"/>
                <a:gd name="T61" fmla="*/ 10 h 10"/>
                <a:gd name="T62" fmla="*/ 35 w 37"/>
                <a:gd name="T63" fmla="*/ 10 h 10"/>
                <a:gd name="T64" fmla="*/ 35 w 37"/>
                <a:gd name="T65" fmla="*/ 10 h 10"/>
                <a:gd name="T66" fmla="*/ 35 w 37"/>
                <a:gd name="T67" fmla="*/ 10 h 10"/>
                <a:gd name="T68" fmla="*/ 1 w 37"/>
                <a:gd name="T6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 h="10">
                  <a:moveTo>
                    <a:pt x="1" y="10"/>
                  </a:moveTo>
                  <a:lnTo>
                    <a:pt x="1" y="10"/>
                  </a:lnTo>
                  <a:lnTo>
                    <a:pt x="1" y="10"/>
                  </a:lnTo>
                  <a:lnTo>
                    <a:pt x="1" y="10"/>
                  </a:lnTo>
                  <a:lnTo>
                    <a:pt x="0" y="10"/>
                  </a:lnTo>
                  <a:lnTo>
                    <a:pt x="0" y="9"/>
                  </a:lnTo>
                  <a:lnTo>
                    <a:pt x="0" y="9"/>
                  </a:lnTo>
                  <a:lnTo>
                    <a:pt x="0" y="9"/>
                  </a:lnTo>
                  <a:lnTo>
                    <a:pt x="0" y="2"/>
                  </a:lnTo>
                  <a:lnTo>
                    <a:pt x="0" y="2"/>
                  </a:lnTo>
                  <a:lnTo>
                    <a:pt x="0" y="2"/>
                  </a:lnTo>
                  <a:lnTo>
                    <a:pt x="0" y="1"/>
                  </a:lnTo>
                  <a:lnTo>
                    <a:pt x="1" y="1"/>
                  </a:lnTo>
                  <a:lnTo>
                    <a:pt x="1" y="1"/>
                  </a:lnTo>
                  <a:lnTo>
                    <a:pt x="1" y="1"/>
                  </a:lnTo>
                  <a:lnTo>
                    <a:pt x="1" y="1"/>
                  </a:lnTo>
                  <a:lnTo>
                    <a:pt x="1" y="0"/>
                  </a:lnTo>
                  <a:lnTo>
                    <a:pt x="35" y="0"/>
                  </a:lnTo>
                  <a:lnTo>
                    <a:pt x="35" y="0"/>
                  </a:lnTo>
                  <a:lnTo>
                    <a:pt x="35" y="0"/>
                  </a:lnTo>
                  <a:lnTo>
                    <a:pt x="35" y="1"/>
                  </a:lnTo>
                  <a:lnTo>
                    <a:pt x="36" y="1"/>
                  </a:lnTo>
                  <a:lnTo>
                    <a:pt x="36" y="1"/>
                  </a:lnTo>
                  <a:lnTo>
                    <a:pt x="36" y="2"/>
                  </a:lnTo>
                  <a:lnTo>
                    <a:pt x="37" y="2"/>
                  </a:lnTo>
                  <a:lnTo>
                    <a:pt x="37" y="9"/>
                  </a:lnTo>
                  <a:lnTo>
                    <a:pt x="36" y="9"/>
                  </a:lnTo>
                  <a:lnTo>
                    <a:pt x="36" y="9"/>
                  </a:lnTo>
                  <a:lnTo>
                    <a:pt x="36" y="9"/>
                  </a:lnTo>
                  <a:lnTo>
                    <a:pt x="35" y="9"/>
                  </a:lnTo>
                  <a:lnTo>
                    <a:pt x="35" y="10"/>
                  </a:lnTo>
                  <a:lnTo>
                    <a:pt x="35" y="10"/>
                  </a:lnTo>
                  <a:lnTo>
                    <a:pt x="35" y="10"/>
                  </a:lnTo>
                  <a:lnTo>
                    <a:pt x="35" y="10"/>
                  </a:lnTo>
                  <a:lnTo>
                    <a:pt x="1" y="10"/>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6" name="Freeform 396"/>
            <p:cNvSpPr>
              <a:spLocks/>
            </p:cNvSpPr>
            <p:nvPr/>
          </p:nvSpPr>
          <p:spPr bwMode="auto">
            <a:xfrm>
              <a:off x="4022" y="3549"/>
              <a:ext cx="76" cy="31"/>
            </a:xfrm>
            <a:custGeom>
              <a:avLst/>
              <a:gdLst>
                <a:gd name="T0" fmla="*/ 5 w 76"/>
                <a:gd name="T1" fmla="*/ 31 h 31"/>
                <a:gd name="T2" fmla="*/ 4 w 76"/>
                <a:gd name="T3" fmla="*/ 31 h 31"/>
                <a:gd name="T4" fmla="*/ 4 w 76"/>
                <a:gd name="T5" fmla="*/ 30 h 31"/>
                <a:gd name="T6" fmla="*/ 3 w 76"/>
                <a:gd name="T7" fmla="*/ 30 h 31"/>
                <a:gd name="T8" fmla="*/ 2 w 76"/>
                <a:gd name="T9" fmla="*/ 30 h 31"/>
                <a:gd name="T10" fmla="*/ 2 w 76"/>
                <a:gd name="T11" fmla="*/ 29 h 31"/>
                <a:gd name="T12" fmla="*/ 2 w 76"/>
                <a:gd name="T13" fmla="*/ 29 h 31"/>
                <a:gd name="T14" fmla="*/ 1 w 76"/>
                <a:gd name="T15" fmla="*/ 28 h 31"/>
                <a:gd name="T16" fmla="*/ 1 w 76"/>
                <a:gd name="T17" fmla="*/ 27 h 31"/>
                <a:gd name="T18" fmla="*/ 1 w 76"/>
                <a:gd name="T19" fmla="*/ 27 h 31"/>
                <a:gd name="T20" fmla="*/ 1 w 76"/>
                <a:gd name="T21" fmla="*/ 26 h 31"/>
                <a:gd name="T22" fmla="*/ 1 w 76"/>
                <a:gd name="T23" fmla="*/ 26 h 31"/>
                <a:gd name="T24" fmla="*/ 0 w 76"/>
                <a:gd name="T25" fmla="*/ 25 h 31"/>
                <a:gd name="T26" fmla="*/ 1 w 76"/>
                <a:gd name="T27" fmla="*/ 6 h 31"/>
                <a:gd name="T28" fmla="*/ 1 w 76"/>
                <a:gd name="T29" fmla="*/ 5 h 31"/>
                <a:gd name="T30" fmla="*/ 1 w 76"/>
                <a:gd name="T31" fmla="*/ 5 h 31"/>
                <a:gd name="T32" fmla="*/ 1 w 76"/>
                <a:gd name="T33" fmla="*/ 4 h 31"/>
                <a:gd name="T34" fmla="*/ 1 w 76"/>
                <a:gd name="T35" fmla="*/ 3 h 31"/>
                <a:gd name="T36" fmla="*/ 2 w 76"/>
                <a:gd name="T37" fmla="*/ 3 h 31"/>
                <a:gd name="T38" fmla="*/ 2 w 76"/>
                <a:gd name="T39" fmla="*/ 2 h 31"/>
                <a:gd name="T40" fmla="*/ 2 w 76"/>
                <a:gd name="T41" fmla="*/ 2 h 31"/>
                <a:gd name="T42" fmla="*/ 3 w 76"/>
                <a:gd name="T43" fmla="*/ 1 h 31"/>
                <a:gd name="T44" fmla="*/ 3 w 76"/>
                <a:gd name="T45" fmla="*/ 1 h 31"/>
                <a:gd name="T46" fmla="*/ 4 w 76"/>
                <a:gd name="T47" fmla="*/ 0 h 31"/>
                <a:gd name="T48" fmla="*/ 5 w 76"/>
                <a:gd name="T49" fmla="*/ 0 h 31"/>
                <a:gd name="T50" fmla="*/ 6 w 76"/>
                <a:gd name="T51" fmla="*/ 0 h 31"/>
                <a:gd name="T52" fmla="*/ 71 w 76"/>
                <a:gd name="T53" fmla="*/ 0 h 31"/>
                <a:gd name="T54" fmla="*/ 72 w 76"/>
                <a:gd name="T55" fmla="*/ 0 h 31"/>
                <a:gd name="T56" fmla="*/ 72 w 76"/>
                <a:gd name="T57" fmla="*/ 0 h 31"/>
                <a:gd name="T58" fmla="*/ 73 w 76"/>
                <a:gd name="T59" fmla="*/ 1 h 31"/>
                <a:gd name="T60" fmla="*/ 74 w 76"/>
                <a:gd name="T61" fmla="*/ 1 h 31"/>
                <a:gd name="T62" fmla="*/ 74 w 76"/>
                <a:gd name="T63" fmla="*/ 2 h 31"/>
                <a:gd name="T64" fmla="*/ 74 w 76"/>
                <a:gd name="T65" fmla="*/ 2 h 31"/>
                <a:gd name="T66" fmla="*/ 75 w 76"/>
                <a:gd name="T67" fmla="*/ 3 h 31"/>
                <a:gd name="T68" fmla="*/ 75 w 76"/>
                <a:gd name="T69" fmla="*/ 4 h 31"/>
                <a:gd name="T70" fmla="*/ 75 w 76"/>
                <a:gd name="T71" fmla="*/ 4 h 31"/>
                <a:gd name="T72" fmla="*/ 75 w 76"/>
                <a:gd name="T73" fmla="*/ 5 h 31"/>
                <a:gd name="T74" fmla="*/ 75 w 76"/>
                <a:gd name="T75" fmla="*/ 5 h 31"/>
                <a:gd name="T76" fmla="*/ 76 w 76"/>
                <a:gd name="T77" fmla="*/ 6 h 31"/>
                <a:gd name="T78" fmla="*/ 75 w 76"/>
                <a:gd name="T79" fmla="*/ 25 h 31"/>
                <a:gd name="T80" fmla="*/ 75 w 76"/>
                <a:gd name="T81" fmla="*/ 26 h 31"/>
                <a:gd name="T82" fmla="*/ 75 w 76"/>
                <a:gd name="T83" fmla="*/ 26 h 31"/>
                <a:gd name="T84" fmla="*/ 75 w 76"/>
                <a:gd name="T85" fmla="*/ 27 h 31"/>
                <a:gd name="T86" fmla="*/ 75 w 76"/>
                <a:gd name="T87" fmla="*/ 28 h 31"/>
                <a:gd name="T88" fmla="*/ 74 w 76"/>
                <a:gd name="T89" fmla="*/ 28 h 31"/>
                <a:gd name="T90" fmla="*/ 74 w 76"/>
                <a:gd name="T91" fmla="*/ 29 h 31"/>
                <a:gd name="T92" fmla="*/ 74 w 76"/>
                <a:gd name="T93" fmla="*/ 29 h 31"/>
                <a:gd name="T94" fmla="*/ 73 w 76"/>
                <a:gd name="T95" fmla="*/ 29 h 31"/>
                <a:gd name="T96" fmla="*/ 73 w 76"/>
                <a:gd name="T97" fmla="*/ 30 h 31"/>
                <a:gd name="T98" fmla="*/ 72 w 76"/>
                <a:gd name="T99" fmla="*/ 30 h 31"/>
                <a:gd name="T100" fmla="*/ 71 w 76"/>
                <a:gd name="T101" fmla="*/ 31 h 31"/>
                <a:gd name="T102" fmla="*/ 70 w 76"/>
                <a:gd name="T10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31">
                  <a:moveTo>
                    <a:pt x="6" y="31"/>
                  </a:moveTo>
                  <a:lnTo>
                    <a:pt x="5" y="31"/>
                  </a:lnTo>
                  <a:lnTo>
                    <a:pt x="5" y="31"/>
                  </a:lnTo>
                  <a:lnTo>
                    <a:pt x="4" y="31"/>
                  </a:lnTo>
                  <a:lnTo>
                    <a:pt x="4" y="31"/>
                  </a:lnTo>
                  <a:lnTo>
                    <a:pt x="4" y="30"/>
                  </a:lnTo>
                  <a:lnTo>
                    <a:pt x="3" y="30"/>
                  </a:lnTo>
                  <a:lnTo>
                    <a:pt x="3" y="30"/>
                  </a:lnTo>
                  <a:lnTo>
                    <a:pt x="3" y="30"/>
                  </a:lnTo>
                  <a:lnTo>
                    <a:pt x="2" y="30"/>
                  </a:lnTo>
                  <a:lnTo>
                    <a:pt x="2" y="29"/>
                  </a:lnTo>
                  <a:lnTo>
                    <a:pt x="2" y="29"/>
                  </a:lnTo>
                  <a:lnTo>
                    <a:pt x="2" y="29"/>
                  </a:lnTo>
                  <a:lnTo>
                    <a:pt x="2" y="29"/>
                  </a:lnTo>
                  <a:lnTo>
                    <a:pt x="1" y="28"/>
                  </a:lnTo>
                  <a:lnTo>
                    <a:pt x="1" y="28"/>
                  </a:lnTo>
                  <a:lnTo>
                    <a:pt x="1" y="28"/>
                  </a:lnTo>
                  <a:lnTo>
                    <a:pt x="1" y="27"/>
                  </a:lnTo>
                  <a:lnTo>
                    <a:pt x="1" y="27"/>
                  </a:lnTo>
                  <a:lnTo>
                    <a:pt x="1" y="27"/>
                  </a:lnTo>
                  <a:lnTo>
                    <a:pt x="1" y="27"/>
                  </a:lnTo>
                  <a:lnTo>
                    <a:pt x="1" y="26"/>
                  </a:lnTo>
                  <a:lnTo>
                    <a:pt x="1" y="26"/>
                  </a:lnTo>
                  <a:lnTo>
                    <a:pt x="1" y="26"/>
                  </a:lnTo>
                  <a:lnTo>
                    <a:pt x="1" y="25"/>
                  </a:lnTo>
                  <a:lnTo>
                    <a:pt x="0" y="25"/>
                  </a:lnTo>
                  <a:lnTo>
                    <a:pt x="0" y="6"/>
                  </a:lnTo>
                  <a:lnTo>
                    <a:pt x="1" y="6"/>
                  </a:lnTo>
                  <a:lnTo>
                    <a:pt x="1" y="6"/>
                  </a:lnTo>
                  <a:lnTo>
                    <a:pt x="1" y="5"/>
                  </a:lnTo>
                  <a:lnTo>
                    <a:pt x="1" y="5"/>
                  </a:lnTo>
                  <a:lnTo>
                    <a:pt x="1" y="5"/>
                  </a:lnTo>
                  <a:lnTo>
                    <a:pt x="1" y="4"/>
                  </a:lnTo>
                  <a:lnTo>
                    <a:pt x="1" y="4"/>
                  </a:lnTo>
                  <a:lnTo>
                    <a:pt x="1" y="4"/>
                  </a:lnTo>
                  <a:lnTo>
                    <a:pt x="1" y="3"/>
                  </a:lnTo>
                  <a:lnTo>
                    <a:pt x="1" y="3"/>
                  </a:lnTo>
                  <a:lnTo>
                    <a:pt x="2" y="3"/>
                  </a:lnTo>
                  <a:lnTo>
                    <a:pt x="2" y="2"/>
                  </a:lnTo>
                  <a:lnTo>
                    <a:pt x="2" y="2"/>
                  </a:lnTo>
                  <a:lnTo>
                    <a:pt x="2" y="2"/>
                  </a:lnTo>
                  <a:lnTo>
                    <a:pt x="2" y="2"/>
                  </a:lnTo>
                  <a:lnTo>
                    <a:pt x="2" y="1"/>
                  </a:lnTo>
                  <a:lnTo>
                    <a:pt x="3" y="1"/>
                  </a:lnTo>
                  <a:lnTo>
                    <a:pt x="3" y="1"/>
                  </a:lnTo>
                  <a:lnTo>
                    <a:pt x="3" y="1"/>
                  </a:lnTo>
                  <a:lnTo>
                    <a:pt x="4" y="1"/>
                  </a:lnTo>
                  <a:lnTo>
                    <a:pt x="4" y="0"/>
                  </a:lnTo>
                  <a:lnTo>
                    <a:pt x="4" y="0"/>
                  </a:lnTo>
                  <a:lnTo>
                    <a:pt x="5" y="0"/>
                  </a:lnTo>
                  <a:lnTo>
                    <a:pt x="5" y="0"/>
                  </a:lnTo>
                  <a:lnTo>
                    <a:pt x="6" y="0"/>
                  </a:lnTo>
                  <a:lnTo>
                    <a:pt x="70" y="0"/>
                  </a:lnTo>
                  <a:lnTo>
                    <a:pt x="71" y="0"/>
                  </a:lnTo>
                  <a:lnTo>
                    <a:pt x="71" y="0"/>
                  </a:lnTo>
                  <a:lnTo>
                    <a:pt x="72" y="0"/>
                  </a:lnTo>
                  <a:lnTo>
                    <a:pt x="72" y="0"/>
                  </a:lnTo>
                  <a:lnTo>
                    <a:pt x="72" y="0"/>
                  </a:lnTo>
                  <a:lnTo>
                    <a:pt x="73" y="0"/>
                  </a:lnTo>
                  <a:lnTo>
                    <a:pt x="73" y="1"/>
                  </a:lnTo>
                  <a:lnTo>
                    <a:pt x="73" y="1"/>
                  </a:lnTo>
                  <a:lnTo>
                    <a:pt x="74" y="1"/>
                  </a:lnTo>
                  <a:lnTo>
                    <a:pt x="74" y="1"/>
                  </a:lnTo>
                  <a:lnTo>
                    <a:pt x="74" y="2"/>
                  </a:lnTo>
                  <a:lnTo>
                    <a:pt x="74" y="2"/>
                  </a:lnTo>
                  <a:lnTo>
                    <a:pt x="74" y="2"/>
                  </a:lnTo>
                  <a:lnTo>
                    <a:pt x="75" y="3"/>
                  </a:lnTo>
                  <a:lnTo>
                    <a:pt x="75" y="3"/>
                  </a:lnTo>
                  <a:lnTo>
                    <a:pt x="75" y="3"/>
                  </a:lnTo>
                  <a:lnTo>
                    <a:pt x="75" y="4"/>
                  </a:lnTo>
                  <a:lnTo>
                    <a:pt x="75" y="4"/>
                  </a:lnTo>
                  <a:lnTo>
                    <a:pt x="75" y="4"/>
                  </a:lnTo>
                  <a:lnTo>
                    <a:pt x="75" y="4"/>
                  </a:lnTo>
                  <a:lnTo>
                    <a:pt x="75" y="5"/>
                  </a:lnTo>
                  <a:lnTo>
                    <a:pt x="75" y="5"/>
                  </a:lnTo>
                  <a:lnTo>
                    <a:pt x="75" y="5"/>
                  </a:lnTo>
                  <a:lnTo>
                    <a:pt x="75" y="6"/>
                  </a:lnTo>
                  <a:lnTo>
                    <a:pt x="76" y="6"/>
                  </a:lnTo>
                  <a:lnTo>
                    <a:pt x="76" y="25"/>
                  </a:lnTo>
                  <a:lnTo>
                    <a:pt x="75" y="25"/>
                  </a:lnTo>
                  <a:lnTo>
                    <a:pt x="75" y="25"/>
                  </a:lnTo>
                  <a:lnTo>
                    <a:pt x="75" y="26"/>
                  </a:lnTo>
                  <a:lnTo>
                    <a:pt x="75" y="26"/>
                  </a:lnTo>
                  <a:lnTo>
                    <a:pt x="75" y="26"/>
                  </a:lnTo>
                  <a:lnTo>
                    <a:pt x="75" y="27"/>
                  </a:lnTo>
                  <a:lnTo>
                    <a:pt x="75" y="27"/>
                  </a:lnTo>
                  <a:lnTo>
                    <a:pt x="75" y="27"/>
                  </a:lnTo>
                  <a:lnTo>
                    <a:pt x="75" y="28"/>
                  </a:lnTo>
                  <a:lnTo>
                    <a:pt x="75" y="28"/>
                  </a:lnTo>
                  <a:lnTo>
                    <a:pt x="74" y="28"/>
                  </a:lnTo>
                  <a:lnTo>
                    <a:pt x="74" y="29"/>
                  </a:lnTo>
                  <a:lnTo>
                    <a:pt x="74" y="29"/>
                  </a:lnTo>
                  <a:lnTo>
                    <a:pt x="74" y="29"/>
                  </a:lnTo>
                  <a:lnTo>
                    <a:pt x="74" y="29"/>
                  </a:lnTo>
                  <a:lnTo>
                    <a:pt x="74" y="29"/>
                  </a:lnTo>
                  <a:lnTo>
                    <a:pt x="73" y="29"/>
                  </a:lnTo>
                  <a:lnTo>
                    <a:pt x="73" y="30"/>
                  </a:lnTo>
                  <a:lnTo>
                    <a:pt x="73" y="30"/>
                  </a:lnTo>
                  <a:lnTo>
                    <a:pt x="72" y="30"/>
                  </a:lnTo>
                  <a:lnTo>
                    <a:pt x="72" y="30"/>
                  </a:lnTo>
                  <a:lnTo>
                    <a:pt x="72" y="30"/>
                  </a:lnTo>
                  <a:lnTo>
                    <a:pt x="71" y="31"/>
                  </a:lnTo>
                  <a:lnTo>
                    <a:pt x="71" y="31"/>
                  </a:lnTo>
                  <a:lnTo>
                    <a:pt x="70" y="31"/>
                  </a:lnTo>
                  <a:lnTo>
                    <a:pt x="6"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7" name="Freeform 397"/>
            <p:cNvSpPr>
              <a:spLocks/>
            </p:cNvSpPr>
            <p:nvPr/>
          </p:nvSpPr>
          <p:spPr bwMode="auto">
            <a:xfrm>
              <a:off x="4022" y="3549"/>
              <a:ext cx="76" cy="31"/>
            </a:xfrm>
            <a:custGeom>
              <a:avLst/>
              <a:gdLst>
                <a:gd name="T0" fmla="*/ 5 w 76"/>
                <a:gd name="T1" fmla="*/ 31 h 31"/>
                <a:gd name="T2" fmla="*/ 4 w 76"/>
                <a:gd name="T3" fmla="*/ 31 h 31"/>
                <a:gd name="T4" fmla="*/ 4 w 76"/>
                <a:gd name="T5" fmla="*/ 30 h 31"/>
                <a:gd name="T6" fmla="*/ 3 w 76"/>
                <a:gd name="T7" fmla="*/ 30 h 31"/>
                <a:gd name="T8" fmla="*/ 2 w 76"/>
                <a:gd name="T9" fmla="*/ 30 h 31"/>
                <a:gd name="T10" fmla="*/ 2 w 76"/>
                <a:gd name="T11" fmla="*/ 29 h 31"/>
                <a:gd name="T12" fmla="*/ 2 w 76"/>
                <a:gd name="T13" fmla="*/ 29 h 31"/>
                <a:gd name="T14" fmla="*/ 1 w 76"/>
                <a:gd name="T15" fmla="*/ 28 h 31"/>
                <a:gd name="T16" fmla="*/ 1 w 76"/>
                <a:gd name="T17" fmla="*/ 27 h 31"/>
                <a:gd name="T18" fmla="*/ 1 w 76"/>
                <a:gd name="T19" fmla="*/ 27 h 31"/>
                <a:gd name="T20" fmla="*/ 1 w 76"/>
                <a:gd name="T21" fmla="*/ 26 h 31"/>
                <a:gd name="T22" fmla="*/ 1 w 76"/>
                <a:gd name="T23" fmla="*/ 26 h 31"/>
                <a:gd name="T24" fmla="*/ 0 w 76"/>
                <a:gd name="T25" fmla="*/ 25 h 31"/>
                <a:gd name="T26" fmla="*/ 1 w 76"/>
                <a:gd name="T27" fmla="*/ 6 h 31"/>
                <a:gd name="T28" fmla="*/ 1 w 76"/>
                <a:gd name="T29" fmla="*/ 5 h 31"/>
                <a:gd name="T30" fmla="*/ 1 w 76"/>
                <a:gd name="T31" fmla="*/ 5 h 31"/>
                <a:gd name="T32" fmla="*/ 1 w 76"/>
                <a:gd name="T33" fmla="*/ 4 h 31"/>
                <a:gd name="T34" fmla="*/ 1 w 76"/>
                <a:gd name="T35" fmla="*/ 3 h 31"/>
                <a:gd name="T36" fmla="*/ 2 w 76"/>
                <a:gd name="T37" fmla="*/ 3 h 31"/>
                <a:gd name="T38" fmla="*/ 2 w 76"/>
                <a:gd name="T39" fmla="*/ 2 h 31"/>
                <a:gd name="T40" fmla="*/ 2 w 76"/>
                <a:gd name="T41" fmla="*/ 2 h 31"/>
                <a:gd name="T42" fmla="*/ 3 w 76"/>
                <a:gd name="T43" fmla="*/ 1 h 31"/>
                <a:gd name="T44" fmla="*/ 3 w 76"/>
                <a:gd name="T45" fmla="*/ 1 h 31"/>
                <a:gd name="T46" fmla="*/ 4 w 76"/>
                <a:gd name="T47" fmla="*/ 0 h 31"/>
                <a:gd name="T48" fmla="*/ 5 w 76"/>
                <a:gd name="T49" fmla="*/ 0 h 31"/>
                <a:gd name="T50" fmla="*/ 6 w 76"/>
                <a:gd name="T51" fmla="*/ 0 h 31"/>
                <a:gd name="T52" fmla="*/ 71 w 76"/>
                <a:gd name="T53" fmla="*/ 0 h 31"/>
                <a:gd name="T54" fmla="*/ 72 w 76"/>
                <a:gd name="T55" fmla="*/ 0 h 31"/>
                <a:gd name="T56" fmla="*/ 72 w 76"/>
                <a:gd name="T57" fmla="*/ 0 h 31"/>
                <a:gd name="T58" fmla="*/ 73 w 76"/>
                <a:gd name="T59" fmla="*/ 1 h 31"/>
                <a:gd name="T60" fmla="*/ 74 w 76"/>
                <a:gd name="T61" fmla="*/ 1 h 31"/>
                <a:gd name="T62" fmla="*/ 74 w 76"/>
                <a:gd name="T63" fmla="*/ 2 h 31"/>
                <a:gd name="T64" fmla="*/ 74 w 76"/>
                <a:gd name="T65" fmla="*/ 2 h 31"/>
                <a:gd name="T66" fmla="*/ 75 w 76"/>
                <a:gd name="T67" fmla="*/ 3 h 31"/>
                <a:gd name="T68" fmla="*/ 75 w 76"/>
                <a:gd name="T69" fmla="*/ 4 h 31"/>
                <a:gd name="T70" fmla="*/ 75 w 76"/>
                <a:gd name="T71" fmla="*/ 4 h 31"/>
                <a:gd name="T72" fmla="*/ 75 w 76"/>
                <a:gd name="T73" fmla="*/ 5 h 31"/>
                <a:gd name="T74" fmla="*/ 75 w 76"/>
                <a:gd name="T75" fmla="*/ 5 h 31"/>
                <a:gd name="T76" fmla="*/ 76 w 76"/>
                <a:gd name="T77" fmla="*/ 6 h 31"/>
                <a:gd name="T78" fmla="*/ 75 w 76"/>
                <a:gd name="T79" fmla="*/ 25 h 31"/>
                <a:gd name="T80" fmla="*/ 75 w 76"/>
                <a:gd name="T81" fmla="*/ 26 h 31"/>
                <a:gd name="T82" fmla="*/ 75 w 76"/>
                <a:gd name="T83" fmla="*/ 26 h 31"/>
                <a:gd name="T84" fmla="*/ 75 w 76"/>
                <a:gd name="T85" fmla="*/ 27 h 31"/>
                <a:gd name="T86" fmla="*/ 75 w 76"/>
                <a:gd name="T87" fmla="*/ 28 h 31"/>
                <a:gd name="T88" fmla="*/ 74 w 76"/>
                <a:gd name="T89" fmla="*/ 28 h 31"/>
                <a:gd name="T90" fmla="*/ 74 w 76"/>
                <a:gd name="T91" fmla="*/ 29 h 31"/>
                <a:gd name="T92" fmla="*/ 74 w 76"/>
                <a:gd name="T93" fmla="*/ 29 h 31"/>
                <a:gd name="T94" fmla="*/ 73 w 76"/>
                <a:gd name="T95" fmla="*/ 29 h 31"/>
                <a:gd name="T96" fmla="*/ 73 w 76"/>
                <a:gd name="T97" fmla="*/ 30 h 31"/>
                <a:gd name="T98" fmla="*/ 72 w 76"/>
                <a:gd name="T99" fmla="*/ 30 h 31"/>
                <a:gd name="T100" fmla="*/ 71 w 76"/>
                <a:gd name="T101" fmla="*/ 31 h 31"/>
                <a:gd name="T102" fmla="*/ 70 w 76"/>
                <a:gd name="T103"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31">
                  <a:moveTo>
                    <a:pt x="6" y="31"/>
                  </a:moveTo>
                  <a:lnTo>
                    <a:pt x="5" y="31"/>
                  </a:lnTo>
                  <a:lnTo>
                    <a:pt x="5" y="31"/>
                  </a:lnTo>
                  <a:lnTo>
                    <a:pt x="4" y="31"/>
                  </a:lnTo>
                  <a:lnTo>
                    <a:pt x="4" y="31"/>
                  </a:lnTo>
                  <a:lnTo>
                    <a:pt x="4" y="30"/>
                  </a:lnTo>
                  <a:lnTo>
                    <a:pt x="3" y="30"/>
                  </a:lnTo>
                  <a:lnTo>
                    <a:pt x="3" y="30"/>
                  </a:lnTo>
                  <a:lnTo>
                    <a:pt x="3" y="30"/>
                  </a:lnTo>
                  <a:lnTo>
                    <a:pt x="2" y="30"/>
                  </a:lnTo>
                  <a:lnTo>
                    <a:pt x="2" y="29"/>
                  </a:lnTo>
                  <a:lnTo>
                    <a:pt x="2" y="29"/>
                  </a:lnTo>
                  <a:lnTo>
                    <a:pt x="2" y="29"/>
                  </a:lnTo>
                  <a:lnTo>
                    <a:pt x="2" y="29"/>
                  </a:lnTo>
                  <a:lnTo>
                    <a:pt x="1" y="28"/>
                  </a:lnTo>
                  <a:lnTo>
                    <a:pt x="1" y="28"/>
                  </a:lnTo>
                  <a:lnTo>
                    <a:pt x="1" y="28"/>
                  </a:lnTo>
                  <a:lnTo>
                    <a:pt x="1" y="27"/>
                  </a:lnTo>
                  <a:lnTo>
                    <a:pt x="1" y="27"/>
                  </a:lnTo>
                  <a:lnTo>
                    <a:pt x="1" y="27"/>
                  </a:lnTo>
                  <a:lnTo>
                    <a:pt x="1" y="27"/>
                  </a:lnTo>
                  <a:lnTo>
                    <a:pt x="1" y="26"/>
                  </a:lnTo>
                  <a:lnTo>
                    <a:pt x="1" y="26"/>
                  </a:lnTo>
                  <a:lnTo>
                    <a:pt x="1" y="26"/>
                  </a:lnTo>
                  <a:lnTo>
                    <a:pt x="1" y="25"/>
                  </a:lnTo>
                  <a:lnTo>
                    <a:pt x="0" y="25"/>
                  </a:lnTo>
                  <a:lnTo>
                    <a:pt x="0" y="6"/>
                  </a:lnTo>
                  <a:lnTo>
                    <a:pt x="1" y="6"/>
                  </a:lnTo>
                  <a:lnTo>
                    <a:pt x="1" y="6"/>
                  </a:lnTo>
                  <a:lnTo>
                    <a:pt x="1" y="5"/>
                  </a:lnTo>
                  <a:lnTo>
                    <a:pt x="1" y="5"/>
                  </a:lnTo>
                  <a:lnTo>
                    <a:pt x="1" y="5"/>
                  </a:lnTo>
                  <a:lnTo>
                    <a:pt x="1" y="4"/>
                  </a:lnTo>
                  <a:lnTo>
                    <a:pt x="1" y="4"/>
                  </a:lnTo>
                  <a:lnTo>
                    <a:pt x="1" y="4"/>
                  </a:lnTo>
                  <a:lnTo>
                    <a:pt x="1" y="3"/>
                  </a:lnTo>
                  <a:lnTo>
                    <a:pt x="1" y="3"/>
                  </a:lnTo>
                  <a:lnTo>
                    <a:pt x="2" y="3"/>
                  </a:lnTo>
                  <a:lnTo>
                    <a:pt x="2" y="2"/>
                  </a:lnTo>
                  <a:lnTo>
                    <a:pt x="2" y="2"/>
                  </a:lnTo>
                  <a:lnTo>
                    <a:pt x="2" y="2"/>
                  </a:lnTo>
                  <a:lnTo>
                    <a:pt x="2" y="2"/>
                  </a:lnTo>
                  <a:lnTo>
                    <a:pt x="2" y="1"/>
                  </a:lnTo>
                  <a:lnTo>
                    <a:pt x="3" y="1"/>
                  </a:lnTo>
                  <a:lnTo>
                    <a:pt x="3" y="1"/>
                  </a:lnTo>
                  <a:lnTo>
                    <a:pt x="3" y="1"/>
                  </a:lnTo>
                  <a:lnTo>
                    <a:pt x="4" y="1"/>
                  </a:lnTo>
                  <a:lnTo>
                    <a:pt x="4" y="0"/>
                  </a:lnTo>
                  <a:lnTo>
                    <a:pt x="4" y="0"/>
                  </a:lnTo>
                  <a:lnTo>
                    <a:pt x="5" y="0"/>
                  </a:lnTo>
                  <a:lnTo>
                    <a:pt x="5" y="0"/>
                  </a:lnTo>
                  <a:lnTo>
                    <a:pt x="6" y="0"/>
                  </a:lnTo>
                  <a:lnTo>
                    <a:pt x="70" y="0"/>
                  </a:lnTo>
                  <a:lnTo>
                    <a:pt x="71" y="0"/>
                  </a:lnTo>
                  <a:lnTo>
                    <a:pt x="71" y="0"/>
                  </a:lnTo>
                  <a:lnTo>
                    <a:pt x="72" y="0"/>
                  </a:lnTo>
                  <a:lnTo>
                    <a:pt x="72" y="0"/>
                  </a:lnTo>
                  <a:lnTo>
                    <a:pt x="72" y="0"/>
                  </a:lnTo>
                  <a:lnTo>
                    <a:pt x="73" y="0"/>
                  </a:lnTo>
                  <a:lnTo>
                    <a:pt x="73" y="1"/>
                  </a:lnTo>
                  <a:lnTo>
                    <a:pt x="73" y="1"/>
                  </a:lnTo>
                  <a:lnTo>
                    <a:pt x="74" y="1"/>
                  </a:lnTo>
                  <a:lnTo>
                    <a:pt x="74" y="1"/>
                  </a:lnTo>
                  <a:lnTo>
                    <a:pt x="74" y="2"/>
                  </a:lnTo>
                  <a:lnTo>
                    <a:pt x="74" y="2"/>
                  </a:lnTo>
                  <a:lnTo>
                    <a:pt x="74" y="2"/>
                  </a:lnTo>
                  <a:lnTo>
                    <a:pt x="75" y="3"/>
                  </a:lnTo>
                  <a:lnTo>
                    <a:pt x="75" y="3"/>
                  </a:lnTo>
                  <a:lnTo>
                    <a:pt x="75" y="3"/>
                  </a:lnTo>
                  <a:lnTo>
                    <a:pt x="75" y="4"/>
                  </a:lnTo>
                  <a:lnTo>
                    <a:pt x="75" y="4"/>
                  </a:lnTo>
                  <a:lnTo>
                    <a:pt x="75" y="4"/>
                  </a:lnTo>
                  <a:lnTo>
                    <a:pt x="75" y="4"/>
                  </a:lnTo>
                  <a:lnTo>
                    <a:pt x="75" y="5"/>
                  </a:lnTo>
                  <a:lnTo>
                    <a:pt x="75" y="5"/>
                  </a:lnTo>
                  <a:lnTo>
                    <a:pt x="75" y="5"/>
                  </a:lnTo>
                  <a:lnTo>
                    <a:pt x="75" y="6"/>
                  </a:lnTo>
                  <a:lnTo>
                    <a:pt x="76" y="6"/>
                  </a:lnTo>
                  <a:lnTo>
                    <a:pt x="76" y="25"/>
                  </a:lnTo>
                  <a:lnTo>
                    <a:pt x="75" y="25"/>
                  </a:lnTo>
                  <a:lnTo>
                    <a:pt x="75" y="25"/>
                  </a:lnTo>
                  <a:lnTo>
                    <a:pt x="75" y="26"/>
                  </a:lnTo>
                  <a:lnTo>
                    <a:pt x="75" y="26"/>
                  </a:lnTo>
                  <a:lnTo>
                    <a:pt x="75" y="26"/>
                  </a:lnTo>
                  <a:lnTo>
                    <a:pt x="75" y="27"/>
                  </a:lnTo>
                  <a:lnTo>
                    <a:pt x="75" y="27"/>
                  </a:lnTo>
                  <a:lnTo>
                    <a:pt x="75" y="27"/>
                  </a:lnTo>
                  <a:lnTo>
                    <a:pt x="75" y="28"/>
                  </a:lnTo>
                  <a:lnTo>
                    <a:pt x="75" y="28"/>
                  </a:lnTo>
                  <a:lnTo>
                    <a:pt x="74" y="28"/>
                  </a:lnTo>
                  <a:lnTo>
                    <a:pt x="74" y="29"/>
                  </a:lnTo>
                  <a:lnTo>
                    <a:pt x="74" y="29"/>
                  </a:lnTo>
                  <a:lnTo>
                    <a:pt x="74" y="29"/>
                  </a:lnTo>
                  <a:lnTo>
                    <a:pt x="74" y="29"/>
                  </a:lnTo>
                  <a:lnTo>
                    <a:pt x="74" y="29"/>
                  </a:lnTo>
                  <a:lnTo>
                    <a:pt x="73" y="29"/>
                  </a:lnTo>
                  <a:lnTo>
                    <a:pt x="73" y="30"/>
                  </a:lnTo>
                  <a:lnTo>
                    <a:pt x="73" y="30"/>
                  </a:lnTo>
                  <a:lnTo>
                    <a:pt x="72" y="30"/>
                  </a:lnTo>
                  <a:lnTo>
                    <a:pt x="72" y="30"/>
                  </a:lnTo>
                  <a:lnTo>
                    <a:pt x="72" y="30"/>
                  </a:lnTo>
                  <a:lnTo>
                    <a:pt x="71" y="31"/>
                  </a:lnTo>
                  <a:lnTo>
                    <a:pt x="71" y="31"/>
                  </a:lnTo>
                  <a:lnTo>
                    <a:pt x="70" y="31"/>
                  </a:lnTo>
                  <a:lnTo>
                    <a:pt x="6" y="31"/>
                  </a:lnTo>
                  <a:close/>
                </a:path>
              </a:pathLst>
            </a:custGeom>
            <a:noFill/>
            <a:ln w="1588"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8" name="Freeform 398"/>
            <p:cNvSpPr>
              <a:spLocks/>
            </p:cNvSpPr>
            <p:nvPr/>
          </p:nvSpPr>
          <p:spPr bwMode="auto">
            <a:xfrm>
              <a:off x="3692" y="3464"/>
              <a:ext cx="64" cy="94"/>
            </a:xfrm>
            <a:custGeom>
              <a:avLst/>
              <a:gdLst>
                <a:gd name="T0" fmla="*/ 271 w 552"/>
                <a:gd name="T1" fmla="*/ 2 h 814"/>
                <a:gd name="T2" fmla="*/ 2 w 552"/>
                <a:gd name="T3" fmla="*/ 410 h 814"/>
                <a:gd name="T4" fmla="*/ 281 w 552"/>
                <a:gd name="T5" fmla="*/ 812 h 814"/>
                <a:gd name="T6" fmla="*/ 549 w 552"/>
                <a:gd name="T7" fmla="*/ 403 h 814"/>
                <a:gd name="T8" fmla="*/ 271 w 552"/>
                <a:gd name="T9" fmla="*/ 2 h 814"/>
              </a:gdLst>
              <a:ahLst/>
              <a:cxnLst>
                <a:cxn ang="0">
                  <a:pos x="T0" y="T1"/>
                </a:cxn>
                <a:cxn ang="0">
                  <a:pos x="T2" y="T3"/>
                </a:cxn>
                <a:cxn ang="0">
                  <a:pos x="T4" y="T5"/>
                </a:cxn>
                <a:cxn ang="0">
                  <a:pos x="T6" y="T7"/>
                </a:cxn>
                <a:cxn ang="0">
                  <a:pos x="T8" y="T9"/>
                </a:cxn>
              </a:cxnLst>
              <a:rect l="0" t="0" r="r" b="b"/>
              <a:pathLst>
                <a:path w="552" h="814">
                  <a:moveTo>
                    <a:pt x="271" y="2"/>
                  </a:moveTo>
                  <a:cubicBezTo>
                    <a:pt x="120" y="3"/>
                    <a:pt x="0" y="186"/>
                    <a:pt x="2" y="410"/>
                  </a:cubicBezTo>
                  <a:cubicBezTo>
                    <a:pt x="5" y="634"/>
                    <a:pt x="130" y="814"/>
                    <a:pt x="281" y="812"/>
                  </a:cubicBezTo>
                  <a:cubicBezTo>
                    <a:pt x="432" y="810"/>
                    <a:pt x="552" y="627"/>
                    <a:pt x="549" y="403"/>
                  </a:cubicBezTo>
                  <a:cubicBezTo>
                    <a:pt x="547" y="180"/>
                    <a:pt x="422" y="0"/>
                    <a:pt x="271" y="2"/>
                  </a:cubicBezTo>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69" name="Freeform 399"/>
            <p:cNvSpPr>
              <a:spLocks/>
            </p:cNvSpPr>
            <p:nvPr/>
          </p:nvSpPr>
          <p:spPr bwMode="auto">
            <a:xfrm>
              <a:off x="3692" y="3464"/>
              <a:ext cx="64" cy="94"/>
            </a:xfrm>
            <a:custGeom>
              <a:avLst/>
              <a:gdLst>
                <a:gd name="T0" fmla="*/ 32 w 64"/>
                <a:gd name="T1" fmla="*/ 1 h 94"/>
                <a:gd name="T2" fmla="*/ 0 w 64"/>
                <a:gd name="T3" fmla="*/ 48 h 94"/>
                <a:gd name="T4" fmla="*/ 33 w 64"/>
                <a:gd name="T5" fmla="*/ 94 h 94"/>
                <a:gd name="T6" fmla="*/ 64 w 64"/>
                <a:gd name="T7" fmla="*/ 47 h 94"/>
                <a:gd name="T8" fmla="*/ 32 w 64"/>
                <a:gd name="T9" fmla="*/ 1 h 94"/>
              </a:gdLst>
              <a:ahLst/>
              <a:cxnLst>
                <a:cxn ang="0">
                  <a:pos x="T0" y="T1"/>
                </a:cxn>
                <a:cxn ang="0">
                  <a:pos x="T2" y="T3"/>
                </a:cxn>
                <a:cxn ang="0">
                  <a:pos x="T4" y="T5"/>
                </a:cxn>
                <a:cxn ang="0">
                  <a:pos x="T6" y="T7"/>
                </a:cxn>
                <a:cxn ang="0">
                  <a:pos x="T8" y="T9"/>
                </a:cxn>
              </a:cxnLst>
              <a:rect l="0" t="0" r="r" b="b"/>
              <a:pathLst>
                <a:path w="64" h="94">
                  <a:moveTo>
                    <a:pt x="32" y="1"/>
                  </a:moveTo>
                  <a:cubicBezTo>
                    <a:pt x="14" y="1"/>
                    <a:pt x="0" y="22"/>
                    <a:pt x="0" y="48"/>
                  </a:cubicBezTo>
                  <a:cubicBezTo>
                    <a:pt x="1" y="74"/>
                    <a:pt x="15" y="94"/>
                    <a:pt x="33" y="94"/>
                  </a:cubicBezTo>
                  <a:cubicBezTo>
                    <a:pt x="50" y="94"/>
                    <a:pt x="64" y="73"/>
                    <a:pt x="64" y="47"/>
                  </a:cubicBezTo>
                  <a:cubicBezTo>
                    <a:pt x="64" y="21"/>
                    <a:pt x="49" y="0"/>
                    <a:pt x="32" y="1"/>
                  </a:cubicBezTo>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0" name="Freeform 400"/>
            <p:cNvSpPr>
              <a:spLocks/>
            </p:cNvSpPr>
            <p:nvPr/>
          </p:nvSpPr>
          <p:spPr bwMode="auto">
            <a:xfrm>
              <a:off x="3700" y="3472"/>
              <a:ext cx="48" cy="79"/>
            </a:xfrm>
            <a:custGeom>
              <a:avLst/>
              <a:gdLst>
                <a:gd name="T0" fmla="*/ 201 w 410"/>
                <a:gd name="T1" fmla="*/ 1 h 681"/>
                <a:gd name="T2" fmla="*/ 2 w 410"/>
                <a:gd name="T3" fmla="*/ 343 h 681"/>
                <a:gd name="T4" fmla="*/ 209 w 410"/>
                <a:gd name="T5" fmla="*/ 679 h 681"/>
                <a:gd name="T6" fmla="*/ 408 w 410"/>
                <a:gd name="T7" fmla="*/ 338 h 681"/>
                <a:gd name="T8" fmla="*/ 201 w 410"/>
                <a:gd name="T9" fmla="*/ 1 h 681"/>
              </a:gdLst>
              <a:ahLst/>
              <a:cxnLst>
                <a:cxn ang="0">
                  <a:pos x="T0" y="T1"/>
                </a:cxn>
                <a:cxn ang="0">
                  <a:pos x="T2" y="T3"/>
                </a:cxn>
                <a:cxn ang="0">
                  <a:pos x="T4" y="T5"/>
                </a:cxn>
                <a:cxn ang="0">
                  <a:pos x="T6" y="T7"/>
                </a:cxn>
                <a:cxn ang="0">
                  <a:pos x="T8" y="T9"/>
                </a:cxn>
              </a:cxnLst>
              <a:rect l="0" t="0" r="r" b="b"/>
              <a:pathLst>
                <a:path w="410" h="681">
                  <a:moveTo>
                    <a:pt x="201" y="1"/>
                  </a:moveTo>
                  <a:cubicBezTo>
                    <a:pt x="89" y="3"/>
                    <a:pt x="0" y="156"/>
                    <a:pt x="2" y="343"/>
                  </a:cubicBezTo>
                  <a:cubicBezTo>
                    <a:pt x="4" y="530"/>
                    <a:pt x="97" y="681"/>
                    <a:pt x="209" y="679"/>
                  </a:cubicBezTo>
                  <a:cubicBezTo>
                    <a:pt x="321" y="678"/>
                    <a:pt x="410" y="525"/>
                    <a:pt x="408" y="338"/>
                  </a:cubicBezTo>
                  <a:cubicBezTo>
                    <a:pt x="406" y="151"/>
                    <a:pt x="313" y="0"/>
                    <a:pt x="201" y="1"/>
                  </a:cubicBezTo>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1" name="Freeform 401"/>
            <p:cNvSpPr>
              <a:spLocks/>
            </p:cNvSpPr>
            <p:nvPr/>
          </p:nvSpPr>
          <p:spPr bwMode="auto">
            <a:xfrm>
              <a:off x="3700" y="3472"/>
              <a:ext cx="48" cy="79"/>
            </a:xfrm>
            <a:custGeom>
              <a:avLst/>
              <a:gdLst>
                <a:gd name="T0" fmla="*/ 24 w 48"/>
                <a:gd name="T1" fmla="*/ 0 h 79"/>
                <a:gd name="T2" fmla="*/ 1 w 48"/>
                <a:gd name="T3" fmla="*/ 40 h 79"/>
                <a:gd name="T4" fmla="*/ 25 w 48"/>
                <a:gd name="T5" fmla="*/ 79 h 79"/>
                <a:gd name="T6" fmla="*/ 48 w 48"/>
                <a:gd name="T7" fmla="*/ 39 h 79"/>
                <a:gd name="T8" fmla="*/ 24 w 48"/>
                <a:gd name="T9" fmla="*/ 0 h 79"/>
              </a:gdLst>
              <a:ahLst/>
              <a:cxnLst>
                <a:cxn ang="0">
                  <a:pos x="T0" y="T1"/>
                </a:cxn>
                <a:cxn ang="0">
                  <a:pos x="T2" y="T3"/>
                </a:cxn>
                <a:cxn ang="0">
                  <a:pos x="T4" y="T5"/>
                </a:cxn>
                <a:cxn ang="0">
                  <a:pos x="T6" y="T7"/>
                </a:cxn>
                <a:cxn ang="0">
                  <a:pos x="T8" y="T9"/>
                </a:cxn>
              </a:cxnLst>
              <a:rect l="0" t="0" r="r" b="b"/>
              <a:pathLst>
                <a:path w="48" h="79">
                  <a:moveTo>
                    <a:pt x="24" y="0"/>
                  </a:moveTo>
                  <a:cubicBezTo>
                    <a:pt x="11" y="0"/>
                    <a:pt x="0" y="18"/>
                    <a:pt x="1" y="40"/>
                  </a:cubicBezTo>
                  <a:cubicBezTo>
                    <a:pt x="1" y="61"/>
                    <a:pt x="12" y="79"/>
                    <a:pt x="25" y="79"/>
                  </a:cubicBezTo>
                  <a:cubicBezTo>
                    <a:pt x="38" y="78"/>
                    <a:pt x="48" y="61"/>
                    <a:pt x="48" y="39"/>
                  </a:cubicBezTo>
                  <a:cubicBezTo>
                    <a:pt x="48" y="18"/>
                    <a:pt x="37" y="0"/>
                    <a:pt x="24" y="0"/>
                  </a:cubicBezTo>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2" name="Freeform 402"/>
            <p:cNvSpPr>
              <a:spLocks/>
            </p:cNvSpPr>
            <p:nvPr/>
          </p:nvSpPr>
          <p:spPr bwMode="auto">
            <a:xfrm>
              <a:off x="3757" y="3521"/>
              <a:ext cx="12" cy="11"/>
            </a:xfrm>
            <a:custGeom>
              <a:avLst/>
              <a:gdLst>
                <a:gd name="T0" fmla="*/ 52 w 104"/>
                <a:gd name="T1" fmla="*/ 0 h 97"/>
                <a:gd name="T2" fmla="*/ 0 w 104"/>
                <a:gd name="T3" fmla="*/ 49 h 97"/>
                <a:gd name="T4" fmla="*/ 53 w 104"/>
                <a:gd name="T5" fmla="*/ 97 h 97"/>
                <a:gd name="T6" fmla="*/ 104 w 104"/>
                <a:gd name="T7" fmla="*/ 48 h 97"/>
                <a:gd name="T8" fmla="*/ 52 w 104"/>
                <a:gd name="T9" fmla="*/ 0 h 97"/>
              </a:gdLst>
              <a:ahLst/>
              <a:cxnLst>
                <a:cxn ang="0">
                  <a:pos x="T0" y="T1"/>
                </a:cxn>
                <a:cxn ang="0">
                  <a:pos x="T2" y="T3"/>
                </a:cxn>
                <a:cxn ang="0">
                  <a:pos x="T4" y="T5"/>
                </a:cxn>
                <a:cxn ang="0">
                  <a:pos x="T6" y="T7"/>
                </a:cxn>
                <a:cxn ang="0">
                  <a:pos x="T8" y="T9"/>
                </a:cxn>
              </a:cxnLst>
              <a:rect l="0" t="0" r="r" b="b"/>
              <a:pathLst>
                <a:path w="104" h="97">
                  <a:moveTo>
                    <a:pt x="52" y="0"/>
                  </a:moveTo>
                  <a:cubicBezTo>
                    <a:pt x="23" y="1"/>
                    <a:pt x="0" y="23"/>
                    <a:pt x="0" y="49"/>
                  </a:cubicBezTo>
                  <a:cubicBezTo>
                    <a:pt x="1" y="76"/>
                    <a:pt x="24" y="97"/>
                    <a:pt x="53" y="97"/>
                  </a:cubicBezTo>
                  <a:cubicBezTo>
                    <a:pt x="81" y="96"/>
                    <a:pt x="104" y="74"/>
                    <a:pt x="104" y="48"/>
                  </a:cubicBezTo>
                  <a:cubicBezTo>
                    <a:pt x="104" y="21"/>
                    <a:pt x="80" y="0"/>
                    <a:pt x="52" y="0"/>
                  </a:cubicBezTo>
                </a:path>
              </a:pathLst>
            </a:custGeom>
            <a:solidFill>
              <a:srgbClr val="E0E0E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3" name="Oval 403"/>
            <p:cNvSpPr>
              <a:spLocks noChangeArrowheads="1"/>
            </p:cNvSpPr>
            <p:nvPr/>
          </p:nvSpPr>
          <p:spPr bwMode="auto">
            <a:xfrm>
              <a:off x="3757" y="3521"/>
              <a:ext cx="12" cy="11"/>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4" name="Freeform 404"/>
            <p:cNvSpPr>
              <a:spLocks/>
            </p:cNvSpPr>
            <p:nvPr/>
          </p:nvSpPr>
          <p:spPr bwMode="auto">
            <a:xfrm>
              <a:off x="3756" y="3492"/>
              <a:ext cx="13" cy="12"/>
            </a:xfrm>
            <a:custGeom>
              <a:avLst/>
              <a:gdLst>
                <a:gd name="T0" fmla="*/ 54 w 108"/>
                <a:gd name="T1" fmla="*/ 0 h 99"/>
                <a:gd name="T2" fmla="*/ 1 w 108"/>
                <a:gd name="T3" fmla="*/ 50 h 99"/>
                <a:gd name="T4" fmla="*/ 55 w 108"/>
                <a:gd name="T5" fmla="*/ 99 h 99"/>
                <a:gd name="T6" fmla="*/ 108 w 108"/>
                <a:gd name="T7" fmla="*/ 49 h 99"/>
                <a:gd name="T8" fmla="*/ 54 w 108"/>
                <a:gd name="T9" fmla="*/ 0 h 99"/>
              </a:gdLst>
              <a:ahLst/>
              <a:cxnLst>
                <a:cxn ang="0">
                  <a:pos x="T0" y="T1"/>
                </a:cxn>
                <a:cxn ang="0">
                  <a:pos x="T2" y="T3"/>
                </a:cxn>
                <a:cxn ang="0">
                  <a:pos x="T4" y="T5"/>
                </a:cxn>
                <a:cxn ang="0">
                  <a:pos x="T6" y="T7"/>
                </a:cxn>
                <a:cxn ang="0">
                  <a:pos x="T8" y="T9"/>
                </a:cxn>
              </a:cxnLst>
              <a:rect l="0" t="0" r="r" b="b"/>
              <a:pathLst>
                <a:path w="108" h="99">
                  <a:moveTo>
                    <a:pt x="54" y="0"/>
                  </a:moveTo>
                  <a:cubicBezTo>
                    <a:pt x="24" y="1"/>
                    <a:pt x="0" y="23"/>
                    <a:pt x="1" y="50"/>
                  </a:cubicBezTo>
                  <a:cubicBezTo>
                    <a:pt x="1" y="77"/>
                    <a:pt x="25" y="99"/>
                    <a:pt x="55" y="99"/>
                  </a:cubicBezTo>
                  <a:cubicBezTo>
                    <a:pt x="85" y="98"/>
                    <a:pt x="108" y="76"/>
                    <a:pt x="108" y="49"/>
                  </a:cubicBezTo>
                  <a:cubicBezTo>
                    <a:pt x="108" y="22"/>
                    <a:pt x="83" y="0"/>
                    <a:pt x="54" y="0"/>
                  </a:cubicBezTo>
                </a:path>
              </a:pathLst>
            </a:custGeom>
            <a:solidFill>
              <a:srgbClr val="E0E0E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5" name="Oval 405"/>
            <p:cNvSpPr>
              <a:spLocks noChangeArrowheads="1"/>
            </p:cNvSpPr>
            <p:nvPr/>
          </p:nvSpPr>
          <p:spPr bwMode="auto">
            <a:xfrm>
              <a:off x="3756" y="3492"/>
              <a:ext cx="13" cy="12"/>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6" name="Freeform 406"/>
            <p:cNvSpPr>
              <a:spLocks/>
            </p:cNvSpPr>
            <p:nvPr/>
          </p:nvSpPr>
          <p:spPr bwMode="auto">
            <a:xfrm>
              <a:off x="3723" y="3506"/>
              <a:ext cx="12" cy="12"/>
            </a:xfrm>
            <a:custGeom>
              <a:avLst/>
              <a:gdLst>
                <a:gd name="T0" fmla="*/ 53 w 108"/>
                <a:gd name="T1" fmla="*/ 0 h 99"/>
                <a:gd name="T2" fmla="*/ 0 w 108"/>
                <a:gd name="T3" fmla="*/ 50 h 99"/>
                <a:gd name="T4" fmla="*/ 54 w 108"/>
                <a:gd name="T5" fmla="*/ 98 h 99"/>
                <a:gd name="T6" fmla="*/ 108 w 108"/>
                <a:gd name="T7" fmla="*/ 48 h 99"/>
                <a:gd name="T8" fmla="*/ 53 w 108"/>
                <a:gd name="T9" fmla="*/ 0 h 99"/>
              </a:gdLst>
              <a:ahLst/>
              <a:cxnLst>
                <a:cxn ang="0">
                  <a:pos x="T0" y="T1"/>
                </a:cxn>
                <a:cxn ang="0">
                  <a:pos x="T2" y="T3"/>
                </a:cxn>
                <a:cxn ang="0">
                  <a:pos x="T4" y="T5"/>
                </a:cxn>
                <a:cxn ang="0">
                  <a:pos x="T6" y="T7"/>
                </a:cxn>
                <a:cxn ang="0">
                  <a:pos x="T8" y="T9"/>
                </a:cxn>
              </a:cxnLst>
              <a:rect l="0" t="0" r="r" b="b"/>
              <a:pathLst>
                <a:path w="108" h="99">
                  <a:moveTo>
                    <a:pt x="53" y="0"/>
                  </a:moveTo>
                  <a:cubicBezTo>
                    <a:pt x="24" y="0"/>
                    <a:pt x="0" y="23"/>
                    <a:pt x="0" y="50"/>
                  </a:cubicBezTo>
                  <a:cubicBezTo>
                    <a:pt x="0" y="77"/>
                    <a:pt x="25" y="99"/>
                    <a:pt x="54" y="98"/>
                  </a:cubicBezTo>
                  <a:cubicBezTo>
                    <a:pt x="84" y="98"/>
                    <a:pt x="108" y="76"/>
                    <a:pt x="108" y="48"/>
                  </a:cubicBezTo>
                  <a:cubicBezTo>
                    <a:pt x="107" y="21"/>
                    <a:pt x="83" y="0"/>
                    <a:pt x="53" y="0"/>
                  </a:cubicBezTo>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7" name="Freeform 407"/>
            <p:cNvSpPr>
              <a:spLocks/>
            </p:cNvSpPr>
            <p:nvPr/>
          </p:nvSpPr>
          <p:spPr bwMode="auto">
            <a:xfrm>
              <a:off x="3723" y="3506"/>
              <a:ext cx="12" cy="12"/>
            </a:xfrm>
            <a:custGeom>
              <a:avLst/>
              <a:gdLst>
                <a:gd name="T0" fmla="*/ 6 w 12"/>
                <a:gd name="T1" fmla="*/ 0 h 12"/>
                <a:gd name="T2" fmla="*/ 0 w 12"/>
                <a:gd name="T3" fmla="*/ 6 h 12"/>
                <a:gd name="T4" fmla="*/ 6 w 12"/>
                <a:gd name="T5" fmla="*/ 11 h 12"/>
                <a:gd name="T6" fmla="*/ 12 w 12"/>
                <a:gd name="T7" fmla="*/ 6 h 12"/>
                <a:gd name="T8" fmla="*/ 6 w 12"/>
                <a:gd name="T9" fmla="*/ 0 h 12"/>
              </a:gdLst>
              <a:ahLst/>
              <a:cxnLst>
                <a:cxn ang="0">
                  <a:pos x="T0" y="T1"/>
                </a:cxn>
                <a:cxn ang="0">
                  <a:pos x="T2" y="T3"/>
                </a:cxn>
                <a:cxn ang="0">
                  <a:pos x="T4" y="T5"/>
                </a:cxn>
                <a:cxn ang="0">
                  <a:pos x="T6" y="T7"/>
                </a:cxn>
                <a:cxn ang="0">
                  <a:pos x="T8" y="T9"/>
                </a:cxn>
              </a:cxnLst>
              <a:rect l="0" t="0" r="r" b="b"/>
              <a:pathLst>
                <a:path w="12" h="12">
                  <a:moveTo>
                    <a:pt x="6" y="0"/>
                  </a:moveTo>
                  <a:cubicBezTo>
                    <a:pt x="3" y="0"/>
                    <a:pt x="0" y="3"/>
                    <a:pt x="0" y="6"/>
                  </a:cubicBezTo>
                  <a:cubicBezTo>
                    <a:pt x="0" y="9"/>
                    <a:pt x="3" y="12"/>
                    <a:pt x="6" y="11"/>
                  </a:cubicBezTo>
                  <a:cubicBezTo>
                    <a:pt x="10" y="11"/>
                    <a:pt x="12" y="9"/>
                    <a:pt x="12" y="6"/>
                  </a:cubicBezTo>
                  <a:cubicBezTo>
                    <a:pt x="12" y="3"/>
                    <a:pt x="9" y="0"/>
                    <a:pt x="6" y="0"/>
                  </a:cubicBezTo>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8" name="Line 408"/>
            <p:cNvSpPr>
              <a:spLocks noChangeShapeType="1"/>
            </p:cNvSpPr>
            <p:nvPr/>
          </p:nvSpPr>
          <p:spPr bwMode="auto">
            <a:xfrm flipV="1">
              <a:off x="3729" y="3507"/>
              <a:ext cx="0" cy="9"/>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79" name="Line 409"/>
            <p:cNvSpPr>
              <a:spLocks noChangeShapeType="1"/>
            </p:cNvSpPr>
            <p:nvPr/>
          </p:nvSpPr>
          <p:spPr bwMode="auto">
            <a:xfrm flipH="1">
              <a:off x="3723" y="3512"/>
              <a:ext cx="12" cy="0"/>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0" name="Freeform 410"/>
            <p:cNvSpPr>
              <a:spLocks/>
            </p:cNvSpPr>
            <p:nvPr/>
          </p:nvSpPr>
          <p:spPr bwMode="auto">
            <a:xfrm>
              <a:off x="3739" y="3505"/>
              <a:ext cx="29" cy="14"/>
            </a:xfrm>
            <a:custGeom>
              <a:avLst/>
              <a:gdLst>
                <a:gd name="T0" fmla="*/ 22 w 29"/>
                <a:gd name="T1" fmla="*/ 0 h 14"/>
                <a:gd name="T2" fmla="*/ 23 w 29"/>
                <a:gd name="T3" fmla="*/ 0 h 14"/>
                <a:gd name="T4" fmla="*/ 24 w 29"/>
                <a:gd name="T5" fmla="*/ 1 h 14"/>
                <a:gd name="T6" fmla="*/ 25 w 29"/>
                <a:gd name="T7" fmla="*/ 1 h 14"/>
                <a:gd name="T8" fmla="*/ 25 w 29"/>
                <a:gd name="T9" fmla="*/ 1 h 14"/>
                <a:gd name="T10" fmla="*/ 26 w 29"/>
                <a:gd name="T11" fmla="*/ 2 h 14"/>
                <a:gd name="T12" fmla="*/ 26 w 29"/>
                <a:gd name="T13" fmla="*/ 2 h 14"/>
                <a:gd name="T14" fmla="*/ 27 w 29"/>
                <a:gd name="T15" fmla="*/ 2 h 14"/>
                <a:gd name="T16" fmla="*/ 27 w 29"/>
                <a:gd name="T17" fmla="*/ 2 h 14"/>
                <a:gd name="T18" fmla="*/ 27 w 29"/>
                <a:gd name="T19" fmla="*/ 3 h 14"/>
                <a:gd name="T20" fmla="*/ 27 w 29"/>
                <a:gd name="T21" fmla="*/ 3 h 14"/>
                <a:gd name="T22" fmla="*/ 28 w 29"/>
                <a:gd name="T23" fmla="*/ 3 h 14"/>
                <a:gd name="T24" fmla="*/ 28 w 29"/>
                <a:gd name="T25" fmla="*/ 4 h 14"/>
                <a:gd name="T26" fmla="*/ 28 w 29"/>
                <a:gd name="T27" fmla="*/ 4 h 14"/>
                <a:gd name="T28" fmla="*/ 28 w 29"/>
                <a:gd name="T29" fmla="*/ 4 h 14"/>
                <a:gd name="T30" fmla="*/ 28 w 29"/>
                <a:gd name="T31" fmla="*/ 5 h 14"/>
                <a:gd name="T32" fmla="*/ 29 w 29"/>
                <a:gd name="T33" fmla="*/ 5 h 14"/>
                <a:gd name="T34" fmla="*/ 29 w 29"/>
                <a:gd name="T35" fmla="*/ 5 h 14"/>
                <a:gd name="T36" fmla="*/ 29 w 29"/>
                <a:gd name="T37" fmla="*/ 5 h 14"/>
                <a:gd name="T38" fmla="*/ 29 w 29"/>
                <a:gd name="T39" fmla="*/ 6 h 14"/>
                <a:gd name="T40" fmla="*/ 29 w 29"/>
                <a:gd name="T41" fmla="*/ 6 h 14"/>
                <a:gd name="T42" fmla="*/ 29 w 29"/>
                <a:gd name="T43" fmla="*/ 6 h 14"/>
                <a:gd name="T44" fmla="*/ 29 w 29"/>
                <a:gd name="T45" fmla="*/ 7 h 14"/>
                <a:gd name="T46" fmla="*/ 29 w 29"/>
                <a:gd name="T47" fmla="*/ 7 h 14"/>
                <a:gd name="T48" fmla="*/ 29 w 29"/>
                <a:gd name="T49" fmla="*/ 7 h 14"/>
                <a:gd name="T50" fmla="*/ 29 w 29"/>
                <a:gd name="T51" fmla="*/ 7 h 14"/>
                <a:gd name="T52" fmla="*/ 29 w 29"/>
                <a:gd name="T53" fmla="*/ 8 h 14"/>
                <a:gd name="T54" fmla="*/ 29 w 29"/>
                <a:gd name="T55" fmla="*/ 8 h 14"/>
                <a:gd name="T56" fmla="*/ 29 w 29"/>
                <a:gd name="T57" fmla="*/ 8 h 14"/>
                <a:gd name="T58" fmla="*/ 29 w 29"/>
                <a:gd name="T59" fmla="*/ 9 h 14"/>
                <a:gd name="T60" fmla="*/ 29 w 29"/>
                <a:gd name="T61" fmla="*/ 9 h 14"/>
                <a:gd name="T62" fmla="*/ 29 w 29"/>
                <a:gd name="T63" fmla="*/ 9 h 14"/>
                <a:gd name="T64" fmla="*/ 29 w 29"/>
                <a:gd name="T65" fmla="*/ 10 h 14"/>
                <a:gd name="T66" fmla="*/ 29 w 29"/>
                <a:gd name="T67" fmla="*/ 10 h 14"/>
                <a:gd name="T68" fmla="*/ 28 w 29"/>
                <a:gd name="T69" fmla="*/ 10 h 14"/>
                <a:gd name="T70" fmla="*/ 28 w 29"/>
                <a:gd name="T71" fmla="*/ 10 h 14"/>
                <a:gd name="T72" fmla="*/ 28 w 29"/>
                <a:gd name="T73" fmla="*/ 11 h 14"/>
                <a:gd name="T74" fmla="*/ 28 w 29"/>
                <a:gd name="T75" fmla="*/ 11 h 14"/>
                <a:gd name="T76" fmla="*/ 28 w 29"/>
                <a:gd name="T77" fmla="*/ 11 h 14"/>
                <a:gd name="T78" fmla="*/ 28 w 29"/>
                <a:gd name="T79" fmla="*/ 11 h 14"/>
                <a:gd name="T80" fmla="*/ 27 w 29"/>
                <a:gd name="T81" fmla="*/ 12 h 14"/>
                <a:gd name="T82" fmla="*/ 27 w 29"/>
                <a:gd name="T83" fmla="*/ 12 h 14"/>
                <a:gd name="T84" fmla="*/ 27 w 29"/>
                <a:gd name="T85" fmla="*/ 12 h 14"/>
                <a:gd name="T86" fmla="*/ 26 w 29"/>
                <a:gd name="T87" fmla="*/ 13 h 14"/>
                <a:gd name="T88" fmla="*/ 26 w 29"/>
                <a:gd name="T89" fmla="*/ 13 h 14"/>
                <a:gd name="T90" fmla="*/ 25 w 29"/>
                <a:gd name="T91" fmla="*/ 13 h 14"/>
                <a:gd name="T92" fmla="*/ 25 w 29"/>
                <a:gd name="T93" fmla="*/ 14 h 14"/>
                <a:gd name="T94" fmla="*/ 24 w 29"/>
                <a:gd name="T95" fmla="*/ 14 h 14"/>
                <a:gd name="T96" fmla="*/ 23 w 29"/>
                <a:gd name="T97" fmla="*/ 14 h 14"/>
                <a:gd name="T98" fmla="*/ 22 w 29"/>
                <a:gd name="T99" fmla="*/ 14 h 14"/>
                <a:gd name="T100" fmla="*/ 0 w 29"/>
                <a:gd name="T101" fmla="*/ 12 h 14"/>
                <a:gd name="T102" fmla="*/ 22 w 29"/>
                <a:gd name="T10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14">
                  <a:moveTo>
                    <a:pt x="22" y="0"/>
                  </a:moveTo>
                  <a:lnTo>
                    <a:pt x="22" y="0"/>
                  </a:lnTo>
                  <a:lnTo>
                    <a:pt x="23" y="0"/>
                  </a:lnTo>
                  <a:lnTo>
                    <a:pt x="23" y="0"/>
                  </a:lnTo>
                  <a:lnTo>
                    <a:pt x="24" y="1"/>
                  </a:lnTo>
                  <a:lnTo>
                    <a:pt x="24" y="1"/>
                  </a:lnTo>
                  <a:lnTo>
                    <a:pt x="24" y="1"/>
                  </a:lnTo>
                  <a:lnTo>
                    <a:pt x="25" y="1"/>
                  </a:lnTo>
                  <a:lnTo>
                    <a:pt x="25" y="1"/>
                  </a:lnTo>
                  <a:lnTo>
                    <a:pt x="25" y="1"/>
                  </a:lnTo>
                  <a:lnTo>
                    <a:pt x="25" y="1"/>
                  </a:lnTo>
                  <a:lnTo>
                    <a:pt x="26" y="2"/>
                  </a:lnTo>
                  <a:lnTo>
                    <a:pt x="26" y="2"/>
                  </a:lnTo>
                  <a:lnTo>
                    <a:pt x="26" y="2"/>
                  </a:lnTo>
                  <a:lnTo>
                    <a:pt x="26" y="2"/>
                  </a:lnTo>
                  <a:lnTo>
                    <a:pt x="27" y="2"/>
                  </a:lnTo>
                  <a:lnTo>
                    <a:pt x="27" y="2"/>
                  </a:lnTo>
                  <a:lnTo>
                    <a:pt x="27" y="2"/>
                  </a:lnTo>
                  <a:lnTo>
                    <a:pt x="27" y="2"/>
                  </a:lnTo>
                  <a:lnTo>
                    <a:pt x="27" y="3"/>
                  </a:lnTo>
                  <a:lnTo>
                    <a:pt x="27" y="3"/>
                  </a:lnTo>
                  <a:lnTo>
                    <a:pt x="27" y="3"/>
                  </a:lnTo>
                  <a:lnTo>
                    <a:pt x="28" y="3"/>
                  </a:lnTo>
                  <a:lnTo>
                    <a:pt x="28" y="3"/>
                  </a:lnTo>
                  <a:lnTo>
                    <a:pt x="28" y="3"/>
                  </a:lnTo>
                  <a:lnTo>
                    <a:pt x="28" y="4"/>
                  </a:lnTo>
                  <a:lnTo>
                    <a:pt x="28" y="4"/>
                  </a:lnTo>
                  <a:lnTo>
                    <a:pt x="28" y="4"/>
                  </a:lnTo>
                  <a:lnTo>
                    <a:pt x="28" y="4"/>
                  </a:lnTo>
                  <a:lnTo>
                    <a:pt x="28" y="4"/>
                  </a:lnTo>
                  <a:lnTo>
                    <a:pt x="28" y="4"/>
                  </a:lnTo>
                  <a:lnTo>
                    <a:pt x="28" y="5"/>
                  </a:lnTo>
                  <a:lnTo>
                    <a:pt x="28" y="5"/>
                  </a:lnTo>
                  <a:lnTo>
                    <a:pt x="29" y="5"/>
                  </a:lnTo>
                  <a:lnTo>
                    <a:pt x="29" y="5"/>
                  </a:lnTo>
                  <a:lnTo>
                    <a:pt x="29" y="5"/>
                  </a:lnTo>
                  <a:lnTo>
                    <a:pt x="29" y="5"/>
                  </a:lnTo>
                  <a:lnTo>
                    <a:pt x="29" y="5"/>
                  </a:lnTo>
                  <a:lnTo>
                    <a:pt x="29" y="5"/>
                  </a:lnTo>
                  <a:lnTo>
                    <a:pt x="29" y="6"/>
                  </a:lnTo>
                  <a:lnTo>
                    <a:pt x="29" y="6"/>
                  </a:lnTo>
                  <a:lnTo>
                    <a:pt x="29" y="6"/>
                  </a:lnTo>
                  <a:lnTo>
                    <a:pt x="29" y="6"/>
                  </a:lnTo>
                  <a:lnTo>
                    <a:pt x="29" y="6"/>
                  </a:lnTo>
                  <a:lnTo>
                    <a:pt x="29" y="6"/>
                  </a:lnTo>
                  <a:lnTo>
                    <a:pt x="29" y="7"/>
                  </a:lnTo>
                  <a:lnTo>
                    <a:pt x="29" y="7"/>
                  </a:lnTo>
                  <a:lnTo>
                    <a:pt x="29" y="7"/>
                  </a:lnTo>
                  <a:lnTo>
                    <a:pt x="29" y="7"/>
                  </a:lnTo>
                  <a:lnTo>
                    <a:pt x="29" y="7"/>
                  </a:lnTo>
                  <a:lnTo>
                    <a:pt x="29" y="7"/>
                  </a:lnTo>
                  <a:lnTo>
                    <a:pt x="29" y="7"/>
                  </a:lnTo>
                  <a:lnTo>
                    <a:pt x="29" y="8"/>
                  </a:lnTo>
                  <a:lnTo>
                    <a:pt x="29" y="8"/>
                  </a:lnTo>
                  <a:lnTo>
                    <a:pt x="29" y="8"/>
                  </a:lnTo>
                  <a:lnTo>
                    <a:pt x="29" y="8"/>
                  </a:lnTo>
                  <a:lnTo>
                    <a:pt x="29" y="8"/>
                  </a:lnTo>
                  <a:lnTo>
                    <a:pt x="29" y="8"/>
                  </a:lnTo>
                  <a:lnTo>
                    <a:pt x="29" y="8"/>
                  </a:lnTo>
                  <a:lnTo>
                    <a:pt x="29" y="9"/>
                  </a:lnTo>
                  <a:lnTo>
                    <a:pt x="29" y="9"/>
                  </a:lnTo>
                  <a:lnTo>
                    <a:pt x="29" y="9"/>
                  </a:lnTo>
                  <a:lnTo>
                    <a:pt x="29" y="9"/>
                  </a:lnTo>
                  <a:lnTo>
                    <a:pt x="29" y="9"/>
                  </a:lnTo>
                  <a:lnTo>
                    <a:pt x="29" y="9"/>
                  </a:lnTo>
                  <a:lnTo>
                    <a:pt x="29" y="10"/>
                  </a:lnTo>
                  <a:lnTo>
                    <a:pt x="29" y="10"/>
                  </a:lnTo>
                  <a:lnTo>
                    <a:pt x="29" y="10"/>
                  </a:lnTo>
                  <a:lnTo>
                    <a:pt x="28" y="10"/>
                  </a:lnTo>
                  <a:lnTo>
                    <a:pt x="28" y="10"/>
                  </a:lnTo>
                  <a:lnTo>
                    <a:pt x="28" y="10"/>
                  </a:lnTo>
                  <a:lnTo>
                    <a:pt x="28" y="10"/>
                  </a:lnTo>
                  <a:lnTo>
                    <a:pt x="28" y="10"/>
                  </a:lnTo>
                  <a:lnTo>
                    <a:pt x="28" y="11"/>
                  </a:lnTo>
                  <a:lnTo>
                    <a:pt x="28" y="11"/>
                  </a:lnTo>
                  <a:lnTo>
                    <a:pt x="28" y="11"/>
                  </a:lnTo>
                  <a:lnTo>
                    <a:pt x="28" y="11"/>
                  </a:lnTo>
                  <a:lnTo>
                    <a:pt x="28" y="11"/>
                  </a:lnTo>
                  <a:lnTo>
                    <a:pt x="28" y="11"/>
                  </a:lnTo>
                  <a:lnTo>
                    <a:pt x="28" y="11"/>
                  </a:lnTo>
                  <a:lnTo>
                    <a:pt x="27" y="12"/>
                  </a:lnTo>
                  <a:lnTo>
                    <a:pt x="27" y="12"/>
                  </a:lnTo>
                  <a:lnTo>
                    <a:pt x="27" y="12"/>
                  </a:lnTo>
                  <a:lnTo>
                    <a:pt x="27" y="12"/>
                  </a:lnTo>
                  <a:lnTo>
                    <a:pt x="27" y="12"/>
                  </a:lnTo>
                  <a:lnTo>
                    <a:pt x="27" y="12"/>
                  </a:lnTo>
                  <a:lnTo>
                    <a:pt x="26" y="13"/>
                  </a:lnTo>
                  <a:lnTo>
                    <a:pt x="26" y="13"/>
                  </a:lnTo>
                  <a:lnTo>
                    <a:pt x="26" y="13"/>
                  </a:lnTo>
                  <a:lnTo>
                    <a:pt x="26" y="13"/>
                  </a:lnTo>
                  <a:lnTo>
                    <a:pt x="26" y="13"/>
                  </a:lnTo>
                  <a:lnTo>
                    <a:pt x="25" y="13"/>
                  </a:lnTo>
                  <a:lnTo>
                    <a:pt x="25" y="13"/>
                  </a:lnTo>
                  <a:lnTo>
                    <a:pt x="25" y="14"/>
                  </a:lnTo>
                  <a:lnTo>
                    <a:pt x="25" y="14"/>
                  </a:lnTo>
                  <a:lnTo>
                    <a:pt x="24" y="14"/>
                  </a:lnTo>
                  <a:lnTo>
                    <a:pt x="24" y="14"/>
                  </a:lnTo>
                  <a:lnTo>
                    <a:pt x="23" y="14"/>
                  </a:lnTo>
                  <a:lnTo>
                    <a:pt x="23" y="14"/>
                  </a:lnTo>
                  <a:lnTo>
                    <a:pt x="22" y="14"/>
                  </a:lnTo>
                  <a:lnTo>
                    <a:pt x="22" y="14"/>
                  </a:lnTo>
                  <a:lnTo>
                    <a:pt x="0" y="12"/>
                  </a:lnTo>
                  <a:lnTo>
                    <a:pt x="0" y="2"/>
                  </a:lnTo>
                  <a:lnTo>
                    <a:pt x="22"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1" name="Freeform 411"/>
            <p:cNvSpPr>
              <a:spLocks/>
            </p:cNvSpPr>
            <p:nvPr/>
          </p:nvSpPr>
          <p:spPr bwMode="auto">
            <a:xfrm>
              <a:off x="3739" y="3505"/>
              <a:ext cx="29" cy="14"/>
            </a:xfrm>
            <a:custGeom>
              <a:avLst/>
              <a:gdLst>
                <a:gd name="T0" fmla="*/ 22 w 29"/>
                <a:gd name="T1" fmla="*/ 0 h 14"/>
                <a:gd name="T2" fmla="*/ 23 w 29"/>
                <a:gd name="T3" fmla="*/ 0 h 14"/>
                <a:gd name="T4" fmla="*/ 24 w 29"/>
                <a:gd name="T5" fmla="*/ 1 h 14"/>
                <a:gd name="T6" fmla="*/ 25 w 29"/>
                <a:gd name="T7" fmla="*/ 1 h 14"/>
                <a:gd name="T8" fmla="*/ 25 w 29"/>
                <a:gd name="T9" fmla="*/ 1 h 14"/>
                <a:gd name="T10" fmla="*/ 26 w 29"/>
                <a:gd name="T11" fmla="*/ 2 h 14"/>
                <a:gd name="T12" fmla="*/ 26 w 29"/>
                <a:gd name="T13" fmla="*/ 2 h 14"/>
                <a:gd name="T14" fmla="*/ 27 w 29"/>
                <a:gd name="T15" fmla="*/ 2 h 14"/>
                <a:gd name="T16" fmla="*/ 27 w 29"/>
                <a:gd name="T17" fmla="*/ 2 h 14"/>
                <a:gd name="T18" fmla="*/ 27 w 29"/>
                <a:gd name="T19" fmla="*/ 3 h 14"/>
                <a:gd name="T20" fmla="*/ 27 w 29"/>
                <a:gd name="T21" fmla="*/ 3 h 14"/>
                <a:gd name="T22" fmla="*/ 28 w 29"/>
                <a:gd name="T23" fmla="*/ 3 h 14"/>
                <a:gd name="T24" fmla="*/ 28 w 29"/>
                <a:gd name="T25" fmla="*/ 4 h 14"/>
                <a:gd name="T26" fmla="*/ 28 w 29"/>
                <a:gd name="T27" fmla="*/ 4 h 14"/>
                <a:gd name="T28" fmla="*/ 28 w 29"/>
                <a:gd name="T29" fmla="*/ 4 h 14"/>
                <a:gd name="T30" fmla="*/ 28 w 29"/>
                <a:gd name="T31" fmla="*/ 5 h 14"/>
                <a:gd name="T32" fmla="*/ 29 w 29"/>
                <a:gd name="T33" fmla="*/ 5 h 14"/>
                <a:gd name="T34" fmla="*/ 29 w 29"/>
                <a:gd name="T35" fmla="*/ 5 h 14"/>
                <a:gd name="T36" fmla="*/ 29 w 29"/>
                <a:gd name="T37" fmla="*/ 5 h 14"/>
                <a:gd name="T38" fmla="*/ 29 w 29"/>
                <a:gd name="T39" fmla="*/ 6 h 14"/>
                <a:gd name="T40" fmla="*/ 29 w 29"/>
                <a:gd name="T41" fmla="*/ 6 h 14"/>
                <a:gd name="T42" fmla="*/ 29 w 29"/>
                <a:gd name="T43" fmla="*/ 6 h 14"/>
                <a:gd name="T44" fmla="*/ 29 w 29"/>
                <a:gd name="T45" fmla="*/ 7 h 14"/>
                <a:gd name="T46" fmla="*/ 29 w 29"/>
                <a:gd name="T47" fmla="*/ 7 h 14"/>
                <a:gd name="T48" fmla="*/ 29 w 29"/>
                <a:gd name="T49" fmla="*/ 7 h 14"/>
                <a:gd name="T50" fmla="*/ 29 w 29"/>
                <a:gd name="T51" fmla="*/ 7 h 14"/>
                <a:gd name="T52" fmla="*/ 29 w 29"/>
                <a:gd name="T53" fmla="*/ 8 h 14"/>
                <a:gd name="T54" fmla="*/ 29 w 29"/>
                <a:gd name="T55" fmla="*/ 8 h 14"/>
                <a:gd name="T56" fmla="*/ 29 w 29"/>
                <a:gd name="T57" fmla="*/ 8 h 14"/>
                <a:gd name="T58" fmla="*/ 29 w 29"/>
                <a:gd name="T59" fmla="*/ 9 h 14"/>
                <a:gd name="T60" fmla="*/ 29 w 29"/>
                <a:gd name="T61" fmla="*/ 9 h 14"/>
                <a:gd name="T62" fmla="*/ 29 w 29"/>
                <a:gd name="T63" fmla="*/ 9 h 14"/>
                <a:gd name="T64" fmla="*/ 29 w 29"/>
                <a:gd name="T65" fmla="*/ 10 h 14"/>
                <a:gd name="T66" fmla="*/ 29 w 29"/>
                <a:gd name="T67" fmla="*/ 10 h 14"/>
                <a:gd name="T68" fmla="*/ 28 w 29"/>
                <a:gd name="T69" fmla="*/ 10 h 14"/>
                <a:gd name="T70" fmla="*/ 28 w 29"/>
                <a:gd name="T71" fmla="*/ 10 h 14"/>
                <a:gd name="T72" fmla="*/ 28 w 29"/>
                <a:gd name="T73" fmla="*/ 11 h 14"/>
                <a:gd name="T74" fmla="*/ 28 w 29"/>
                <a:gd name="T75" fmla="*/ 11 h 14"/>
                <a:gd name="T76" fmla="*/ 28 w 29"/>
                <a:gd name="T77" fmla="*/ 11 h 14"/>
                <a:gd name="T78" fmla="*/ 28 w 29"/>
                <a:gd name="T79" fmla="*/ 11 h 14"/>
                <a:gd name="T80" fmla="*/ 27 w 29"/>
                <a:gd name="T81" fmla="*/ 12 h 14"/>
                <a:gd name="T82" fmla="*/ 27 w 29"/>
                <a:gd name="T83" fmla="*/ 12 h 14"/>
                <a:gd name="T84" fmla="*/ 27 w 29"/>
                <a:gd name="T85" fmla="*/ 12 h 14"/>
                <a:gd name="T86" fmla="*/ 26 w 29"/>
                <a:gd name="T87" fmla="*/ 13 h 14"/>
                <a:gd name="T88" fmla="*/ 26 w 29"/>
                <a:gd name="T89" fmla="*/ 13 h 14"/>
                <a:gd name="T90" fmla="*/ 25 w 29"/>
                <a:gd name="T91" fmla="*/ 13 h 14"/>
                <a:gd name="T92" fmla="*/ 25 w 29"/>
                <a:gd name="T93" fmla="*/ 14 h 14"/>
                <a:gd name="T94" fmla="*/ 24 w 29"/>
                <a:gd name="T95" fmla="*/ 14 h 14"/>
                <a:gd name="T96" fmla="*/ 23 w 29"/>
                <a:gd name="T97" fmla="*/ 14 h 14"/>
                <a:gd name="T98" fmla="*/ 22 w 29"/>
                <a:gd name="T99" fmla="*/ 14 h 14"/>
                <a:gd name="T100" fmla="*/ 0 w 29"/>
                <a:gd name="T101" fmla="*/ 12 h 14"/>
                <a:gd name="T102" fmla="*/ 22 w 29"/>
                <a:gd name="T10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14">
                  <a:moveTo>
                    <a:pt x="22" y="0"/>
                  </a:moveTo>
                  <a:lnTo>
                    <a:pt x="22" y="0"/>
                  </a:lnTo>
                  <a:lnTo>
                    <a:pt x="23" y="0"/>
                  </a:lnTo>
                  <a:lnTo>
                    <a:pt x="23" y="0"/>
                  </a:lnTo>
                  <a:lnTo>
                    <a:pt x="24" y="1"/>
                  </a:lnTo>
                  <a:lnTo>
                    <a:pt x="24" y="1"/>
                  </a:lnTo>
                  <a:lnTo>
                    <a:pt x="24" y="1"/>
                  </a:lnTo>
                  <a:lnTo>
                    <a:pt x="25" y="1"/>
                  </a:lnTo>
                  <a:lnTo>
                    <a:pt x="25" y="1"/>
                  </a:lnTo>
                  <a:lnTo>
                    <a:pt x="25" y="1"/>
                  </a:lnTo>
                  <a:lnTo>
                    <a:pt x="25" y="1"/>
                  </a:lnTo>
                  <a:lnTo>
                    <a:pt x="26" y="2"/>
                  </a:lnTo>
                  <a:lnTo>
                    <a:pt x="26" y="2"/>
                  </a:lnTo>
                  <a:lnTo>
                    <a:pt x="26" y="2"/>
                  </a:lnTo>
                  <a:lnTo>
                    <a:pt x="26" y="2"/>
                  </a:lnTo>
                  <a:lnTo>
                    <a:pt x="27" y="2"/>
                  </a:lnTo>
                  <a:lnTo>
                    <a:pt x="27" y="2"/>
                  </a:lnTo>
                  <a:lnTo>
                    <a:pt x="27" y="2"/>
                  </a:lnTo>
                  <a:lnTo>
                    <a:pt x="27" y="2"/>
                  </a:lnTo>
                  <a:lnTo>
                    <a:pt x="27" y="3"/>
                  </a:lnTo>
                  <a:lnTo>
                    <a:pt x="27" y="3"/>
                  </a:lnTo>
                  <a:lnTo>
                    <a:pt x="27" y="3"/>
                  </a:lnTo>
                  <a:lnTo>
                    <a:pt x="28" y="3"/>
                  </a:lnTo>
                  <a:lnTo>
                    <a:pt x="28" y="3"/>
                  </a:lnTo>
                  <a:lnTo>
                    <a:pt x="28" y="3"/>
                  </a:lnTo>
                  <a:lnTo>
                    <a:pt x="28" y="4"/>
                  </a:lnTo>
                  <a:lnTo>
                    <a:pt x="28" y="4"/>
                  </a:lnTo>
                  <a:lnTo>
                    <a:pt x="28" y="4"/>
                  </a:lnTo>
                  <a:lnTo>
                    <a:pt x="28" y="4"/>
                  </a:lnTo>
                  <a:lnTo>
                    <a:pt x="28" y="4"/>
                  </a:lnTo>
                  <a:lnTo>
                    <a:pt x="28" y="4"/>
                  </a:lnTo>
                  <a:lnTo>
                    <a:pt x="28" y="5"/>
                  </a:lnTo>
                  <a:lnTo>
                    <a:pt x="28" y="5"/>
                  </a:lnTo>
                  <a:lnTo>
                    <a:pt x="29" y="5"/>
                  </a:lnTo>
                  <a:lnTo>
                    <a:pt x="29" y="5"/>
                  </a:lnTo>
                  <a:lnTo>
                    <a:pt x="29" y="5"/>
                  </a:lnTo>
                  <a:lnTo>
                    <a:pt x="29" y="5"/>
                  </a:lnTo>
                  <a:lnTo>
                    <a:pt x="29" y="5"/>
                  </a:lnTo>
                  <a:lnTo>
                    <a:pt x="29" y="5"/>
                  </a:lnTo>
                  <a:lnTo>
                    <a:pt x="29" y="6"/>
                  </a:lnTo>
                  <a:lnTo>
                    <a:pt x="29" y="6"/>
                  </a:lnTo>
                  <a:lnTo>
                    <a:pt x="29" y="6"/>
                  </a:lnTo>
                  <a:lnTo>
                    <a:pt x="29" y="6"/>
                  </a:lnTo>
                  <a:lnTo>
                    <a:pt x="29" y="6"/>
                  </a:lnTo>
                  <a:lnTo>
                    <a:pt x="29" y="6"/>
                  </a:lnTo>
                  <a:lnTo>
                    <a:pt x="29" y="7"/>
                  </a:lnTo>
                  <a:lnTo>
                    <a:pt x="29" y="7"/>
                  </a:lnTo>
                  <a:lnTo>
                    <a:pt x="29" y="7"/>
                  </a:lnTo>
                  <a:lnTo>
                    <a:pt x="29" y="7"/>
                  </a:lnTo>
                  <a:lnTo>
                    <a:pt x="29" y="7"/>
                  </a:lnTo>
                  <a:lnTo>
                    <a:pt x="29" y="7"/>
                  </a:lnTo>
                  <a:lnTo>
                    <a:pt x="29" y="7"/>
                  </a:lnTo>
                  <a:lnTo>
                    <a:pt x="29" y="8"/>
                  </a:lnTo>
                  <a:lnTo>
                    <a:pt x="29" y="8"/>
                  </a:lnTo>
                  <a:lnTo>
                    <a:pt x="29" y="8"/>
                  </a:lnTo>
                  <a:lnTo>
                    <a:pt x="29" y="8"/>
                  </a:lnTo>
                  <a:lnTo>
                    <a:pt x="29" y="8"/>
                  </a:lnTo>
                  <a:lnTo>
                    <a:pt x="29" y="8"/>
                  </a:lnTo>
                  <a:lnTo>
                    <a:pt x="29" y="8"/>
                  </a:lnTo>
                  <a:lnTo>
                    <a:pt x="29" y="9"/>
                  </a:lnTo>
                  <a:lnTo>
                    <a:pt x="29" y="9"/>
                  </a:lnTo>
                  <a:lnTo>
                    <a:pt x="29" y="9"/>
                  </a:lnTo>
                  <a:lnTo>
                    <a:pt x="29" y="9"/>
                  </a:lnTo>
                  <a:lnTo>
                    <a:pt x="29" y="9"/>
                  </a:lnTo>
                  <a:lnTo>
                    <a:pt x="29" y="9"/>
                  </a:lnTo>
                  <a:lnTo>
                    <a:pt x="29" y="10"/>
                  </a:lnTo>
                  <a:lnTo>
                    <a:pt x="29" y="10"/>
                  </a:lnTo>
                  <a:lnTo>
                    <a:pt x="29" y="10"/>
                  </a:lnTo>
                  <a:lnTo>
                    <a:pt x="28" y="10"/>
                  </a:lnTo>
                  <a:lnTo>
                    <a:pt x="28" y="10"/>
                  </a:lnTo>
                  <a:lnTo>
                    <a:pt x="28" y="10"/>
                  </a:lnTo>
                  <a:lnTo>
                    <a:pt x="28" y="10"/>
                  </a:lnTo>
                  <a:lnTo>
                    <a:pt x="28" y="10"/>
                  </a:lnTo>
                  <a:lnTo>
                    <a:pt x="28" y="11"/>
                  </a:lnTo>
                  <a:lnTo>
                    <a:pt x="28" y="11"/>
                  </a:lnTo>
                  <a:lnTo>
                    <a:pt x="28" y="11"/>
                  </a:lnTo>
                  <a:lnTo>
                    <a:pt x="28" y="11"/>
                  </a:lnTo>
                  <a:lnTo>
                    <a:pt x="28" y="11"/>
                  </a:lnTo>
                  <a:lnTo>
                    <a:pt x="28" y="11"/>
                  </a:lnTo>
                  <a:lnTo>
                    <a:pt x="28" y="11"/>
                  </a:lnTo>
                  <a:lnTo>
                    <a:pt x="27" y="12"/>
                  </a:lnTo>
                  <a:lnTo>
                    <a:pt x="27" y="12"/>
                  </a:lnTo>
                  <a:lnTo>
                    <a:pt x="27" y="12"/>
                  </a:lnTo>
                  <a:lnTo>
                    <a:pt x="27" y="12"/>
                  </a:lnTo>
                  <a:lnTo>
                    <a:pt x="27" y="12"/>
                  </a:lnTo>
                  <a:lnTo>
                    <a:pt x="27" y="12"/>
                  </a:lnTo>
                  <a:lnTo>
                    <a:pt x="26" y="13"/>
                  </a:lnTo>
                  <a:lnTo>
                    <a:pt x="26" y="13"/>
                  </a:lnTo>
                  <a:lnTo>
                    <a:pt x="26" y="13"/>
                  </a:lnTo>
                  <a:lnTo>
                    <a:pt x="26" y="13"/>
                  </a:lnTo>
                  <a:lnTo>
                    <a:pt x="26" y="13"/>
                  </a:lnTo>
                  <a:lnTo>
                    <a:pt x="25" y="13"/>
                  </a:lnTo>
                  <a:lnTo>
                    <a:pt x="25" y="13"/>
                  </a:lnTo>
                  <a:lnTo>
                    <a:pt x="25" y="14"/>
                  </a:lnTo>
                  <a:lnTo>
                    <a:pt x="25" y="14"/>
                  </a:lnTo>
                  <a:lnTo>
                    <a:pt x="24" y="14"/>
                  </a:lnTo>
                  <a:lnTo>
                    <a:pt x="24" y="14"/>
                  </a:lnTo>
                  <a:lnTo>
                    <a:pt x="23" y="14"/>
                  </a:lnTo>
                  <a:lnTo>
                    <a:pt x="23" y="14"/>
                  </a:lnTo>
                  <a:lnTo>
                    <a:pt x="22" y="14"/>
                  </a:lnTo>
                  <a:lnTo>
                    <a:pt x="22" y="14"/>
                  </a:lnTo>
                  <a:lnTo>
                    <a:pt x="0" y="12"/>
                  </a:lnTo>
                  <a:lnTo>
                    <a:pt x="0" y="2"/>
                  </a:lnTo>
                  <a:lnTo>
                    <a:pt x="22" y="0"/>
                  </a:lnTo>
                  <a:close/>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2" name="Freeform 412"/>
            <p:cNvSpPr>
              <a:spLocks/>
            </p:cNvSpPr>
            <p:nvPr/>
          </p:nvSpPr>
          <p:spPr bwMode="auto">
            <a:xfrm>
              <a:off x="4129" y="3450"/>
              <a:ext cx="64" cy="95"/>
            </a:xfrm>
            <a:custGeom>
              <a:avLst/>
              <a:gdLst>
                <a:gd name="T0" fmla="*/ 271 w 552"/>
                <a:gd name="T1" fmla="*/ 2 h 814"/>
                <a:gd name="T2" fmla="*/ 2 w 552"/>
                <a:gd name="T3" fmla="*/ 410 h 814"/>
                <a:gd name="T4" fmla="*/ 281 w 552"/>
                <a:gd name="T5" fmla="*/ 812 h 814"/>
                <a:gd name="T6" fmla="*/ 549 w 552"/>
                <a:gd name="T7" fmla="*/ 403 h 814"/>
                <a:gd name="T8" fmla="*/ 271 w 552"/>
                <a:gd name="T9" fmla="*/ 2 h 814"/>
              </a:gdLst>
              <a:ahLst/>
              <a:cxnLst>
                <a:cxn ang="0">
                  <a:pos x="T0" y="T1"/>
                </a:cxn>
                <a:cxn ang="0">
                  <a:pos x="T2" y="T3"/>
                </a:cxn>
                <a:cxn ang="0">
                  <a:pos x="T4" y="T5"/>
                </a:cxn>
                <a:cxn ang="0">
                  <a:pos x="T6" y="T7"/>
                </a:cxn>
                <a:cxn ang="0">
                  <a:pos x="T8" y="T9"/>
                </a:cxn>
              </a:cxnLst>
              <a:rect l="0" t="0" r="r" b="b"/>
              <a:pathLst>
                <a:path w="552" h="814">
                  <a:moveTo>
                    <a:pt x="271" y="2"/>
                  </a:moveTo>
                  <a:cubicBezTo>
                    <a:pt x="120" y="3"/>
                    <a:pt x="0" y="186"/>
                    <a:pt x="2" y="410"/>
                  </a:cubicBezTo>
                  <a:cubicBezTo>
                    <a:pt x="5" y="634"/>
                    <a:pt x="130" y="814"/>
                    <a:pt x="281" y="812"/>
                  </a:cubicBezTo>
                  <a:cubicBezTo>
                    <a:pt x="432" y="810"/>
                    <a:pt x="552" y="627"/>
                    <a:pt x="549" y="403"/>
                  </a:cubicBezTo>
                  <a:cubicBezTo>
                    <a:pt x="547" y="180"/>
                    <a:pt x="422" y="0"/>
                    <a:pt x="271" y="2"/>
                  </a:cubicBezTo>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3" name="Freeform 413"/>
            <p:cNvSpPr>
              <a:spLocks/>
            </p:cNvSpPr>
            <p:nvPr/>
          </p:nvSpPr>
          <p:spPr bwMode="auto">
            <a:xfrm>
              <a:off x="4129" y="3450"/>
              <a:ext cx="64" cy="95"/>
            </a:xfrm>
            <a:custGeom>
              <a:avLst/>
              <a:gdLst>
                <a:gd name="T0" fmla="*/ 31 w 64"/>
                <a:gd name="T1" fmla="*/ 1 h 95"/>
                <a:gd name="T2" fmla="*/ 0 w 64"/>
                <a:gd name="T3" fmla="*/ 48 h 95"/>
                <a:gd name="T4" fmla="*/ 32 w 64"/>
                <a:gd name="T5" fmla="*/ 94 h 95"/>
                <a:gd name="T6" fmla="*/ 64 w 64"/>
                <a:gd name="T7" fmla="*/ 47 h 95"/>
                <a:gd name="T8" fmla="*/ 31 w 64"/>
                <a:gd name="T9" fmla="*/ 1 h 95"/>
              </a:gdLst>
              <a:ahLst/>
              <a:cxnLst>
                <a:cxn ang="0">
                  <a:pos x="T0" y="T1"/>
                </a:cxn>
                <a:cxn ang="0">
                  <a:pos x="T2" y="T3"/>
                </a:cxn>
                <a:cxn ang="0">
                  <a:pos x="T4" y="T5"/>
                </a:cxn>
                <a:cxn ang="0">
                  <a:pos x="T6" y="T7"/>
                </a:cxn>
                <a:cxn ang="0">
                  <a:pos x="T8" y="T9"/>
                </a:cxn>
              </a:cxnLst>
              <a:rect l="0" t="0" r="r" b="b"/>
              <a:pathLst>
                <a:path w="64" h="95">
                  <a:moveTo>
                    <a:pt x="31" y="1"/>
                  </a:moveTo>
                  <a:cubicBezTo>
                    <a:pt x="14" y="1"/>
                    <a:pt x="0" y="22"/>
                    <a:pt x="0" y="48"/>
                  </a:cubicBezTo>
                  <a:cubicBezTo>
                    <a:pt x="0" y="74"/>
                    <a:pt x="15" y="95"/>
                    <a:pt x="32" y="94"/>
                  </a:cubicBezTo>
                  <a:cubicBezTo>
                    <a:pt x="50" y="94"/>
                    <a:pt x="64" y="73"/>
                    <a:pt x="64" y="47"/>
                  </a:cubicBezTo>
                  <a:cubicBezTo>
                    <a:pt x="63" y="21"/>
                    <a:pt x="49" y="0"/>
                    <a:pt x="31" y="1"/>
                  </a:cubicBezTo>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4" name="Freeform 414"/>
            <p:cNvSpPr>
              <a:spLocks/>
            </p:cNvSpPr>
            <p:nvPr/>
          </p:nvSpPr>
          <p:spPr bwMode="auto">
            <a:xfrm>
              <a:off x="4137" y="3458"/>
              <a:ext cx="48" cy="79"/>
            </a:xfrm>
            <a:custGeom>
              <a:avLst/>
              <a:gdLst>
                <a:gd name="T0" fmla="*/ 201 w 410"/>
                <a:gd name="T1" fmla="*/ 1 h 681"/>
                <a:gd name="T2" fmla="*/ 2 w 410"/>
                <a:gd name="T3" fmla="*/ 343 h 681"/>
                <a:gd name="T4" fmla="*/ 209 w 410"/>
                <a:gd name="T5" fmla="*/ 679 h 681"/>
                <a:gd name="T6" fmla="*/ 408 w 410"/>
                <a:gd name="T7" fmla="*/ 338 h 681"/>
                <a:gd name="T8" fmla="*/ 201 w 410"/>
                <a:gd name="T9" fmla="*/ 1 h 681"/>
              </a:gdLst>
              <a:ahLst/>
              <a:cxnLst>
                <a:cxn ang="0">
                  <a:pos x="T0" y="T1"/>
                </a:cxn>
                <a:cxn ang="0">
                  <a:pos x="T2" y="T3"/>
                </a:cxn>
                <a:cxn ang="0">
                  <a:pos x="T4" y="T5"/>
                </a:cxn>
                <a:cxn ang="0">
                  <a:pos x="T6" y="T7"/>
                </a:cxn>
                <a:cxn ang="0">
                  <a:pos x="T8" y="T9"/>
                </a:cxn>
              </a:cxnLst>
              <a:rect l="0" t="0" r="r" b="b"/>
              <a:pathLst>
                <a:path w="410" h="681">
                  <a:moveTo>
                    <a:pt x="201" y="1"/>
                  </a:moveTo>
                  <a:cubicBezTo>
                    <a:pt x="89" y="3"/>
                    <a:pt x="0" y="156"/>
                    <a:pt x="2" y="343"/>
                  </a:cubicBezTo>
                  <a:cubicBezTo>
                    <a:pt x="4" y="530"/>
                    <a:pt x="97" y="681"/>
                    <a:pt x="209" y="679"/>
                  </a:cubicBezTo>
                  <a:cubicBezTo>
                    <a:pt x="321" y="678"/>
                    <a:pt x="410" y="525"/>
                    <a:pt x="408" y="338"/>
                  </a:cubicBezTo>
                  <a:cubicBezTo>
                    <a:pt x="406" y="151"/>
                    <a:pt x="313" y="0"/>
                    <a:pt x="201" y="1"/>
                  </a:cubicBezTo>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5" name="Freeform 415"/>
            <p:cNvSpPr>
              <a:spLocks/>
            </p:cNvSpPr>
            <p:nvPr/>
          </p:nvSpPr>
          <p:spPr bwMode="auto">
            <a:xfrm>
              <a:off x="4137" y="3458"/>
              <a:ext cx="48" cy="79"/>
            </a:xfrm>
            <a:custGeom>
              <a:avLst/>
              <a:gdLst>
                <a:gd name="T0" fmla="*/ 24 w 48"/>
                <a:gd name="T1" fmla="*/ 0 h 79"/>
                <a:gd name="T2" fmla="*/ 0 w 48"/>
                <a:gd name="T3" fmla="*/ 40 h 79"/>
                <a:gd name="T4" fmla="*/ 24 w 48"/>
                <a:gd name="T5" fmla="*/ 79 h 79"/>
                <a:gd name="T6" fmla="*/ 48 w 48"/>
                <a:gd name="T7" fmla="*/ 39 h 79"/>
                <a:gd name="T8" fmla="*/ 24 w 48"/>
                <a:gd name="T9" fmla="*/ 0 h 79"/>
              </a:gdLst>
              <a:ahLst/>
              <a:cxnLst>
                <a:cxn ang="0">
                  <a:pos x="T0" y="T1"/>
                </a:cxn>
                <a:cxn ang="0">
                  <a:pos x="T2" y="T3"/>
                </a:cxn>
                <a:cxn ang="0">
                  <a:pos x="T4" y="T5"/>
                </a:cxn>
                <a:cxn ang="0">
                  <a:pos x="T6" y="T7"/>
                </a:cxn>
                <a:cxn ang="0">
                  <a:pos x="T8" y="T9"/>
                </a:cxn>
              </a:cxnLst>
              <a:rect l="0" t="0" r="r" b="b"/>
              <a:pathLst>
                <a:path w="48" h="79">
                  <a:moveTo>
                    <a:pt x="24" y="0"/>
                  </a:moveTo>
                  <a:cubicBezTo>
                    <a:pt x="11" y="1"/>
                    <a:pt x="0" y="18"/>
                    <a:pt x="0" y="40"/>
                  </a:cubicBezTo>
                  <a:cubicBezTo>
                    <a:pt x="1" y="62"/>
                    <a:pt x="11" y="79"/>
                    <a:pt x="24" y="79"/>
                  </a:cubicBezTo>
                  <a:cubicBezTo>
                    <a:pt x="37" y="79"/>
                    <a:pt x="48" y="61"/>
                    <a:pt x="48" y="39"/>
                  </a:cubicBezTo>
                  <a:cubicBezTo>
                    <a:pt x="47" y="18"/>
                    <a:pt x="37" y="0"/>
                    <a:pt x="24" y="0"/>
                  </a:cubicBezTo>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6" name="Freeform 416"/>
            <p:cNvSpPr>
              <a:spLocks/>
            </p:cNvSpPr>
            <p:nvPr/>
          </p:nvSpPr>
          <p:spPr bwMode="auto">
            <a:xfrm>
              <a:off x="4194" y="3507"/>
              <a:ext cx="12" cy="11"/>
            </a:xfrm>
            <a:custGeom>
              <a:avLst/>
              <a:gdLst>
                <a:gd name="T0" fmla="*/ 52 w 104"/>
                <a:gd name="T1" fmla="*/ 0 h 97"/>
                <a:gd name="T2" fmla="*/ 0 w 104"/>
                <a:gd name="T3" fmla="*/ 49 h 97"/>
                <a:gd name="T4" fmla="*/ 53 w 104"/>
                <a:gd name="T5" fmla="*/ 97 h 97"/>
                <a:gd name="T6" fmla="*/ 104 w 104"/>
                <a:gd name="T7" fmla="*/ 48 h 97"/>
                <a:gd name="T8" fmla="*/ 52 w 104"/>
                <a:gd name="T9" fmla="*/ 0 h 97"/>
              </a:gdLst>
              <a:ahLst/>
              <a:cxnLst>
                <a:cxn ang="0">
                  <a:pos x="T0" y="T1"/>
                </a:cxn>
                <a:cxn ang="0">
                  <a:pos x="T2" y="T3"/>
                </a:cxn>
                <a:cxn ang="0">
                  <a:pos x="T4" y="T5"/>
                </a:cxn>
                <a:cxn ang="0">
                  <a:pos x="T6" y="T7"/>
                </a:cxn>
                <a:cxn ang="0">
                  <a:pos x="T8" y="T9"/>
                </a:cxn>
              </a:cxnLst>
              <a:rect l="0" t="0" r="r" b="b"/>
              <a:pathLst>
                <a:path w="104" h="97">
                  <a:moveTo>
                    <a:pt x="52" y="0"/>
                  </a:moveTo>
                  <a:cubicBezTo>
                    <a:pt x="23" y="1"/>
                    <a:pt x="0" y="23"/>
                    <a:pt x="0" y="49"/>
                  </a:cubicBezTo>
                  <a:cubicBezTo>
                    <a:pt x="1" y="76"/>
                    <a:pt x="24" y="97"/>
                    <a:pt x="53" y="97"/>
                  </a:cubicBezTo>
                  <a:cubicBezTo>
                    <a:pt x="81" y="96"/>
                    <a:pt x="104" y="74"/>
                    <a:pt x="104" y="48"/>
                  </a:cubicBezTo>
                  <a:cubicBezTo>
                    <a:pt x="104" y="21"/>
                    <a:pt x="80" y="0"/>
                    <a:pt x="52" y="0"/>
                  </a:cubicBezTo>
                </a:path>
              </a:pathLst>
            </a:custGeom>
            <a:solidFill>
              <a:srgbClr val="E0E0E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7" name="Oval 417"/>
            <p:cNvSpPr>
              <a:spLocks noChangeArrowheads="1"/>
            </p:cNvSpPr>
            <p:nvPr/>
          </p:nvSpPr>
          <p:spPr bwMode="auto">
            <a:xfrm>
              <a:off x="4194" y="3507"/>
              <a:ext cx="12" cy="11"/>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8" name="Freeform 418"/>
            <p:cNvSpPr>
              <a:spLocks/>
            </p:cNvSpPr>
            <p:nvPr/>
          </p:nvSpPr>
          <p:spPr bwMode="auto">
            <a:xfrm>
              <a:off x="4193" y="3478"/>
              <a:ext cx="12" cy="12"/>
            </a:xfrm>
            <a:custGeom>
              <a:avLst/>
              <a:gdLst>
                <a:gd name="T0" fmla="*/ 54 w 108"/>
                <a:gd name="T1" fmla="*/ 0 h 99"/>
                <a:gd name="T2" fmla="*/ 1 w 108"/>
                <a:gd name="T3" fmla="*/ 50 h 99"/>
                <a:gd name="T4" fmla="*/ 55 w 108"/>
                <a:gd name="T5" fmla="*/ 99 h 99"/>
                <a:gd name="T6" fmla="*/ 108 w 108"/>
                <a:gd name="T7" fmla="*/ 49 h 99"/>
                <a:gd name="T8" fmla="*/ 54 w 108"/>
                <a:gd name="T9" fmla="*/ 0 h 99"/>
              </a:gdLst>
              <a:ahLst/>
              <a:cxnLst>
                <a:cxn ang="0">
                  <a:pos x="T0" y="T1"/>
                </a:cxn>
                <a:cxn ang="0">
                  <a:pos x="T2" y="T3"/>
                </a:cxn>
                <a:cxn ang="0">
                  <a:pos x="T4" y="T5"/>
                </a:cxn>
                <a:cxn ang="0">
                  <a:pos x="T6" y="T7"/>
                </a:cxn>
                <a:cxn ang="0">
                  <a:pos x="T8" y="T9"/>
                </a:cxn>
              </a:cxnLst>
              <a:rect l="0" t="0" r="r" b="b"/>
              <a:pathLst>
                <a:path w="108" h="99">
                  <a:moveTo>
                    <a:pt x="54" y="0"/>
                  </a:moveTo>
                  <a:cubicBezTo>
                    <a:pt x="24" y="1"/>
                    <a:pt x="0" y="23"/>
                    <a:pt x="1" y="50"/>
                  </a:cubicBezTo>
                  <a:cubicBezTo>
                    <a:pt x="1" y="77"/>
                    <a:pt x="25" y="99"/>
                    <a:pt x="55" y="99"/>
                  </a:cubicBezTo>
                  <a:cubicBezTo>
                    <a:pt x="85" y="98"/>
                    <a:pt x="108" y="76"/>
                    <a:pt x="108" y="49"/>
                  </a:cubicBezTo>
                  <a:cubicBezTo>
                    <a:pt x="108" y="22"/>
                    <a:pt x="83" y="0"/>
                    <a:pt x="54" y="0"/>
                  </a:cubicBezTo>
                </a:path>
              </a:pathLst>
            </a:custGeom>
            <a:solidFill>
              <a:srgbClr val="E0E0E0"/>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89" name="Freeform 419"/>
            <p:cNvSpPr>
              <a:spLocks/>
            </p:cNvSpPr>
            <p:nvPr/>
          </p:nvSpPr>
          <p:spPr bwMode="auto">
            <a:xfrm>
              <a:off x="4193" y="3478"/>
              <a:ext cx="12" cy="12"/>
            </a:xfrm>
            <a:custGeom>
              <a:avLst/>
              <a:gdLst>
                <a:gd name="T0" fmla="*/ 6 w 12"/>
                <a:gd name="T1" fmla="*/ 0 h 12"/>
                <a:gd name="T2" fmla="*/ 0 w 12"/>
                <a:gd name="T3" fmla="*/ 6 h 12"/>
                <a:gd name="T4" fmla="*/ 6 w 12"/>
                <a:gd name="T5" fmla="*/ 12 h 12"/>
                <a:gd name="T6" fmla="*/ 12 w 12"/>
                <a:gd name="T7" fmla="*/ 6 h 12"/>
                <a:gd name="T8" fmla="*/ 6 w 12"/>
                <a:gd name="T9" fmla="*/ 0 h 12"/>
              </a:gdLst>
              <a:ahLst/>
              <a:cxnLst>
                <a:cxn ang="0">
                  <a:pos x="T0" y="T1"/>
                </a:cxn>
                <a:cxn ang="0">
                  <a:pos x="T2" y="T3"/>
                </a:cxn>
                <a:cxn ang="0">
                  <a:pos x="T4" y="T5"/>
                </a:cxn>
                <a:cxn ang="0">
                  <a:pos x="T6" y="T7"/>
                </a:cxn>
                <a:cxn ang="0">
                  <a:pos x="T8" y="T9"/>
                </a:cxn>
              </a:cxnLst>
              <a:rect l="0" t="0" r="r" b="b"/>
              <a:pathLst>
                <a:path w="12" h="12">
                  <a:moveTo>
                    <a:pt x="6" y="0"/>
                  </a:moveTo>
                  <a:cubicBezTo>
                    <a:pt x="3" y="0"/>
                    <a:pt x="0" y="3"/>
                    <a:pt x="0" y="6"/>
                  </a:cubicBezTo>
                  <a:cubicBezTo>
                    <a:pt x="0" y="9"/>
                    <a:pt x="3" y="12"/>
                    <a:pt x="6" y="12"/>
                  </a:cubicBezTo>
                  <a:cubicBezTo>
                    <a:pt x="10" y="12"/>
                    <a:pt x="12" y="9"/>
                    <a:pt x="12" y="6"/>
                  </a:cubicBezTo>
                  <a:cubicBezTo>
                    <a:pt x="12" y="3"/>
                    <a:pt x="9" y="0"/>
                    <a:pt x="6" y="0"/>
                  </a:cubicBezTo>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0" name="Freeform 420"/>
            <p:cNvSpPr>
              <a:spLocks/>
            </p:cNvSpPr>
            <p:nvPr/>
          </p:nvSpPr>
          <p:spPr bwMode="auto">
            <a:xfrm>
              <a:off x="4160" y="3492"/>
              <a:ext cx="12" cy="12"/>
            </a:xfrm>
            <a:custGeom>
              <a:avLst/>
              <a:gdLst>
                <a:gd name="T0" fmla="*/ 53 w 108"/>
                <a:gd name="T1" fmla="*/ 0 h 99"/>
                <a:gd name="T2" fmla="*/ 0 w 108"/>
                <a:gd name="T3" fmla="*/ 50 h 99"/>
                <a:gd name="T4" fmla="*/ 54 w 108"/>
                <a:gd name="T5" fmla="*/ 98 h 99"/>
                <a:gd name="T6" fmla="*/ 108 w 108"/>
                <a:gd name="T7" fmla="*/ 48 h 99"/>
                <a:gd name="T8" fmla="*/ 53 w 108"/>
                <a:gd name="T9" fmla="*/ 0 h 99"/>
              </a:gdLst>
              <a:ahLst/>
              <a:cxnLst>
                <a:cxn ang="0">
                  <a:pos x="T0" y="T1"/>
                </a:cxn>
                <a:cxn ang="0">
                  <a:pos x="T2" y="T3"/>
                </a:cxn>
                <a:cxn ang="0">
                  <a:pos x="T4" y="T5"/>
                </a:cxn>
                <a:cxn ang="0">
                  <a:pos x="T6" y="T7"/>
                </a:cxn>
                <a:cxn ang="0">
                  <a:pos x="T8" y="T9"/>
                </a:cxn>
              </a:cxnLst>
              <a:rect l="0" t="0" r="r" b="b"/>
              <a:pathLst>
                <a:path w="108" h="99">
                  <a:moveTo>
                    <a:pt x="53" y="0"/>
                  </a:moveTo>
                  <a:cubicBezTo>
                    <a:pt x="24" y="0"/>
                    <a:pt x="0" y="23"/>
                    <a:pt x="0" y="50"/>
                  </a:cubicBezTo>
                  <a:cubicBezTo>
                    <a:pt x="0" y="77"/>
                    <a:pt x="25" y="99"/>
                    <a:pt x="54" y="98"/>
                  </a:cubicBezTo>
                  <a:cubicBezTo>
                    <a:pt x="84" y="98"/>
                    <a:pt x="108" y="76"/>
                    <a:pt x="108" y="48"/>
                  </a:cubicBezTo>
                  <a:cubicBezTo>
                    <a:pt x="107" y="21"/>
                    <a:pt x="83" y="0"/>
                    <a:pt x="53" y="0"/>
                  </a:cubicBezTo>
                </a:path>
              </a:pathLst>
            </a:custGeom>
            <a:solidFill>
              <a:srgbClr val="F2F2F2"/>
            </a:solidFill>
            <a:ln w="0">
              <a:solidFill>
                <a:srgbClr val="000000"/>
              </a:solidFill>
              <a:prstDash val="solid"/>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1" name="Oval 421"/>
            <p:cNvSpPr>
              <a:spLocks noChangeArrowheads="1"/>
            </p:cNvSpPr>
            <p:nvPr/>
          </p:nvSpPr>
          <p:spPr bwMode="auto">
            <a:xfrm>
              <a:off x="4160" y="3492"/>
              <a:ext cx="12" cy="12"/>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2" name="Line 422"/>
            <p:cNvSpPr>
              <a:spLocks noChangeShapeType="1"/>
            </p:cNvSpPr>
            <p:nvPr/>
          </p:nvSpPr>
          <p:spPr bwMode="auto">
            <a:xfrm flipV="1">
              <a:off x="4166" y="3493"/>
              <a:ext cx="0" cy="10"/>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3" name="Line 423"/>
            <p:cNvSpPr>
              <a:spLocks noChangeShapeType="1"/>
            </p:cNvSpPr>
            <p:nvPr/>
          </p:nvSpPr>
          <p:spPr bwMode="auto">
            <a:xfrm flipH="1">
              <a:off x="4160" y="3498"/>
              <a:ext cx="11" cy="0"/>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4" name="Freeform 424"/>
            <p:cNvSpPr>
              <a:spLocks/>
            </p:cNvSpPr>
            <p:nvPr/>
          </p:nvSpPr>
          <p:spPr bwMode="auto">
            <a:xfrm>
              <a:off x="4176" y="3491"/>
              <a:ext cx="29" cy="15"/>
            </a:xfrm>
            <a:custGeom>
              <a:avLst/>
              <a:gdLst>
                <a:gd name="T0" fmla="*/ 21 w 29"/>
                <a:gd name="T1" fmla="*/ 0 h 15"/>
                <a:gd name="T2" fmla="*/ 23 w 29"/>
                <a:gd name="T3" fmla="*/ 1 h 15"/>
                <a:gd name="T4" fmla="*/ 24 w 29"/>
                <a:gd name="T5" fmla="*/ 1 h 15"/>
                <a:gd name="T6" fmla="*/ 25 w 29"/>
                <a:gd name="T7" fmla="*/ 1 h 15"/>
                <a:gd name="T8" fmla="*/ 25 w 29"/>
                <a:gd name="T9" fmla="*/ 1 h 15"/>
                <a:gd name="T10" fmla="*/ 25 w 29"/>
                <a:gd name="T11" fmla="*/ 2 h 15"/>
                <a:gd name="T12" fmla="*/ 26 w 29"/>
                <a:gd name="T13" fmla="*/ 2 h 15"/>
                <a:gd name="T14" fmla="*/ 26 w 29"/>
                <a:gd name="T15" fmla="*/ 2 h 15"/>
                <a:gd name="T16" fmla="*/ 27 w 29"/>
                <a:gd name="T17" fmla="*/ 2 h 15"/>
                <a:gd name="T18" fmla="*/ 27 w 29"/>
                <a:gd name="T19" fmla="*/ 3 h 15"/>
                <a:gd name="T20" fmla="*/ 27 w 29"/>
                <a:gd name="T21" fmla="*/ 3 h 15"/>
                <a:gd name="T22" fmla="*/ 27 w 29"/>
                <a:gd name="T23" fmla="*/ 3 h 15"/>
                <a:gd name="T24" fmla="*/ 28 w 29"/>
                <a:gd name="T25" fmla="*/ 4 h 15"/>
                <a:gd name="T26" fmla="*/ 28 w 29"/>
                <a:gd name="T27" fmla="*/ 4 h 15"/>
                <a:gd name="T28" fmla="*/ 28 w 29"/>
                <a:gd name="T29" fmla="*/ 4 h 15"/>
                <a:gd name="T30" fmla="*/ 28 w 29"/>
                <a:gd name="T31" fmla="*/ 5 h 15"/>
                <a:gd name="T32" fmla="*/ 28 w 29"/>
                <a:gd name="T33" fmla="*/ 5 h 15"/>
                <a:gd name="T34" fmla="*/ 28 w 29"/>
                <a:gd name="T35" fmla="*/ 5 h 15"/>
                <a:gd name="T36" fmla="*/ 29 w 29"/>
                <a:gd name="T37" fmla="*/ 5 h 15"/>
                <a:gd name="T38" fmla="*/ 29 w 29"/>
                <a:gd name="T39" fmla="*/ 6 h 15"/>
                <a:gd name="T40" fmla="*/ 29 w 29"/>
                <a:gd name="T41" fmla="*/ 6 h 15"/>
                <a:gd name="T42" fmla="*/ 29 w 29"/>
                <a:gd name="T43" fmla="*/ 6 h 15"/>
                <a:gd name="T44" fmla="*/ 29 w 29"/>
                <a:gd name="T45" fmla="*/ 7 h 15"/>
                <a:gd name="T46" fmla="*/ 29 w 29"/>
                <a:gd name="T47" fmla="*/ 7 h 15"/>
                <a:gd name="T48" fmla="*/ 29 w 29"/>
                <a:gd name="T49" fmla="*/ 7 h 15"/>
                <a:gd name="T50" fmla="*/ 29 w 29"/>
                <a:gd name="T51" fmla="*/ 8 h 15"/>
                <a:gd name="T52" fmla="*/ 29 w 29"/>
                <a:gd name="T53" fmla="*/ 8 h 15"/>
                <a:gd name="T54" fmla="*/ 29 w 29"/>
                <a:gd name="T55" fmla="*/ 8 h 15"/>
                <a:gd name="T56" fmla="*/ 29 w 29"/>
                <a:gd name="T57" fmla="*/ 9 h 15"/>
                <a:gd name="T58" fmla="*/ 29 w 29"/>
                <a:gd name="T59" fmla="*/ 9 h 15"/>
                <a:gd name="T60" fmla="*/ 29 w 29"/>
                <a:gd name="T61" fmla="*/ 9 h 15"/>
                <a:gd name="T62" fmla="*/ 28 w 29"/>
                <a:gd name="T63" fmla="*/ 9 h 15"/>
                <a:gd name="T64" fmla="*/ 28 w 29"/>
                <a:gd name="T65" fmla="*/ 10 h 15"/>
                <a:gd name="T66" fmla="*/ 28 w 29"/>
                <a:gd name="T67" fmla="*/ 10 h 15"/>
                <a:gd name="T68" fmla="*/ 28 w 29"/>
                <a:gd name="T69" fmla="*/ 10 h 15"/>
                <a:gd name="T70" fmla="*/ 28 w 29"/>
                <a:gd name="T71" fmla="*/ 10 h 15"/>
                <a:gd name="T72" fmla="*/ 28 w 29"/>
                <a:gd name="T73" fmla="*/ 11 h 15"/>
                <a:gd name="T74" fmla="*/ 28 w 29"/>
                <a:gd name="T75" fmla="*/ 11 h 15"/>
                <a:gd name="T76" fmla="*/ 28 w 29"/>
                <a:gd name="T77" fmla="*/ 11 h 15"/>
                <a:gd name="T78" fmla="*/ 27 w 29"/>
                <a:gd name="T79" fmla="*/ 12 h 15"/>
                <a:gd name="T80" fmla="*/ 27 w 29"/>
                <a:gd name="T81" fmla="*/ 12 h 15"/>
                <a:gd name="T82" fmla="*/ 27 w 29"/>
                <a:gd name="T83" fmla="*/ 12 h 15"/>
                <a:gd name="T84" fmla="*/ 26 w 29"/>
                <a:gd name="T85" fmla="*/ 13 h 15"/>
                <a:gd name="T86" fmla="*/ 26 w 29"/>
                <a:gd name="T87" fmla="*/ 13 h 15"/>
                <a:gd name="T88" fmla="*/ 26 w 29"/>
                <a:gd name="T89" fmla="*/ 13 h 15"/>
                <a:gd name="T90" fmla="*/ 25 w 29"/>
                <a:gd name="T91" fmla="*/ 13 h 15"/>
                <a:gd name="T92" fmla="*/ 25 w 29"/>
                <a:gd name="T93" fmla="*/ 14 h 15"/>
                <a:gd name="T94" fmla="*/ 24 w 29"/>
                <a:gd name="T95" fmla="*/ 14 h 15"/>
                <a:gd name="T96" fmla="*/ 23 w 29"/>
                <a:gd name="T97" fmla="*/ 14 h 15"/>
                <a:gd name="T98" fmla="*/ 22 w 29"/>
                <a:gd name="T99" fmla="*/ 15 h 15"/>
                <a:gd name="T100" fmla="*/ 0 w 29"/>
                <a:gd name="T101" fmla="*/ 12 h 15"/>
                <a:gd name="T102" fmla="*/ 21 w 29"/>
                <a:gd name="T10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15">
                  <a:moveTo>
                    <a:pt x="21" y="0"/>
                  </a:moveTo>
                  <a:lnTo>
                    <a:pt x="21" y="0"/>
                  </a:lnTo>
                  <a:lnTo>
                    <a:pt x="22" y="0"/>
                  </a:lnTo>
                  <a:lnTo>
                    <a:pt x="23" y="1"/>
                  </a:lnTo>
                  <a:lnTo>
                    <a:pt x="24" y="1"/>
                  </a:lnTo>
                  <a:lnTo>
                    <a:pt x="24" y="1"/>
                  </a:lnTo>
                  <a:lnTo>
                    <a:pt x="24" y="1"/>
                  </a:lnTo>
                  <a:lnTo>
                    <a:pt x="25" y="1"/>
                  </a:lnTo>
                  <a:lnTo>
                    <a:pt x="25" y="1"/>
                  </a:lnTo>
                  <a:lnTo>
                    <a:pt x="25" y="1"/>
                  </a:lnTo>
                  <a:lnTo>
                    <a:pt x="25" y="2"/>
                  </a:lnTo>
                  <a:lnTo>
                    <a:pt x="25" y="2"/>
                  </a:lnTo>
                  <a:lnTo>
                    <a:pt x="26" y="2"/>
                  </a:lnTo>
                  <a:lnTo>
                    <a:pt x="26" y="2"/>
                  </a:lnTo>
                  <a:lnTo>
                    <a:pt x="26" y="2"/>
                  </a:lnTo>
                  <a:lnTo>
                    <a:pt x="26" y="2"/>
                  </a:lnTo>
                  <a:lnTo>
                    <a:pt x="26" y="2"/>
                  </a:lnTo>
                  <a:lnTo>
                    <a:pt x="27" y="2"/>
                  </a:lnTo>
                  <a:lnTo>
                    <a:pt x="27" y="3"/>
                  </a:lnTo>
                  <a:lnTo>
                    <a:pt x="27" y="3"/>
                  </a:lnTo>
                  <a:lnTo>
                    <a:pt x="27" y="3"/>
                  </a:lnTo>
                  <a:lnTo>
                    <a:pt x="27" y="3"/>
                  </a:lnTo>
                  <a:lnTo>
                    <a:pt x="27" y="3"/>
                  </a:lnTo>
                  <a:lnTo>
                    <a:pt x="27" y="3"/>
                  </a:lnTo>
                  <a:lnTo>
                    <a:pt x="27" y="4"/>
                  </a:lnTo>
                  <a:lnTo>
                    <a:pt x="28" y="4"/>
                  </a:lnTo>
                  <a:lnTo>
                    <a:pt x="28" y="4"/>
                  </a:lnTo>
                  <a:lnTo>
                    <a:pt x="28" y="4"/>
                  </a:lnTo>
                  <a:lnTo>
                    <a:pt x="28" y="4"/>
                  </a:lnTo>
                  <a:lnTo>
                    <a:pt x="28" y="4"/>
                  </a:lnTo>
                  <a:lnTo>
                    <a:pt x="28" y="4"/>
                  </a:lnTo>
                  <a:lnTo>
                    <a:pt x="28" y="5"/>
                  </a:lnTo>
                  <a:lnTo>
                    <a:pt x="28" y="5"/>
                  </a:lnTo>
                  <a:lnTo>
                    <a:pt x="28" y="5"/>
                  </a:lnTo>
                  <a:lnTo>
                    <a:pt x="28" y="5"/>
                  </a:lnTo>
                  <a:lnTo>
                    <a:pt x="28" y="5"/>
                  </a:lnTo>
                  <a:lnTo>
                    <a:pt x="28" y="5"/>
                  </a:lnTo>
                  <a:lnTo>
                    <a:pt x="29" y="5"/>
                  </a:lnTo>
                  <a:lnTo>
                    <a:pt x="29" y="6"/>
                  </a:lnTo>
                  <a:lnTo>
                    <a:pt x="29" y="6"/>
                  </a:lnTo>
                  <a:lnTo>
                    <a:pt x="29" y="6"/>
                  </a:lnTo>
                  <a:lnTo>
                    <a:pt x="29" y="6"/>
                  </a:lnTo>
                  <a:lnTo>
                    <a:pt x="29" y="6"/>
                  </a:lnTo>
                  <a:lnTo>
                    <a:pt x="29" y="6"/>
                  </a:lnTo>
                  <a:lnTo>
                    <a:pt x="29" y="7"/>
                  </a:lnTo>
                  <a:lnTo>
                    <a:pt x="29" y="7"/>
                  </a:lnTo>
                  <a:lnTo>
                    <a:pt x="29" y="7"/>
                  </a:lnTo>
                  <a:lnTo>
                    <a:pt x="29" y="7"/>
                  </a:lnTo>
                  <a:lnTo>
                    <a:pt x="29" y="7"/>
                  </a:lnTo>
                  <a:lnTo>
                    <a:pt x="29" y="7"/>
                  </a:lnTo>
                  <a:lnTo>
                    <a:pt x="29" y="7"/>
                  </a:lnTo>
                  <a:lnTo>
                    <a:pt x="29" y="8"/>
                  </a:lnTo>
                  <a:lnTo>
                    <a:pt x="29" y="8"/>
                  </a:lnTo>
                  <a:lnTo>
                    <a:pt x="29" y="8"/>
                  </a:lnTo>
                  <a:lnTo>
                    <a:pt x="29" y="8"/>
                  </a:lnTo>
                  <a:lnTo>
                    <a:pt x="29" y="8"/>
                  </a:lnTo>
                  <a:lnTo>
                    <a:pt x="29" y="8"/>
                  </a:lnTo>
                  <a:lnTo>
                    <a:pt x="29" y="9"/>
                  </a:lnTo>
                  <a:lnTo>
                    <a:pt x="29" y="9"/>
                  </a:lnTo>
                  <a:lnTo>
                    <a:pt x="29" y="9"/>
                  </a:lnTo>
                  <a:lnTo>
                    <a:pt x="29" y="9"/>
                  </a:lnTo>
                  <a:lnTo>
                    <a:pt x="29" y="9"/>
                  </a:lnTo>
                  <a:lnTo>
                    <a:pt x="29" y="9"/>
                  </a:lnTo>
                  <a:lnTo>
                    <a:pt x="28" y="9"/>
                  </a:lnTo>
                  <a:lnTo>
                    <a:pt x="28" y="9"/>
                  </a:lnTo>
                  <a:lnTo>
                    <a:pt x="28" y="10"/>
                  </a:lnTo>
                  <a:lnTo>
                    <a:pt x="28" y="10"/>
                  </a:lnTo>
                  <a:lnTo>
                    <a:pt x="28" y="10"/>
                  </a:lnTo>
                  <a:lnTo>
                    <a:pt x="28" y="10"/>
                  </a:lnTo>
                  <a:lnTo>
                    <a:pt x="28" y="10"/>
                  </a:lnTo>
                  <a:lnTo>
                    <a:pt x="28" y="10"/>
                  </a:lnTo>
                  <a:lnTo>
                    <a:pt x="28" y="10"/>
                  </a:lnTo>
                  <a:lnTo>
                    <a:pt x="28" y="11"/>
                  </a:lnTo>
                  <a:lnTo>
                    <a:pt x="28" y="11"/>
                  </a:lnTo>
                  <a:lnTo>
                    <a:pt x="28" y="11"/>
                  </a:lnTo>
                  <a:lnTo>
                    <a:pt x="28" y="11"/>
                  </a:lnTo>
                  <a:lnTo>
                    <a:pt x="28" y="11"/>
                  </a:lnTo>
                  <a:lnTo>
                    <a:pt x="28" y="11"/>
                  </a:lnTo>
                  <a:lnTo>
                    <a:pt x="27" y="12"/>
                  </a:lnTo>
                  <a:lnTo>
                    <a:pt x="27" y="12"/>
                  </a:lnTo>
                  <a:lnTo>
                    <a:pt x="27" y="12"/>
                  </a:lnTo>
                  <a:lnTo>
                    <a:pt x="27" y="12"/>
                  </a:lnTo>
                  <a:lnTo>
                    <a:pt x="27" y="12"/>
                  </a:lnTo>
                  <a:lnTo>
                    <a:pt x="27" y="12"/>
                  </a:lnTo>
                  <a:lnTo>
                    <a:pt x="27" y="12"/>
                  </a:lnTo>
                  <a:lnTo>
                    <a:pt x="26" y="13"/>
                  </a:lnTo>
                  <a:lnTo>
                    <a:pt x="26" y="13"/>
                  </a:lnTo>
                  <a:lnTo>
                    <a:pt x="26" y="13"/>
                  </a:lnTo>
                  <a:lnTo>
                    <a:pt x="26" y="13"/>
                  </a:lnTo>
                  <a:lnTo>
                    <a:pt x="26" y="13"/>
                  </a:lnTo>
                  <a:lnTo>
                    <a:pt x="25" y="13"/>
                  </a:lnTo>
                  <a:lnTo>
                    <a:pt x="25" y="13"/>
                  </a:lnTo>
                  <a:lnTo>
                    <a:pt x="25" y="14"/>
                  </a:lnTo>
                  <a:lnTo>
                    <a:pt x="25" y="14"/>
                  </a:lnTo>
                  <a:lnTo>
                    <a:pt x="24" y="14"/>
                  </a:lnTo>
                  <a:lnTo>
                    <a:pt x="24" y="14"/>
                  </a:lnTo>
                  <a:lnTo>
                    <a:pt x="24" y="14"/>
                  </a:lnTo>
                  <a:lnTo>
                    <a:pt x="23" y="14"/>
                  </a:lnTo>
                  <a:lnTo>
                    <a:pt x="23" y="15"/>
                  </a:lnTo>
                  <a:lnTo>
                    <a:pt x="22" y="15"/>
                  </a:lnTo>
                  <a:lnTo>
                    <a:pt x="21" y="15"/>
                  </a:lnTo>
                  <a:lnTo>
                    <a:pt x="0" y="12"/>
                  </a:lnTo>
                  <a:lnTo>
                    <a:pt x="0" y="2"/>
                  </a:lnTo>
                  <a:lnTo>
                    <a:pt x="21"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5" name="Freeform 425"/>
            <p:cNvSpPr>
              <a:spLocks/>
            </p:cNvSpPr>
            <p:nvPr/>
          </p:nvSpPr>
          <p:spPr bwMode="auto">
            <a:xfrm>
              <a:off x="4176" y="3491"/>
              <a:ext cx="29" cy="15"/>
            </a:xfrm>
            <a:custGeom>
              <a:avLst/>
              <a:gdLst>
                <a:gd name="T0" fmla="*/ 21 w 29"/>
                <a:gd name="T1" fmla="*/ 0 h 15"/>
                <a:gd name="T2" fmla="*/ 23 w 29"/>
                <a:gd name="T3" fmla="*/ 1 h 15"/>
                <a:gd name="T4" fmla="*/ 24 w 29"/>
                <a:gd name="T5" fmla="*/ 1 h 15"/>
                <a:gd name="T6" fmla="*/ 25 w 29"/>
                <a:gd name="T7" fmla="*/ 1 h 15"/>
                <a:gd name="T8" fmla="*/ 25 w 29"/>
                <a:gd name="T9" fmla="*/ 1 h 15"/>
                <a:gd name="T10" fmla="*/ 25 w 29"/>
                <a:gd name="T11" fmla="*/ 2 h 15"/>
                <a:gd name="T12" fmla="*/ 26 w 29"/>
                <a:gd name="T13" fmla="*/ 2 h 15"/>
                <a:gd name="T14" fmla="*/ 26 w 29"/>
                <a:gd name="T15" fmla="*/ 2 h 15"/>
                <a:gd name="T16" fmla="*/ 27 w 29"/>
                <a:gd name="T17" fmla="*/ 2 h 15"/>
                <a:gd name="T18" fmla="*/ 27 w 29"/>
                <a:gd name="T19" fmla="*/ 3 h 15"/>
                <a:gd name="T20" fmla="*/ 27 w 29"/>
                <a:gd name="T21" fmla="*/ 3 h 15"/>
                <a:gd name="T22" fmla="*/ 27 w 29"/>
                <a:gd name="T23" fmla="*/ 3 h 15"/>
                <a:gd name="T24" fmla="*/ 28 w 29"/>
                <a:gd name="T25" fmla="*/ 4 h 15"/>
                <a:gd name="T26" fmla="*/ 28 w 29"/>
                <a:gd name="T27" fmla="*/ 4 h 15"/>
                <a:gd name="T28" fmla="*/ 28 w 29"/>
                <a:gd name="T29" fmla="*/ 4 h 15"/>
                <a:gd name="T30" fmla="*/ 28 w 29"/>
                <a:gd name="T31" fmla="*/ 5 h 15"/>
                <a:gd name="T32" fmla="*/ 28 w 29"/>
                <a:gd name="T33" fmla="*/ 5 h 15"/>
                <a:gd name="T34" fmla="*/ 28 w 29"/>
                <a:gd name="T35" fmla="*/ 5 h 15"/>
                <a:gd name="T36" fmla="*/ 29 w 29"/>
                <a:gd name="T37" fmla="*/ 5 h 15"/>
                <a:gd name="T38" fmla="*/ 29 w 29"/>
                <a:gd name="T39" fmla="*/ 6 h 15"/>
                <a:gd name="T40" fmla="*/ 29 w 29"/>
                <a:gd name="T41" fmla="*/ 6 h 15"/>
                <a:gd name="T42" fmla="*/ 29 w 29"/>
                <a:gd name="T43" fmla="*/ 6 h 15"/>
                <a:gd name="T44" fmla="*/ 29 w 29"/>
                <a:gd name="T45" fmla="*/ 7 h 15"/>
                <a:gd name="T46" fmla="*/ 29 w 29"/>
                <a:gd name="T47" fmla="*/ 7 h 15"/>
                <a:gd name="T48" fmla="*/ 29 w 29"/>
                <a:gd name="T49" fmla="*/ 7 h 15"/>
                <a:gd name="T50" fmla="*/ 29 w 29"/>
                <a:gd name="T51" fmla="*/ 8 h 15"/>
                <a:gd name="T52" fmla="*/ 29 w 29"/>
                <a:gd name="T53" fmla="*/ 8 h 15"/>
                <a:gd name="T54" fmla="*/ 29 w 29"/>
                <a:gd name="T55" fmla="*/ 8 h 15"/>
                <a:gd name="T56" fmla="*/ 29 w 29"/>
                <a:gd name="T57" fmla="*/ 9 h 15"/>
                <a:gd name="T58" fmla="*/ 29 w 29"/>
                <a:gd name="T59" fmla="*/ 9 h 15"/>
                <a:gd name="T60" fmla="*/ 29 w 29"/>
                <a:gd name="T61" fmla="*/ 9 h 15"/>
                <a:gd name="T62" fmla="*/ 28 w 29"/>
                <a:gd name="T63" fmla="*/ 9 h 15"/>
                <a:gd name="T64" fmla="*/ 28 w 29"/>
                <a:gd name="T65" fmla="*/ 10 h 15"/>
                <a:gd name="T66" fmla="*/ 28 w 29"/>
                <a:gd name="T67" fmla="*/ 10 h 15"/>
                <a:gd name="T68" fmla="*/ 28 w 29"/>
                <a:gd name="T69" fmla="*/ 10 h 15"/>
                <a:gd name="T70" fmla="*/ 28 w 29"/>
                <a:gd name="T71" fmla="*/ 10 h 15"/>
                <a:gd name="T72" fmla="*/ 28 w 29"/>
                <a:gd name="T73" fmla="*/ 11 h 15"/>
                <a:gd name="T74" fmla="*/ 28 w 29"/>
                <a:gd name="T75" fmla="*/ 11 h 15"/>
                <a:gd name="T76" fmla="*/ 28 w 29"/>
                <a:gd name="T77" fmla="*/ 11 h 15"/>
                <a:gd name="T78" fmla="*/ 27 w 29"/>
                <a:gd name="T79" fmla="*/ 12 h 15"/>
                <a:gd name="T80" fmla="*/ 27 w 29"/>
                <a:gd name="T81" fmla="*/ 12 h 15"/>
                <a:gd name="T82" fmla="*/ 27 w 29"/>
                <a:gd name="T83" fmla="*/ 12 h 15"/>
                <a:gd name="T84" fmla="*/ 26 w 29"/>
                <a:gd name="T85" fmla="*/ 13 h 15"/>
                <a:gd name="T86" fmla="*/ 26 w 29"/>
                <a:gd name="T87" fmla="*/ 13 h 15"/>
                <a:gd name="T88" fmla="*/ 26 w 29"/>
                <a:gd name="T89" fmla="*/ 13 h 15"/>
                <a:gd name="T90" fmla="*/ 25 w 29"/>
                <a:gd name="T91" fmla="*/ 13 h 15"/>
                <a:gd name="T92" fmla="*/ 25 w 29"/>
                <a:gd name="T93" fmla="*/ 14 h 15"/>
                <a:gd name="T94" fmla="*/ 24 w 29"/>
                <a:gd name="T95" fmla="*/ 14 h 15"/>
                <a:gd name="T96" fmla="*/ 23 w 29"/>
                <a:gd name="T97" fmla="*/ 14 h 15"/>
                <a:gd name="T98" fmla="*/ 22 w 29"/>
                <a:gd name="T99" fmla="*/ 15 h 15"/>
                <a:gd name="T100" fmla="*/ 0 w 29"/>
                <a:gd name="T101" fmla="*/ 12 h 15"/>
                <a:gd name="T102" fmla="*/ 21 w 29"/>
                <a:gd name="T10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15">
                  <a:moveTo>
                    <a:pt x="21" y="0"/>
                  </a:moveTo>
                  <a:lnTo>
                    <a:pt x="21" y="0"/>
                  </a:lnTo>
                  <a:lnTo>
                    <a:pt x="22" y="0"/>
                  </a:lnTo>
                  <a:lnTo>
                    <a:pt x="23" y="1"/>
                  </a:lnTo>
                  <a:lnTo>
                    <a:pt x="24" y="1"/>
                  </a:lnTo>
                  <a:lnTo>
                    <a:pt x="24" y="1"/>
                  </a:lnTo>
                  <a:lnTo>
                    <a:pt x="24" y="1"/>
                  </a:lnTo>
                  <a:lnTo>
                    <a:pt x="25" y="1"/>
                  </a:lnTo>
                  <a:lnTo>
                    <a:pt x="25" y="1"/>
                  </a:lnTo>
                  <a:lnTo>
                    <a:pt x="25" y="1"/>
                  </a:lnTo>
                  <a:lnTo>
                    <a:pt x="25" y="2"/>
                  </a:lnTo>
                  <a:lnTo>
                    <a:pt x="25" y="2"/>
                  </a:lnTo>
                  <a:lnTo>
                    <a:pt x="26" y="2"/>
                  </a:lnTo>
                  <a:lnTo>
                    <a:pt x="26" y="2"/>
                  </a:lnTo>
                  <a:lnTo>
                    <a:pt x="26" y="2"/>
                  </a:lnTo>
                  <a:lnTo>
                    <a:pt x="26" y="2"/>
                  </a:lnTo>
                  <a:lnTo>
                    <a:pt x="26" y="2"/>
                  </a:lnTo>
                  <a:lnTo>
                    <a:pt x="27" y="2"/>
                  </a:lnTo>
                  <a:lnTo>
                    <a:pt x="27" y="3"/>
                  </a:lnTo>
                  <a:lnTo>
                    <a:pt x="27" y="3"/>
                  </a:lnTo>
                  <a:lnTo>
                    <a:pt x="27" y="3"/>
                  </a:lnTo>
                  <a:lnTo>
                    <a:pt x="27" y="3"/>
                  </a:lnTo>
                  <a:lnTo>
                    <a:pt x="27" y="3"/>
                  </a:lnTo>
                  <a:lnTo>
                    <a:pt x="27" y="3"/>
                  </a:lnTo>
                  <a:lnTo>
                    <a:pt x="27" y="4"/>
                  </a:lnTo>
                  <a:lnTo>
                    <a:pt x="28" y="4"/>
                  </a:lnTo>
                  <a:lnTo>
                    <a:pt x="28" y="4"/>
                  </a:lnTo>
                  <a:lnTo>
                    <a:pt x="28" y="4"/>
                  </a:lnTo>
                  <a:lnTo>
                    <a:pt x="28" y="4"/>
                  </a:lnTo>
                  <a:lnTo>
                    <a:pt x="28" y="4"/>
                  </a:lnTo>
                  <a:lnTo>
                    <a:pt x="28" y="4"/>
                  </a:lnTo>
                  <a:lnTo>
                    <a:pt x="28" y="5"/>
                  </a:lnTo>
                  <a:lnTo>
                    <a:pt x="28" y="5"/>
                  </a:lnTo>
                  <a:lnTo>
                    <a:pt x="28" y="5"/>
                  </a:lnTo>
                  <a:lnTo>
                    <a:pt x="28" y="5"/>
                  </a:lnTo>
                  <a:lnTo>
                    <a:pt x="28" y="5"/>
                  </a:lnTo>
                  <a:lnTo>
                    <a:pt x="28" y="5"/>
                  </a:lnTo>
                  <a:lnTo>
                    <a:pt x="29" y="5"/>
                  </a:lnTo>
                  <a:lnTo>
                    <a:pt x="29" y="6"/>
                  </a:lnTo>
                  <a:lnTo>
                    <a:pt x="29" y="6"/>
                  </a:lnTo>
                  <a:lnTo>
                    <a:pt x="29" y="6"/>
                  </a:lnTo>
                  <a:lnTo>
                    <a:pt x="29" y="6"/>
                  </a:lnTo>
                  <a:lnTo>
                    <a:pt x="29" y="6"/>
                  </a:lnTo>
                  <a:lnTo>
                    <a:pt x="29" y="6"/>
                  </a:lnTo>
                  <a:lnTo>
                    <a:pt x="29" y="7"/>
                  </a:lnTo>
                  <a:lnTo>
                    <a:pt x="29" y="7"/>
                  </a:lnTo>
                  <a:lnTo>
                    <a:pt x="29" y="7"/>
                  </a:lnTo>
                  <a:lnTo>
                    <a:pt x="29" y="7"/>
                  </a:lnTo>
                  <a:lnTo>
                    <a:pt x="29" y="7"/>
                  </a:lnTo>
                  <a:lnTo>
                    <a:pt x="29" y="7"/>
                  </a:lnTo>
                  <a:lnTo>
                    <a:pt x="29" y="7"/>
                  </a:lnTo>
                  <a:lnTo>
                    <a:pt x="29" y="8"/>
                  </a:lnTo>
                  <a:lnTo>
                    <a:pt x="29" y="8"/>
                  </a:lnTo>
                  <a:lnTo>
                    <a:pt x="29" y="8"/>
                  </a:lnTo>
                  <a:lnTo>
                    <a:pt x="29" y="8"/>
                  </a:lnTo>
                  <a:lnTo>
                    <a:pt x="29" y="8"/>
                  </a:lnTo>
                  <a:lnTo>
                    <a:pt x="29" y="8"/>
                  </a:lnTo>
                  <a:lnTo>
                    <a:pt x="29" y="9"/>
                  </a:lnTo>
                  <a:lnTo>
                    <a:pt x="29" y="9"/>
                  </a:lnTo>
                  <a:lnTo>
                    <a:pt x="29" y="9"/>
                  </a:lnTo>
                  <a:lnTo>
                    <a:pt x="29" y="9"/>
                  </a:lnTo>
                  <a:lnTo>
                    <a:pt x="29" y="9"/>
                  </a:lnTo>
                  <a:lnTo>
                    <a:pt x="29" y="9"/>
                  </a:lnTo>
                  <a:lnTo>
                    <a:pt x="28" y="9"/>
                  </a:lnTo>
                  <a:lnTo>
                    <a:pt x="28" y="9"/>
                  </a:lnTo>
                  <a:lnTo>
                    <a:pt x="28" y="10"/>
                  </a:lnTo>
                  <a:lnTo>
                    <a:pt x="28" y="10"/>
                  </a:lnTo>
                  <a:lnTo>
                    <a:pt x="28" y="10"/>
                  </a:lnTo>
                  <a:lnTo>
                    <a:pt x="28" y="10"/>
                  </a:lnTo>
                  <a:lnTo>
                    <a:pt x="28" y="10"/>
                  </a:lnTo>
                  <a:lnTo>
                    <a:pt x="28" y="10"/>
                  </a:lnTo>
                  <a:lnTo>
                    <a:pt x="28" y="10"/>
                  </a:lnTo>
                  <a:lnTo>
                    <a:pt x="28" y="11"/>
                  </a:lnTo>
                  <a:lnTo>
                    <a:pt x="28" y="11"/>
                  </a:lnTo>
                  <a:lnTo>
                    <a:pt x="28" y="11"/>
                  </a:lnTo>
                  <a:lnTo>
                    <a:pt x="28" y="11"/>
                  </a:lnTo>
                  <a:lnTo>
                    <a:pt x="28" y="11"/>
                  </a:lnTo>
                  <a:lnTo>
                    <a:pt x="28" y="11"/>
                  </a:lnTo>
                  <a:lnTo>
                    <a:pt x="27" y="12"/>
                  </a:lnTo>
                  <a:lnTo>
                    <a:pt x="27" y="12"/>
                  </a:lnTo>
                  <a:lnTo>
                    <a:pt x="27" y="12"/>
                  </a:lnTo>
                  <a:lnTo>
                    <a:pt x="27" y="12"/>
                  </a:lnTo>
                  <a:lnTo>
                    <a:pt x="27" y="12"/>
                  </a:lnTo>
                  <a:lnTo>
                    <a:pt x="27" y="12"/>
                  </a:lnTo>
                  <a:lnTo>
                    <a:pt x="27" y="12"/>
                  </a:lnTo>
                  <a:lnTo>
                    <a:pt x="26" y="13"/>
                  </a:lnTo>
                  <a:lnTo>
                    <a:pt x="26" y="13"/>
                  </a:lnTo>
                  <a:lnTo>
                    <a:pt x="26" y="13"/>
                  </a:lnTo>
                  <a:lnTo>
                    <a:pt x="26" y="13"/>
                  </a:lnTo>
                  <a:lnTo>
                    <a:pt x="26" y="13"/>
                  </a:lnTo>
                  <a:lnTo>
                    <a:pt x="25" y="13"/>
                  </a:lnTo>
                  <a:lnTo>
                    <a:pt x="25" y="13"/>
                  </a:lnTo>
                  <a:lnTo>
                    <a:pt x="25" y="14"/>
                  </a:lnTo>
                  <a:lnTo>
                    <a:pt x="25" y="14"/>
                  </a:lnTo>
                  <a:lnTo>
                    <a:pt x="24" y="14"/>
                  </a:lnTo>
                  <a:lnTo>
                    <a:pt x="24" y="14"/>
                  </a:lnTo>
                  <a:lnTo>
                    <a:pt x="24" y="14"/>
                  </a:lnTo>
                  <a:lnTo>
                    <a:pt x="23" y="14"/>
                  </a:lnTo>
                  <a:lnTo>
                    <a:pt x="23" y="15"/>
                  </a:lnTo>
                  <a:lnTo>
                    <a:pt x="22" y="15"/>
                  </a:lnTo>
                  <a:lnTo>
                    <a:pt x="21" y="15"/>
                  </a:lnTo>
                  <a:lnTo>
                    <a:pt x="0" y="12"/>
                  </a:lnTo>
                  <a:lnTo>
                    <a:pt x="0" y="2"/>
                  </a:lnTo>
                  <a:lnTo>
                    <a:pt x="21" y="0"/>
                  </a:lnTo>
                  <a:close/>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6" name="Oval 426"/>
            <p:cNvSpPr>
              <a:spLocks noChangeArrowheads="1"/>
            </p:cNvSpPr>
            <p:nvPr/>
          </p:nvSpPr>
          <p:spPr bwMode="auto">
            <a:xfrm>
              <a:off x="3834" y="3502"/>
              <a:ext cx="94" cy="64"/>
            </a:xfrm>
            <a:prstGeom prst="ellipse">
              <a:avLst/>
            </a:prstGeom>
            <a:solidFill>
              <a:srgbClr val="F2F2F2"/>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7" name="Oval 427"/>
            <p:cNvSpPr>
              <a:spLocks noChangeArrowheads="1"/>
            </p:cNvSpPr>
            <p:nvPr/>
          </p:nvSpPr>
          <p:spPr bwMode="auto">
            <a:xfrm>
              <a:off x="3834" y="3502"/>
              <a:ext cx="94" cy="64"/>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8" name="Oval 428"/>
            <p:cNvSpPr>
              <a:spLocks noChangeArrowheads="1"/>
            </p:cNvSpPr>
            <p:nvPr/>
          </p:nvSpPr>
          <p:spPr bwMode="auto">
            <a:xfrm>
              <a:off x="3841" y="3511"/>
              <a:ext cx="79" cy="47"/>
            </a:xfrm>
            <a:prstGeom prst="ellipse">
              <a:avLst/>
            </a:prstGeom>
            <a:solidFill>
              <a:srgbClr val="F2F2F2"/>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399" name="Oval 429"/>
            <p:cNvSpPr>
              <a:spLocks noChangeArrowheads="1"/>
            </p:cNvSpPr>
            <p:nvPr/>
          </p:nvSpPr>
          <p:spPr bwMode="auto">
            <a:xfrm>
              <a:off x="3841" y="3511"/>
              <a:ext cx="79" cy="47"/>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0" name="Oval 430"/>
            <p:cNvSpPr>
              <a:spLocks noChangeArrowheads="1"/>
            </p:cNvSpPr>
            <p:nvPr/>
          </p:nvSpPr>
          <p:spPr bwMode="auto">
            <a:xfrm>
              <a:off x="3890" y="3567"/>
              <a:ext cx="12" cy="11"/>
            </a:xfrm>
            <a:prstGeom prst="ellipse">
              <a:avLst/>
            </a:prstGeom>
            <a:solidFill>
              <a:srgbClr val="E0E0E0"/>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1" name="Oval 431"/>
            <p:cNvSpPr>
              <a:spLocks noChangeArrowheads="1"/>
            </p:cNvSpPr>
            <p:nvPr/>
          </p:nvSpPr>
          <p:spPr bwMode="auto">
            <a:xfrm>
              <a:off x="3890" y="3567"/>
              <a:ext cx="12" cy="11"/>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2" name="Oval 432"/>
            <p:cNvSpPr>
              <a:spLocks noChangeArrowheads="1"/>
            </p:cNvSpPr>
            <p:nvPr/>
          </p:nvSpPr>
          <p:spPr bwMode="auto">
            <a:xfrm>
              <a:off x="3862" y="3566"/>
              <a:ext cx="11" cy="12"/>
            </a:xfrm>
            <a:prstGeom prst="ellipse">
              <a:avLst/>
            </a:prstGeom>
            <a:solidFill>
              <a:srgbClr val="E0E0E0"/>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3" name="Oval 433"/>
            <p:cNvSpPr>
              <a:spLocks noChangeArrowheads="1"/>
            </p:cNvSpPr>
            <p:nvPr/>
          </p:nvSpPr>
          <p:spPr bwMode="auto">
            <a:xfrm>
              <a:off x="3862" y="3566"/>
              <a:ext cx="11" cy="12"/>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4" name="Oval 434"/>
            <p:cNvSpPr>
              <a:spLocks noChangeArrowheads="1"/>
            </p:cNvSpPr>
            <p:nvPr/>
          </p:nvSpPr>
          <p:spPr bwMode="auto">
            <a:xfrm>
              <a:off x="3875" y="3533"/>
              <a:ext cx="12" cy="12"/>
            </a:xfrm>
            <a:prstGeom prst="ellipse">
              <a:avLst/>
            </a:prstGeom>
            <a:solidFill>
              <a:srgbClr val="F2F2F2"/>
            </a:solidFill>
            <a:ln w="0">
              <a:solidFill>
                <a:srgbClr val="000000"/>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5" name="Oval 435"/>
            <p:cNvSpPr>
              <a:spLocks noChangeArrowheads="1"/>
            </p:cNvSpPr>
            <p:nvPr/>
          </p:nvSpPr>
          <p:spPr bwMode="auto">
            <a:xfrm>
              <a:off x="3875" y="3533"/>
              <a:ext cx="12" cy="12"/>
            </a:xfrm>
            <a:prstGeom prst="ellipse">
              <a:avLst/>
            </a:prstGeom>
            <a:noFill/>
            <a:ln w="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6" name="Line 436"/>
            <p:cNvSpPr>
              <a:spLocks noChangeShapeType="1"/>
            </p:cNvSpPr>
            <p:nvPr/>
          </p:nvSpPr>
          <p:spPr bwMode="auto">
            <a:xfrm flipH="1">
              <a:off x="3876" y="3539"/>
              <a:ext cx="10" cy="0"/>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7" name="Line 437"/>
            <p:cNvSpPr>
              <a:spLocks noChangeShapeType="1"/>
            </p:cNvSpPr>
            <p:nvPr/>
          </p:nvSpPr>
          <p:spPr bwMode="auto">
            <a:xfrm flipV="1">
              <a:off x="3881" y="3533"/>
              <a:ext cx="0" cy="11"/>
            </a:xfrm>
            <a:prstGeom prst="line">
              <a:avLst/>
            </a:prstGeom>
            <a:noFill/>
            <a:ln w="0">
              <a:solidFill>
                <a:srgbClr val="000000"/>
              </a:solidFill>
              <a:miter lim="800000"/>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8" name="Freeform 438"/>
            <p:cNvSpPr>
              <a:spLocks/>
            </p:cNvSpPr>
            <p:nvPr/>
          </p:nvSpPr>
          <p:spPr bwMode="auto">
            <a:xfrm>
              <a:off x="3875" y="3549"/>
              <a:ext cx="14" cy="29"/>
            </a:xfrm>
            <a:custGeom>
              <a:avLst/>
              <a:gdLst>
                <a:gd name="T0" fmla="*/ 0 w 14"/>
                <a:gd name="T1" fmla="*/ 21 h 29"/>
                <a:gd name="T2" fmla="*/ 0 w 14"/>
                <a:gd name="T3" fmla="*/ 23 h 29"/>
                <a:gd name="T4" fmla="*/ 0 w 14"/>
                <a:gd name="T5" fmla="*/ 24 h 29"/>
                <a:gd name="T6" fmla="*/ 1 w 14"/>
                <a:gd name="T7" fmla="*/ 24 h 29"/>
                <a:gd name="T8" fmla="*/ 1 w 14"/>
                <a:gd name="T9" fmla="*/ 25 h 29"/>
                <a:gd name="T10" fmla="*/ 1 w 14"/>
                <a:gd name="T11" fmla="*/ 26 h 29"/>
                <a:gd name="T12" fmla="*/ 2 w 14"/>
                <a:gd name="T13" fmla="*/ 26 h 29"/>
                <a:gd name="T14" fmla="*/ 2 w 14"/>
                <a:gd name="T15" fmla="*/ 26 h 29"/>
                <a:gd name="T16" fmla="*/ 2 w 14"/>
                <a:gd name="T17" fmla="*/ 27 h 29"/>
                <a:gd name="T18" fmla="*/ 2 w 14"/>
                <a:gd name="T19" fmla="*/ 27 h 29"/>
                <a:gd name="T20" fmla="*/ 3 w 14"/>
                <a:gd name="T21" fmla="*/ 27 h 29"/>
                <a:gd name="T22" fmla="*/ 3 w 14"/>
                <a:gd name="T23" fmla="*/ 27 h 29"/>
                <a:gd name="T24" fmla="*/ 3 w 14"/>
                <a:gd name="T25" fmla="*/ 28 h 29"/>
                <a:gd name="T26" fmla="*/ 4 w 14"/>
                <a:gd name="T27" fmla="*/ 28 h 29"/>
                <a:gd name="T28" fmla="*/ 4 w 14"/>
                <a:gd name="T29" fmla="*/ 28 h 29"/>
                <a:gd name="T30" fmla="*/ 4 w 14"/>
                <a:gd name="T31" fmla="*/ 28 h 29"/>
                <a:gd name="T32" fmla="*/ 5 w 14"/>
                <a:gd name="T33" fmla="*/ 28 h 29"/>
                <a:gd name="T34" fmla="*/ 5 w 14"/>
                <a:gd name="T35" fmla="*/ 28 h 29"/>
                <a:gd name="T36" fmla="*/ 5 w 14"/>
                <a:gd name="T37" fmla="*/ 29 h 29"/>
                <a:gd name="T38" fmla="*/ 6 w 14"/>
                <a:gd name="T39" fmla="*/ 29 h 29"/>
                <a:gd name="T40" fmla="*/ 6 w 14"/>
                <a:gd name="T41" fmla="*/ 29 h 29"/>
                <a:gd name="T42" fmla="*/ 6 w 14"/>
                <a:gd name="T43" fmla="*/ 29 h 29"/>
                <a:gd name="T44" fmla="*/ 6 w 14"/>
                <a:gd name="T45" fmla="*/ 29 h 29"/>
                <a:gd name="T46" fmla="*/ 7 w 14"/>
                <a:gd name="T47" fmla="*/ 29 h 29"/>
                <a:gd name="T48" fmla="*/ 7 w 14"/>
                <a:gd name="T49" fmla="*/ 29 h 29"/>
                <a:gd name="T50" fmla="*/ 7 w 14"/>
                <a:gd name="T51" fmla="*/ 29 h 29"/>
                <a:gd name="T52" fmla="*/ 7 w 14"/>
                <a:gd name="T53" fmla="*/ 29 h 29"/>
                <a:gd name="T54" fmla="*/ 8 w 14"/>
                <a:gd name="T55" fmla="*/ 29 h 29"/>
                <a:gd name="T56" fmla="*/ 8 w 14"/>
                <a:gd name="T57" fmla="*/ 29 h 29"/>
                <a:gd name="T58" fmla="*/ 8 w 14"/>
                <a:gd name="T59" fmla="*/ 29 h 29"/>
                <a:gd name="T60" fmla="*/ 9 w 14"/>
                <a:gd name="T61" fmla="*/ 29 h 29"/>
                <a:gd name="T62" fmla="*/ 9 w 14"/>
                <a:gd name="T63" fmla="*/ 28 h 29"/>
                <a:gd name="T64" fmla="*/ 9 w 14"/>
                <a:gd name="T65" fmla="*/ 28 h 29"/>
                <a:gd name="T66" fmla="*/ 10 w 14"/>
                <a:gd name="T67" fmla="*/ 28 h 29"/>
                <a:gd name="T68" fmla="*/ 10 w 14"/>
                <a:gd name="T69" fmla="*/ 28 h 29"/>
                <a:gd name="T70" fmla="*/ 10 w 14"/>
                <a:gd name="T71" fmla="*/ 28 h 29"/>
                <a:gd name="T72" fmla="*/ 10 w 14"/>
                <a:gd name="T73" fmla="*/ 28 h 29"/>
                <a:gd name="T74" fmla="*/ 11 w 14"/>
                <a:gd name="T75" fmla="*/ 28 h 29"/>
                <a:gd name="T76" fmla="*/ 11 w 14"/>
                <a:gd name="T77" fmla="*/ 27 h 29"/>
                <a:gd name="T78" fmla="*/ 11 w 14"/>
                <a:gd name="T79" fmla="*/ 27 h 29"/>
                <a:gd name="T80" fmla="*/ 12 w 14"/>
                <a:gd name="T81" fmla="*/ 27 h 29"/>
                <a:gd name="T82" fmla="*/ 12 w 14"/>
                <a:gd name="T83" fmla="*/ 27 h 29"/>
                <a:gd name="T84" fmla="*/ 12 w 14"/>
                <a:gd name="T85" fmla="*/ 26 h 29"/>
                <a:gd name="T86" fmla="*/ 12 w 14"/>
                <a:gd name="T87" fmla="*/ 26 h 29"/>
                <a:gd name="T88" fmla="*/ 13 w 14"/>
                <a:gd name="T89" fmla="*/ 26 h 29"/>
                <a:gd name="T90" fmla="*/ 13 w 14"/>
                <a:gd name="T91" fmla="*/ 25 h 29"/>
                <a:gd name="T92" fmla="*/ 13 w 14"/>
                <a:gd name="T93" fmla="*/ 24 h 29"/>
                <a:gd name="T94" fmla="*/ 14 w 14"/>
                <a:gd name="T95" fmla="*/ 24 h 29"/>
                <a:gd name="T96" fmla="*/ 14 w 14"/>
                <a:gd name="T97" fmla="*/ 23 h 29"/>
                <a:gd name="T98" fmla="*/ 14 w 14"/>
                <a:gd name="T99" fmla="*/ 21 h 29"/>
                <a:gd name="T100" fmla="*/ 11 w 14"/>
                <a:gd name="T101" fmla="*/ 0 h 29"/>
                <a:gd name="T102" fmla="*/ 0 w 14"/>
                <a:gd name="T10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 h="29">
                  <a:moveTo>
                    <a:pt x="0" y="21"/>
                  </a:moveTo>
                  <a:lnTo>
                    <a:pt x="0" y="21"/>
                  </a:lnTo>
                  <a:lnTo>
                    <a:pt x="0" y="23"/>
                  </a:lnTo>
                  <a:lnTo>
                    <a:pt x="0" y="23"/>
                  </a:lnTo>
                  <a:lnTo>
                    <a:pt x="0" y="24"/>
                  </a:lnTo>
                  <a:lnTo>
                    <a:pt x="0" y="24"/>
                  </a:lnTo>
                  <a:lnTo>
                    <a:pt x="1" y="24"/>
                  </a:lnTo>
                  <a:lnTo>
                    <a:pt x="1" y="24"/>
                  </a:lnTo>
                  <a:lnTo>
                    <a:pt x="1" y="25"/>
                  </a:lnTo>
                  <a:lnTo>
                    <a:pt x="1" y="25"/>
                  </a:lnTo>
                  <a:lnTo>
                    <a:pt x="1" y="25"/>
                  </a:lnTo>
                  <a:lnTo>
                    <a:pt x="1" y="26"/>
                  </a:lnTo>
                  <a:lnTo>
                    <a:pt x="2" y="26"/>
                  </a:lnTo>
                  <a:lnTo>
                    <a:pt x="2" y="26"/>
                  </a:lnTo>
                  <a:lnTo>
                    <a:pt x="2" y="26"/>
                  </a:lnTo>
                  <a:lnTo>
                    <a:pt x="2" y="26"/>
                  </a:lnTo>
                  <a:lnTo>
                    <a:pt x="2" y="26"/>
                  </a:lnTo>
                  <a:lnTo>
                    <a:pt x="2" y="27"/>
                  </a:lnTo>
                  <a:lnTo>
                    <a:pt x="2" y="27"/>
                  </a:lnTo>
                  <a:lnTo>
                    <a:pt x="2" y="27"/>
                  </a:lnTo>
                  <a:lnTo>
                    <a:pt x="2" y="27"/>
                  </a:lnTo>
                  <a:lnTo>
                    <a:pt x="3" y="27"/>
                  </a:lnTo>
                  <a:lnTo>
                    <a:pt x="3" y="27"/>
                  </a:lnTo>
                  <a:lnTo>
                    <a:pt x="3" y="27"/>
                  </a:lnTo>
                  <a:lnTo>
                    <a:pt x="3" y="27"/>
                  </a:lnTo>
                  <a:lnTo>
                    <a:pt x="3" y="28"/>
                  </a:lnTo>
                  <a:lnTo>
                    <a:pt x="4" y="28"/>
                  </a:lnTo>
                  <a:lnTo>
                    <a:pt x="4" y="28"/>
                  </a:lnTo>
                  <a:lnTo>
                    <a:pt x="4" y="28"/>
                  </a:lnTo>
                  <a:lnTo>
                    <a:pt x="4" y="28"/>
                  </a:lnTo>
                  <a:lnTo>
                    <a:pt x="4" y="28"/>
                  </a:lnTo>
                  <a:lnTo>
                    <a:pt x="4" y="28"/>
                  </a:lnTo>
                  <a:lnTo>
                    <a:pt x="4" y="28"/>
                  </a:lnTo>
                  <a:lnTo>
                    <a:pt x="5" y="28"/>
                  </a:lnTo>
                  <a:lnTo>
                    <a:pt x="5" y="28"/>
                  </a:lnTo>
                  <a:lnTo>
                    <a:pt x="5" y="28"/>
                  </a:lnTo>
                  <a:lnTo>
                    <a:pt x="5" y="28"/>
                  </a:lnTo>
                  <a:lnTo>
                    <a:pt x="5" y="29"/>
                  </a:lnTo>
                  <a:lnTo>
                    <a:pt x="5" y="29"/>
                  </a:lnTo>
                  <a:lnTo>
                    <a:pt x="6" y="29"/>
                  </a:lnTo>
                  <a:lnTo>
                    <a:pt x="6" y="29"/>
                  </a:lnTo>
                  <a:lnTo>
                    <a:pt x="6" y="29"/>
                  </a:lnTo>
                  <a:lnTo>
                    <a:pt x="6" y="29"/>
                  </a:lnTo>
                  <a:lnTo>
                    <a:pt x="6" y="29"/>
                  </a:lnTo>
                  <a:lnTo>
                    <a:pt x="6" y="29"/>
                  </a:lnTo>
                  <a:lnTo>
                    <a:pt x="6" y="29"/>
                  </a:lnTo>
                  <a:lnTo>
                    <a:pt x="7" y="29"/>
                  </a:lnTo>
                  <a:lnTo>
                    <a:pt x="7" y="29"/>
                  </a:lnTo>
                  <a:lnTo>
                    <a:pt x="7" y="29"/>
                  </a:lnTo>
                  <a:lnTo>
                    <a:pt x="7" y="29"/>
                  </a:lnTo>
                  <a:lnTo>
                    <a:pt x="7" y="29"/>
                  </a:lnTo>
                  <a:lnTo>
                    <a:pt x="7" y="29"/>
                  </a:lnTo>
                  <a:lnTo>
                    <a:pt x="7" y="29"/>
                  </a:lnTo>
                  <a:lnTo>
                    <a:pt x="7" y="29"/>
                  </a:lnTo>
                  <a:lnTo>
                    <a:pt x="8" y="29"/>
                  </a:lnTo>
                  <a:lnTo>
                    <a:pt x="8" y="29"/>
                  </a:lnTo>
                  <a:lnTo>
                    <a:pt x="8" y="29"/>
                  </a:lnTo>
                  <a:lnTo>
                    <a:pt x="8" y="29"/>
                  </a:lnTo>
                  <a:lnTo>
                    <a:pt x="8" y="29"/>
                  </a:lnTo>
                  <a:lnTo>
                    <a:pt x="8" y="29"/>
                  </a:lnTo>
                  <a:lnTo>
                    <a:pt x="9" y="29"/>
                  </a:lnTo>
                  <a:lnTo>
                    <a:pt x="9" y="29"/>
                  </a:lnTo>
                  <a:lnTo>
                    <a:pt x="9" y="29"/>
                  </a:lnTo>
                  <a:lnTo>
                    <a:pt x="9" y="28"/>
                  </a:lnTo>
                  <a:lnTo>
                    <a:pt x="9" y="28"/>
                  </a:lnTo>
                  <a:lnTo>
                    <a:pt x="9" y="28"/>
                  </a:lnTo>
                  <a:lnTo>
                    <a:pt x="9" y="28"/>
                  </a:lnTo>
                  <a:lnTo>
                    <a:pt x="10" y="28"/>
                  </a:lnTo>
                  <a:lnTo>
                    <a:pt x="10" y="28"/>
                  </a:lnTo>
                  <a:lnTo>
                    <a:pt x="10" y="28"/>
                  </a:lnTo>
                  <a:lnTo>
                    <a:pt x="10" y="28"/>
                  </a:lnTo>
                  <a:lnTo>
                    <a:pt x="10" y="28"/>
                  </a:lnTo>
                  <a:lnTo>
                    <a:pt x="10" y="28"/>
                  </a:lnTo>
                  <a:lnTo>
                    <a:pt x="10" y="28"/>
                  </a:lnTo>
                  <a:lnTo>
                    <a:pt x="11" y="28"/>
                  </a:lnTo>
                  <a:lnTo>
                    <a:pt x="11" y="28"/>
                  </a:lnTo>
                  <a:lnTo>
                    <a:pt x="11" y="27"/>
                  </a:lnTo>
                  <a:lnTo>
                    <a:pt x="11" y="27"/>
                  </a:lnTo>
                  <a:lnTo>
                    <a:pt x="11" y="27"/>
                  </a:lnTo>
                  <a:lnTo>
                    <a:pt x="11" y="27"/>
                  </a:lnTo>
                  <a:lnTo>
                    <a:pt x="12" y="27"/>
                  </a:lnTo>
                  <a:lnTo>
                    <a:pt x="12" y="27"/>
                  </a:lnTo>
                  <a:lnTo>
                    <a:pt x="12" y="27"/>
                  </a:lnTo>
                  <a:lnTo>
                    <a:pt x="12" y="27"/>
                  </a:lnTo>
                  <a:lnTo>
                    <a:pt x="12" y="26"/>
                  </a:lnTo>
                  <a:lnTo>
                    <a:pt x="12" y="26"/>
                  </a:lnTo>
                  <a:lnTo>
                    <a:pt x="12" y="26"/>
                  </a:lnTo>
                  <a:lnTo>
                    <a:pt x="12" y="26"/>
                  </a:lnTo>
                  <a:lnTo>
                    <a:pt x="13" y="26"/>
                  </a:lnTo>
                  <a:lnTo>
                    <a:pt x="13" y="26"/>
                  </a:lnTo>
                  <a:lnTo>
                    <a:pt x="13" y="25"/>
                  </a:lnTo>
                  <a:lnTo>
                    <a:pt x="13" y="25"/>
                  </a:lnTo>
                  <a:lnTo>
                    <a:pt x="13" y="25"/>
                  </a:lnTo>
                  <a:lnTo>
                    <a:pt x="13" y="24"/>
                  </a:lnTo>
                  <a:lnTo>
                    <a:pt x="13" y="24"/>
                  </a:lnTo>
                  <a:lnTo>
                    <a:pt x="14" y="24"/>
                  </a:lnTo>
                  <a:lnTo>
                    <a:pt x="14" y="24"/>
                  </a:lnTo>
                  <a:lnTo>
                    <a:pt x="14" y="23"/>
                  </a:lnTo>
                  <a:lnTo>
                    <a:pt x="14" y="23"/>
                  </a:lnTo>
                  <a:lnTo>
                    <a:pt x="14" y="21"/>
                  </a:lnTo>
                  <a:lnTo>
                    <a:pt x="14" y="21"/>
                  </a:lnTo>
                  <a:lnTo>
                    <a:pt x="11" y="0"/>
                  </a:lnTo>
                  <a:lnTo>
                    <a:pt x="2" y="0"/>
                  </a:lnTo>
                  <a:lnTo>
                    <a:pt x="0" y="21"/>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09" name="Freeform 439"/>
            <p:cNvSpPr>
              <a:spLocks/>
            </p:cNvSpPr>
            <p:nvPr/>
          </p:nvSpPr>
          <p:spPr bwMode="auto">
            <a:xfrm>
              <a:off x="3875" y="3549"/>
              <a:ext cx="14" cy="29"/>
            </a:xfrm>
            <a:custGeom>
              <a:avLst/>
              <a:gdLst>
                <a:gd name="T0" fmla="*/ 0 w 14"/>
                <a:gd name="T1" fmla="*/ 21 h 29"/>
                <a:gd name="T2" fmla="*/ 0 w 14"/>
                <a:gd name="T3" fmla="*/ 23 h 29"/>
                <a:gd name="T4" fmla="*/ 0 w 14"/>
                <a:gd name="T5" fmla="*/ 24 h 29"/>
                <a:gd name="T6" fmla="*/ 1 w 14"/>
                <a:gd name="T7" fmla="*/ 24 h 29"/>
                <a:gd name="T8" fmla="*/ 1 w 14"/>
                <a:gd name="T9" fmla="*/ 25 h 29"/>
                <a:gd name="T10" fmla="*/ 1 w 14"/>
                <a:gd name="T11" fmla="*/ 26 h 29"/>
                <a:gd name="T12" fmla="*/ 2 w 14"/>
                <a:gd name="T13" fmla="*/ 26 h 29"/>
                <a:gd name="T14" fmla="*/ 2 w 14"/>
                <a:gd name="T15" fmla="*/ 26 h 29"/>
                <a:gd name="T16" fmla="*/ 2 w 14"/>
                <a:gd name="T17" fmla="*/ 27 h 29"/>
                <a:gd name="T18" fmla="*/ 2 w 14"/>
                <a:gd name="T19" fmla="*/ 27 h 29"/>
                <a:gd name="T20" fmla="*/ 3 w 14"/>
                <a:gd name="T21" fmla="*/ 27 h 29"/>
                <a:gd name="T22" fmla="*/ 3 w 14"/>
                <a:gd name="T23" fmla="*/ 27 h 29"/>
                <a:gd name="T24" fmla="*/ 3 w 14"/>
                <a:gd name="T25" fmla="*/ 28 h 29"/>
                <a:gd name="T26" fmla="*/ 4 w 14"/>
                <a:gd name="T27" fmla="*/ 28 h 29"/>
                <a:gd name="T28" fmla="*/ 4 w 14"/>
                <a:gd name="T29" fmla="*/ 28 h 29"/>
                <a:gd name="T30" fmla="*/ 4 w 14"/>
                <a:gd name="T31" fmla="*/ 28 h 29"/>
                <a:gd name="T32" fmla="*/ 5 w 14"/>
                <a:gd name="T33" fmla="*/ 28 h 29"/>
                <a:gd name="T34" fmla="*/ 5 w 14"/>
                <a:gd name="T35" fmla="*/ 28 h 29"/>
                <a:gd name="T36" fmla="*/ 5 w 14"/>
                <a:gd name="T37" fmla="*/ 29 h 29"/>
                <a:gd name="T38" fmla="*/ 6 w 14"/>
                <a:gd name="T39" fmla="*/ 29 h 29"/>
                <a:gd name="T40" fmla="*/ 6 w 14"/>
                <a:gd name="T41" fmla="*/ 29 h 29"/>
                <a:gd name="T42" fmla="*/ 6 w 14"/>
                <a:gd name="T43" fmla="*/ 29 h 29"/>
                <a:gd name="T44" fmla="*/ 6 w 14"/>
                <a:gd name="T45" fmla="*/ 29 h 29"/>
                <a:gd name="T46" fmla="*/ 7 w 14"/>
                <a:gd name="T47" fmla="*/ 29 h 29"/>
                <a:gd name="T48" fmla="*/ 7 w 14"/>
                <a:gd name="T49" fmla="*/ 29 h 29"/>
                <a:gd name="T50" fmla="*/ 7 w 14"/>
                <a:gd name="T51" fmla="*/ 29 h 29"/>
                <a:gd name="T52" fmla="*/ 7 w 14"/>
                <a:gd name="T53" fmla="*/ 29 h 29"/>
                <a:gd name="T54" fmla="*/ 8 w 14"/>
                <a:gd name="T55" fmla="*/ 29 h 29"/>
                <a:gd name="T56" fmla="*/ 8 w 14"/>
                <a:gd name="T57" fmla="*/ 29 h 29"/>
                <a:gd name="T58" fmla="*/ 8 w 14"/>
                <a:gd name="T59" fmla="*/ 29 h 29"/>
                <a:gd name="T60" fmla="*/ 9 w 14"/>
                <a:gd name="T61" fmla="*/ 29 h 29"/>
                <a:gd name="T62" fmla="*/ 9 w 14"/>
                <a:gd name="T63" fmla="*/ 28 h 29"/>
                <a:gd name="T64" fmla="*/ 9 w 14"/>
                <a:gd name="T65" fmla="*/ 28 h 29"/>
                <a:gd name="T66" fmla="*/ 10 w 14"/>
                <a:gd name="T67" fmla="*/ 28 h 29"/>
                <a:gd name="T68" fmla="*/ 10 w 14"/>
                <a:gd name="T69" fmla="*/ 28 h 29"/>
                <a:gd name="T70" fmla="*/ 10 w 14"/>
                <a:gd name="T71" fmla="*/ 28 h 29"/>
                <a:gd name="T72" fmla="*/ 10 w 14"/>
                <a:gd name="T73" fmla="*/ 28 h 29"/>
                <a:gd name="T74" fmla="*/ 11 w 14"/>
                <a:gd name="T75" fmla="*/ 28 h 29"/>
                <a:gd name="T76" fmla="*/ 11 w 14"/>
                <a:gd name="T77" fmla="*/ 27 h 29"/>
                <a:gd name="T78" fmla="*/ 11 w 14"/>
                <a:gd name="T79" fmla="*/ 27 h 29"/>
                <a:gd name="T80" fmla="*/ 12 w 14"/>
                <a:gd name="T81" fmla="*/ 27 h 29"/>
                <a:gd name="T82" fmla="*/ 12 w 14"/>
                <a:gd name="T83" fmla="*/ 27 h 29"/>
                <a:gd name="T84" fmla="*/ 12 w 14"/>
                <a:gd name="T85" fmla="*/ 26 h 29"/>
                <a:gd name="T86" fmla="*/ 12 w 14"/>
                <a:gd name="T87" fmla="*/ 26 h 29"/>
                <a:gd name="T88" fmla="*/ 13 w 14"/>
                <a:gd name="T89" fmla="*/ 26 h 29"/>
                <a:gd name="T90" fmla="*/ 13 w 14"/>
                <a:gd name="T91" fmla="*/ 25 h 29"/>
                <a:gd name="T92" fmla="*/ 13 w 14"/>
                <a:gd name="T93" fmla="*/ 24 h 29"/>
                <a:gd name="T94" fmla="*/ 14 w 14"/>
                <a:gd name="T95" fmla="*/ 24 h 29"/>
                <a:gd name="T96" fmla="*/ 14 w 14"/>
                <a:gd name="T97" fmla="*/ 23 h 29"/>
                <a:gd name="T98" fmla="*/ 14 w 14"/>
                <a:gd name="T99" fmla="*/ 21 h 29"/>
                <a:gd name="T100" fmla="*/ 11 w 14"/>
                <a:gd name="T101" fmla="*/ 0 h 29"/>
                <a:gd name="T102" fmla="*/ 0 w 14"/>
                <a:gd name="T10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 h="29">
                  <a:moveTo>
                    <a:pt x="0" y="21"/>
                  </a:moveTo>
                  <a:lnTo>
                    <a:pt x="0" y="21"/>
                  </a:lnTo>
                  <a:lnTo>
                    <a:pt x="0" y="23"/>
                  </a:lnTo>
                  <a:lnTo>
                    <a:pt x="0" y="23"/>
                  </a:lnTo>
                  <a:lnTo>
                    <a:pt x="0" y="24"/>
                  </a:lnTo>
                  <a:lnTo>
                    <a:pt x="0" y="24"/>
                  </a:lnTo>
                  <a:lnTo>
                    <a:pt x="1" y="24"/>
                  </a:lnTo>
                  <a:lnTo>
                    <a:pt x="1" y="24"/>
                  </a:lnTo>
                  <a:lnTo>
                    <a:pt x="1" y="25"/>
                  </a:lnTo>
                  <a:lnTo>
                    <a:pt x="1" y="25"/>
                  </a:lnTo>
                  <a:lnTo>
                    <a:pt x="1" y="25"/>
                  </a:lnTo>
                  <a:lnTo>
                    <a:pt x="1" y="26"/>
                  </a:lnTo>
                  <a:lnTo>
                    <a:pt x="2" y="26"/>
                  </a:lnTo>
                  <a:lnTo>
                    <a:pt x="2" y="26"/>
                  </a:lnTo>
                  <a:lnTo>
                    <a:pt x="2" y="26"/>
                  </a:lnTo>
                  <a:lnTo>
                    <a:pt x="2" y="26"/>
                  </a:lnTo>
                  <a:lnTo>
                    <a:pt x="2" y="26"/>
                  </a:lnTo>
                  <a:lnTo>
                    <a:pt x="2" y="27"/>
                  </a:lnTo>
                  <a:lnTo>
                    <a:pt x="2" y="27"/>
                  </a:lnTo>
                  <a:lnTo>
                    <a:pt x="2" y="27"/>
                  </a:lnTo>
                  <a:lnTo>
                    <a:pt x="2" y="27"/>
                  </a:lnTo>
                  <a:lnTo>
                    <a:pt x="3" y="27"/>
                  </a:lnTo>
                  <a:lnTo>
                    <a:pt x="3" y="27"/>
                  </a:lnTo>
                  <a:lnTo>
                    <a:pt x="3" y="27"/>
                  </a:lnTo>
                  <a:lnTo>
                    <a:pt x="3" y="27"/>
                  </a:lnTo>
                  <a:lnTo>
                    <a:pt x="3" y="28"/>
                  </a:lnTo>
                  <a:lnTo>
                    <a:pt x="4" y="28"/>
                  </a:lnTo>
                  <a:lnTo>
                    <a:pt x="4" y="28"/>
                  </a:lnTo>
                  <a:lnTo>
                    <a:pt x="4" y="28"/>
                  </a:lnTo>
                  <a:lnTo>
                    <a:pt x="4" y="28"/>
                  </a:lnTo>
                  <a:lnTo>
                    <a:pt x="4" y="28"/>
                  </a:lnTo>
                  <a:lnTo>
                    <a:pt x="4" y="28"/>
                  </a:lnTo>
                  <a:lnTo>
                    <a:pt x="4" y="28"/>
                  </a:lnTo>
                  <a:lnTo>
                    <a:pt x="5" y="28"/>
                  </a:lnTo>
                  <a:lnTo>
                    <a:pt x="5" y="28"/>
                  </a:lnTo>
                  <a:lnTo>
                    <a:pt x="5" y="28"/>
                  </a:lnTo>
                  <a:lnTo>
                    <a:pt x="5" y="28"/>
                  </a:lnTo>
                  <a:lnTo>
                    <a:pt x="5" y="29"/>
                  </a:lnTo>
                  <a:lnTo>
                    <a:pt x="5" y="29"/>
                  </a:lnTo>
                  <a:lnTo>
                    <a:pt x="6" y="29"/>
                  </a:lnTo>
                  <a:lnTo>
                    <a:pt x="6" y="29"/>
                  </a:lnTo>
                  <a:lnTo>
                    <a:pt x="6" y="29"/>
                  </a:lnTo>
                  <a:lnTo>
                    <a:pt x="6" y="29"/>
                  </a:lnTo>
                  <a:lnTo>
                    <a:pt x="6" y="29"/>
                  </a:lnTo>
                  <a:lnTo>
                    <a:pt x="6" y="29"/>
                  </a:lnTo>
                  <a:lnTo>
                    <a:pt x="6" y="29"/>
                  </a:lnTo>
                  <a:lnTo>
                    <a:pt x="7" y="29"/>
                  </a:lnTo>
                  <a:lnTo>
                    <a:pt x="7" y="29"/>
                  </a:lnTo>
                  <a:lnTo>
                    <a:pt x="7" y="29"/>
                  </a:lnTo>
                  <a:lnTo>
                    <a:pt x="7" y="29"/>
                  </a:lnTo>
                  <a:lnTo>
                    <a:pt x="7" y="29"/>
                  </a:lnTo>
                  <a:lnTo>
                    <a:pt x="7" y="29"/>
                  </a:lnTo>
                  <a:lnTo>
                    <a:pt x="7" y="29"/>
                  </a:lnTo>
                  <a:lnTo>
                    <a:pt x="7" y="29"/>
                  </a:lnTo>
                  <a:lnTo>
                    <a:pt x="8" y="29"/>
                  </a:lnTo>
                  <a:lnTo>
                    <a:pt x="8" y="29"/>
                  </a:lnTo>
                  <a:lnTo>
                    <a:pt x="8" y="29"/>
                  </a:lnTo>
                  <a:lnTo>
                    <a:pt x="8" y="29"/>
                  </a:lnTo>
                  <a:lnTo>
                    <a:pt x="8" y="29"/>
                  </a:lnTo>
                  <a:lnTo>
                    <a:pt x="8" y="29"/>
                  </a:lnTo>
                  <a:lnTo>
                    <a:pt x="9" y="29"/>
                  </a:lnTo>
                  <a:lnTo>
                    <a:pt x="9" y="29"/>
                  </a:lnTo>
                  <a:lnTo>
                    <a:pt x="9" y="29"/>
                  </a:lnTo>
                  <a:lnTo>
                    <a:pt x="9" y="28"/>
                  </a:lnTo>
                  <a:lnTo>
                    <a:pt x="9" y="28"/>
                  </a:lnTo>
                  <a:lnTo>
                    <a:pt x="9" y="28"/>
                  </a:lnTo>
                  <a:lnTo>
                    <a:pt x="9" y="28"/>
                  </a:lnTo>
                  <a:lnTo>
                    <a:pt x="10" y="28"/>
                  </a:lnTo>
                  <a:lnTo>
                    <a:pt x="10" y="28"/>
                  </a:lnTo>
                  <a:lnTo>
                    <a:pt x="10" y="28"/>
                  </a:lnTo>
                  <a:lnTo>
                    <a:pt x="10" y="28"/>
                  </a:lnTo>
                  <a:lnTo>
                    <a:pt x="10" y="28"/>
                  </a:lnTo>
                  <a:lnTo>
                    <a:pt x="10" y="28"/>
                  </a:lnTo>
                  <a:lnTo>
                    <a:pt x="10" y="28"/>
                  </a:lnTo>
                  <a:lnTo>
                    <a:pt x="11" y="28"/>
                  </a:lnTo>
                  <a:lnTo>
                    <a:pt x="11" y="28"/>
                  </a:lnTo>
                  <a:lnTo>
                    <a:pt x="11" y="27"/>
                  </a:lnTo>
                  <a:lnTo>
                    <a:pt x="11" y="27"/>
                  </a:lnTo>
                  <a:lnTo>
                    <a:pt x="11" y="27"/>
                  </a:lnTo>
                  <a:lnTo>
                    <a:pt x="11" y="27"/>
                  </a:lnTo>
                  <a:lnTo>
                    <a:pt x="12" y="27"/>
                  </a:lnTo>
                  <a:lnTo>
                    <a:pt x="12" y="27"/>
                  </a:lnTo>
                  <a:lnTo>
                    <a:pt x="12" y="27"/>
                  </a:lnTo>
                  <a:lnTo>
                    <a:pt x="12" y="27"/>
                  </a:lnTo>
                  <a:lnTo>
                    <a:pt x="12" y="26"/>
                  </a:lnTo>
                  <a:lnTo>
                    <a:pt x="12" y="26"/>
                  </a:lnTo>
                  <a:lnTo>
                    <a:pt x="12" y="26"/>
                  </a:lnTo>
                  <a:lnTo>
                    <a:pt x="12" y="26"/>
                  </a:lnTo>
                  <a:lnTo>
                    <a:pt x="13" y="26"/>
                  </a:lnTo>
                  <a:lnTo>
                    <a:pt x="13" y="26"/>
                  </a:lnTo>
                  <a:lnTo>
                    <a:pt x="13" y="25"/>
                  </a:lnTo>
                  <a:lnTo>
                    <a:pt x="13" y="25"/>
                  </a:lnTo>
                  <a:lnTo>
                    <a:pt x="13" y="25"/>
                  </a:lnTo>
                  <a:lnTo>
                    <a:pt x="13" y="24"/>
                  </a:lnTo>
                  <a:lnTo>
                    <a:pt x="13" y="24"/>
                  </a:lnTo>
                  <a:lnTo>
                    <a:pt x="14" y="24"/>
                  </a:lnTo>
                  <a:lnTo>
                    <a:pt x="14" y="24"/>
                  </a:lnTo>
                  <a:lnTo>
                    <a:pt x="14" y="23"/>
                  </a:lnTo>
                  <a:lnTo>
                    <a:pt x="14" y="23"/>
                  </a:lnTo>
                  <a:lnTo>
                    <a:pt x="14" y="21"/>
                  </a:lnTo>
                  <a:lnTo>
                    <a:pt x="14" y="21"/>
                  </a:lnTo>
                  <a:lnTo>
                    <a:pt x="11" y="0"/>
                  </a:lnTo>
                  <a:lnTo>
                    <a:pt x="2" y="0"/>
                  </a:lnTo>
                  <a:lnTo>
                    <a:pt x="0" y="21"/>
                  </a:lnTo>
                  <a:close/>
                </a:path>
              </a:pathLst>
            </a:custGeom>
            <a:noFill/>
            <a:ln w="0" cap="flat">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0" name="Rectangle 440"/>
            <p:cNvSpPr>
              <a:spLocks noChangeArrowheads="1"/>
            </p:cNvSpPr>
            <p:nvPr/>
          </p:nvSpPr>
          <p:spPr bwMode="auto">
            <a:xfrm>
              <a:off x="2570" y="2440"/>
              <a:ext cx="304" cy="322"/>
            </a:xfrm>
            <a:prstGeom prst="rect">
              <a:avLst/>
            </a:prstGeom>
            <a:noFill/>
            <a:ln w="38100" algn="ctr">
              <a:solidFill>
                <a:srgbClr val="6600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1" name="Rectangle 441"/>
            <p:cNvSpPr>
              <a:spLocks noChangeArrowheads="1"/>
            </p:cNvSpPr>
            <p:nvPr/>
          </p:nvSpPr>
          <p:spPr bwMode="auto">
            <a:xfrm>
              <a:off x="3490" y="1368"/>
              <a:ext cx="304" cy="322"/>
            </a:xfrm>
            <a:prstGeom prst="rect">
              <a:avLst/>
            </a:prstGeom>
            <a:noFill/>
            <a:ln w="38100" algn="ctr">
              <a:solidFill>
                <a:srgbClr val="6600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2" name="Rectangle 442"/>
            <p:cNvSpPr>
              <a:spLocks noChangeArrowheads="1"/>
            </p:cNvSpPr>
            <p:nvPr/>
          </p:nvSpPr>
          <p:spPr bwMode="auto">
            <a:xfrm>
              <a:off x="3770" y="2416"/>
              <a:ext cx="304" cy="322"/>
            </a:xfrm>
            <a:prstGeom prst="rect">
              <a:avLst/>
            </a:prstGeom>
            <a:noFill/>
            <a:ln w="38100" algn="ctr">
              <a:solidFill>
                <a:srgbClr val="6600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3" name="Rectangle 443"/>
            <p:cNvSpPr>
              <a:spLocks noChangeArrowheads="1"/>
            </p:cNvSpPr>
            <p:nvPr/>
          </p:nvSpPr>
          <p:spPr bwMode="auto">
            <a:xfrm>
              <a:off x="4367" y="3087"/>
              <a:ext cx="416" cy="570"/>
            </a:xfrm>
            <a:prstGeom prst="rect">
              <a:avLst/>
            </a:prstGeom>
            <a:noFill/>
            <a:ln w="38100" algn="ctr">
              <a:solidFill>
                <a:srgbClr val="6600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4" name="Rectangle 444"/>
            <p:cNvSpPr>
              <a:spLocks noChangeArrowheads="1"/>
            </p:cNvSpPr>
            <p:nvPr/>
          </p:nvSpPr>
          <p:spPr bwMode="auto">
            <a:xfrm>
              <a:off x="3513" y="3327"/>
              <a:ext cx="304" cy="322"/>
            </a:xfrm>
            <a:prstGeom prst="rect">
              <a:avLst/>
            </a:prstGeom>
            <a:noFill/>
            <a:ln w="38100" algn="ctr">
              <a:solidFill>
                <a:srgbClr val="6600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5" name="Rectangle 445"/>
            <p:cNvSpPr>
              <a:spLocks noChangeArrowheads="1"/>
            </p:cNvSpPr>
            <p:nvPr/>
          </p:nvSpPr>
          <p:spPr bwMode="auto">
            <a:xfrm>
              <a:off x="3953" y="3335"/>
              <a:ext cx="304" cy="322"/>
            </a:xfrm>
            <a:prstGeom prst="rect">
              <a:avLst/>
            </a:prstGeom>
            <a:noFill/>
            <a:ln w="38100" algn="ctr">
              <a:solidFill>
                <a:srgbClr val="6600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id-ID" sz="2000" b="0" i="0" u="none" strike="noStrike" kern="0" cap="none" spc="0" normalizeH="0" baseline="0" noProof="0" smtClean="0">
                <a:ln>
                  <a:noFill/>
                </a:ln>
                <a:solidFill>
                  <a:srgbClr val="000000"/>
                </a:solidFill>
                <a:effectLst/>
                <a:uLnTx/>
                <a:uFillTx/>
              </a:endParaRPr>
            </a:p>
          </p:txBody>
        </p:sp>
        <p:sp>
          <p:nvSpPr>
            <p:cNvPr id="416" name="Text Box 446"/>
            <p:cNvSpPr txBox="1">
              <a:spLocks noChangeArrowheads="1"/>
            </p:cNvSpPr>
            <p:nvPr/>
          </p:nvSpPr>
          <p:spPr bwMode="auto">
            <a:xfrm>
              <a:off x="3515" y="2976"/>
              <a:ext cx="726" cy="262"/>
            </a:xfrm>
            <a:prstGeom prst="rect">
              <a:avLst/>
            </a:prstGeom>
            <a:solidFill>
              <a:srgbClr val="FFFFFF"/>
            </a:solidFill>
            <a:ln>
              <a:noFill/>
            </a:ln>
            <a:effectLst/>
            <a:extLs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200" b="0" i="0" u="none" strike="noStrike" kern="0" cap="none" spc="0" normalizeH="0" baseline="0" noProof="0" smtClean="0">
                  <a:ln>
                    <a:noFill/>
                  </a:ln>
                  <a:solidFill>
                    <a:srgbClr val="6600FF"/>
                  </a:solidFill>
                  <a:effectLst/>
                  <a:uLnTx/>
                  <a:uFillTx/>
                  <a:cs typeface="Arial" charset="0"/>
                </a:rPr>
                <a:t>2 toilets with sinks</a:t>
              </a:r>
              <a:endParaRPr kumimoji="0" lang="en-GB" altLang="id-ID" sz="1200" b="0" i="0" u="none" strike="noStrike" kern="0" cap="none" spc="0" normalizeH="0" baseline="0" noProof="0" smtClean="0">
                <a:ln>
                  <a:noFill/>
                </a:ln>
                <a:solidFill>
                  <a:srgbClr val="6600FF"/>
                </a:solidFill>
                <a:effectLst/>
                <a:uLnTx/>
                <a:uFillTx/>
                <a:cs typeface="Arial" charset="0"/>
              </a:endParaRPr>
            </a:p>
          </p:txBody>
        </p:sp>
        <p:sp>
          <p:nvSpPr>
            <p:cNvPr id="417" name="Text Box 447"/>
            <p:cNvSpPr txBox="1">
              <a:spLocks noChangeArrowheads="1"/>
            </p:cNvSpPr>
            <p:nvPr/>
          </p:nvSpPr>
          <p:spPr bwMode="auto">
            <a:xfrm>
              <a:off x="4468" y="2840"/>
              <a:ext cx="817" cy="157"/>
            </a:xfrm>
            <a:prstGeom prst="rect">
              <a:avLst/>
            </a:prstGeom>
            <a:solidFill>
              <a:srgbClr val="FFFFFF"/>
            </a:solidFill>
            <a:ln>
              <a:noFill/>
            </a:ln>
            <a:effectLst/>
            <a:extLs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200" b="0" i="0" u="none" strike="noStrike" kern="0" cap="none" spc="0" normalizeH="0" baseline="0" noProof="0" smtClean="0">
                  <a:ln>
                    <a:noFill/>
                  </a:ln>
                  <a:solidFill>
                    <a:srgbClr val="6600FF"/>
                  </a:solidFill>
                  <a:effectLst/>
                  <a:uLnTx/>
                  <a:uFillTx/>
                  <a:cs typeface="Arial" charset="0"/>
                </a:rPr>
                <a:t>changing room</a:t>
              </a:r>
              <a:endParaRPr kumimoji="0" lang="en-GB" altLang="id-ID" sz="1200" b="0" i="0" u="none" strike="noStrike" kern="0" cap="none" spc="0" normalizeH="0" baseline="0" noProof="0" smtClean="0">
                <a:ln>
                  <a:noFill/>
                </a:ln>
                <a:solidFill>
                  <a:srgbClr val="6600FF"/>
                </a:solidFill>
                <a:effectLst/>
                <a:uLnTx/>
                <a:uFillTx/>
                <a:cs typeface="Arial" charset="0"/>
              </a:endParaRPr>
            </a:p>
          </p:txBody>
        </p:sp>
        <p:sp>
          <p:nvSpPr>
            <p:cNvPr id="418" name="Text Box 448"/>
            <p:cNvSpPr txBox="1">
              <a:spLocks noChangeArrowheads="1"/>
            </p:cNvSpPr>
            <p:nvPr/>
          </p:nvSpPr>
          <p:spPr bwMode="auto">
            <a:xfrm>
              <a:off x="2608" y="1752"/>
              <a:ext cx="816" cy="262"/>
            </a:xfrm>
            <a:prstGeom prst="rect">
              <a:avLst/>
            </a:prstGeom>
            <a:solidFill>
              <a:srgbClr val="FFFFFF"/>
            </a:solidFill>
            <a:ln>
              <a:noFill/>
            </a:ln>
            <a:effectLst/>
            <a:extLst>
              <a:ext uri="{91240B29-F687-4F45-9708-019B960494DF}">
                <a14:hiddenLine xmlns:a14="http://schemas.microsoft.com/office/drawing/2010/main" w="381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altLang="id-ID" sz="1200" b="0" i="0" u="none" strike="noStrike" kern="0" cap="none" spc="0" normalizeH="0" baseline="0" noProof="0" smtClean="0">
                  <a:ln>
                    <a:noFill/>
                  </a:ln>
                  <a:solidFill>
                    <a:srgbClr val="6600FF"/>
                  </a:solidFill>
                  <a:effectLst/>
                  <a:uLnTx/>
                  <a:uFillTx/>
                  <a:cs typeface="Arial" charset="0"/>
                </a:rPr>
                <a:t>3 hand-washing stations</a:t>
              </a:r>
              <a:endParaRPr kumimoji="0" lang="en-GB" altLang="id-ID" sz="1200" b="0" i="0" u="none" strike="noStrike" kern="0" cap="none" spc="0" normalizeH="0" baseline="0" noProof="0" smtClean="0">
                <a:ln>
                  <a:noFill/>
                </a:ln>
                <a:solidFill>
                  <a:srgbClr val="6600FF"/>
                </a:solidFill>
                <a:effectLst/>
                <a:uLnTx/>
                <a:uFillTx/>
                <a:cs typeface="Arial" charset="0"/>
              </a:endParaRPr>
            </a:p>
          </p:txBody>
        </p:sp>
      </p:grpSp>
    </p:spTree>
    <p:extLst>
      <p:ext uri="{BB962C8B-B14F-4D97-AF65-F5344CB8AC3E}">
        <p14:creationId xmlns:p14="http://schemas.microsoft.com/office/powerpoint/2010/main" val="34886391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ver and End Slide Master">
  <a:themeElements>
    <a:clrScheme name="ALLPPT-FOOD">
      <a:dk1>
        <a:sysClr val="windowText" lastClr="000000"/>
      </a:dk1>
      <a:lt1>
        <a:sysClr val="window" lastClr="FFFFFF"/>
      </a:lt1>
      <a:dk2>
        <a:srgbClr val="44546A"/>
      </a:dk2>
      <a:lt2>
        <a:srgbClr val="E7E6E6"/>
      </a:lt2>
      <a:accent1>
        <a:srgbClr val="CDA874"/>
      </a:accent1>
      <a:accent2>
        <a:srgbClr val="F4AE59"/>
      </a:accent2>
      <a:accent3>
        <a:srgbClr val="748398"/>
      </a:accent3>
      <a:accent4>
        <a:srgbClr val="5A5A5A"/>
      </a:accent4>
      <a:accent5>
        <a:srgbClr val="F4AE59"/>
      </a:accent5>
      <a:accent6>
        <a:srgbClr val="CDA874"/>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FOOD">
      <a:dk1>
        <a:sysClr val="windowText" lastClr="000000"/>
      </a:dk1>
      <a:lt1>
        <a:sysClr val="window" lastClr="FFFFFF"/>
      </a:lt1>
      <a:dk2>
        <a:srgbClr val="44546A"/>
      </a:dk2>
      <a:lt2>
        <a:srgbClr val="E7E6E6"/>
      </a:lt2>
      <a:accent1>
        <a:srgbClr val="CDA874"/>
      </a:accent1>
      <a:accent2>
        <a:srgbClr val="F4AE59"/>
      </a:accent2>
      <a:accent3>
        <a:srgbClr val="748398"/>
      </a:accent3>
      <a:accent4>
        <a:srgbClr val="5A5A5A"/>
      </a:accent4>
      <a:accent5>
        <a:srgbClr val="F4AE59"/>
      </a:accent5>
      <a:accent6>
        <a:srgbClr val="CDA874"/>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FOOD">
      <a:dk1>
        <a:sysClr val="windowText" lastClr="000000"/>
      </a:dk1>
      <a:lt1>
        <a:sysClr val="window" lastClr="FFFFFF"/>
      </a:lt1>
      <a:dk2>
        <a:srgbClr val="44546A"/>
      </a:dk2>
      <a:lt2>
        <a:srgbClr val="E7E6E6"/>
      </a:lt2>
      <a:accent1>
        <a:srgbClr val="CDA874"/>
      </a:accent1>
      <a:accent2>
        <a:srgbClr val="F4AE59"/>
      </a:accent2>
      <a:accent3>
        <a:srgbClr val="748398"/>
      </a:accent3>
      <a:accent4>
        <a:srgbClr val="5A5A5A"/>
      </a:accent4>
      <a:accent5>
        <a:srgbClr val="F4AE59"/>
      </a:accent5>
      <a:accent6>
        <a:srgbClr val="CDA874"/>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3949</TotalTime>
  <Words>867</Words>
  <Application>Microsoft Office PowerPoint</Application>
  <PresentationFormat>Custom</PresentationFormat>
  <Paragraphs>95</Paragraphs>
  <Slides>15</Slides>
  <Notes>0</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Cover and End Slide Master</vt:lpstr>
      <vt:lpstr>Contents Slide Master</vt:lpstr>
      <vt:lpstr>Section Break Slide Master</vt:lpstr>
      <vt:lpstr>Hygiene Sanitasi dan Keselamatan Kerja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HP 14-g102AU</cp:lastModifiedBy>
  <cp:revision>163</cp:revision>
  <dcterms:created xsi:type="dcterms:W3CDTF">2019-01-14T06:35:35Z</dcterms:created>
  <dcterms:modified xsi:type="dcterms:W3CDTF">2019-09-10T04:06:29Z</dcterms:modified>
</cp:coreProperties>
</file>