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294" r:id="rId3"/>
    <p:sldId id="30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295" r:id="rId14"/>
    <p:sldId id="30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1" autoAdjust="0"/>
  </p:normalViewPr>
  <p:slideViewPr>
    <p:cSldViewPr>
      <p:cViewPr>
        <p:scale>
          <a:sx n="60" d="100"/>
          <a:sy n="60" d="100"/>
        </p:scale>
        <p:origin x="-1350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0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6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none"/>
        </p:style>
        <p:txBody>
          <a:bodyPr/>
          <a:lstStyle>
            <a:lvl1pPr algn="ctr">
              <a:defRPr sz="280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257800"/>
          </a:xfrm>
          <a:solidFill>
            <a:schemeClr val="tx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/>
          <a:lstStyle>
            <a:lvl1pPr marL="342900" indent="-342900">
              <a:spcBef>
                <a:spcPts val="300"/>
              </a:spcBef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1pPr>
            <a:lvl2pPr marL="742950" indent="-28575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3pPr>
            <a:lvl4pPr marL="16002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4pPr>
            <a:lvl5pPr marL="20574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22C9E11-630C-458A-BB66-2F5E322D7723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15239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289574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id-ID" sz="2900" b="1" dirty="0" smtClean="0"/>
              <a:t>5. </a:t>
            </a:r>
            <a:r>
              <a:rPr lang="en-US" sz="2900" b="1" dirty="0"/>
              <a:t>Microsoft Office Word Ribbon Mailings</a:t>
            </a:r>
          </a:p>
          <a:p>
            <a:pPr algn="ctr"/>
            <a:r>
              <a:rPr lang="en-US" sz="2900" b="1" dirty="0"/>
              <a:t>6. Microsoft Office Word Ribbon Review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764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86453" y="103058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1467" y="199584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6984776" cy="432265"/>
          </a:xfrm>
        </p:spPr>
        <p:txBody>
          <a:bodyPr/>
          <a:lstStyle/>
          <a:p>
            <a:pPr algn="ctr"/>
            <a:r>
              <a:rPr lang="en-US" sz="75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  <a:t>plikasi</a:t>
            </a:r>
            <a:b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d-ID" sz="7500" b="1" dirty="0" smtClean="0">
                <a:latin typeface="Arial Black" pitchFamily="34" charset="0"/>
              </a:rPr>
              <a:t>Komputer</a:t>
            </a:r>
            <a:endParaRPr lang="en-US" sz="7500" b="1" dirty="0">
              <a:latin typeface="Arial Black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728192" y="6225678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nn-NO" sz="3100" b="1" dirty="0">
                <a:solidFill>
                  <a:srgbClr val="FFFF00"/>
                </a:solidFill>
              </a:rPr>
              <a:t>Heri Nuryanto, S.Kom., M.SI</a:t>
            </a:r>
            <a:r>
              <a:rPr lang="nn-NO" sz="3100" b="1" dirty="0" smtClean="0">
                <a:solidFill>
                  <a:srgbClr val="FFFF00"/>
                </a:solidFill>
              </a:rPr>
              <a:t>.</a:t>
            </a:r>
            <a:endParaRPr lang="nn-NO" sz="31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429000"/>
            <a:ext cx="9036496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d-ID" sz="3200" b="1" dirty="0" smtClean="0">
                <a:ln w="5080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Download Materi di:</a:t>
            </a:r>
          </a:p>
          <a:p>
            <a:pPr algn="ctr"/>
            <a:r>
              <a:rPr lang="en-US" sz="5400" b="1" dirty="0">
                <a:ln w="50800"/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http://bit.ly/2DS3PEM</a:t>
            </a:r>
            <a:endParaRPr lang="en-US" sz="5400" b="1" dirty="0">
              <a:ln w="50800"/>
              <a:solidFill>
                <a:schemeClr val="tx2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93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2</a:t>
            </a:r>
            <a:r>
              <a:rPr lang="id-ID" dirty="0" smtClean="0"/>
              <a:t>. Fungsi Icon Pada Group Comments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New </a:t>
            </a:r>
            <a:r>
              <a:rPr lang="id-ID" dirty="0"/>
              <a:t>Comments, adalah untuk memasukan komentar baru.</a:t>
            </a:r>
          </a:p>
          <a:p>
            <a:r>
              <a:rPr lang="id-ID" dirty="0" smtClean="0"/>
              <a:t>Delete</a:t>
            </a:r>
            <a:r>
              <a:rPr lang="id-ID" dirty="0"/>
              <a:t>, adalah untuk menghapus komentar.</a:t>
            </a:r>
          </a:p>
          <a:p>
            <a:r>
              <a:rPr lang="id-ID" dirty="0" smtClean="0"/>
              <a:t>Previous</a:t>
            </a:r>
            <a:r>
              <a:rPr lang="id-ID" dirty="0"/>
              <a:t>, adalah untuk memperlihatkan komentar sebelumnya.</a:t>
            </a:r>
          </a:p>
          <a:p>
            <a:r>
              <a:rPr lang="id-ID" dirty="0" smtClean="0"/>
              <a:t>Next</a:t>
            </a:r>
            <a:r>
              <a:rPr lang="id-ID" dirty="0"/>
              <a:t>, adalah untuk memperlihatkan komentar selanjutnya</a:t>
            </a:r>
          </a:p>
          <a:p>
            <a:endParaRPr lang="id-ID" dirty="0"/>
          </a:p>
        </p:txBody>
      </p:sp>
      <p:pic>
        <p:nvPicPr>
          <p:cNvPr id="4" name="Picture 3" descr="Group Comment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37855"/>
            <a:ext cx="5355431" cy="2555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691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3. Fungsi Icon Pada Group Tracking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Track </a:t>
            </a:r>
            <a:r>
              <a:rPr lang="id-ID" dirty="0"/>
              <a:t>Changes, adalah untuk menelusuri perubahan yang terjadi pada dokument.</a:t>
            </a:r>
          </a:p>
          <a:p>
            <a:r>
              <a:rPr lang="id-ID" dirty="0" smtClean="0"/>
              <a:t>Ballons</a:t>
            </a:r>
            <a:r>
              <a:rPr lang="id-ID" dirty="0"/>
              <a:t>, adalah untuk memilih atau melihat hasil kerja yang telah direfisi.</a:t>
            </a:r>
          </a:p>
          <a:p>
            <a:r>
              <a:rPr lang="id-ID" dirty="0" smtClean="0"/>
              <a:t>Final </a:t>
            </a:r>
            <a:r>
              <a:rPr lang="id-ID" dirty="0"/>
              <a:t>Showing Markup, adalah untuk memilih bagai mana memandang perubahan yang diusulkan pada dokument.</a:t>
            </a:r>
          </a:p>
          <a:p>
            <a:r>
              <a:rPr lang="id-ID" dirty="0" smtClean="0"/>
              <a:t>Show </a:t>
            </a:r>
            <a:r>
              <a:rPr lang="id-ID" dirty="0"/>
              <a:t>Markup, adalan untuk memilih markup seperti apa untuk menunjukan dokument.</a:t>
            </a:r>
          </a:p>
          <a:p>
            <a:r>
              <a:rPr lang="id-ID" dirty="0" smtClean="0"/>
              <a:t>Reviewing </a:t>
            </a:r>
            <a:r>
              <a:rPr lang="id-ID" dirty="0"/>
              <a:t>Pane, adalah untuk menunjukan suatu revisi pada jendela yang terpisah</a:t>
            </a:r>
          </a:p>
          <a:p>
            <a:endParaRPr lang="id-ID" dirty="0"/>
          </a:p>
        </p:txBody>
      </p:sp>
      <p:pic>
        <p:nvPicPr>
          <p:cNvPr id="4" name="Picture 3" descr="Group Tracki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97152"/>
            <a:ext cx="4275311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097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4. Fungsi Icon Pada Group Changes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Accept</a:t>
            </a:r>
            <a:r>
              <a:rPr lang="id-ID" dirty="0"/>
              <a:t>, adalah untuk menerima perubahan baru dan mengusulkan perubahan selanjutnya</a:t>
            </a:r>
          </a:p>
          <a:p>
            <a:r>
              <a:rPr lang="id-ID" dirty="0" smtClean="0"/>
              <a:t>Reject</a:t>
            </a:r>
            <a:r>
              <a:rPr lang="id-ID" dirty="0"/>
              <a:t>, adalah untuk menolak perubahan baru dan mengusulkan perubahan selanjutnya</a:t>
            </a:r>
          </a:p>
          <a:p>
            <a:r>
              <a:rPr lang="id-ID" dirty="0" smtClean="0"/>
              <a:t>Previous</a:t>
            </a:r>
            <a:r>
              <a:rPr lang="id-ID" dirty="0"/>
              <a:t>, adalah untuk menampilkan refisi sebelumnya didalam dokumen sehingga dapat meneripa atau pun menolak</a:t>
            </a:r>
          </a:p>
          <a:p>
            <a:r>
              <a:rPr lang="id-ID" dirty="0" smtClean="0"/>
              <a:t>Next</a:t>
            </a:r>
            <a:r>
              <a:rPr lang="id-ID" dirty="0"/>
              <a:t>, adalah untuk menampilkan dokumen yang dapat </a:t>
            </a:r>
            <a:r>
              <a:rPr lang="id-ID" dirty="0" smtClean="0"/>
              <a:t>diterima </a:t>
            </a:r>
            <a:r>
              <a:rPr lang="id-ID" dirty="0"/>
              <a:t>atau pun ditolak</a:t>
            </a:r>
          </a:p>
          <a:p>
            <a:endParaRPr lang="id-ID" dirty="0"/>
          </a:p>
        </p:txBody>
      </p:sp>
      <p:pic>
        <p:nvPicPr>
          <p:cNvPr id="4" name="Picture 3" descr="group Chang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390421"/>
            <a:ext cx="4131295" cy="2467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211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5. Fungsi Icon Pada Group Compare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Compare</a:t>
            </a:r>
            <a:r>
              <a:rPr lang="id-ID" dirty="0"/>
              <a:t>, adalah untuk mengkombinasikan berbagai versi dari dokument.</a:t>
            </a:r>
          </a:p>
          <a:p>
            <a:r>
              <a:rPr lang="id-ID" dirty="0" smtClean="0"/>
              <a:t>Show </a:t>
            </a:r>
            <a:r>
              <a:rPr lang="id-ID" dirty="0"/>
              <a:t>Source Documents, adalah untuk menunjukan sumber dokumen terpilih</a:t>
            </a:r>
          </a:p>
          <a:p>
            <a:endParaRPr lang="id-ID" dirty="0"/>
          </a:p>
        </p:txBody>
      </p:sp>
      <p:pic>
        <p:nvPicPr>
          <p:cNvPr id="4" name="Picture 3" descr="Group Compar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12976"/>
            <a:ext cx="4275311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214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6. Fungsi Icon Pada Group Protect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Protect </a:t>
            </a:r>
            <a:r>
              <a:rPr lang="sv-SE" dirty="0" smtClean="0"/>
              <a:t>Dokume</a:t>
            </a:r>
            <a:r>
              <a:rPr lang="id-ID" dirty="0" smtClean="0"/>
              <a:t>n</a:t>
            </a:r>
            <a:r>
              <a:rPr lang="sv-SE" dirty="0" smtClean="0"/>
              <a:t>t, </a:t>
            </a:r>
            <a:r>
              <a:rPr lang="sv-SE" dirty="0"/>
              <a:t>adalah untuk melindungi hasil kerja karena merupakan sebuah privasi</a:t>
            </a:r>
            <a:endParaRPr lang="id-ID" dirty="0"/>
          </a:p>
        </p:txBody>
      </p:sp>
      <p:pic>
        <p:nvPicPr>
          <p:cNvPr id="4" name="Picture 3" descr="Group Protec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2"/>
            <a:ext cx="2532380" cy="305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98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Ribbon Mailings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d-ID" dirty="0"/>
              <a:t>Fungsi dari tab Mailings adalah untuk membuat sebuah </a:t>
            </a:r>
            <a:r>
              <a:rPr lang="id-ID" dirty="0" smtClean="0"/>
              <a:t>surat masal </a:t>
            </a:r>
            <a:r>
              <a:rPr lang="id-ID" dirty="0"/>
              <a:t>dengan format tulisan yang sama, akan </a:t>
            </a:r>
            <a:r>
              <a:rPr lang="id-ID" dirty="0" smtClean="0"/>
              <a:t>tetapi mempunyai </a:t>
            </a:r>
            <a:r>
              <a:rPr lang="id-ID" dirty="0"/>
              <a:t>data yang berbeda dari setiap surat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Create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Start Mail Merge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Write and Insert Fields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Preview Results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Finish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8" r="27845" b="82327"/>
          <a:stretch/>
        </p:blipFill>
        <p:spPr bwMode="auto">
          <a:xfrm>
            <a:off x="7260" y="4725144"/>
            <a:ext cx="9144000" cy="129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093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1. Fungsi Icon Pada Group </a:t>
            </a:r>
            <a:r>
              <a:rPr lang="id-ID" dirty="0" smtClean="0"/>
              <a:t>Create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Enfelopes</a:t>
            </a:r>
            <a:r>
              <a:rPr lang="id-ID" dirty="0"/>
              <a:t>, </a:t>
            </a:r>
            <a:r>
              <a:rPr lang="id-ID" dirty="0" smtClean="0"/>
              <a:t>adalah </a:t>
            </a:r>
            <a:r>
              <a:rPr lang="id-ID" dirty="0"/>
              <a:t>untuk membuat dan mencetak sampul pada amplop.</a:t>
            </a:r>
          </a:p>
          <a:p>
            <a:r>
              <a:rPr lang="id-ID" dirty="0" smtClean="0"/>
              <a:t>Labels</a:t>
            </a:r>
            <a:r>
              <a:rPr lang="id-ID" dirty="0"/>
              <a:t>, adalah untuk menuliskan alamat dan nama.</a:t>
            </a:r>
          </a:p>
          <a:p>
            <a:endParaRPr lang="id-ID" dirty="0"/>
          </a:p>
        </p:txBody>
      </p:sp>
      <p:pic>
        <p:nvPicPr>
          <p:cNvPr id="4" name="Picture 3" descr="Group Creat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3708375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40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1" y="76200"/>
            <a:ext cx="8905875" cy="1066800"/>
          </a:xfrm>
        </p:spPr>
        <p:txBody>
          <a:bodyPr/>
          <a:lstStyle/>
          <a:p>
            <a:r>
              <a:rPr lang="id-ID" dirty="0"/>
              <a:t>2</a:t>
            </a:r>
            <a:r>
              <a:rPr lang="id-ID" dirty="0" smtClean="0"/>
              <a:t>. Fungsi Icon Pada Group </a:t>
            </a:r>
            <a:r>
              <a:rPr lang="id-ID" b="1" dirty="0"/>
              <a:t>Start </a:t>
            </a:r>
            <a:r>
              <a:rPr lang="id-ID" b="1" dirty="0" smtClean="0"/>
              <a:t>Mail Merge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Start </a:t>
            </a:r>
            <a:r>
              <a:rPr lang="id-ID" dirty="0"/>
              <a:t>Mail Marge, adalah untuk membuat surat.</a:t>
            </a:r>
          </a:p>
          <a:p>
            <a:r>
              <a:rPr lang="id-ID" dirty="0" smtClean="0"/>
              <a:t>Select </a:t>
            </a:r>
            <a:r>
              <a:rPr lang="id-ID" dirty="0"/>
              <a:t>Resipiets, adalah untuk memilih penerima surat.</a:t>
            </a:r>
          </a:p>
          <a:p>
            <a:r>
              <a:rPr lang="id-ID" dirty="0" smtClean="0"/>
              <a:t>Edit </a:t>
            </a:r>
            <a:r>
              <a:rPr lang="id-ID" dirty="0"/>
              <a:t>Resipiet List, adalah untuk mengatur penerima </a:t>
            </a:r>
            <a:r>
              <a:rPr lang="id-ID" dirty="0" smtClean="0"/>
              <a:t>surat</a:t>
            </a:r>
          </a:p>
          <a:p>
            <a:endParaRPr lang="id-ID" dirty="0"/>
          </a:p>
          <a:p>
            <a:endParaRPr lang="id-ID" dirty="0"/>
          </a:p>
        </p:txBody>
      </p:sp>
      <p:pic>
        <p:nvPicPr>
          <p:cNvPr id="4" name="Picture 3" descr="Group Start mail mer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36912"/>
            <a:ext cx="4626495" cy="25910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362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76200"/>
            <a:ext cx="9035480" cy="1066800"/>
          </a:xfrm>
        </p:spPr>
        <p:txBody>
          <a:bodyPr/>
          <a:lstStyle/>
          <a:p>
            <a:r>
              <a:rPr lang="id-ID" dirty="0" smtClean="0"/>
              <a:t>3. Fungsi Icon Group </a:t>
            </a:r>
            <a:r>
              <a:rPr lang="en-US" dirty="0" smtClean="0"/>
              <a:t>Write</a:t>
            </a:r>
            <a:r>
              <a:rPr lang="id-ID" dirty="0" smtClean="0"/>
              <a:t> </a:t>
            </a:r>
            <a:r>
              <a:rPr lang="en-US" dirty="0" smtClean="0"/>
              <a:t>&amp;</a:t>
            </a:r>
            <a:r>
              <a:rPr lang="id-ID" dirty="0" smtClean="0"/>
              <a:t> I</a:t>
            </a:r>
            <a:r>
              <a:rPr lang="en-US" dirty="0" smtClean="0"/>
              <a:t>n</a:t>
            </a:r>
            <a:r>
              <a:rPr lang="id-ID" dirty="0" smtClean="0"/>
              <a:t>sert </a:t>
            </a:r>
            <a:r>
              <a:rPr lang="en-US" dirty="0" smtClean="0"/>
              <a:t>Fields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Hailight Marge Fields adalah untuk menyisipkan sebuah dokumen.</a:t>
            </a:r>
          </a:p>
          <a:p>
            <a:r>
              <a:rPr lang="id-ID" dirty="0" smtClean="0"/>
              <a:t>Address Block, adalah untuk memilih surat.</a:t>
            </a:r>
          </a:p>
          <a:p>
            <a:r>
              <a:rPr lang="id-ID" dirty="0" smtClean="0"/>
              <a:t>Greeting Line, adalah untuk menambah baris ucapan.</a:t>
            </a:r>
          </a:p>
          <a:p>
            <a:r>
              <a:rPr lang="id-ID" dirty="0" smtClean="0"/>
              <a:t>Insert Marge Field, adalah untuk menyisipkan dan menggabungkan surat.</a:t>
            </a:r>
          </a:p>
          <a:p>
            <a:r>
              <a:rPr lang="id-ID" dirty="0" smtClean="0"/>
              <a:t>Rules, adalah untuk memberikan karis bawah pada surat.</a:t>
            </a:r>
          </a:p>
          <a:p>
            <a:r>
              <a:rPr lang="id-ID" dirty="0" smtClean="0"/>
              <a:t>Match Filds adalah untuk membandingkan surat.</a:t>
            </a:r>
          </a:p>
          <a:p>
            <a:r>
              <a:rPr lang="id-ID" dirty="0" smtClean="0"/>
              <a:t>Update Labels, adalah untuk memperbarui lebel surat</a:t>
            </a:r>
          </a:p>
          <a:p>
            <a:endParaRPr lang="id-ID" dirty="0"/>
          </a:p>
        </p:txBody>
      </p:sp>
      <p:pic>
        <p:nvPicPr>
          <p:cNvPr id="4" name="Picture 3" descr="Group Write&amp;insert field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869160"/>
            <a:ext cx="5283423" cy="1988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903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76200"/>
            <a:ext cx="8905875" cy="1066800"/>
          </a:xfrm>
        </p:spPr>
        <p:txBody>
          <a:bodyPr/>
          <a:lstStyle/>
          <a:p>
            <a:r>
              <a:rPr lang="id-ID" dirty="0"/>
              <a:t>4</a:t>
            </a:r>
            <a:r>
              <a:rPr lang="id-ID" dirty="0" smtClean="0"/>
              <a:t>. Fungsi Icon Pada Group </a:t>
            </a:r>
            <a:r>
              <a:rPr lang="en-US" dirty="0" smtClean="0"/>
              <a:t>Preview Results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Preview </a:t>
            </a:r>
            <a:r>
              <a:rPr lang="id-ID" dirty="0"/>
              <a:t>Resuts, adalah untuk melihat hasil.</a:t>
            </a:r>
          </a:p>
          <a:p>
            <a:r>
              <a:rPr lang="id-ID" dirty="0" smtClean="0"/>
              <a:t>Find </a:t>
            </a:r>
            <a:r>
              <a:rPr lang="id-ID" dirty="0"/>
              <a:t>Resifient, adalah untuk mencari penerima.</a:t>
            </a:r>
          </a:p>
          <a:p>
            <a:r>
              <a:rPr lang="id-ID" dirty="0" smtClean="0"/>
              <a:t>Auto </a:t>
            </a:r>
            <a:r>
              <a:rPr lang="id-ID" dirty="0"/>
              <a:t>Check for Error, adalah untuk memeriksa kesalahan secara otomatis</a:t>
            </a:r>
          </a:p>
          <a:p>
            <a:endParaRPr lang="id-ID" dirty="0"/>
          </a:p>
        </p:txBody>
      </p:sp>
      <p:pic>
        <p:nvPicPr>
          <p:cNvPr id="4" name="Picture 3" descr="Group Preview resut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852936"/>
            <a:ext cx="4428455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939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5</a:t>
            </a:r>
            <a:r>
              <a:rPr lang="id-ID" dirty="0" smtClean="0"/>
              <a:t>. Fungsi Icon Pada Group Finish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Finish &amp; merge</a:t>
            </a:r>
            <a:r>
              <a:rPr lang="id-ID" dirty="0"/>
              <a:t>, adalah untuk mengetahui bahwa surat yang ada buat sudah lengkap dan bisa langsung dicetak secara otomatis</a:t>
            </a:r>
          </a:p>
        </p:txBody>
      </p:sp>
      <p:pic>
        <p:nvPicPr>
          <p:cNvPr id="4" name="Picture 3" descr="Group Finish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474912"/>
            <a:ext cx="2275944" cy="3114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999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Ribbon Review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Tab Review berfungsi untuk mereview (kaji ulang) naskah. Seperti mengecek ejaan, mengubah bahasa, translasi bahasa, menyematkan komentar, </a:t>
            </a:r>
            <a:r>
              <a:rPr lang="id-ID" dirty="0" smtClean="0"/>
              <a:t>dll.</a:t>
            </a:r>
            <a:endParaRPr lang="id-ID" dirty="0"/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Proofing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Comments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Tracking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Changes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Compare </a:t>
            </a:r>
            <a:r>
              <a:rPr lang="id-ID" dirty="0"/>
              <a:t>dan </a:t>
            </a:r>
            <a:r>
              <a:rPr lang="id-ID" dirty="0" smtClean="0"/>
              <a:t>Protect</a:t>
            </a:r>
            <a:endParaRPr lang="id-ID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4" r="13750" b="81897"/>
          <a:stretch/>
        </p:blipFill>
        <p:spPr bwMode="auto">
          <a:xfrm>
            <a:off x="0" y="4725144"/>
            <a:ext cx="91440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11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1. Fungsi Icon Pada </a:t>
            </a:r>
            <a:r>
              <a:rPr lang="id-ID" dirty="0"/>
              <a:t>Group </a:t>
            </a:r>
            <a:r>
              <a:rPr lang="id-ID" dirty="0" smtClean="0"/>
              <a:t>Proofing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id-ID" dirty="0" smtClean="0"/>
              <a:t>Spelling&amp;Grammer</a:t>
            </a:r>
            <a:r>
              <a:rPr lang="id-ID" dirty="0"/>
              <a:t>, adalah untuk memeriksa ejaan.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Research</a:t>
            </a:r>
            <a:r>
              <a:rPr lang="id-ID" dirty="0"/>
              <a:t>, adalah untuk membuka panel penelitian referensi.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Thesaurus</a:t>
            </a:r>
            <a:r>
              <a:rPr lang="id-ID" dirty="0"/>
              <a:t>, adalah untuk memberikan saran yang sepadan.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Translate</a:t>
            </a:r>
            <a:r>
              <a:rPr lang="id-ID" dirty="0"/>
              <a:t>, adalan untuk menerjemh kan ke bahas lain.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Translation </a:t>
            </a:r>
            <a:r>
              <a:rPr lang="id-ID" dirty="0"/>
              <a:t>Screen Tip, adalah untuk memungkinkan suatu screen tipe menerjemahkan kebahasa lain pada kata dikursor yang berhenti.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Set </a:t>
            </a:r>
            <a:r>
              <a:rPr lang="id-ID" dirty="0"/>
              <a:t>Language, adalah untuk mengatur bahasa dengan mengecek dulu ejaan dan tata bahasa yang terpilih.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Woud </a:t>
            </a:r>
            <a:r>
              <a:rPr lang="id-ID" dirty="0"/>
              <a:t>Count, adalah untuk menemukan banyak kata, paragraf dan kalimat didalam </a:t>
            </a:r>
            <a:r>
              <a:rPr lang="id-ID" dirty="0" smtClean="0"/>
              <a:t>dokumen.</a:t>
            </a:r>
            <a:endParaRPr lang="id-ID" dirty="0"/>
          </a:p>
          <a:p>
            <a:pPr>
              <a:spcBef>
                <a:spcPts val="0"/>
              </a:spcBef>
            </a:pPr>
            <a:endParaRPr lang="id-ID" dirty="0"/>
          </a:p>
        </p:txBody>
      </p:sp>
      <p:pic>
        <p:nvPicPr>
          <p:cNvPr id="4" name="Picture 3" descr="Group proofi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73216"/>
            <a:ext cx="4564299" cy="1412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925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 SIG</Template>
  <TotalTime>967</TotalTime>
  <Words>609</Words>
  <Application>Microsoft Office PowerPoint</Application>
  <PresentationFormat>On-screen Show (4:3)</PresentationFormat>
  <Paragraphs>70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Computer monitor design template</vt:lpstr>
      <vt:lpstr>Aplikasi Komputer</vt:lpstr>
      <vt:lpstr>Ribbon Mailings</vt:lpstr>
      <vt:lpstr>1. Fungsi Icon Pada Group Create</vt:lpstr>
      <vt:lpstr>2. Fungsi Icon Pada Group Start Mail Merge</vt:lpstr>
      <vt:lpstr>3. Fungsi Icon Group Write &amp; Insert Fields</vt:lpstr>
      <vt:lpstr>4. Fungsi Icon Pada Group Preview Results</vt:lpstr>
      <vt:lpstr>5. Fungsi Icon Pada Group Finish</vt:lpstr>
      <vt:lpstr>Ribbon Review</vt:lpstr>
      <vt:lpstr>1. Fungsi Icon Pada Group Proofing</vt:lpstr>
      <vt:lpstr>2. Fungsi Icon Pada Group Comments</vt:lpstr>
      <vt:lpstr>3. Fungsi Icon Pada Group Tracking</vt:lpstr>
      <vt:lpstr>4. Fungsi Icon Pada Group Changes</vt:lpstr>
      <vt:lpstr>5. Fungsi Icon Pada Group Compare</vt:lpstr>
      <vt:lpstr>6. Fungsi Icon Pada Group Protect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heri nuryanto</dc:creator>
  <cp:lastModifiedBy>HP</cp:lastModifiedBy>
  <cp:revision>100</cp:revision>
  <dcterms:created xsi:type="dcterms:W3CDTF">2015-09-18T06:46:14Z</dcterms:created>
  <dcterms:modified xsi:type="dcterms:W3CDTF">2018-10-04T02:25:38Z</dcterms:modified>
</cp:coreProperties>
</file>