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64" r:id="rId2"/>
    <p:sldId id="276" r:id="rId3"/>
    <p:sldId id="277" r:id="rId4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80" autoAdjust="0"/>
  </p:normalViewPr>
  <p:slideViewPr>
    <p:cSldViewPr showGuides="1">
      <p:cViewPr varScale="1">
        <p:scale>
          <a:sx n="72" d="100"/>
          <a:sy n="72" d="100"/>
        </p:scale>
        <p:origin x="660" y="7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en-US">
                <a:solidFill>
                  <a:schemeClr val="tx2"/>
                </a:solidFill>
              </a:rPr>
              <a:t>5/4/2020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en-US"/>
              <a:pPr/>
              <a:t>5/4/2020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5/4/2020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5/4/2020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en-US"/>
              <a:t>5/4/2020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1706581" indent="0">
              <a:buNone/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5/4/2020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5/4/2020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5/4/2020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5/4/2020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5/4/2020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5/4/2020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2DD204D1-F9BD-4643-8480-6EA41EB484F1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B37DED6-D4C7-42EE-AB49-D2E39E64F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Peruntukan</a:t>
            </a:r>
            <a:r>
              <a:rPr lang="en-US" dirty="0"/>
              <a:t> menu</a:t>
            </a: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Peruntukan</a:t>
            </a:r>
            <a:r>
              <a:rPr lang="en-US" dirty="0"/>
              <a:t> menu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tamu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Children’s menu</a:t>
            </a:r>
          </a:p>
          <a:p>
            <a:r>
              <a:rPr lang="en-US" dirty="0"/>
              <a:t>Senior citizen’s</a:t>
            </a:r>
          </a:p>
          <a:p>
            <a:r>
              <a:rPr lang="en-US" dirty="0"/>
              <a:t>Take out menu/ menu </a:t>
            </a:r>
            <a:r>
              <a:rPr lang="en-US" dirty="0" err="1"/>
              <a:t>pesanan</a:t>
            </a:r>
            <a:endParaRPr lang="en-US" dirty="0"/>
          </a:p>
          <a:p>
            <a:r>
              <a:rPr lang="en-US" dirty="0"/>
              <a:t>Diet menu</a:t>
            </a:r>
          </a:p>
          <a:p>
            <a:r>
              <a:rPr lang="en-US" dirty="0"/>
              <a:t>Vegetarian menu</a:t>
            </a:r>
          </a:p>
          <a:p>
            <a:r>
              <a:rPr lang="en-US" dirty="0"/>
              <a:t>Room service menu</a:t>
            </a:r>
          </a:p>
          <a:p>
            <a:r>
              <a:rPr lang="en-US" dirty="0"/>
              <a:t>Banquet menu</a:t>
            </a:r>
          </a:p>
          <a:p>
            <a:r>
              <a:rPr lang="en-US" dirty="0"/>
              <a:t>Ethnic menu </a:t>
            </a:r>
          </a:p>
        </p:txBody>
      </p:sp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7F6ED-392C-4726-A946-4390F9D08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Individu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014B2-0179-4D6C-AD85-E6D8051AC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Buatlah</a:t>
            </a:r>
            <a:r>
              <a:rPr lang="en-US" dirty="0"/>
              <a:t> </a:t>
            </a:r>
            <a:r>
              <a:rPr lang="en-US" dirty="0" err="1"/>
              <a:t>persentasi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peruntukan</a:t>
            </a:r>
            <a:r>
              <a:rPr lang="en-US" dirty="0"/>
              <a:t> menu </a:t>
            </a:r>
            <a:r>
              <a:rPr lang="en-US" dirty="0" err="1"/>
              <a:t>diatas</a:t>
            </a:r>
            <a:r>
              <a:rPr lang="en-US" dirty="0"/>
              <a:t>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1802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787940.potx" id="{9A4E33EC-D715-440E-9062-8AFA4CC9E341}" vid="{0DFBCB81-4ACA-49F1-BA1C-2B43B27F1FC4}"/>
    </a:ext>
  </a:extLst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bookstack presentation (widescreen)</Template>
  <TotalTime>301</TotalTime>
  <Words>36</Words>
  <Application>Microsoft Office PowerPoint</Application>
  <PresentationFormat>Custom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Century Gothic</vt:lpstr>
      <vt:lpstr>Books 16x9</vt:lpstr>
      <vt:lpstr>Peruntukan menu</vt:lpstr>
      <vt:lpstr>Peruntukan menu bagi tamu</vt:lpstr>
      <vt:lpstr>Tugas Individu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Peruntukan menu</dc:title>
  <dc:creator>Marini</dc:creator>
  <cp:lastModifiedBy>marini marini</cp:lastModifiedBy>
  <cp:revision>5</cp:revision>
  <dcterms:created xsi:type="dcterms:W3CDTF">2020-04-20T03:13:42Z</dcterms:created>
  <dcterms:modified xsi:type="dcterms:W3CDTF">2020-05-04T04:42:14Z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