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4"/>
  </p:sldMasterIdLst>
  <p:notesMasterIdLst>
    <p:notesMasterId r:id="rId18"/>
  </p:notesMasterIdLst>
  <p:sldIdLst>
    <p:sldId id="256" r:id="rId5"/>
    <p:sldId id="257" r:id="rId6"/>
    <p:sldId id="262" r:id="rId7"/>
    <p:sldId id="259" r:id="rId8"/>
    <p:sldId id="261" r:id="rId9"/>
    <p:sldId id="274" r:id="rId10"/>
    <p:sldId id="263" r:id="rId11"/>
    <p:sldId id="264" r:id="rId12"/>
    <p:sldId id="268" r:id="rId13"/>
    <p:sldId id="260" r:id="rId14"/>
    <p:sldId id="267" r:id="rId15"/>
    <p:sldId id="285" r:id="rId16"/>
    <p:sldId id="266" r:id="rId17"/>
  </p:sldIdLst>
  <p:sldSz cx="9144000" cy="5143500" type="screen16x9"/>
  <p:notesSz cx="6858000" cy="9144000"/>
  <p:embeddedFontLst>
    <p:embeddedFont>
      <p:font typeface="Tinos" panose="020B0604020202020204" charset="0"/>
      <p:regular r:id="rId19"/>
      <p:bold r:id="rId20"/>
      <p:italic r:id="rId21"/>
      <p:boldItalic r:id="rId22"/>
    </p:embeddedFont>
    <p:embeddedFont>
      <p:font typeface="Vidaloka" panose="020B0604020202020204" charset="0"/>
      <p:regular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75B466F-E396-4C2A-9027-3D698369F440}">
  <a:tblStyle styleId="{175B466F-E396-4C2A-9027-3D698369F440}"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816"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5f391192_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2"/>
          <p:cNvSpPr/>
          <p:nvPr/>
        </p:nvSpPr>
        <p:spPr>
          <a:xfrm>
            <a:off x="2918075" y="917875"/>
            <a:ext cx="3307800" cy="3307800"/>
          </a:xfrm>
          <a:prstGeom prst="rect">
            <a:avLst/>
          </a:prstGeom>
          <a:solidFill>
            <a:srgbClr val="9E7C59"/>
          </a:solidFill>
          <a:ln w="152400" cap="flat" cmpd="sng">
            <a:solidFill>
              <a:srgbClr val="FFFFFF"/>
            </a:solidFill>
            <a:prstDash val="solid"/>
            <a:miter lim="8000"/>
            <a:headEnd type="none" w="sm" len="sm"/>
            <a:tailEnd type="none" w="sm" len="sm"/>
          </a:ln>
          <a:effectLst>
            <a:outerShdw blurRad="214313" dist="95250"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217625" y="1206625"/>
            <a:ext cx="2708700" cy="2730300"/>
          </a:xfrm>
          <a:prstGeom prst="rect">
            <a:avLst/>
          </a:prstGeom>
        </p:spPr>
        <p:txBody>
          <a:bodyPr spcFirstLastPara="1" wrap="square" lIns="91425" tIns="91425" rIns="91425" bIns="91425" anchor="ctr" anchorCtr="0">
            <a:noAutofit/>
          </a:bodyPr>
          <a:lstStyle>
            <a:lvl1pPr lvl="0" algn="ctr">
              <a:spcBef>
                <a:spcPts val="0"/>
              </a:spcBef>
              <a:spcAft>
                <a:spcPts val="0"/>
              </a:spcAft>
              <a:buClr>
                <a:srgbClr val="FFFFFF"/>
              </a:buClr>
              <a:buSzPts val="3000"/>
              <a:buNone/>
              <a:defRPr sz="3000">
                <a:solidFill>
                  <a:srgbClr val="FFFFFF"/>
                </a:solidFill>
              </a:defRPr>
            </a:lvl1pPr>
            <a:lvl2pPr lvl="1" algn="ctr">
              <a:spcBef>
                <a:spcPts val="0"/>
              </a:spcBef>
              <a:spcAft>
                <a:spcPts val="0"/>
              </a:spcAft>
              <a:buClr>
                <a:srgbClr val="FFFFFF"/>
              </a:buClr>
              <a:buSzPts val="3000"/>
              <a:buNone/>
              <a:defRPr sz="3000">
                <a:solidFill>
                  <a:srgbClr val="FFFFFF"/>
                </a:solidFill>
              </a:defRPr>
            </a:lvl2pPr>
            <a:lvl3pPr lvl="2" algn="ctr">
              <a:spcBef>
                <a:spcPts val="0"/>
              </a:spcBef>
              <a:spcAft>
                <a:spcPts val="0"/>
              </a:spcAft>
              <a:buClr>
                <a:srgbClr val="FFFFFF"/>
              </a:buClr>
              <a:buSzPts val="3000"/>
              <a:buNone/>
              <a:defRPr sz="3000">
                <a:solidFill>
                  <a:srgbClr val="FFFFFF"/>
                </a:solidFill>
              </a:defRPr>
            </a:lvl3pPr>
            <a:lvl4pPr lvl="3" algn="ctr">
              <a:spcBef>
                <a:spcPts val="0"/>
              </a:spcBef>
              <a:spcAft>
                <a:spcPts val="0"/>
              </a:spcAft>
              <a:buClr>
                <a:srgbClr val="FFFFFF"/>
              </a:buClr>
              <a:buSzPts val="3000"/>
              <a:buNone/>
              <a:defRPr sz="3000">
                <a:solidFill>
                  <a:srgbClr val="FFFFFF"/>
                </a:solidFill>
              </a:defRPr>
            </a:lvl4pPr>
            <a:lvl5pPr lvl="4" algn="ctr">
              <a:spcBef>
                <a:spcPts val="0"/>
              </a:spcBef>
              <a:spcAft>
                <a:spcPts val="0"/>
              </a:spcAft>
              <a:buClr>
                <a:srgbClr val="FFFFFF"/>
              </a:buClr>
              <a:buSzPts val="3000"/>
              <a:buNone/>
              <a:defRPr sz="3000">
                <a:solidFill>
                  <a:srgbClr val="FFFFFF"/>
                </a:solidFill>
              </a:defRPr>
            </a:lvl5pPr>
            <a:lvl6pPr lvl="5" algn="ctr">
              <a:spcBef>
                <a:spcPts val="0"/>
              </a:spcBef>
              <a:spcAft>
                <a:spcPts val="0"/>
              </a:spcAft>
              <a:buClr>
                <a:srgbClr val="FFFFFF"/>
              </a:buClr>
              <a:buSzPts val="3000"/>
              <a:buNone/>
              <a:defRPr sz="3000">
                <a:solidFill>
                  <a:srgbClr val="FFFFFF"/>
                </a:solidFill>
              </a:defRPr>
            </a:lvl6pPr>
            <a:lvl7pPr lvl="6" algn="ctr">
              <a:spcBef>
                <a:spcPts val="0"/>
              </a:spcBef>
              <a:spcAft>
                <a:spcPts val="0"/>
              </a:spcAft>
              <a:buClr>
                <a:srgbClr val="FFFFFF"/>
              </a:buClr>
              <a:buSzPts val="3000"/>
              <a:buNone/>
              <a:defRPr sz="3000">
                <a:solidFill>
                  <a:srgbClr val="FFFFFF"/>
                </a:solidFill>
              </a:defRPr>
            </a:lvl7pPr>
            <a:lvl8pPr lvl="7" algn="ctr">
              <a:spcBef>
                <a:spcPts val="0"/>
              </a:spcBef>
              <a:spcAft>
                <a:spcPts val="0"/>
              </a:spcAft>
              <a:buClr>
                <a:srgbClr val="FFFFFF"/>
              </a:buClr>
              <a:buSzPts val="3000"/>
              <a:buNone/>
              <a:defRPr sz="3000">
                <a:solidFill>
                  <a:srgbClr val="FFFFFF"/>
                </a:solidFill>
              </a:defRPr>
            </a:lvl8pPr>
            <a:lvl9pPr lvl="8" algn="ctr">
              <a:spcBef>
                <a:spcPts val="0"/>
              </a:spcBef>
              <a:spcAft>
                <a:spcPts val="0"/>
              </a:spcAft>
              <a:buClr>
                <a:srgbClr val="FFFFFF"/>
              </a:buClr>
              <a:buSzPts val="3000"/>
              <a:buNone/>
              <a:defRPr sz="3000">
                <a:solidFill>
                  <a:srgbClr val="FFFFFF"/>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with frame">
  <p:cSld name="BLANK_1_1">
    <p:spTree>
      <p:nvGrpSpPr>
        <p:cNvPr id="1" name="Shape 85"/>
        <p:cNvGrpSpPr/>
        <p:nvPr/>
      </p:nvGrpSpPr>
      <p:grpSpPr>
        <a:xfrm>
          <a:off x="0" y="0"/>
          <a:ext cx="0" cy="0"/>
          <a:chOff x="0" y="0"/>
          <a:chExt cx="0" cy="0"/>
        </a:xfrm>
      </p:grpSpPr>
      <p:sp>
        <p:nvSpPr>
          <p:cNvPr id="86" name="Google Shape;86;p13"/>
          <p:cNvSpPr/>
          <p:nvPr/>
        </p:nvSpPr>
        <p:spPr>
          <a:xfrm>
            <a:off x="0" y="0"/>
            <a:ext cx="9144000" cy="5143500"/>
          </a:xfrm>
          <a:prstGeom prst="frame">
            <a:avLst>
              <a:gd name="adj1" fmla="val 10576"/>
            </a:avLst>
          </a:prstGeom>
          <a:solidFill>
            <a:srgbClr val="1A0808">
              <a:alpha val="3037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7" name="Google Shape;87;p13"/>
          <p:cNvPicPr preferRelativeResize="0"/>
          <p:nvPr/>
        </p:nvPicPr>
        <p:blipFill>
          <a:blip r:embed="rId2">
            <a:alphaModFix/>
          </a:blip>
          <a:stretch>
            <a:fillRect/>
          </a:stretch>
        </p:blipFill>
        <p:spPr>
          <a:xfrm>
            <a:off x="147750" y="224000"/>
            <a:ext cx="8848500" cy="4712100"/>
          </a:xfrm>
          <a:prstGeom prst="frame">
            <a:avLst>
              <a:gd name="adj1" fmla="val 7899"/>
            </a:avLst>
          </a:prstGeom>
          <a:noFill/>
          <a:ln>
            <a:noFill/>
          </a:ln>
        </p:spPr>
      </p:pic>
      <p:sp>
        <p:nvSpPr>
          <p:cNvPr id="88" name="Google Shape;88;p13"/>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
        <p:nvSpPr>
          <p:cNvPr id="89" name="Google Shape;89;p13"/>
          <p:cNvSpPr/>
          <p:nvPr/>
        </p:nvSpPr>
        <p:spPr>
          <a:xfrm>
            <a:off x="554700" y="544650"/>
            <a:ext cx="8034600" cy="4054200"/>
          </a:xfrm>
          <a:prstGeom prst="rect">
            <a:avLst/>
          </a:prstGeom>
          <a:noFill/>
          <a:ln w="114300" cap="flat" cmpd="sng">
            <a:solidFill>
              <a:srgbClr val="FFFFFF"/>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3"/>
          <p:cNvSpPr/>
          <p:nvPr/>
        </p:nvSpPr>
        <p:spPr>
          <a:xfrm>
            <a:off x="2918075" y="917875"/>
            <a:ext cx="3307800" cy="3307800"/>
          </a:xfrm>
          <a:prstGeom prst="rect">
            <a:avLst/>
          </a:prstGeom>
          <a:solidFill>
            <a:srgbClr val="9E7C59"/>
          </a:solidFill>
          <a:ln w="152400" cap="flat" cmpd="sng">
            <a:solidFill>
              <a:srgbClr val="FFFFFF"/>
            </a:solidFill>
            <a:prstDash val="solid"/>
            <a:miter lim="8000"/>
            <a:headEnd type="none" w="sm" len="sm"/>
            <a:tailEnd type="none" w="sm" len="sm"/>
          </a:ln>
          <a:effectLst>
            <a:outerShdw blurRad="214313" dist="95250"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txBox="1">
            <a:spLocks noGrp="1"/>
          </p:cNvSpPr>
          <p:nvPr>
            <p:ph type="ctrTitle"/>
          </p:nvPr>
        </p:nvSpPr>
        <p:spPr>
          <a:xfrm>
            <a:off x="3258675" y="1643125"/>
            <a:ext cx="2626800"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400"/>
              <a:buNone/>
              <a:defRPr sz="2400">
                <a:solidFill>
                  <a:srgbClr val="FFFFFF"/>
                </a:solidFill>
              </a:defRPr>
            </a:lvl2pPr>
            <a:lvl3pPr lvl="2" algn="ctr" rtl="0">
              <a:spcBef>
                <a:spcPts val="0"/>
              </a:spcBef>
              <a:spcAft>
                <a:spcPts val="0"/>
              </a:spcAft>
              <a:buClr>
                <a:srgbClr val="FFFFFF"/>
              </a:buClr>
              <a:buSzPts val="2400"/>
              <a:buNone/>
              <a:defRPr sz="2400">
                <a:solidFill>
                  <a:srgbClr val="FFFFFF"/>
                </a:solidFill>
              </a:defRPr>
            </a:lvl3pPr>
            <a:lvl4pPr lvl="3" algn="ctr" rtl="0">
              <a:spcBef>
                <a:spcPts val="0"/>
              </a:spcBef>
              <a:spcAft>
                <a:spcPts val="0"/>
              </a:spcAft>
              <a:buClr>
                <a:srgbClr val="FFFFFF"/>
              </a:buClr>
              <a:buSzPts val="2400"/>
              <a:buNone/>
              <a:defRPr sz="2400">
                <a:solidFill>
                  <a:srgbClr val="FFFFFF"/>
                </a:solidFill>
              </a:defRPr>
            </a:lvl4pPr>
            <a:lvl5pPr lvl="4" algn="ctr" rtl="0">
              <a:spcBef>
                <a:spcPts val="0"/>
              </a:spcBef>
              <a:spcAft>
                <a:spcPts val="0"/>
              </a:spcAft>
              <a:buClr>
                <a:srgbClr val="FFFFFF"/>
              </a:buClr>
              <a:buSzPts val="2400"/>
              <a:buNone/>
              <a:defRPr sz="2400">
                <a:solidFill>
                  <a:srgbClr val="FFFFFF"/>
                </a:solidFill>
              </a:defRPr>
            </a:lvl5pPr>
            <a:lvl6pPr lvl="5" algn="ctr" rtl="0">
              <a:spcBef>
                <a:spcPts val="0"/>
              </a:spcBef>
              <a:spcAft>
                <a:spcPts val="0"/>
              </a:spcAft>
              <a:buClr>
                <a:srgbClr val="FFFFFF"/>
              </a:buClr>
              <a:buSzPts val="2400"/>
              <a:buNone/>
              <a:defRPr sz="2400">
                <a:solidFill>
                  <a:srgbClr val="FFFFFF"/>
                </a:solidFill>
              </a:defRPr>
            </a:lvl6pPr>
            <a:lvl7pPr lvl="6" algn="ctr" rtl="0">
              <a:spcBef>
                <a:spcPts val="0"/>
              </a:spcBef>
              <a:spcAft>
                <a:spcPts val="0"/>
              </a:spcAft>
              <a:buClr>
                <a:srgbClr val="FFFFFF"/>
              </a:buClr>
              <a:buSzPts val="2400"/>
              <a:buNone/>
              <a:defRPr sz="2400">
                <a:solidFill>
                  <a:srgbClr val="FFFFFF"/>
                </a:solidFill>
              </a:defRPr>
            </a:lvl7pPr>
            <a:lvl8pPr lvl="7" algn="ctr" rtl="0">
              <a:spcBef>
                <a:spcPts val="0"/>
              </a:spcBef>
              <a:spcAft>
                <a:spcPts val="0"/>
              </a:spcAft>
              <a:buClr>
                <a:srgbClr val="FFFFFF"/>
              </a:buClr>
              <a:buSzPts val="2400"/>
              <a:buNone/>
              <a:defRPr sz="2400">
                <a:solidFill>
                  <a:srgbClr val="FFFFFF"/>
                </a:solidFill>
              </a:defRPr>
            </a:lvl8pPr>
            <a:lvl9pPr lvl="8" algn="ctr" rtl="0">
              <a:spcBef>
                <a:spcPts val="0"/>
              </a:spcBef>
              <a:spcAft>
                <a:spcPts val="0"/>
              </a:spcAft>
              <a:buClr>
                <a:srgbClr val="FFFFFF"/>
              </a:buClr>
              <a:buSzPts val="2400"/>
              <a:buNone/>
              <a:defRPr sz="2400">
                <a:solidFill>
                  <a:srgbClr val="FFFFFF"/>
                </a:solidFill>
              </a:defRPr>
            </a:lvl9pPr>
          </a:lstStyle>
          <a:p>
            <a:endParaRPr/>
          </a:p>
        </p:txBody>
      </p:sp>
      <p:sp>
        <p:nvSpPr>
          <p:cNvPr id="16" name="Google Shape;16;p3"/>
          <p:cNvSpPr txBox="1">
            <a:spLocks noGrp="1"/>
          </p:cNvSpPr>
          <p:nvPr>
            <p:ph type="subTitle" idx="1"/>
          </p:nvPr>
        </p:nvSpPr>
        <p:spPr>
          <a:xfrm>
            <a:off x="3258675" y="3068654"/>
            <a:ext cx="2626800"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1400"/>
              <a:buNone/>
              <a:defRPr sz="1400" i="1">
                <a:solidFill>
                  <a:srgbClr val="FFFFFF"/>
                </a:solidFill>
              </a:defRPr>
            </a:lvl1pPr>
            <a:lvl2pPr lvl="1" algn="ctr" rtl="0">
              <a:spcBef>
                <a:spcPts val="0"/>
              </a:spcBef>
              <a:spcAft>
                <a:spcPts val="0"/>
              </a:spcAft>
              <a:buClr>
                <a:srgbClr val="FFFFFF"/>
              </a:buClr>
              <a:buSzPts val="1400"/>
              <a:buNone/>
              <a:defRPr sz="1400" i="1">
                <a:solidFill>
                  <a:srgbClr val="FFFFFF"/>
                </a:solidFill>
              </a:defRPr>
            </a:lvl2pPr>
            <a:lvl3pPr lvl="2" algn="ctr" rtl="0">
              <a:spcBef>
                <a:spcPts val="0"/>
              </a:spcBef>
              <a:spcAft>
                <a:spcPts val="0"/>
              </a:spcAft>
              <a:buClr>
                <a:srgbClr val="FFFFFF"/>
              </a:buClr>
              <a:buSzPts val="1400"/>
              <a:buNone/>
              <a:defRPr sz="1400" i="1">
                <a:solidFill>
                  <a:srgbClr val="FFFFFF"/>
                </a:solidFill>
              </a:defRPr>
            </a:lvl3pPr>
            <a:lvl4pPr lvl="3" algn="ctr" rtl="0">
              <a:spcBef>
                <a:spcPts val="0"/>
              </a:spcBef>
              <a:spcAft>
                <a:spcPts val="0"/>
              </a:spcAft>
              <a:buClr>
                <a:srgbClr val="FFFFFF"/>
              </a:buClr>
              <a:buSzPts val="1400"/>
              <a:buNone/>
              <a:defRPr sz="1400" i="1">
                <a:solidFill>
                  <a:srgbClr val="FFFFFF"/>
                </a:solidFill>
              </a:defRPr>
            </a:lvl4pPr>
            <a:lvl5pPr lvl="4" algn="ctr" rtl="0">
              <a:spcBef>
                <a:spcPts val="0"/>
              </a:spcBef>
              <a:spcAft>
                <a:spcPts val="0"/>
              </a:spcAft>
              <a:buClr>
                <a:srgbClr val="FFFFFF"/>
              </a:buClr>
              <a:buSzPts val="1400"/>
              <a:buNone/>
              <a:defRPr sz="1400" i="1">
                <a:solidFill>
                  <a:srgbClr val="FFFFFF"/>
                </a:solidFill>
              </a:defRPr>
            </a:lvl5pPr>
            <a:lvl6pPr lvl="5" algn="ctr" rtl="0">
              <a:spcBef>
                <a:spcPts val="0"/>
              </a:spcBef>
              <a:spcAft>
                <a:spcPts val="0"/>
              </a:spcAft>
              <a:buClr>
                <a:srgbClr val="FFFFFF"/>
              </a:buClr>
              <a:buSzPts val="1400"/>
              <a:buNone/>
              <a:defRPr sz="1400" i="1">
                <a:solidFill>
                  <a:srgbClr val="FFFFFF"/>
                </a:solidFill>
              </a:defRPr>
            </a:lvl6pPr>
            <a:lvl7pPr lvl="6" algn="ctr" rtl="0">
              <a:spcBef>
                <a:spcPts val="0"/>
              </a:spcBef>
              <a:spcAft>
                <a:spcPts val="0"/>
              </a:spcAft>
              <a:buClr>
                <a:srgbClr val="FFFFFF"/>
              </a:buClr>
              <a:buSzPts val="1400"/>
              <a:buNone/>
              <a:defRPr sz="1400" i="1">
                <a:solidFill>
                  <a:srgbClr val="FFFFFF"/>
                </a:solidFill>
              </a:defRPr>
            </a:lvl7pPr>
            <a:lvl8pPr lvl="7" algn="ctr" rtl="0">
              <a:spcBef>
                <a:spcPts val="0"/>
              </a:spcBef>
              <a:spcAft>
                <a:spcPts val="0"/>
              </a:spcAft>
              <a:buClr>
                <a:srgbClr val="FFFFFF"/>
              </a:buClr>
              <a:buSzPts val="1400"/>
              <a:buNone/>
              <a:defRPr sz="1400" i="1">
                <a:solidFill>
                  <a:srgbClr val="FFFFFF"/>
                </a:solidFill>
              </a:defRPr>
            </a:lvl8pPr>
            <a:lvl9pPr lvl="8" algn="ctr" rtl="0">
              <a:spcBef>
                <a:spcPts val="0"/>
              </a:spcBef>
              <a:spcAft>
                <a:spcPts val="0"/>
              </a:spcAft>
              <a:buClr>
                <a:srgbClr val="FFFFFF"/>
              </a:buClr>
              <a:buSzPts val="1400"/>
              <a:buNone/>
              <a:defRPr sz="1400" i="1">
                <a:solidFill>
                  <a:srgbClr val="FFFFFF"/>
                </a:solidFill>
              </a:defRPr>
            </a:lvl9pPr>
          </a:lstStyle>
          <a:p>
            <a:endParaRPr/>
          </a:p>
        </p:txBody>
      </p:sp>
      <p:grpSp>
        <p:nvGrpSpPr>
          <p:cNvPr id="17" name="Google Shape;17;p3"/>
          <p:cNvGrpSpPr/>
          <p:nvPr/>
        </p:nvGrpSpPr>
        <p:grpSpPr>
          <a:xfrm>
            <a:off x="4414050" y="2903550"/>
            <a:ext cx="315900" cy="98400"/>
            <a:chOff x="4414050" y="1436450"/>
            <a:chExt cx="315900" cy="98400"/>
          </a:xfrm>
        </p:grpSpPr>
        <p:cxnSp>
          <p:nvCxnSpPr>
            <p:cNvPr id="18" name="Google Shape;18;p3"/>
            <p:cNvCxnSpPr/>
            <p:nvPr/>
          </p:nvCxnSpPr>
          <p:spPr>
            <a:xfrm>
              <a:off x="4414050" y="1485650"/>
              <a:ext cx="315900" cy="0"/>
            </a:xfrm>
            <a:prstGeom prst="straightConnector1">
              <a:avLst/>
            </a:prstGeom>
            <a:noFill/>
            <a:ln w="9525" cap="flat" cmpd="sng">
              <a:solidFill>
                <a:srgbClr val="FFFFFF"/>
              </a:solidFill>
              <a:prstDash val="solid"/>
              <a:round/>
              <a:headEnd type="oval" w="med" len="med"/>
              <a:tailEnd type="oval" w="med" len="med"/>
            </a:ln>
          </p:spPr>
        </p:cxnSp>
        <p:sp>
          <p:nvSpPr>
            <p:cNvPr id="19" name="Google Shape;19;p3"/>
            <p:cNvSpPr/>
            <p:nvPr/>
          </p:nvSpPr>
          <p:spPr>
            <a:xfrm>
              <a:off x="4522800" y="1436450"/>
              <a:ext cx="98400" cy="98400"/>
            </a:xfrm>
            <a:prstGeom prst="diamond">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rgbClr val="473D37"/>
        </a:solidFill>
        <a:effectLst/>
      </p:bgPr>
    </p:bg>
    <p:spTree>
      <p:nvGrpSpPr>
        <p:cNvPr id="1" name="Shape 20"/>
        <p:cNvGrpSpPr/>
        <p:nvPr/>
      </p:nvGrpSpPr>
      <p:grpSpPr>
        <a:xfrm>
          <a:off x="0" y="0"/>
          <a:ext cx="0" cy="0"/>
          <a:chOff x="0" y="0"/>
          <a:chExt cx="0" cy="0"/>
        </a:xfrm>
      </p:grpSpPr>
      <p:sp>
        <p:nvSpPr>
          <p:cNvPr id="21" name="Google Shape;21;p4"/>
          <p:cNvSpPr/>
          <p:nvPr/>
        </p:nvSpPr>
        <p:spPr>
          <a:xfrm>
            <a:off x="2682794" y="682601"/>
            <a:ext cx="3778500" cy="3778500"/>
          </a:xfrm>
          <a:prstGeom prst="rect">
            <a:avLst/>
          </a:prstGeom>
          <a:solidFill>
            <a:srgbClr val="9E7C59"/>
          </a:solidFill>
          <a:ln w="152400" cap="flat" cmpd="sng">
            <a:solidFill>
              <a:srgbClr val="FFFFFF"/>
            </a:solidFill>
            <a:prstDash val="solid"/>
            <a:miter lim="8000"/>
            <a:headEnd type="none" w="sm" len="sm"/>
            <a:tailEnd type="none" w="sm" len="sm"/>
          </a:ln>
          <a:effectLst>
            <a:outerShdw blurRad="214313" dist="95250"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txBox="1">
            <a:spLocks noGrp="1"/>
          </p:cNvSpPr>
          <p:nvPr>
            <p:ph type="body" idx="1"/>
          </p:nvPr>
        </p:nvSpPr>
        <p:spPr>
          <a:xfrm>
            <a:off x="2971400" y="1313275"/>
            <a:ext cx="3201300" cy="2528100"/>
          </a:xfrm>
          <a:prstGeom prst="rect">
            <a:avLst/>
          </a:prstGeom>
        </p:spPr>
        <p:txBody>
          <a:bodyPr spcFirstLastPara="1" wrap="square" lIns="91425" tIns="91425" rIns="91425" bIns="91425" anchor="ctr" anchorCtr="0">
            <a:noAutofit/>
          </a:bodyPr>
          <a:lstStyle>
            <a:lvl1pPr marL="457200" lvl="0" indent="-368300" algn="ctr" rtl="0">
              <a:spcBef>
                <a:spcPts val="600"/>
              </a:spcBef>
              <a:spcAft>
                <a:spcPts val="0"/>
              </a:spcAft>
              <a:buClr>
                <a:srgbClr val="FFFFFF"/>
              </a:buClr>
              <a:buSzPts val="2200"/>
              <a:buChar char="⬗"/>
              <a:defRPr i="1">
                <a:solidFill>
                  <a:srgbClr val="FFFFFF"/>
                </a:solidFill>
              </a:defRPr>
            </a:lvl1pPr>
            <a:lvl2pPr marL="914400" lvl="1" indent="-368300" algn="ctr" rtl="0">
              <a:spcBef>
                <a:spcPts val="0"/>
              </a:spcBef>
              <a:spcAft>
                <a:spcPts val="0"/>
              </a:spcAft>
              <a:buClr>
                <a:srgbClr val="FFFFFF"/>
              </a:buClr>
              <a:buSzPts val="2200"/>
              <a:buChar char="◇"/>
              <a:defRPr i="1">
                <a:solidFill>
                  <a:srgbClr val="FFFFFF"/>
                </a:solidFill>
              </a:defRPr>
            </a:lvl2pPr>
            <a:lvl3pPr marL="1371600" lvl="2" indent="-368300" algn="ctr" rtl="0">
              <a:spcBef>
                <a:spcPts val="0"/>
              </a:spcBef>
              <a:spcAft>
                <a:spcPts val="0"/>
              </a:spcAft>
              <a:buClr>
                <a:srgbClr val="FFFFFF"/>
              </a:buClr>
              <a:buSzPts val="2200"/>
              <a:buChar char="◇"/>
              <a:defRPr i="1">
                <a:solidFill>
                  <a:srgbClr val="FFFFFF"/>
                </a:solidFill>
              </a:defRPr>
            </a:lvl3pPr>
            <a:lvl4pPr marL="1828800" lvl="3" indent="-368300" algn="ctr" rtl="0">
              <a:spcBef>
                <a:spcPts val="0"/>
              </a:spcBef>
              <a:spcAft>
                <a:spcPts val="0"/>
              </a:spcAft>
              <a:buClr>
                <a:srgbClr val="FFFFFF"/>
              </a:buClr>
              <a:buSzPts val="2200"/>
              <a:buChar char="◇"/>
              <a:defRPr i="1">
                <a:solidFill>
                  <a:srgbClr val="FFFFFF"/>
                </a:solidFill>
              </a:defRPr>
            </a:lvl4pPr>
            <a:lvl5pPr marL="2286000" lvl="4" indent="-368300" algn="ctr" rtl="0">
              <a:spcBef>
                <a:spcPts val="0"/>
              </a:spcBef>
              <a:spcAft>
                <a:spcPts val="0"/>
              </a:spcAft>
              <a:buClr>
                <a:srgbClr val="FFFFFF"/>
              </a:buClr>
              <a:buSzPts val="2200"/>
              <a:buChar char="◇"/>
              <a:defRPr i="1">
                <a:solidFill>
                  <a:srgbClr val="FFFFFF"/>
                </a:solidFill>
              </a:defRPr>
            </a:lvl5pPr>
            <a:lvl6pPr marL="2743200" lvl="5" indent="-368300" algn="ctr" rtl="0">
              <a:spcBef>
                <a:spcPts val="0"/>
              </a:spcBef>
              <a:spcAft>
                <a:spcPts val="0"/>
              </a:spcAft>
              <a:buClr>
                <a:srgbClr val="FFFFFF"/>
              </a:buClr>
              <a:buSzPts val="2200"/>
              <a:buChar char="◇"/>
              <a:defRPr i="1">
                <a:solidFill>
                  <a:srgbClr val="FFFFFF"/>
                </a:solidFill>
              </a:defRPr>
            </a:lvl6pPr>
            <a:lvl7pPr marL="3200400" lvl="6" indent="-368300" algn="ctr" rtl="0">
              <a:spcBef>
                <a:spcPts val="0"/>
              </a:spcBef>
              <a:spcAft>
                <a:spcPts val="0"/>
              </a:spcAft>
              <a:buClr>
                <a:srgbClr val="FFFFFF"/>
              </a:buClr>
              <a:buSzPts val="2200"/>
              <a:buChar char="◇"/>
              <a:defRPr i="1">
                <a:solidFill>
                  <a:srgbClr val="FFFFFF"/>
                </a:solidFill>
              </a:defRPr>
            </a:lvl7pPr>
            <a:lvl8pPr marL="3657600" lvl="7" indent="-368300" algn="ctr" rtl="0">
              <a:spcBef>
                <a:spcPts val="0"/>
              </a:spcBef>
              <a:spcAft>
                <a:spcPts val="0"/>
              </a:spcAft>
              <a:buClr>
                <a:srgbClr val="FFFFFF"/>
              </a:buClr>
              <a:buSzPts val="2200"/>
              <a:buChar char="◇"/>
              <a:defRPr i="1">
                <a:solidFill>
                  <a:srgbClr val="FFFFFF"/>
                </a:solidFill>
              </a:defRPr>
            </a:lvl8pPr>
            <a:lvl9pPr marL="4114800" lvl="8" indent="-368300" algn="ctr">
              <a:spcBef>
                <a:spcPts val="0"/>
              </a:spcBef>
              <a:spcAft>
                <a:spcPts val="0"/>
              </a:spcAft>
              <a:buClr>
                <a:srgbClr val="FFFFFF"/>
              </a:buClr>
              <a:buSzPts val="2200"/>
              <a:buChar char="◇"/>
              <a:defRPr i="1">
                <a:solidFill>
                  <a:srgbClr val="FFFFFF"/>
                </a:solidFill>
              </a:defRPr>
            </a:lvl9pPr>
          </a:lstStyle>
          <a:p>
            <a:endParaRPr/>
          </a:p>
        </p:txBody>
      </p:sp>
      <p:sp>
        <p:nvSpPr>
          <p:cNvPr id="23" name="Google Shape;23;p4"/>
          <p:cNvSpPr txBox="1"/>
          <p:nvPr/>
        </p:nvSpPr>
        <p:spPr>
          <a:xfrm>
            <a:off x="3593400" y="70516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a:solidFill>
                  <a:srgbClr val="FFFFFF"/>
                </a:solidFill>
                <a:latin typeface="Tinos"/>
                <a:ea typeface="Tinos"/>
                <a:cs typeface="Tinos"/>
                <a:sym typeface="Tinos"/>
              </a:rPr>
              <a:t>“</a:t>
            </a:r>
            <a:endParaRPr sz="6000">
              <a:solidFill>
                <a:srgbClr val="FFFFFF"/>
              </a:solidFill>
              <a:latin typeface="Tinos"/>
              <a:ea typeface="Tinos"/>
              <a:cs typeface="Tinos"/>
              <a:sym typeface="Tinos"/>
            </a:endParaRPr>
          </a:p>
        </p:txBody>
      </p:sp>
      <p:sp>
        <p:nvSpPr>
          <p:cNvPr id="24" name="Google Shape;24;p4"/>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grpSp>
        <p:nvGrpSpPr>
          <p:cNvPr id="25" name="Google Shape;25;p4"/>
          <p:cNvGrpSpPr/>
          <p:nvPr/>
        </p:nvGrpSpPr>
        <p:grpSpPr>
          <a:xfrm>
            <a:off x="4414050" y="4046550"/>
            <a:ext cx="315900" cy="98400"/>
            <a:chOff x="4414050" y="1436450"/>
            <a:chExt cx="315900" cy="98400"/>
          </a:xfrm>
        </p:grpSpPr>
        <p:cxnSp>
          <p:nvCxnSpPr>
            <p:cNvPr id="26" name="Google Shape;26;p4"/>
            <p:cNvCxnSpPr/>
            <p:nvPr/>
          </p:nvCxnSpPr>
          <p:spPr>
            <a:xfrm>
              <a:off x="4414050" y="1485650"/>
              <a:ext cx="315900" cy="0"/>
            </a:xfrm>
            <a:prstGeom prst="straightConnector1">
              <a:avLst/>
            </a:prstGeom>
            <a:noFill/>
            <a:ln w="9525" cap="flat" cmpd="sng">
              <a:solidFill>
                <a:srgbClr val="FFFFFF"/>
              </a:solidFill>
              <a:prstDash val="solid"/>
              <a:round/>
              <a:headEnd type="oval" w="med" len="med"/>
              <a:tailEnd type="oval" w="med" len="med"/>
            </a:ln>
          </p:spPr>
        </p:cxnSp>
        <p:sp>
          <p:nvSpPr>
            <p:cNvPr id="27" name="Google Shape;27;p4"/>
            <p:cNvSpPr/>
            <p:nvPr/>
          </p:nvSpPr>
          <p:spPr>
            <a:xfrm>
              <a:off x="4522800" y="1436450"/>
              <a:ext cx="98400" cy="98400"/>
            </a:xfrm>
            <a:prstGeom prst="diamond">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bg>
      <p:bgPr>
        <a:solidFill>
          <a:srgbClr val="9E7C59"/>
        </a:solidFill>
        <a:effectLst/>
      </p:bgPr>
    </p:bg>
    <p:spTree>
      <p:nvGrpSpPr>
        <p:cNvPr id="1" name="Shape 28"/>
        <p:cNvGrpSpPr/>
        <p:nvPr/>
      </p:nvGrpSpPr>
      <p:grpSpPr>
        <a:xfrm>
          <a:off x="0" y="0"/>
          <a:ext cx="0" cy="0"/>
          <a:chOff x="0" y="0"/>
          <a:chExt cx="0" cy="0"/>
        </a:xfrm>
      </p:grpSpPr>
      <p:sp>
        <p:nvSpPr>
          <p:cNvPr id="29" name="Google Shape;29;p5"/>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31" name="Google Shape;31;p5"/>
          <p:cNvSpPr txBox="1">
            <a:spLocks noGrp="1"/>
          </p:cNvSpPr>
          <p:nvPr>
            <p:ph type="body" idx="1"/>
          </p:nvPr>
        </p:nvSpPr>
        <p:spPr>
          <a:xfrm>
            <a:off x="902900" y="1598734"/>
            <a:ext cx="7338300" cy="26385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Clr>
                <a:srgbClr val="9E7C59"/>
              </a:buClr>
              <a:buSzPts val="2200"/>
              <a:buChar char="⬗"/>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
        <p:nvSpPr>
          <p:cNvPr id="32" name="Google Shape;32;p5"/>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grpSp>
        <p:nvGrpSpPr>
          <p:cNvPr id="33" name="Google Shape;33;p5"/>
          <p:cNvGrpSpPr/>
          <p:nvPr/>
        </p:nvGrpSpPr>
        <p:grpSpPr>
          <a:xfrm>
            <a:off x="4414050" y="1316883"/>
            <a:ext cx="315900" cy="98400"/>
            <a:chOff x="4414050" y="1436450"/>
            <a:chExt cx="315900" cy="98400"/>
          </a:xfrm>
        </p:grpSpPr>
        <p:cxnSp>
          <p:nvCxnSpPr>
            <p:cNvPr id="34" name="Google Shape;34;p5"/>
            <p:cNvCxnSpPr/>
            <p:nvPr/>
          </p:nvCxnSpPr>
          <p:spPr>
            <a:xfrm>
              <a:off x="4414050" y="1485650"/>
              <a:ext cx="315900" cy="0"/>
            </a:xfrm>
            <a:prstGeom prst="straightConnector1">
              <a:avLst/>
            </a:prstGeom>
            <a:noFill/>
            <a:ln w="9525" cap="flat" cmpd="sng">
              <a:solidFill>
                <a:srgbClr val="9E7C59"/>
              </a:solidFill>
              <a:prstDash val="solid"/>
              <a:round/>
              <a:headEnd type="oval" w="med" len="med"/>
              <a:tailEnd type="oval" w="med" len="med"/>
            </a:ln>
          </p:spPr>
        </p:cxnSp>
        <p:sp>
          <p:nvSpPr>
            <p:cNvPr id="35" name="Google Shape;35;p5"/>
            <p:cNvSpPr/>
            <p:nvPr/>
          </p:nvSpPr>
          <p:spPr>
            <a:xfrm>
              <a:off x="4522800" y="1436450"/>
              <a:ext cx="98400" cy="98400"/>
            </a:xfrm>
            <a:prstGeom prst="diamond">
              <a:avLst/>
            </a:prstGeom>
            <a:noFill/>
            <a:ln w="9525" cap="flat" cmpd="sng">
              <a:solidFill>
                <a:srgbClr val="9E7C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4"/>
        <p:cNvGrpSpPr/>
        <p:nvPr/>
      </p:nvGrpSpPr>
      <p:grpSpPr>
        <a:xfrm>
          <a:off x="0" y="0"/>
          <a:ext cx="0" cy="0"/>
          <a:chOff x="0" y="0"/>
          <a:chExt cx="0" cy="0"/>
        </a:xfrm>
      </p:grpSpPr>
      <p:sp>
        <p:nvSpPr>
          <p:cNvPr id="45" name="Google Shape;45;p7"/>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46;p7"/>
          <p:cNvGrpSpPr/>
          <p:nvPr/>
        </p:nvGrpSpPr>
        <p:grpSpPr>
          <a:xfrm>
            <a:off x="4414050" y="1316883"/>
            <a:ext cx="315900" cy="98400"/>
            <a:chOff x="4414050" y="1436450"/>
            <a:chExt cx="315900" cy="98400"/>
          </a:xfrm>
        </p:grpSpPr>
        <p:cxnSp>
          <p:nvCxnSpPr>
            <p:cNvPr id="47" name="Google Shape;47;p7"/>
            <p:cNvCxnSpPr/>
            <p:nvPr/>
          </p:nvCxnSpPr>
          <p:spPr>
            <a:xfrm>
              <a:off x="4414050" y="1485650"/>
              <a:ext cx="315900" cy="0"/>
            </a:xfrm>
            <a:prstGeom prst="straightConnector1">
              <a:avLst/>
            </a:prstGeom>
            <a:noFill/>
            <a:ln w="9525" cap="flat" cmpd="sng">
              <a:solidFill>
                <a:srgbClr val="9E7C59"/>
              </a:solidFill>
              <a:prstDash val="solid"/>
              <a:round/>
              <a:headEnd type="oval" w="med" len="med"/>
              <a:tailEnd type="oval" w="med" len="med"/>
            </a:ln>
          </p:spPr>
        </p:cxnSp>
        <p:sp>
          <p:nvSpPr>
            <p:cNvPr id="48" name="Google Shape;48;p7"/>
            <p:cNvSpPr/>
            <p:nvPr/>
          </p:nvSpPr>
          <p:spPr>
            <a:xfrm>
              <a:off x="4522800" y="1436450"/>
              <a:ext cx="98400" cy="98400"/>
            </a:xfrm>
            <a:prstGeom prst="diamond">
              <a:avLst/>
            </a:prstGeom>
            <a:noFill/>
            <a:ln w="9525" cap="flat" cmpd="sng">
              <a:solidFill>
                <a:srgbClr val="9E7C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Google Shape;49;p7"/>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50" name="Google Shape;50;p7"/>
          <p:cNvSpPr txBox="1">
            <a:spLocks noGrp="1"/>
          </p:cNvSpPr>
          <p:nvPr>
            <p:ph type="body" idx="1"/>
          </p:nvPr>
        </p:nvSpPr>
        <p:spPr>
          <a:xfrm>
            <a:off x="902825" y="1600600"/>
            <a:ext cx="3561900" cy="28917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51" name="Google Shape;51;p7"/>
          <p:cNvSpPr txBox="1">
            <a:spLocks noGrp="1"/>
          </p:cNvSpPr>
          <p:nvPr>
            <p:ph type="body" idx="2"/>
          </p:nvPr>
        </p:nvSpPr>
        <p:spPr>
          <a:xfrm>
            <a:off x="4679246" y="1600600"/>
            <a:ext cx="3561900" cy="28917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52" name="Google Shape;52;p7"/>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53"/>
        <p:cNvGrpSpPr/>
        <p:nvPr/>
      </p:nvGrpSpPr>
      <p:grpSpPr>
        <a:xfrm>
          <a:off x="0" y="0"/>
          <a:ext cx="0" cy="0"/>
          <a:chOff x="0" y="0"/>
          <a:chExt cx="0" cy="0"/>
        </a:xfrm>
      </p:grpSpPr>
      <p:sp>
        <p:nvSpPr>
          <p:cNvPr id="54" name="Google Shape;54;p8"/>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 name="Google Shape;55;p8"/>
          <p:cNvGrpSpPr/>
          <p:nvPr/>
        </p:nvGrpSpPr>
        <p:grpSpPr>
          <a:xfrm>
            <a:off x="4414050" y="1316883"/>
            <a:ext cx="315900" cy="98400"/>
            <a:chOff x="4414050" y="1436450"/>
            <a:chExt cx="315900" cy="98400"/>
          </a:xfrm>
        </p:grpSpPr>
        <p:cxnSp>
          <p:nvCxnSpPr>
            <p:cNvPr id="56" name="Google Shape;56;p8"/>
            <p:cNvCxnSpPr/>
            <p:nvPr/>
          </p:nvCxnSpPr>
          <p:spPr>
            <a:xfrm>
              <a:off x="4414050" y="1485650"/>
              <a:ext cx="315900" cy="0"/>
            </a:xfrm>
            <a:prstGeom prst="straightConnector1">
              <a:avLst/>
            </a:prstGeom>
            <a:noFill/>
            <a:ln w="9525" cap="flat" cmpd="sng">
              <a:solidFill>
                <a:srgbClr val="9E7C59"/>
              </a:solidFill>
              <a:prstDash val="solid"/>
              <a:round/>
              <a:headEnd type="oval" w="med" len="med"/>
              <a:tailEnd type="oval" w="med" len="med"/>
            </a:ln>
          </p:spPr>
        </p:cxnSp>
        <p:sp>
          <p:nvSpPr>
            <p:cNvPr id="57" name="Google Shape;57;p8"/>
            <p:cNvSpPr/>
            <p:nvPr/>
          </p:nvSpPr>
          <p:spPr>
            <a:xfrm>
              <a:off x="4522800" y="1436450"/>
              <a:ext cx="98400" cy="98400"/>
            </a:xfrm>
            <a:prstGeom prst="diamond">
              <a:avLst/>
            </a:prstGeom>
            <a:noFill/>
            <a:ln w="9525" cap="flat" cmpd="sng">
              <a:solidFill>
                <a:srgbClr val="9E7C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58;p8"/>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59" name="Google Shape;59;p8"/>
          <p:cNvSpPr txBox="1">
            <a:spLocks noGrp="1"/>
          </p:cNvSpPr>
          <p:nvPr>
            <p:ph type="body" idx="1"/>
          </p:nvPr>
        </p:nvSpPr>
        <p:spPr>
          <a:xfrm>
            <a:off x="902900" y="1592400"/>
            <a:ext cx="2365200" cy="28650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0" name="Google Shape;60;p8"/>
          <p:cNvSpPr txBox="1">
            <a:spLocks noGrp="1"/>
          </p:cNvSpPr>
          <p:nvPr>
            <p:ph type="body" idx="2"/>
          </p:nvPr>
        </p:nvSpPr>
        <p:spPr>
          <a:xfrm>
            <a:off x="3389475" y="1592400"/>
            <a:ext cx="2365200" cy="28650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1" name="Google Shape;61;p8"/>
          <p:cNvSpPr txBox="1">
            <a:spLocks noGrp="1"/>
          </p:cNvSpPr>
          <p:nvPr>
            <p:ph type="body" idx="3"/>
          </p:nvPr>
        </p:nvSpPr>
        <p:spPr>
          <a:xfrm>
            <a:off x="5876050" y="1592400"/>
            <a:ext cx="2365200" cy="28650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62" name="Google Shape;62;p8"/>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3"/>
        <p:cNvGrpSpPr/>
        <p:nvPr/>
      </p:nvGrpSpPr>
      <p:grpSpPr>
        <a:xfrm>
          <a:off x="0" y="0"/>
          <a:ext cx="0" cy="0"/>
          <a:chOff x="0" y="0"/>
          <a:chExt cx="0" cy="0"/>
        </a:xfrm>
      </p:grpSpPr>
      <p:sp>
        <p:nvSpPr>
          <p:cNvPr id="64" name="Google Shape;64;p9"/>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65;p9"/>
          <p:cNvGrpSpPr/>
          <p:nvPr/>
        </p:nvGrpSpPr>
        <p:grpSpPr>
          <a:xfrm>
            <a:off x="4414050" y="1316883"/>
            <a:ext cx="315900" cy="98400"/>
            <a:chOff x="4414050" y="1436450"/>
            <a:chExt cx="315900" cy="98400"/>
          </a:xfrm>
        </p:grpSpPr>
        <p:cxnSp>
          <p:nvCxnSpPr>
            <p:cNvPr id="66" name="Google Shape;66;p9"/>
            <p:cNvCxnSpPr/>
            <p:nvPr/>
          </p:nvCxnSpPr>
          <p:spPr>
            <a:xfrm>
              <a:off x="4414050" y="1485650"/>
              <a:ext cx="315900" cy="0"/>
            </a:xfrm>
            <a:prstGeom prst="straightConnector1">
              <a:avLst/>
            </a:prstGeom>
            <a:noFill/>
            <a:ln w="9525" cap="flat" cmpd="sng">
              <a:solidFill>
                <a:srgbClr val="9E7C59"/>
              </a:solidFill>
              <a:prstDash val="solid"/>
              <a:round/>
              <a:headEnd type="oval" w="med" len="med"/>
              <a:tailEnd type="oval" w="med" len="med"/>
            </a:ln>
          </p:spPr>
        </p:cxnSp>
        <p:sp>
          <p:nvSpPr>
            <p:cNvPr id="67" name="Google Shape;67;p9"/>
            <p:cNvSpPr/>
            <p:nvPr/>
          </p:nvSpPr>
          <p:spPr>
            <a:xfrm>
              <a:off x="4522800" y="1436450"/>
              <a:ext cx="98400" cy="98400"/>
            </a:xfrm>
            <a:prstGeom prst="diamond">
              <a:avLst/>
            </a:prstGeom>
            <a:noFill/>
            <a:ln w="9525" cap="flat" cmpd="sng">
              <a:solidFill>
                <a:srgbClr val="9E7C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 name="Google Shape;68;p9"/>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69" name="Google Shape;69;p9"/>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72;p10"/>
          <p:cNvGrpSpPr/>
          <p:nvPr/>
        </p:nvGrpSpPr>
        <p:grpSpPr>
          <a:xfrm>
            <a:off x="4414050" y="3983883"/>
            <a:ext cx="315900" cy="98400"/>
            <a:chOff x="4414050" y="1436450"/>
            <a:chExt cx="315900" cy="98400"/>
          </a:xfrm>
        </p:grpSpPr>
        <p:cxnSp>
          <p:nvCxnSpPr>
            <p:cNvPr id="73" name="Google Shape;73;p10"/>
            <p:cNvCxnSpPr/>
            <p:nvPr/>
          </p:nvCxnSpPr>
          <p:spPr>
            <a:xfrm>
              <a:off x="4414050" y="1485650"/>
              <a:ext cx="315900" cy="0"/>
            </a:xfrm>
            <a:prstGeom prst="straightConnector1">
              <a:avLst/>
            </a:prstGeom>
            <a:noFill/>
            <a:ln w="9525" cap="flat" cmpd="sng">
              <a:solidFill>
                <a:srgbClr val="9E7C59"/>
              </a:solidFill>
              <a:prstDash val="solid"/>
              <a:round/>
              <a:headEnd type="oval" w="med" len="med"/>
              <a:tailEnd type="oval" w="med" len="med"/>
            </a:ln>
          </p:spPr>
        </p:cxnSp>
        <p:sp>
          <p:nvSpPr>
            <p:cNvPr id="74" name="Google Shape;74;p10"/>
            <p:cNvSpPr/>
            <p:nvPr/>
          </p:nvSpPr>
          <p:spPr>
            <a:xfrm>
              <a:off x="4522800" y="1436450"/>
              <a:ext cx="98400" cy="98400"/>
            </a:xfrm>
            <a:prstGeom prst="diamond">
              <a:avLst/>
            </a:prstGeom>
            <a:noFill/>
            <a:ln w="9525" cap="flat" cmpd="sng">
              <a:solidFill>
                <a:srgbClr val="9E7C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10"/>
          <p:cNvSpPr txBox="1">
            <a:spLocks noGrp="1"/>
          </p:cNvSpPr>
          <p:nvPr>
            <p:ph type="body" idx="1"/>
          </p:nvPr>
        </p:nvSpPr>
        <p:spPr>
          <a:xfrm>
            <a:off x="853650" y="3965517"/>
            <a:ext cx="7436700" cy="519600"/>
          </a:xfrm>
          <a:prstGeom prst="rect">
            <a:avLst/>
          </a:prstGeom>
        </p:spPr>
        <p:txBody>
          <a:bodyPr spcFirstLastPara="1" wrap="square" lIns="91425" tIns="91425" rIns="91425" bIns="91425" anchor="b" anchorCtr="0">
            <a:noAutofit/>
          </a:bodyPr>
          <a:lstStyle>
            <a:lvl1pPr marL="457200" lvl="0" indent="-228600" algn="ctr">
              <a:spcBef>
                <a:spcPts val="360"/>
              </a:spcBef>
              <a:spcAft>
                <a:spcPts val="0"/>
              </a:spcAft>
              <a:buClr>
                <a:srgbClr val="666666"/>
              </a:buClr>
              <a:buSzPts val="1400"/>
              <a:buNone/>
              <a:defRPr sz="1400">
                <a:solidFill>
                  <a:srgbClr val="666666"/>
                </a:solidFill>
              </a:defRPr>
            </a:lvl1pPr>
          </a:lstStyle>
          <a:p>
            <a:endParaRPr/>
          </a:p>
        </p:txBody>
      </p:sp>
      <p:sp>
        <p:nvSpPr>
          <p:cNvPr id="76" name="Google Shape;76;p10"/>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container" type="blank">
  <p:cSld name="BLANK">
    <p:spTree>
      <p:nvGrpSpPr>
        <p:cNvPr id="1" name="Shape 77"/>
        <p:cNvGrpSpPr/>
        <p:nvPr/>
      </p:nvGrpSpPr>
      <p:grpSpPr>
        <a:xfrm>
          <a:off x="0" y="0"/>
          <a:ext cx="0" cy="0"/>
          <a:chOff x="0" y="0"/>
          <a:chExt cx="0" cy="0"/>
        </a:xfrm>
      </p:grpSpPr>
      <p:sp>
        <p:nvSpPr>
          <p:cNvPr id="78" name="Google Shape;78;p11"/>
          <p:cNvSpPr/>
          <p:nvPr/>
        </p:nvSpPr>
        <p:spPr>
          <a:xfrm>
            <a:off x="554700" y="544650"/>
            <a:ext cx="8034600" cy="4054200"/>
          </a:xfrm>
          <a:prstGeom prst="rect">
            <a:avLst/>
          </a:prstGeom>
          <a:solidFill>
            <a:srgbClr val="EFEFEF"/>
          </a:solidFill>
          <a:ln w="114300" cap="flat" cmpd="sng">
            <a:solidFill>
              <a:srgbClr val="FFFFFF"/>
            </a:solidFill>
            <a:prstDash val="solid"/>
            <a:miter lim="8000"/>
            <a:headEnd type="none" w="sm" len="sm"/>
            <a:tailEnd type="none" w="sm" len="sm"/>
          </a:ln>
          <a:effectLst>
            <a:outerShdw blurRad="214313" dist="95250" dir="5400000" algn="bl" rotWithShape="0">
              <a:srgbClr val="000000">
                <a:alpha val="3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9E7C59"/>
        </a:solidFill>
        <a:effectLst/>
      </p:bgPr>
    </p:bg>
    <p:spTree>
      <p:nvGrpSpPr>
        <p:cNvPr id="1" name="Shape 5"/>
        <p:cNvGrpSpPr/>
        <p:nvPr/>
      </p:nvGrpSpPr>
      <p:grpSpPr>
        <a:xfrm>
          <a:off x="0" y="0"/>
          <a:ext cx="0" cy="0"/>
          <a:chOff x="0" y="0"/>
          <a:chExt cx="0" cy="0"/>
        </a:xfrm>
      </p:grpSpPr>
      <p:sp>
        <p:nvSpPr>
          <p:cNvPr id="6" name="Google Shape;6;p1"/>
          <p:cNvSpPr/>
          <p:nvPr/>
        </p:nvSpPr>
        <p:spPr>
          <a:xfrm>
            <a:off x="0" y="0"/>
            <a:ext cx="9144000" cy="5143488"/>
          </a:xfrm>
          <a:custGeom>
            <a:avLst/>
            <a:gdLst/>
            <a:ahLst/>
            <a:cxnLst/>
            <a:rect l="l" t="t" r="r" b="b"/>
            <a:pathLst>
              <a:path w="285750" h="160734" extrusionOk="0">
                <a:moveTo>
                  <a:pt x="1116" y="0"/>
                </a:moveTo>
                <a:lnTo>
                  <a:pt x="0" y="1116"/>
                </a:lnTo>
                <a:lnTo>
                  <a:pt x="0" y="1563"/>
                </a:lnTo>
                <a:lnTo>
                  <a:pt x="1563" y="0"/>
                </a:lnTo>
                <a:close/>
                <a:moveTo>
                  <a:pt x="7367" y="0"/>
                </a:moveTo>
                <a:lnTo>
                  <a:pt x="0" y="7367"/>
                </a:lnTo>
                <a:lnTo>
                  <a:pt x="0" y="7813"/>
                </a:lnTo>
                <a:lnTo>
                  <a:pt x="7813" y="0"/>
                </a:lnTo>
                <a:close/>
                <a:moveTo>
                  <a:pt x="13618" y="0"/>
                </a:moveTo>
                <a:lnTo>
                  <a:pt x="0" y="13618"/>
                </a:lnTo>
                <a:lnTo>
                  <a:pt x="0" y="14064"/>
                </a:lnTo>
                <a:lnTo>
                  <a:pt x="14064" y="0"/>
                </a:lnTo>
                <a:close/>
                <a:moveTo>
                  <a:pt x="19869" y="0"/>
                </a:moveTo>
                <a:lnTo>
                  <a:pt x="0" y="19869"/>
                </a:lnTo>
                <a:lnTo>
                  <a:pt x="0" y="20315"/>
                </a:lnTo>
                <a:lnTo>
                  <a:pt x="20315" y="0"/>
                </a:lnTo>
                <a:close/>
                <a:moveTo>
                  <a:pt x="26119" y="0"/>
                </a:moveTo>
                <a:lnTo>
                  <a:pt x="0" y="26119"/>
                </a:lnTo>
                <a:lnTo>
                  <a:pt x="0" y="26566"/>
                </a:lnTo>
                <a:lnTo>
                  <a:pt x="26566" y="0"/>
                </a:lnTo>
                <a:close/>
                <a:moveTo>
                  <a:pt x="32370" y="0"/>
                </a:moveTo>
                <a:lnTo>
                  <a:pt x="0" y="32370"/>
                </a:lnTo>
                <a:lnTo>
                  <a:pt x="0" y="32817"/>
                </a:lnTo>
                <a:lnTo>
                  <a:pt x="32817" y="0"/>
                </a:lnTo>
                <a:close/>
                <a:moveTo>
                  <a:pt x="38621" y="0"/>
                </a:moveTo>
                <a:lnTo>
                  <a:pt x="0" y="38621"/>
                </a:lnTo>
                <a:lnTo>
                  <a:pt x="0" y="39067"/>
                </a:lnTo>
                <a:lnTo>
                  <a:pt x="39067" y="0"/>
                </a:lnTo>
                <a:close/>
                <a:moveTo>
                  <a:pt x="44872" y="0"/>
                </a:moveTo>
                <a:lnTo>
                  <a:pt x="0" y="44872"/>
                </a:lnTo>
                <a:lnTo>
                  <a:pt x="0" y="45318"/>
                </a:lnTo>
                <a:lnTo>
                  <a:pt x="45318" y="0"/>
                </a:lnTo>
                <a:close/>
                <a:moveTo>
                  <a:pt x="51122" y="0"/>
                </a:moveTo>
                <a:lnTo>
                  <a:pt x="0" y="51122"/>
                </a:lnTo>
                <a:lnTo>
                  <a:pt x="0" y="51569"/>
                </a:lnTo>
                <a:lnTo>
                  <a:pt x="51569" y="0"/>
                </a:lnTo>
                <a:close/>
                <a:moveTo>
                  <a:pt x="57373" y="0"/>
                </a:moveTo>
                <a:lnTo>
                  <a:pt x="0" y="57373"/>
                </a:lnTo>
                <a:lnTo>
                  <a:pt x="0" y="57820"/>
                </a:lnTo>
                <a:lnTo>
                  <a:pt x="57820" y="0"/>
                </a:lnTo>
                <a:close/>
                <a:moveTo>
                  <a:pt x="63624" y="0"/>
                </a:moveTo>
                <a:lnTo>
                  <a:pt x="0" y="63624"/>
                </a:lnTo>
                <a:lnTo>
                  <a:pt x="0" y="64070"/>
                </a:lnTo>
                <a:lnTo>
                  <a:pt x="64071" y="0"/>
                </a:lnTo>
                <a:close/>
                <a:moveTo>
                  <a:pt x="69875" y="0"/>
                </a:moveTo>
                <a:lnTo>
                  <a:pt x="0" y="69875"/>
                </a:lnTo>
                <a:lnTo>
                  <a:pt x="0" y="70321"/>
                </a:lnTo>
                <a:lnTo>
                  <a:pt x="70321" y="0"/>
                </a:lnTo>
                <a:close/>
                <a:moveTo>
                  <a:pt x="76126" y="0"/>
                </a:moveTo>
                <a:lnTo>
                  <a:pt x="0" y="76125"/>
                </a:lnTo>
                <a:lnTo>
                  <a:pt x="0" y="76572"/>
                </a:lnTo>
                <a:lnTo>
                  <a:pt x="76572" y="0"/>
                </a:lnTo>
                <a:close/>
                <a:moveTo>
                  <a:pt x="82376" y="0"/>
                </a:moveTo>
                <a:lnTo>
                  <a:pt x="0" y="82376"/>
                </a:lnTo>
                <a:lnTo>
                  <a:pt x="0" y="82823"/>
                </a:lnTo>
                <a:lnTo>
                  <a:pt x="82823" y="0"/>
                </a:lnTo>
                <a:close/>
                <a:moveTo>
                  <a:pt x="88627" y="0"/>
                </a:moveTo>
                <a:lnTo>
                  <a:pt x="0" y="88627"/>
                </a:lnTo>
                <a:lnTo>
                  <a:pt x="0" y="89073"/>
                </a:lnTo>
                <a:lnTo>
                  <a:pt x="89074" y="0"/>
                </a:lnTo>
                <a:close/>
                <a:moveTo>
                  <a:pt x="94878" y="0"/>
                </a:moveTo>
                <a:lnTo>
                  <a:pt x="0" y="94878"/>
                </a:lnTo>
                <a:lnTo>
                  <a:pt x="0" y="95324"/>
                </a:lnTo>
                <a:lnTo>
                  <a:pt x="95324" y="0"/>
                </a:lnTo>
                <a:close/>
                <a:moveTo>
                  <a:pt x="101129" y="0"/>
                </a:moveTo>
                <a:lnTo>
                  <a:pt x="0" y="101128"/>
                </a:lnTo>
                <a:lnTo>
                  <a:pt x="0" y="101575"/>
                </a:lnTo>
                <a:lnTo>
                  <a:pt x="101575" y="0"/>
                </a:lnTo>
                <a:close/>
                <a:moveTo>
                  <a:pt x="107379" y="0"/>
                </a:moveTo>
                <a:lnTo>
                  <a:pt x="0" y="107379"/>
                </a:lnTo>
                <a:lnTo>
                  <a:pt x="0" y="107826"/>
                </a:lnTo>
                <a:lnTo>
                  <a:pt x="107826" y="0"/>
                </a:lnTo>
                <a:close/>
                <a:moveTo>
                  <a:pt x="113630" y="0"/>
                </a:moveTo>
                <a:lnTo>
                  <a:pt x="0" y="113630"/>
                </a:lnTo>
                <a:lnTo>
                  <a:pt x="0" y="114076"/>
                </a:lnTo>
                <a:lnTo>
                  <a:pt x="114077" y="0"/>
                </a:lnTo>
                <a:close/>
                <a:moveTo>
                  <a:pt x="119881" y="0"/>
                </a:moveTo>
                <a:lnTo>
                  <a:pt x="0" y="119881"/>
                </a:lnTo>
                <a:lnTo>
                  <a:pt x="0" y="120327"/>
                </a:lnTo>
                <a:lnTo>
                  <a:pt x="120328" y="0"/>
                </a:lnTo>
                <a:close/>
                <a:moveTo>
                  <a:pt x="126132" y="0"/>
                </a:moveTo>
                <a:lnTo>
                  <a:pt x="0" y="126132"/>
                </a:lnTo>
                <a:lnTo>
                  <a:pt x="0" y="126578"/>
                </a:lnTo>
                <a:lnTo>
                  <a:pt x="126578" y="0"/>
                </a:lnTo>
                <a:close/>
                <a:moveTo>
                  <a:pt x="132383" y="0"/>
                </a:moveTo>
                <a:lnTo>
                  <a:pt x="0" y="132382"/>
                </a:lnTo>
                <a:lnTo>
                  <a:pt x="0" y="132829"/>
                </a:lnTo>
                <a:lnTo>
                  <a:pt x="132829" y="0"/>
                </a:lnTo>
                <a:close/>
                <a:moveTo>
                  <a:pt x="138633" y="0"/>
                </a:moveTo>
                <a:lnTo>
                  <a:pt x="0" y="138633"/>
                </a:lnTo>
                <a:lnTo>
                  <a:pt x="0" y="139080"/>
                </a:lnTo>
                <a:lnTo>
                  <a:pt x="139080" y="0"/>
                </a:lnTo>
                <a:close/>
                <a:moveTo>
                  <a:pt x="144884" y="0"/>
                </a:moveTo>
                <a:lnTo>
                  <a:pt x="0" y="144884"/>
                </a:lnTo>
                <a:lnTo>
                  <a:pt x="0" y="145330"/>
                </a:lnTo>
                <a:lnTo>
                  <a:pt x="145331" y="0"/>
                </a:lnTo>
                <a:close/>
                <a:moveTo>
                  <a:pt x="151135" y="0"/>
                </a:moveTo>
                <a:lnTo>
                  <a:pt x="0" y="151135"/>
                </a:lnTo>
                <a:lnTo>
                  <a:pt x="0" y="151581"/>
                </a:lnTo>
                <a:lnTo>
                  <a:pt x="151581" y="0"/>
                </a:lnTo>
                <a:close/>
                <a:moveTo>
                  <a:pt x="157386" y="0"/>
                </a:moveTo>
                <a:lnTo>
                  <a:pt x="0" y="157385"/>
                </a:lnTo>
                <a:lnTo>
                  <a:pt x="0" y="157832"/>
                </a:lnTo>
                <a:lnTo>
                  <a:pt x="157832" y="0"/>
                </a:lnTo>
                <a:close/>
                <a:moveTo>
                  <a:pt x="163637" y="0"/>
                </a:moveTo>
                <a:lnTo>
                  <a:pt x="2902" y="160734"/>
                </a:lnTo>
                <a:lnTo>
                  <a:pt x="3349" y="160734"/>
                </a:lnTo>
                <a:lnTo>
                  <a:pt x="164083" y="0"/>
                </a:lnTo>
                <a:close/>
                <a:moveTo>
                  <a:pt x="169887" y="0"/>
                </a:moveTo>
                <a:lnTo>
                  <a:pt x="9153" y="160734"/>
                </a:lnTo>
                <a:lnTo>
                  <a:pt x="9599" y="160734"/>
                </a:lnTo>
                <a:lnTo>
                  <a:pt x="170334" y="0"/>
                </a:lnTo>
                <a:close/>
                <a:moveTo>
                  <a:pt x="176138" y="0"/>
                </a:moveTo>
                <a:lnTo>
                  <a:pt x="15404" y="160734"/>
                </a:lnTo>
                <a:lnTo>
                  <a:pt x="15850" y="160734"/>
                </a:lnTo>
                <a:lnTo>
                  <a:pt x="176585" y="0"/>
                </a:lnTo>
                <a:close/>
                <a:moveTo>
                  <a:pt x="182389" y="0"/>
                </a:moveTo>
                <a:lnTo>
                  <a:pt x="21654" y="160734"/>
                </a:lnTo>
                <a:lnTo>
                  <a:pt x="22101" y="160734"/>
                </a:lnTo>
                <a:lnTo>
                  <a:pt x="182835" y="0"/>
                </a:lnTo>
                <a:close/>
                <a:moveTo>
                  <a:pt x="188640" y="0"/>
                </a:moveTo>
                <a:lnTo>
                  <a:pt x="27905" y="160734"/>
                </a:lnTo>
                <a:lnTo>
                  <a:pt x="28352" y="160734"/>
                </a:lnTo>
                <a:lnTo>
                  <a:pt x="189086" y="0"/>
                </a:lnTo>
                <a:close/>
                <a:moveTo>
                  <a:pt x="194890" y="0"/>
                </a:moveTo>
                <a:lnTo>
                  <a:pt x="34156" y="160734"/>
                </a:lnTo>
                <a:lnTo>
                  <a:pt x="34603" y="160734"/>
                </a:lnTo>
                <a:lnTo>
                  <a:pt x="195337" y="0"/>
                </a:lnTo>
                <a:close/>
                <a:moveTo>
                  <a:pt x="201141" y="0"/>
                </a:moveTo>
                <a:lnTo>
                  <a:pt x="40407" y="160734"/>
                </a:lnTo>
                <a:lnTo>
                  <a:pt x="40853" y="160734"/>
                </a:lnTo>
                <a:lnTo>
                  <a:pt x="201588" y="0"/>
                </a:lnTo>
                <a:close/>
                <a:moveTo>
                  <a:pt x="207392" y="0"/>
                </a:moveTo>
                <a:lnTo>
                  <a:pt x="46658" y="160734"/>
                </a:lnTo>
                <a:lnTo>
                  <a:pt x="47104" y="160734"/>
                </a:lnTo>
                <a:lnTo>
                  <a:pt x="207838" y="0"/>
                </a:lnTo>
                <a:close/>
                <a:moveTo>
                  <a:pt x="213643" y="0"/>
                </a:moveTo>
                <a:lnTo>
                  <a:pt x="52908" y="160734"/>
                </a:lnTo>
                <a:lnTo>
                  <a:pt x="53355" y="160734"/>
                </a:lnTo>
                <a:lnTo>
                  <a:pt x="214089" y="0"/>
                </a:lnTo>
                <a:close/>
                <a:moveTo>
                  <a:pt x="219894" y="0"/>
                </a:moveTo>
                <a:lnTo>
                  <a:pt x="59159" y="160734"/>
                </a:lnTo>
                <a:lnTo>
                  <a:pt x="59606" y="160734"/>
                </a:lnTo>
                <a:lnTo>
                  <a:pt x="220340" y="0"/>
                </a:lnTo>
                <a:close/>
                <a:moveTo>
                  <a:pt x="226144" y="0"/>
                </a:moveTo>
                <a:lnTo>
                  <a:pt x="65410" y="160734"/>
                </a:lnTo>
                <a:lnTo>
                  <a:pt x="65856" y="160734"/>
                </a:lnTo>
                <a:lnTo>
                  <a:pt x="226591" y="0"/>
                </a:lnTo>
                <a:close/>
                <a:moveTo>
                  <a:pt x="232395" y="0"/>
                </a:moveTo>
                <a:lnTo>
                  <a:pt x="71661" y="160734"/>
                </a:lnTo>
                <a:lnTo>
                  <a:pt x="72107" y="160734"/>
                </a:lnTo>
                <a:lnTo>
                  <a:pt x="232842" y="0"/>
                </a:lnTo>
                <a:close/>
                <a:moveTo>
                  <a:pt x="238646" y="0"/>
                </a:moveTo>
                <a:lnTo>
                  <a:pt x="77912" y="160734"/>
                </a:lnTo>
                <a:lnTo>
                  <a:pt x="78358" y="160734"/>
                </a:lnTo>
                <a:lnTo>
                  <a:pt x="239092" y="0"/>
                </a:lnTo>
                <a:close/>
                <a:moveTo>
                  <a:pt x="244897" y="0"/>
                </a:moveTo>
                <a:lnTo>
                  <a:pt x="84162" y="160734"/>
                </a:lnTo>
                <a:lnTo>
                  <a:pt x="84609" y="160734"/>
                </a:lnTo>
                <a:lnTo>
                  <a:pt x="245343" y="0"/>
                </a:lnTo>
                <a:close/>
                <a:moveTo>
                  <a:pt x="251147" y="0"/>
                </a:moveTo>
                <a:lnTo>
                  <a:pt x="90413" y="160734"/>
                </a:lnTo>
                <a:lnTo>
                  <a:pt x="90860" y="160734"/>
                </a:lnTo>
                <a:lnTo>
                  <a:pt x="251594" y="0"/>
                </a:lnTo>
                <a:close/>
                <a:moveTo>
                  <a:pt x="257398" y="0"/>
                </a:moveTo>
                <a:lnTo>
                  <a:pt x="96664" y="160734"/>
                </a:lnTo>
                <a:lnTo>
                  <a:pt x="97110" y="160734"/>
                </a:lnTo>
                <a:lnTo>
                  <a:pt x="257845" y="0"/>
                </a:lnTo>
                <a:close/>
                <a:moveTo>
                  <a:pt x="263649" y="0"/>
                </a:moveTo>
                <a:lnTo>
                  <a:pt x="102915" y="160734"/>
                </a:lnTo>
                <a:lnTo>
                  <a:pt x="103361" y="160734"/>
                </a:lnTo>
                <a:lnTo>
                  <a:pt x="264096" y="0"/>
                </a:lnTo>
                <a:close/>
                <a:moveTo>
                  <a:pt x="269900" y="0"/>
                </a:moveTo>
                <a:lnTo>
                  <a:pt x="109165" y="160734"/>
                </a:lnTo>
                <a:lnTo>
                  <a:pt x="109612" y="160734"/>
                </a:lnTo>
                <a:lnTo>
                  <a:pt x="270346" y="0"/>
                </a:lnTo>
                <a:close/>
                <a:moveTo>
                  <a:pt x="276151" y="0"/>
                </a:moveTo>
                <a:lnTo>
                  <a:pt x="115416" y="160734"/>
                </a:lnTo>
                <a:lnTo>
                  <a:pt x="115863" y="160734"/>
                </a:lnTo>
                <a:lnTo>
                  <a:pt x="276597" y="0"/>
                </a:lnTo>
                <a:close/>
                <a:moveTo>
                  <a:pt x="282401" y="0"/>
                </a:moveTo>
                <a:lnTo>
                  <a:pt x="121667" y="160734"/>
                </a:lnTo>
                <a:lnTo>
                  <a:pt x="122113" y="160734"/>
                </a:lnTo>
                <a:lnTo>
                  <a:pt x="282848" y="0"/>
                </a:lnTo>
                <a:close/>
                <a:moveTo>
                  <a:pt x="285750" y="2902"/>
                </a:moveTo>
                <a:lnTo>
                  <a:pt x="127918" y="160734"/>
                </a:lnTo>
                <a:lnTo>
                  <a:pt x="128364" y="160734"/>
                </a:lnTo>
                <a:lnTo>
                  <a:pt x="285750" y="3349"/>
                </a:lnTo>
                <a:lnTo>
                  <a:pt x="285750" y="2902"/>
                </a:lnTo>
                <a:close/>
                <a:moveTo>
                  <a:pt x="285750" y="9153"/>
                </a:moveTo>
                <a:lnTo>
                  <a:pt x="134169" y="160734"/>
                </a:lnTo>
                <a:lnTo>
                  <a:pt x="134615" y="160734"/>
                </a:lnTo>
                <a:lnTo>
                  <a:pt x="285750" y="9599"/>
                </a:lnTo>
                <a:lnTo>
                  <a:pt x="285750" y="9153"/>
                </a:lnTo>
                <a:close/>
                <a:moveTo>
                  <a:pt x="285750" y="15404"/>
                </a:moveTo>
                <a:lnTo>
                  <a:pt x="140419" y="160734"/>
                </a:lnTo>
                <a:lnTo>
                  <a:pt x="140866" y="160734"/>
                </a:lnTo>
                <a:lnTo>
                  <a:pt x="285750" y="15850"/>
                </a:lnTo>
                <a:lnTo>
                  <a:pt x="285750" y="15404"/>
                </a:lnTo>
                <a:close/>
                <a:moveTo>
                  <a:pt x="285750" y="21654"/>
                </a:moveTo>
                <a:lnTo>
                  <a:pt x="146670" y="160734"/>
                </a:lnTo>
                <a:lnTo>
                  <a:pt x="147117" y="160734"/>
                </a:lnTo>
                <a:lnTo>
                  <a:pt x="285750" y="22101"/>
                </a:lnTo>
                <a:lnTo>
                  <a:pt x="285750" y="21654"/>
                </a:lnTo>
                <a:close/>
                <a:moveTo>
                  <a:pt x="285750" y="27905"/>
                </a:moveTo>
                <a:lnTo>
                  <a:pt x="152921" y="160734"/>
                </a:lnTo>
                <a:lnTo>
                  <a:pt x="153367" y="160734"/>
                </a:lnTo>
                <a:lnTo>
                  <a:pt x="285750" y="28352"/>
                </a:lnTo>
                <a:lnTo>
                  <a:pt x="285750" y="27905"/>
                </a:lnTo>
                <a:close/>
                <a:moveTo>
                  <a:pt x="285750" y="34156"/>
                </a:moveTo>
                <a:lnTo>
                  <a:pt x="159172" y="160734"/>
                </a:lnTo>
                <a:lnTo>
                  <a:pt x="159618" y="160734"/>
                </a:lnTo>
                <a:lnTo>
                  <a:pt x="285750" y="34602"/>
                </a:lnTo>
                <a:lnTo>
                  <a:pt x="285750" y="34156"/>
                </a:lnTo>
                <a:close/>
                <a:moveTo>
                  <a:pt x="285750" y="40407"/>
                </a:moveTo>
                <a:lnTo>
                  <a:pt x="165422" y="160734"/>
                </a:lnTo>
                <a:lnTo>
                  <a:pt x="165869" y="160734"/>
                </a:lnTo>
                <a:lnTo>
                  <a:pt x="285750" y="40853"/>
                </a:lnTo>
                <a:lnTo>
                  <a:pt x="285750" y="40407"/>
                </a:lnTo>
                <a:close/>
                <a:moveTo>
                  <a:pt x="285750" y="46658"/>
                </a:moveTo>
                <a:lnTo>
                  <a:pt x="171673" y="160734"/>
                </a:lnTo>
                <a:lnTo>
                  <a:pt x="172120" y="160734"/>
                </a:lnTo>
                <a:lnTo>
                  <a:pt x="285750" y="47104"/>
                </a:lnTo>
                <a:lnTo>
                  <a:pt x="285750" y="46658"/>
                </a:lnTo>
                <a:close/>
                <a:moveTo>
                  <a:pt x="285750" y="52908"/>
                </a:moveTo>
                <a:lnTo>
                  <a:pt x="177924" y="160734"/>
                </a:lnTo>
                <a:lnTo>
                  <a:pt x="178371" y="160734"/>
                </a:lnTo>
                <a:lnTo>
                  <a:pt x="285750" y="53355"/>
                </a:lnTo>
                <a:lnTo>
                  <a:pt x="285750" y="52908"/>
                </a:lnTo>
                <a:close/>
                <a:moveTo>
                  <a:pt x="285750" y="59159"/>
                </a:moveTo>
                <a:lnTo>
                  <a:pt x="184175" y="160734"/>
                </a:lnTo>
                <a:lnTo>
                  <a:pt x="184621" y="160734"/>
                </a:lnTo>
                <a:lnTo>
                  <a:pt x="285750" y="59606"/>
                </a:lnTo>
                <a:lnTo>
                  <a:pt x="285750" y="59159"/>
                </a:lnTo>
                <a:close/>
                <a:moveTo>
                  <a:pt x="285750" y="65410"/>
                </a:moveTo>
                <a:lnTo>
                  <a:pt x="190426" y="160734"/>
                </a:lnTo>
                <a:lnTo>
                  <a:pt x="190872" y="160734"/>
                </a:lnTo>
                <a:lnTo>
                  <a:pt x="285750" y="65856"/>
                </a:lnTo>
                <a:lnTo>
                  <a:pt x="285750" y="65410"/>
                </a:lnTo>
                <a:close/>
                <a:moveTo>
                  <a:pt x="285750" y="71661"/>
                </a:moveTo>
                <a:lnTo>
                  <a:pt x="196676" y="160734"/>
                </a:lnTo>
                <a:lnTo>
                  <a:pt x="197123" y="160734"/>
                </a:lnTo>
                <a:lnTo>
                  <a:pt x="285750" y="72107"/>
                </a:lnTo>
                <a:lnTo>
                  <a:pt x="285750" y="71661"/>
                </a:lnTo>
                <a:close/>
                <a:moveTo>
                  <a:pt x="285750" y="77911"/>
                </a:moveTo>
                <a:lnTo>
                  <a:pt x="202927" y="160734"/>
                </a:lnTo>
                <a:lnTo>
                  <a:pt x="203374" y="160734"/>
                </a:lnTo>
                <a:lnTo>
                  <a:pt x="285750" y="78358"/>
                </a:lnTo>
                <a:lnTo>
                  <a:pt x="285750" y="77911"/>
                </a:lnTo>
                <a:close/>
                <a:moveTo>
                  <a:pt x="285750" y="84162"/>
                </a:moveTo>
                <a:lnTo>
                  <a:pt x="209178" y="160734"/>
                </a:lnTo>
                <a:lnTo>
                  <a:pt x="209624" y="160734"/>
                </a:lnTo>
                <a:lnTo>
                  <a:pt x="285750" y="84609"/>
                </a:lnTo>
                <a:lnTo>
                  <a:pt x="285750" y="84162"/>
                </a:lnTo>
                <a:close/>
                <a:moveTo>
                  <a:pt x="285750" y="90413"/>
                </a:moveTo>
                <a:lnTo>
                  <a:pt x="215429" y="160734"/>
                </a:lnTo>
                <a:lnTo>
                  <a:pt x="215875" y="160734"/>
                </a:lnTo>
                <a:lnTo>
                  <a:pt x="285750" y="90859"/>
                </a:lnTo>
                <a:lnTo>
                  <a:pt x="285750" y="90413"/>
                </a:lnTo>
                <a:close/>
                <a:moveTo>
                  <a:pt x="285750" y="96664"/>
                </a:moveTo>
                <a:lnTo>
                  <a:pt x="221680" y="160734"/>
                </a:lnTo>
                <a:lnTo>
                  <a:pt x="222126" y="160734"/>
                </a:lnTo>
                <a:lnTo>
                  <a:pt x="285750" y="97110"/>
                </a:lnTo>
                <a:lnTo>
                  <a:pt x="285750" y="96664"/>
                </a:lnTo>
                <a:close/>
                <a:moveTo>
                  <a:pt x="285750" y="102914"/>
                </a:moveTo>
                <a:lnTo>
                  <a:pt x="227930" y="160734"/>
                </a:lnTo>
                <a:lnTo>
                  <a:pt x="228377" y="160734"/>
                </a:lnTo>
                <a:lnTo>
                  <a:pt x="285750" y="103361"/>
                </a:lnTo>
                <a:lnTo>
                  <a:pt x="285750" y="102914"/>
                </a:lnTo>
                <a:close/>
                <a:moveTo>
                  <a:pt x="285750" y="109165"/>
                </a:moveTo>
                <a:lnTo>
                  <a:pt x="234181" y="160734"/>
                </a:lnTo>
                <a:lnTo>
                  <a:pt x="234628" y="160734"/>
                </a:lnTo>
                <a:lnTo>
                  <a:pt x="285750" y="109612"/>
                </a:lnTo>
                <a:lnTo>
                  <a:pt x="285750" y="109165"/>
                </a:lnTo>
                <a:close/>
                <a:moveTo>
                  <a:pt x="285750" y="115416"/>
                </a:moveTo>
                <a:lnTo>
                  <a:pt x="240432" y="160734"/>
                </a:lnTo>
                <a:lnTo>
                  <a:pt x="240878" y="160734"/>
                </a:lnTo>
                <a:lnTo>
                  <a:pt x="285750" y="115862"/>
                </a:lnTo>
                <a:lnTo>
                  <a:pt x="285750" y="115416"/>
                </a:lnTo>
                <a:close/>
                <a:moveTo>
                  <a:pt x="285750" y="121667"/>
                </a:moveTo>
                <a:lnTo>
                  <a:pt x="246683" y="160734"/>
                </a:lnTo>
                <a:lnTo>
                  <a:pt x="247129" y="160734"/>
                </a:lnTo>
                <a:lnTo>
                  <a:pt x="285750" y="122113"/>
                </a:lnTo>
                <a:lnTo>
                  <a:pt x="285750" y="121667"/>
                </a:lnTo>
                <a:close/>
                <a:moveTo>
                  <a:pt x="285750" y="127917"/>
                </a:moveTo>
                <a:lnTo>
                  <a:pt x="252933" y="160734"/>
                </a:lnTo>
                <a:lnTo>
                  <a:pt x="253380" y="160734"/>
                </a:lnTo>
                <a:lnTo>
                  <a:pt x="285750" y="128364"/>
                </a:lnTo>
                <a:lnTo>
                  <a:pt x="285750" y="127917"/>
                </a:lnTo>
                <a:close/>
                <a:moveTo>
                  <a:pt x="285750" y="134168"/>
                </a:moveTo>
                <a:lnTo>
                  <a:pt x="259184" y="160734"/>
                </a:lnTo>
                <a:lnTo>
                  <a:pt x="259631" y="160734"/>
                </a:lnTo>
                <a:lnTo>
                  <a:pt x="285750" y="134615"/>
                </a:lnTo>
                <a:lnTo>
                  <a:pt x="285750" y="134168"/>
                </a:lnTo>
                <a:close/>
                <a:moveTo>
                  <a:pt x="285750" y="140419"/>
                </a:moveTo>
                <a:lnTo>
                  <a:pt x="265435" y="160734"/>
                </a:lnTo>
                <a:lnTo>
                  <a:pt x="265881" y="160734"/>
                </a:lnTo>
                <a:lnTo>
                  <a:pt x="285750" y="140865"/>
                </a:lnTo>
                <a:lnTo>
                  <a:pt x="285750" y="140419"/>
                </a:lnTo>
                <a:close/>
                <a:moveTo>
                  <a:pt x="285750" y="146670"/>
                </a:moveTo>
                <a:lnTo>
                  <a:pt x="271686" y="160734"/>
                </a:lnTo>
                <a:lnTo>
                  <a:pt x="272132" y="160734"/>
                </a:lnTo>
                <a:lnTo>
                  <a:pt x="285750" y="147116"/>
                </a:lnTo>
                <a:lnTo>
                  <a:pt x="285750" y="146670"/>
                </a:lnTo>
                <a:close/>
                <a:moveTo>
                  <a:pt x="285750" y="152921"/>
                </a:moveTo>
                <a:lnTo>
                  <a:pt x="277937" y="160734"/>
                </a:lnTo>
                <a:lnTo>
                  <a:pt x="278383" y="160734"/>
                </a:lnTo>
                <a:lnTo>
                  <a:pt x="285750" y="153367"/>
                </a:lnTo>
                <a:lnTo>
                  <a:pt x="285750" y="152921"/>
                </a:lnTo>
                <a:close/>
                <a:moveTo>
                  <a:pt x="285750" y="159171"/>
                </a:moveTo>
                <a:lnTo>
                  <a:pt x="284187" y="160734"/>
                </a:lnTo>
                <a:lnTo>
                  <a:pt x="284634" y="160734"/>
                </a:lnTo>
                <a:lnTo>
                  <a:pt x="285750" y="159618"/>
                </a:lnTo>
                <a:lnTo>
                  <a:pt x="285750" y="159171"/>
                </a:lnTo>
                <a:close/>
              </a:path>
            </a:pathLst>
          </a:custGeom>
          <a:solidFill>
            <a:srgbClr val="FFFFFF">
              <a:alpha val="1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txBox="1">
            <a:spLocks noGrp="1"/>
          </p:cNvSpPr>
          <p:nvPr>
            <p:ph type="title"/>
          </p:nvPr>
        </p:nvSpPr>
        <p:spPr>
          <a:xfrm>
            <a:off x="902900" y="742300"/>
            <a:ext cx="7338300" cy="6072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1pPr>
            <a:lvl2pPr lvl="1"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2pPr>
            <a:lvl3pPr lvl="2"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3pPr>
            <a:lvl4pPr lvl="3"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4pPr>
            <a:lvl5pPr lvl="4"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5pPr>
            <a:lvl6pPr lvl="5"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6pPr>
            <a:lvl7pPr lvl="6"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7pPr>
            <a:lvl8pPr lvl="7"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8pPr>
            <a:lvl9pPr lvl="8" algn="ctr">
              <a:spcBef>
                <a:spcPts val="0"/>
              </a:spcBef>
              <a:spcAft>
                <a:spcPts val="0"/>
              </a:spcAft>
              <a:buClr>
                <a:srgbClr val="666666"/>
              </a:buClr>
              <a:buSzPts val="1800"/>
              <a:buFont typeface="Vidaloka"/>
              <a:buNone/>
              <a:defRPr sz="1800">
                <a:solidFill>
                  <a:srgbClr val="666666"/>
                </a:solidFill>
                <a:latin typeface="Vidaloka"/>
                <a:ea typeface="Vidaloka"/>
                <a:cs typeface="Vidaloka"/>
                <a:sym typeface="Vidaloka"/>
              </a:defRPr>
            </a:lvl9pPr>
          </a:lstStyle>
          <a:p>
            <a:endParaRPr/>
          </a:p>
        </p:txBody>
      </p:sp>
      <p:sp>
        <p:nvSpPr>
          <p:cNvPr id="8" name="Google Shape;8;p1"/>
          <p:cNvSpPr txBox="1">
            <a:spLocks noGrp="1"/>
          </p:cNvSpPr>
          <p:nvPr>
            <p:ph type="body" idx="1"/>
          </p:nvPr>
        </p:nvSpPr>
        <p:spPr>
          <a:xfrm>
            <a:off x="902900" y="1598734"/>
            <a:ext cx="7338300" cy="2638500"/>
          </a:xfrm>
          <a:prstGeom prst="rect">
            <a:avLst/>
          </a:prstGeom>
          <a:noFill/>
          <a:ln>
            <a:noFill/>
          </a:ln>
        </p:spPr>
        <p:txBody>
          <a:bodyPr spcFirstLastPara="1" wrap="square" lIns="91425" tIns="91425" rIns="91425" bIns="91425" anchor="t" anchorCtr="0">
            <a:noAutofit/>
          </a:bodyPr>
          <a:lstStyle>
            <a:lvl1pPr marL="457200" lvl="0" indent="-368300">
              <a:spcBef>
                <a:spcPts val="600"/>
              </a:spcBef>
              <a:spcAft>
                <a:spcPts val="0"/>
              </a:spcAft>
              <a:buClr>
                <a:srgbClr val="9E7C59"/>
              </a:buClr>
              <a:buSzPts val="2200"/>
              <a:buFont typeface="Tinos"/>
              <a:buChar char="⬗"/>
              <a:defRPr sz="2200">
                <a:solidFill>
                  <a:srgbClr val="434343"/>
                </a:solidFill>
                <a:latin typeface="Tinos"/>
                <a:ea typeface="Tinos"/>
                <a:cs typeface="Tinos"/>
                <a:sym typeface="Tinos"/>
              </a:defRPr>
            </a:lvl1pPr>
            <a:lvl2pPr marL="914400" lvl="1"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2pPr>
            <a:lvl3pPr marL="1371600" lvl="2"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3pPr>
            <a:lvl4pPr marL="1828800" lvl="3"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4pPr>
            <a:lvl5pPr marL="2286000" lvl="4"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5pPr>
            <a:lvl6pPr marL="2743200" lvl="5"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6pPr>
            <a:lvl7pPr marL="3200400" lvl="6"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7pPr>
            <a:lvl8pPr marL="3657600" lvl="7"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8pPr>
            <a:lvl9pPr marL="4114800" lvl="8" indent="-368300">
              <a:spcBef>
                <a:spcPts val="0"/>
              </a:spcBef>
              <a:spcAft>
                <a:spcPts val="0"/>
              </a:spcAft>
              <a:buClr>
                <a:srgbClr val="B7B7B7"/>
              </a:buClr>
              <a:buSzPts val="2200"/>
              <a:buFont typeface="Tinos"/>
              <a:buChar char="◇"/>
              <a:defRPr sz="2200">
                <a:solidFill>
                  <a:srgbClr val="434343"/>
                </a:solidFill>
                <a:latin typeface="Tinos"/>
                <a:ea typeface="Tinos"/>
                <a:cs typeface="Tinos"/>
                <a:sym typeface="Tinos"/>
              </a:defRPr>
            </a:lvl9pPr>
          </a:lstStyle>
          <a:p>
            <a:endParaRPr/>
          </a:p>
        </p:txBody>
      </p:sp>
      <p:sp>
        <p:nvSpPr>
          <p:cNvPr id="9" name="Google Shape;9;p1"/>
          <p:cNvSpPr txBox="1">
            <a:spLocks noGrp="1"/>
          </p:cNvSpPr>
          <p:nvPr>
            <p:ph type="sldNum" idx="12"/>
          </p:nvPr>
        </p:nvSpPr>
        <p:spPr>
          <a:xfrm>
            <a:off x="50" y="4645875"/>
            <a:ext cx="9144000" cy="497700"/>
          </a:xfrm>
          <a:prstGeom prst="rect">
            <a:avLst/>
          </a:prstGeom>
          <a:noFill/>
          <a:ln>
            <a:noFill/>
          </a:ln>
        </p:spPr>
        <p:txBody>
          <a:bodyPr spcFirstLastPara="1" wrap="square" lIns="91425" tIns="91425" rIns="91425" bIns="91425" anchor="ctr" anchorCtr="0">
            <a:noAutofit/>
          </a:bodyPr>
          <a:lstStyle>
            <a:lvl1pPr lvl="0" algn="ctr">
              <a:buNone/>
              <a:defRPr sz="1300">
                <a:solidFill>
                  <a:srgbClr val="FFFFFF"/>
                </a:solidFill>
                <a:latin typeface="Vidaloka"/>
                <a:ea typeface="Vidaloka"/>
                <a:cs typeface="Vidaloka"/>
                <a:sym typeface="Vidaloka"/>
              </a:defRPr>
            </a:lvl1pPr>
            <a:lvl2pPr lvl="1" algn="ctr">
              <a:buNone/>
              <a:defRPr sz="1300">
                <a:solidFill>
                  <a:srgbClr val="FFFFFF"/>
                </a:solidFill>
                <a:latin typeface="Vidaloka"/>
                <a:ea typeface="Vidaloka"/>
                <a:cs typeface="Vidaloka"/>
                <a:sym typeface="Vidaloka"/>
              </a:defRPr>
            </a:lvl2pPr>
            <a:lvl3pPr lvl="2" algn="ctr">
              <a:buNone/>
              <a:defRPr sz="1300">
                <a:solidFill>
                  <a:srgbClr val="FFFFFF"/>
                </a:solidFill>
                <a:latin typeface="Vidaloka"/>
                <a:ea typeface="Vidaloka"/>
                <a:cs typeface="Vidaloka"/>
                <a:sym typeface="Vidaloka"/>
              </a:defRPr>
            </a:lvl3pPr>
            <a:lvl4pPr lvl="3" algn="ctr">
              <a:buNone/>
              <a:defRPr sz="1300">
                <a:solidFill>
                  <a:srgbClr val="FFFFFF"/>
                </a:solidFill>
                <a:latin typeface="Vidaloka"/>
                <a:ea typeface="Vidaloka"/>
                <a:cs typeface="Vidaloka"/>
                <a:sym typeface="Vidaloka"/>
              </a:defRPr>
            </a:lvl4pPr>
            <a:lvl5pPr lvl="4" algn="ctr">
              <a:buNone/>
              <a:defRPr sz="1300">
                <a:solidFill>
                  <a:srgbClr val="FFFFFF"/>
                </a:solidFill>
                <a:latin typeface="Vidaloka"/>
                <a:ea typeface="Vidaloka"/>
                <a:cs typeface="Vidaloka"/>
                <a:sym typeface="Vidaloka"/>
              </a:defRPr>
            </a:lvl5pPr>
            <a:lvl6pPr lvl="5" algn="ctr">
              <a:buNone/>
              <a:defRPr sz="1300">
                <a:solidFill>
                  <a:srgbClr val="FFFFFF"/>
                </a:solidFill>
                <a:latin typeface="Vidaloka"/>
                <a:ea typeface="Vidaloka"/>
                <a:cs typeface="Vidaloka"/>
                <a:sym typeface="Vidaloka"/>
              </a:defRPr>
            </a:lvl6pPr>
            <a:lvl7pPr lvl="6" algn="ctr">
              <a:buNone/>
              <a:defRPr sz="1300">
                <a:solidFill>
                  <a:srgbClr val="FFFFFF"/>
                </a:solidFill>
                <a:latin typeface="Vidaloka"/>
                <a:ea typeface="Vidaloka"/>
                <a:cs typeface="Vidaloka"/>
                <a:sym typeface="Vidaloka"/>
              </a:defRPr>
            </a:lvl7pPr>
            <a:lvl8pPr lvl="7" algn="ctr">
              <a:buNone/>
              <a:defRPr sz="1300">
                <a:solidFill>
                  <a:srgbClr val="FFFFFF"/>
                </a:solidFill>
                <a:latin typeface="Vidaloka"/>
                <a:ea typeface="Vidaloka"/>
                <a:cs typeface="Vidaloka"/>
                <a:sym typeface="Vidaloka"/>
              </a:defRPr>
            </a:lvl8pPr>
            <a:lvl9pPr lvl="8" algn="ctr">
              <a:buNone/>
              <a:defRPr sz="1300">
                <a:solidFill>
                  <a:srgbClr val="FFFFFF"/>
                </a:solidFill>
                <a:latin typeface="Vidaloka"/>
                <a:ea typeface="Vidaloka"/>
                <a:cs typeface="Vidaloka"/>
                <a:sym typeface="Vidaloka"/>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9"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craigieonmain.com/"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hyperlink" Target="http://kirklandtapandtrotter.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bonappetit.com/recipe/collard-greens-and-kale-pesto"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Happy_Meal" TargetMode="External"/><Relationship Id="rId7"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en.wikipedia.org/wiki/Burger_King" TargetMode="External"/><Relationship Id="rId5" Type="http://schemas.openxmlformats.org/officeDocument/2006/relationships/hyperlink" Target="https://en.wikipedia.org/wiki/McDonald%27s" TargetMode="External"/><Relationship Id="rId4" Type="http://schemas.openxmlformats.org/officeDocument/2006/relationships/hyperlink" Target="https://en.wikipedia.org/wiki/Burger_Che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Chevy%27s" TargetMode="External"/><Relationship Id="rId3" Type="http://schemas.openxmlformats.org/officeDocument/2006/relationships/hyperlink" Target="https://en.wikipedia.org/wiki/Burger_King" TargetMode="External"/><Relationship Id="rId7" Type="http://schemas.openxmlformats.org/officeDocument/2006/relationships/hyperlink" Target="https://en.wikipedia.org/wiki/Friendly%27s"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en.wikipedia.org/wiki/Chili%27s" TargetMode="External"/><Relationship Id="rId5" Type="http://schemas.openxmlformats.org/officeDocument/2006/relationships/hyperlink" Target="https://en.wikipedia.org/wiki/IHOP" TargetMode="External"/><Relationship Id="rId4" Type="http://schemas.openxmlformats.org/officeDocument/2006/relationships/hyperlink" Target="https://en.wikipedia.org/wiki/Denny%27s" TargetMode="External"/><Relationship Id="rId9" Type="http://schemas.openxmlformats.org/officeDocument/2006/relationships/hyperlink" Target="https://en.wikipedia.org/wiki/El_Pollo_Loco"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3"/>
        <p:cNvGrpSpPr/>
        <p:nvPr/>
      </p:nvGrpSpPr>
      <p:grpSpPr>
        <a:xfrm>
          <a:off x="0" y="0"/>
          <a:ext cx="0" cy="0"/>
          <a:chOff x="0" y="0"/>
          <a:chExt cx="0" cy="0"/>
        </a:xfrm>
      </p:grpSpPr>
      <p:sp>
        <p:nvSpPr>
          <p:cNvPr id="94" name="Google Shape;94;p14"/>
          <p:cNvSpPr txBox="1">
            <a:spLocks noGrp="1"/>
          </p:cNvSpPr>
          <p:nvPr>
            <p:ph type="ctrTitle"/>
          </p:nvPr>
        </p:nvSpPr>
        <p:spPr>
          <a:xfrm>
            <a:off x="3217625" y="1206625"/>
            <a:ext cx="2708700" cy="2730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Children’s</a:t>
            </a:r>
            <a:br>
              <a:rPr lang="en" dirty="0"/>
            </a:br>
            <a:r>
              <a:rPr lang="en" dirty="0"/>
              <a:t>Menu</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body" idx="1"/>
          </p:nvPr>
        </p:nvSpPr>
        <p:spPr>
          <a:xfrm>
            <a:off x="2819400" y="1200150"/>
            <a:ext cx="3201300" cy="2528100"/>
          </a:xfrm>
          <a:prstGeom prst="rect">
            <a:avLst/>
          </a:prstGeom>
        </p:spPr>
        <p:txBody>
          <a:bodyPr spcFirstLastPara="1" wrap="square" lIns="91425" tIns="91425" rIns="91425" bIns="91425" anchor="ctr" anchorCtr="0">
            <a:noAutofit/>
          </a:bodyPr>
          <a:lstStyle/>
          <a:p>
            <a:r>
              <a:rPr lang="en-US" b="1" dirty="0"/>
              <a:t>Why Restaurants Now Pay Attention to Kids' Menus</a:t>
            </a:r>
          </a:p>
        </p:txBody>
      </p:sp>
      <p:sp>
        <p:nvSpPr>
          <p:cNvPr id="123" name="Google Shape;123;p18"/>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5"/>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p>
            <a:r>
              <a:rPr lang="en-US" b="1" dirty="0"/>
              <a:t>A Reason to Bring the Whole Family</a:t>
            </a:r>
          </a:p>
        </p:txBody>
      </p:sp>
      <p:sp>
        <p:nvSpPr>
          <p:cNvPr id="188" name="Google Shape;188;p25"/>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11</a:t>
            </a:fld>
            <a:endParaRPr/>
          </a:p>
        </p:txBody>
      </p:sp>
      <p:sp>
        <p:nvSpPr>
          <p:cNvPr id="7" name="Google Shape;184;p25"/>
          <p:cNvSpPr txBox="1">
            <a:spLocks/>
          </p:cNvSpPr>
          <p:nvPr/>
        </p:nvSpPr>
        <p:spPr>
          <a:xfrm>
            <a:off x="533400" y="1276350"/>
            <a:ext cx="7924800" cy="1524000"/>
          </a:xfrm>
          <a:prstGeom prst="rect">
            <a:avLst/>
          </a:prstGeom>
          <a:noFill/>
          <a:ln>
            <a:noFill/>
          </a:ln>
        </p:spPr>
        <p:txBody>
          <a:bodyPr spcFirstLastPara="1" wrap="square" lIns="91425" tIns="91425" rIns="91425" bIns="91425" anchor="b" anchorCtr="0">
            <a:noAutofit/>
          </a:bodyPr>
          <a:lstStyle/>
          <a:p>
            <a:pPr lvl="0">
              <a:buClr>
                <a:srgbClr val="666666"/>
              </a:buClr>
              <a:buSzPts val="1800"/>
            </a:pPr>
            <a:r>
              <a:rPr lang="en-US" dirty="0">
                <a:solidFill>
                  <a:schemeClr val="tx1"/>
                </a:solidFill>
              </a:rPr>
              <a:t>Chefs are parents, too. That was really at the heart of it for </a:t>
            </a:r>
            <a:r>
              <a:rPr lang="en-US" b="1" dirty="0">
                <a:solidFill>
                  <a:schemeClr val="tx1"/>
                </a:solidFill>
              </a:rPr>
              <a:t>Tony Maws</a:t>
            </a:r>
            <a:r>
              <a:rPr lang="en-US" dirty="0">
                <a:solidFill>
                  <a:schemeClr val="tx1"/>
                </a:solidFill>
              </a:rPr>
              <a:t>, the chef behind </a:t>
            </a:r>
            <a:r>
              <a:rPr lang="en-US" dirty="0" err="1">
                <a:solidFill>
                  <a:schemeClr val="tx1"/>
                </a:solidFill>
                <a:hlinkClick r:id="rId3">
                  <a:extLst>
                    <a:ext uri="{A12FA001-AC4F-418D-AE19-62706E023703}">
                      <ahyp:hlinkClr xmlns:ahyp="http://schemas.microsoft.com/office/drawing/2018/hyperlinkcolor" val="tx"/>
                    </a:ext>
                  </a:extLst>
                </a:hlinkClick>
              </a:rPr>
              <a:t>Craigie</a:t>
            </a:r>
            <a:r>
              <a:rPr lang="en-US" dirty="0">
                <a:solidFill>
                  <a:schemeClr val="tx1"/>
                </a:solidFill>
                <a:hlinkClick r:id="rId3">
                  <a:extLst>
                    <a:ext uri="{A12FA001-AC4F-418D-AE19-62706E023703}">
                      <ahyp:hlinkClr xmlns:ahyp="http://schemas.microsoft.com/office/drawing/2018/hyperlinkcolor" val="tx"/>
                    </a:ext>
                  </a:extLst>
                </a:hlinkClick>
              </a:rPr>
              <a:t> on Main</a:t>
            </a:r>
            <a:r>
              <a:rPr lang="en-US" dirty="0">
                <a:solidFill>
                  <a:schemeClr val="tx1"/>
                </a:solidFill>
              </a:rPr>
              <a:t> and the family-friendly </a:t>
            </a:r>
            <a:r>
              <a:rPr lang="en-US" dirty="0">
                <a:solidFill>
                  <a:schemeClr val="tx1"/>
                </a:solidFill>
                <a:hlinkClick r:id="rId4">
                  <a:extLst>
                    <a:ext uri="{A12FA001-AC4F-418D-AE19-62706E023703}">
                      <ahyp:hlinkClr xmlns:ahyp="http://schemas.microsoft.com/office/drawing/2018/hyperlinkcolor" val="tx"/>
                    </a:ext>
                  </a:extLst>
                </a:hlinkClick>
              </a:rPr>
              <a:t>Kirkland Tap &amp; Trotter</a:t>
            </a:r>
            <a:r>
              <a:rPr lang="en-US" dirty="0">
                <a:solidFill>
                  <a:schemeClr val="tx1"/>
                </a:solidFill>
              </a:rPr>
              <a:t> (both in Boston). "Family meals are really important to me. The idea is that parents can come out, have an adult beverage, and enjoy themselves while they're eating with their kids," he says. "Years ago, if I envisioned a dining room filled with kids, I'd have heart palpitations." Now that he's a dad, he welcomes it, and wanted to build a restaurant that appeals to every member of the family.</a:t>
            </a:r>
            <a:endParaRPr kumimoji="0" lang="en-US" b="1" i="0" u="none" strike="noStrike" kern="0" cap="none" spc="0" normalizeH="0" baseline="0" noProof="0" dirty="0">
              <a:ln>
                <a:noFill/>
              </a:ln>
              <a:solidFill>
                <a:schemeClr val="tx1"/>
              </a:solidFill>
              <a:effectLst/>
              <a:uLnTx/>
              <a:uFillTx/>
              <a:latin typeface="Vidaloka"/>
              <a:ea typeface="Vidaloka"/>
              <a:cs typeface="Vidaloka"/>
              <a:sym typeface="Vidaloka"/>
            </a:endParaRPr>
          </a:p>
        </p:txBody>
      </p:sp>
      <p:pic>
        <p:nvPicPr>
          <p:cNvPr id="8" name="Picture 7" descr="9438d2a34d9a7f720e2d55a7bc04dacd.jpg"/>
          <p:cNvPicPr>
            <a:picLocks noChangeAspect="1"/>
          </p:cNvPicPr>
          <p:nvPr/>
        </p:nvPicPr>
        <p:blipFill>
          <a:blip r:embed="rId5"/>
          <a:stretch>
            <a:fillRect/>
          </a:stretch>
        </p:blipFill>
        <p:spPr>
          <a:xfrm>
            <a:off x="3200400" y="2800350"/>
            <a:ext cx="2494876" cy="18923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5"/>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p>
            <a:r>
              <a:rPr lang="en-US" b="1" dirty="0"/>
              <a:t>Training Palates</a:t>
            </a:r>
          </a:p>
        </p:txBody>
      </p:sp>
      <p:sp>
        <p:nvSpPr>
          <p:cNvPr id="188" name="Google Shape;188;p25"/>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12</a:t>
            </a:fld>
            <a:endParaRPr/>
          </a:p>
        </p:txBody>
      </p:sp>
      <p:sp>
        <p:nvSpPr>
          <p:cNvPr id="7" name="Google Shape;184;p25"/>
          <p:cNvSpPr txBox="1">
            <a:spLocks/>
          </p:cNvSpPr>
          <p:nvPr/>
        </p:nvSpPr>
        <p:spPr>
          <a:xfrm>
            <a:off x="609600" y="1428750"/>
            <a:ext cx="7924800" cy="1524000"/>
          </a:xfrm>
          <a:prstGeom prst="rect">
            <a:avLst/>
          </a:prstGeom>
          <a:noFill/>
          <a:ln>
            <a:noFill/>
          </a:ln>
        </p:spPr>
        <p:txBody>
          <a:bodyPr spcFirstLastPara="1" wrap="square" lIns="91425" tIns="91425" rIns="91425" bIns="91425" anchor="b" anchorCtr="0">
            <a:noAutofit/>
          </a:bodyPr>
          <a:lstStyle/>
          <a:p>
            <a:pPr lvl="0">
              <a:buClr>
                <a:srgbClr val="666666"/>
              </a:buClr>
              <a:buSzPts val="1800"/>
            </a:pPr>
            <a:r>
              <a:rPr lang="en-US" dirty="0">
                <a:solidFill>
                  <a:schemeClr val="tx1"/>
                </a:solidFill>
              </a:rPr>
              <a:t>"Allowing kids to eat like regular people is a good step to getting them to eat healthier and think about these things in a different way. So we serve them something a little different that won't freak them out." At Southbound, that means fish and chips using local fish. </a:t>
            </a:r>
            <a:r>
              <a:rPr lang="en-US" dirty="0" err="1">
                <a:solidFill>
                  <a:schemeClr val="tx1"/>
                </a:solidFill>
              </a:rPr>
              <a:t>Sparatta</a:t>
            </a:r>
            <a:r>
              <a:rPr lang="en-US" dirty="0">
                <a:solidFill>
                  <a:schemeClr val="tx1"/>
                </a:solidFill>
              </a:rPr>
              <a:t> says the pastas are a big hit with the kids, too. Currently, there's one pasta with a </a:t>
            </a:r>
            <a:r>
              <a:rPr lang="en-US" dirty="0">
                <a:solidFill>
                  <a:schemeClr val="tx1"/>
                </a:solidFill>
                <a:hlinkClick r:id="rId3">
                  <a:extLst>
                    <a:ext uri="{A12FA001-AC4F-418D-AE19-62706E023703}">
                      <ahyp:hlinkClr xmlns:ahyp="http://schemas.microsoft.com/office/drawing/2018/hyperlinkcolor" val="tx"/>
                    </a:ext>
                  </a:extLst>
                </a:hlinkClick>
              </a:rPr>
              <a:t>kale and collard green pesto</a:t>
            </a:r>
            <a:r>
              <a:rPr lang="en-US" dirty="0">
                <a:solidFill>
                  <a:schemeClr val="tx1"/>
                </a:solidFill>
              </a:rPr>
              <a:t> and another with a Victory Farms tomato sauce and handmade </a:t>
            </a:r>
            <a:r>
              <a:rPr lang="en-US" dirty="0" err="1">
                <a:solidFill>
                  <a:schemeClr val="tx1"/>
                </a:solidFill>
              </a:rPr>
              <a:t>orecchiette</a:t>
            </a:r>
            <a:r>
              <a:rPr lang="en-US" dirty="0">
                <a:solidFill>
                  <a:schemeClr val="tx1"/>
                </a:solidFill>
              </a:rPr>
              <a:t>. "We focus on what we normally do with local products, but allow that to translate into the children's menu," </a:t>
            </a:r>
            <a:r>
              <a:rPr lang="en-US" dirty="0" err="1">
                <a:solidFill>
                  <a:schemeClr val="tx1"/>
                </a:solidFill>
              </a:rPr>
              <a:t>Sparatta</a:t>
            </a:r>
            <a:r>
              <a:rPr lang="en-US" dirty="0">
                <a:solidFill>
                  <a:schemeClr val="tx1"/>
                </a:solidFill>
              </a:rPr>
              <a:t> says.</a:t>
            </a:r>
            <a:endParaRPr kumimoji="0" lang="en-US" b="1" i="0" u="none" strike="noStrike" kern="0" cap="none" spc="0" normalizeH="0" baseline="0" noProof="0" dirty="0">
              <a:ln>
                <a:noFill/>
              </a:ln>
              <a:solidFill>
                <a:schemeClr val="tx1"/>
              </a:solidFill>
              <a:effectLst/>
              <a:uLnTx/>
              <a:uFillTx/>
              <a:latin typeface="Vidaloka"/>
              <a:ea typeface="Vidaloka"/>
              <a:cs typeface="Vidaloka"/>
              <a:sym typeface="Vidaloka"/>
            </a:endParaRPr>
          </a:p>
        </p:txBody>
      </p:sp>
      <p:pic>
        <p:nvPicPr>
          <p:cNvPr id="5" name="Picture 4" descr="tips-raise-healthy-foodie.jpg"/>
          <p:cNvPicPr>
            <a:picLocks noChangeAspect="1"/>
          </p:cNvPicPr>
          <p:nvPr/>
        </p:nvPicPr>
        <p:blipFill>
          <a:blip r:embed="rId4"/>
          <a:stretch>
            <a:fillRect/>
          </a:stretch>
        </p:blipFill>
        <p:spPr>
          <a:xfrm>
            <a:off x="2971800" y="2876550"/>
            <a:ext cx="2614451" cy="17449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7"/>
        <p:cNvGrpSpPr/>
        <p:nvPr/>
      </p:nvGrpSpPr>
      <p:grpSpPr>
        <a:xfrm>
          <a:off x="0" y="0"/>
          <a:ext cx="0" cy="0"/>
          <a:chOff x="0" y="0"/>
          <a:chExt cx="0" cy="0"/>
        </a:xfrm>
      </p:grpSpPr>
      <p:sp>
        <p:nvSpPr>
          <p:cNvPr id="178" name="Google Shape;178;p24"/>
          <p:cNvSpPr txBox="1">
            <a:spLocks noGrp="1"/>
          </p:cNvSpPr>
          <p:nvPr>
            <p:ph type="title" idx="4294967295"/>
          </p:nvPr>
        </p:nvSpPr>
        <p:spPr>
          <a:xfrm>
            <a:off x="2194950" y="1881750"/>
            <a:ext cx="4754100" cy="1380000"/>
          </a:xfrm>
          <a:prstGeom prst="rect">
            <a:avLst/>
          </a:prstGeom>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0" dirty="0">
                <a:solidFill>
                  <a:srgbClr val="FFFFFF"/>
                </a:solidFill>
              </a:rPr>
              <a:t>THE END</a:t>
            </a:r>
            <a:br>
              <a:rPr lang="en-US" b="0" dirty="0">
                <a:solidFill>
                  <a:srgbClr val="FFFFFF"/>
                </a:solidFill>
              </a:rPr>
            </a:br>
            <a:r>
              <a:rPr lang="en-US" dirty="0">
                <a:solidFill>
                  <a:srgbClr val="FFFFFF"/>
                </a:solidFill>
              </a:rPr>
              <a:t>thank you</a:t>
            </a:r>
            <a:endParaRPr>
              <a:solidFill>
                <a:srgbClr val="FFFFFF"/>
              </a:solidFill>
            </a:endParaRPr>
          </a:p>
        </p:txBody>
      </p:sp>
      <p:sp>
        <p:nvSpPr>
          <p:cNvPr id="179" name="Google Shape;179;p24"/>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13</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What is Children’s Menu?</a:t>
            </a:r>
            <a:endParaRPr dirty="0"/>
          </a:p>
        </p:txBody>
      </p:sp>
      <p:sp>
        <p:nvSpPr>
          <p:cNvPr id="100" name="Google Shape;100;p15"/>
          <p:cNvSpPr txBox="1">
            <a:spLocks noGrp="1"/>
          </p:cNvSpPr>
          <p:nvPr>
            <p:ph type="body" idx="2"/>
          </p:nvPr>
        </p:nvSpPr>
        <p:spPr>
          <a:xfrm>
            <a:off x="4679248" y="1600600"/>
            <a:ext cx="3561900" cy="1900800"/>
          </a:xfrm>
          <a:prstGeom prst="rect">
            <a:avLst/>
          </a:prstGeom>
        </p:spPr>
        <p:txBody>
          <a:bodyPr spcFirstLastPara="1" wrap="square" lIns="91425" tIns="91425" rIns="91425" bIns="91425" anchor="t" anchorCtr="0">
            <a:noAutofit/>
          </a:bodyPr>
          <a:lstStyle/>
          <a:p>
            <a:pPr marL="0" lvl="0" indent="0">
              <a:buNone/>
            </a:pPr>
            <a:r>
              <a:rPr lang="en" sz="1200" dirty="0"/>
              <a:t> </a:t>
            </a:r>
            <a:r>
              <a:rPr lang="en-US" sz="1200" dirty="0"/>
              <a:t>And the big </a:t>
            </a:r>
            <a:r>
              <a:rPr lang="en-US" sz="1200" dirty="0" err="1"/>
              <a:t>punchline</a:t>
            </a:r>
            <a:r>
              <a:rPr lang="en-US" sz="1200" dirty="0"/>
              <a:t> is that children’s menu are often considered to be </a:t>
            </a:r>
            <a:r>
              <a:rPr lang="en-US" sz="1200" dirty="0" err="1"/>
              <a:t>unhealty</a:t>
            </a:r>
            <a:r>
              <a:rPr lang="en-US" sz="1200" dirty="0"/>
              <a:t>, why? </a:t>
            </a:r>
          </a:p>
          <a:p>
            <a:pPr marL="0" lvl="0" indent="0">
              <a:buNone/>
            </a:pPr>
            <a:r>
              <a:rPr lang="en-US" sz="1200" dirty="0"/>
              <a:t>“The answer is pretty obvious. They contained sugary beverages, fried foods (including French fries and fried chicken), burgers, and full-fat cheese, in addition to other </a:t>
            </a:r>
            <a:r>
              <a:rPr lang="en-US" sz="1200" b="1" dirty="0"/>
              <a:t>unhealthy</a:t>
            </a:r>
            <a:r>
              <a:rPr lang="en-US" sz="1200" dirty="0"/>
              <a:t> ingredients. The calorie counts, fat, sugar, and sodium levels often exceeded standards”.</a:t>
            </a:r>
          </a:p>
        </p:txBody>
      </p:sp>
      <p:sp>
        <p:nvSpPr>
          <p:cNvPr id="101" name="Google Shape;101;p15"/>
          <p:cNvSpPr txBox="1">
            <a:spLocks noGrp="1"/>
          </p:cNvSpPr>
          <p:nvPr>
            <p:ph type="body" idx="1"/>
          </p:nvPr>
        </p:nvSpPr>
        <p:spPr>
          <a:xfrm>
            <a:off x="902825" y="1600600"/>
            <a:ext cx="3561900" cy="1900800"/>
          </a:xfrm>
          <a:prstGeom prst="rect">
            <a:avLst/>
          </a:prstGeom>
        </p:spPr>
        <p:txBody>
          <a:bodyPr spcFirstLastPara="1" wrap="square" lIns="91425" tIns="91425" rIns="91425" bIns="91425" anchor="t" anchorCtr="0">
            <a:noAutofit/>
          </a:bodyPr>
          <a:lstStyle/>
          <a:p>
            <a:pPr marL="0" lvl="0" indent="0">
              <a:buClr>
                <a:schemeClr val="dk1"/>
              </a:buClr>
              <a:buSzPts val="1100"/>
              <a:buNone/>
            </a:pPr>
            <a:r>
              <a:rPr lang="en-US" sz="1200" dirty="0"/>
              <a:t>The kids' meal or children's meal is a fast food combination meal tailored to and marketed to children. Most kids' meals come in </a:t>
            </a:r>
            <a:r>
              <a:rPr lang="en-US" sz="1200" dirty="0" err="1"/>
              <a:t>colourful</a:t>
            </a:r>
            <a:r>
              <a:rPr lang="en-US" sz="1200" dirty="0"/>
              <a:t> bags or cardboard boxes with depictions of activities on the bag or box and a plastic toy inside. </a:t>
            </a:r>
            <a:endParaRPr/>
          </a:p>
        </p:txBody>
      </p:sp>
      <p:sp>
        <p:nvSpPr>
          <p:cNvPr id="103" name="Google Shape;103;p15"/>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2</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49" name="Google Shape;149;p20"/>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3</a:t>
            </a:fld>
            <a:endParaRPr/>
          </a:p>
        </p:txBody>
      </p:sp>
      <p:pic>
        <p:nvPicPr>
          <p:cNvPr id="17" name="Picture 16" descr="3fb756e08e0c489ae9b13ef412196c3f.png"/>
          <p:cNvPicPr>
            <a:picLocks noChangeAspect="1"/>
          </p:cNvPicPr>
          <p:nvPr/>
        </p:nvPicPr>
        <p:blipFill>
          <a:blip r:embed="rId3"/>
          <a:stretch>
            <a:fillRect/>
          </a:stretch>
        </p:blipFill>
        <p:spPr>
          <a:xfrm>
            <a:off x="609600" y="666750"/>
            <a:ext cx="3048000" cy="1762125"/>
          </a:xfrm>
          <a:prstGeom prst="rect">
            <a:avLst/>
          </a:prstGeom>
        </p:spPr>
      </p:pic>
      <p:pic>
        <p:nvPicPr>
          <p:cNvPr id="18" name="Picture 17" descr="default.a0a3c7.jpg"/>
          <p:cNvPicPr>
            <a:picLocks noChangeAspect="1"/>
          </p:cNvPicPr>
          <p:nvPr/>
        </p:nvPicPr>
        <p:blipFill>
          <a:blip r:embed="rId4"/>
          <a:stretch>
            <a:fillRect/>
          </a:stretch>
        </p:blipFill>
        <p:spPr>
          <a:xfrm>
            <a:off x="5638800" y="666750"/>
            <a:ext cx="2600325" cy="1733550"/>
          </a:xfrm>
          <a:prstGeom prst="rect">
            <a:avLst/>
          </a:prstGeom>
        </p:spPr>
      </p:pic>
      <p:pic>
        <p:nvPicPr>
          <p:cNvPr id="19" name="Picture 18" descr="jouet-burger-king-4.jpg"/>
          <p:cNvPicPr>
            <a:picLocks noChangeAspect="1"/>
          </p:cNvPicPr>
          <p:nvPr/>
        </p:nvPicPr>
        <p:blipFill>
          <a:blip r:embed="rId5"/>
          <a:stretch>
            <a:fillRect/>
          </a:stretch>
        </p:blipFill>
        <p:spPr>
          <a:xfrm>
            <a:off x="762000" y="2419350"/>
            <a:ext cx="2839183" cy="1771650"/>
          </a:xfrm>
          <a:prstGeom prst="rect">
            <a:avLst/>
          </a:prstGeom>
        </p:spPr>
      </p:pic>
      <p:pic>
        <p:nvPicPr>
          <p:cNvPr id="20" name="Picture 19" descr="Happy-Meal-McDonald%u2019s-McD.jpg"/>
          <p:cNvPicPr>
            <a:picLocks noChangeAspect="1"/>
          </p:cNvPicPr>
          <p:nvPr/>
        </p:nvPicPr>
        <p:blipFill>
          <a:blip r:embed="rId6"/>
          <a:stretch>
            <a:fillRect/>
          </a:stretch>
        </p:blipFill>
        <p:spPr>
          <a:xfrm>
            <a:off x="5257800" y="2571750"/>
            <a:ext cx="2720340" cy="12001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ctrTitle"/>
          </p:nvPr>
        </p:nvSpPr>
        <p:spPr>
          <a:xfrm>
            <a:off x="3258675" y="1643125"/>
            <a:ext cx="2626800" cy="1159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Histories of Children’s Menu</a:t>
            </a:r>
            <a:endParaRPr/>
          </a:p>
        </p:txBody>
      </p:sp>
      <p:sp>
        <p:nvSpPr>
          <p:cNvPr id="117" name="Google Shape;117;p17"/>
          <p:cNvSpPr txBox="1">
            <a:spLocks noGrp="1"/>
          </p:cNvSpPr>
          <p:nvPr>
            <p:ph type="subTitle" idx="1"/>
          </p:nvPr>
        </p:nvSpPr>
        <p:spPr>
          <a:xfrm>
            <a:off x="3258675" y="3068654"/>
            <a:ext cx="2626800" cy="7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Let’s start try to know a little about the history of it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I</a:t>
            </a:r>
            <a:r>
              <a:rPr lang="en" dirty="0"/>
              <a:t>t all began at burger chef</a:t>
            </a:r>
            <a:endParaRPr/>
          </a:p>
        </p:txBody>
      </p:sp>
      <p:sp>
        <p:nvSpPr>
          <p:cNvPr id="129" name="Google Shape;129;p19"/>
          <p:cNvSpPr txBox="1">
            <a:spLocks noGrp="1"/>
          </p:cNvSpPr>
          <p:nvPr>
            <p:ph type="body" idx="1"/>
          </p:nvPr>
        </p:nvSpPr>
        <p:spPr>
          <a:xfrm>
            <a:off x="685800" y="3486150"/>
            <a:ext cx="7250500" cy="581100"/>
          </a:xfrm>
          <a:prstGeom prst="rect">
            <a:avLst/>
          </a:prstGeom>
        </p:spPr>
        <p:txBody>
          <a:bodyPr spcFirstLastPara="1" wrap="square" lIns="91425" tIns="91425" rIns="91425" bIns="91425" anchor="t" anchorCtr="0">
            <a:noAutofit/>
          </a:bodyPr>
          <a:lstStyle/>
          <a:p>
            <a:pPr marL="0" lvl="0" indent="0">
              <a:buNone/>
            </a:pPr>
            <a:r>
              <a:rPr lang="en-US" sz="1400" dirty="0">
                <a:solidFill>
                  <a:schemeClr val="tx1"/>
                </a:solidFill>
              </a:rPr>
              <a:t>When McDonald's introduced their </a:t>
            </a:r>
            <a:r>
              <a:rPr lang="en-US" sz="1400" dirty="0">
                <a:solidFill>
                  <a:schemeClr val="tx1"/>
                </a:solidFill>
                <a:hlinkClick r:id="rId3" tooltip="Happy Meal">
                  <a:extLst>
                    <a:ext uri="{A12FA001-AC4F-418D-AE19-62706E023703}">
                      <ahyp:hlinkClr xmlns:ahyp="http://schemas.microsoft.com/office/drawing/2018/hyperlinkcolor" val="tx"/>
                    </a:ext>
                  </a:extLst>
                </a:hlinkClick>
              </a:rPr>
              <a:t>Happy Meal</a:t>
            </a:r>
            <a:r>
              <a:rPr lang="en-US" sz="1400" dirty="0">
                <a:solidFill>
                  <a:schemeClr val="tx1"/>
                </a:solidFill>
              </a:rPr>
              <a:t> in 1979, the chain sued, but ultimately lost. </a:t>
            </a:r>
          </a:p>
          <a:p>
            <a:pPr marL="0" lvl="0" indent="0">
              <a:buNone/>
            </a:pPr>
            <a:endParaRPr sz="1400" dirty="0">
              <a:solidFill>
                <a:schemeClr val="tx1"/>
              </a:solidFill>
            </a:endParaRPr>
          </a:p>
        </p:txBody>
      </p:sp>
      <p:sp>
        <p:nvSpPr>
          <p:cNvPr id="130" name="Google Shape;130;p19"/>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5</a:t>
            </a:fld>
            <a:endParaRPr/>
          </a:p>
        </p:txBody>
      </p:sp>
      <p:sp>
        <p:nvSpPr>
          <p:cNvPr id="5" name="Google Shape;129;p19"/>
          <p:cNvSpPr txBox="1">
            <a:spLocks/>
          </p:cNvSpPr>
          <p:nvPr/>
        </p:nvSpPr>
        <p:spPr>
          <a:xfrm>
            <a:off x="685800" y="1428750"/>
            <a:ext cx="4050100" cy="2638500"/>
          </a:xfrm>
          <a:prstGeom prst="rect">
            <a:avLst/>
          </a:prstGeom>
          <a:noFill/>
          <a:ln>
            <a:noFill/>
          </a:ln>
        </p:spPr>
        <p:txBody>
          <a:bodyPr spcFirstLastPara="1" wrap="square" lIns="91425" tIns="91425" rIns="91425" bIns="91425" anchor="t" anchorCtr="0">
            <a:noAutofit/>
          </a:bodyPr>
          <a:lstStyle/>
          <a:p>
            <a:pPr marL="457200" lvl="0" indent="-368300">
              <a:spcBef>
                <a:spcPts val="600"/>
              </a:spcBef>
              <a:buClr>
                <a:srgbClr val="9E7C59"/>
              </a:buClr>
              <a:buSzPts val="2200"/>
              <a:buFont typeface="Tinos"/>
              <a:buChar char="⬗"/>
            </a:pPr>
            <a:r>
              <a:rPr lang="en-US" dirty="0">
                <a:solidFill>
                  <a:schemeClr val="tx1"/>
                </a:solidFill>
              </a:rPr>
              <a:t>The first kids' meal, </a:t>
            </a:r>
            <a:r>
              <a:rPr lang="en-US" dirty="0" err="1">
                <a:solidFill>
                  <a:schemeClr val="tx1"/>
                </a:solidFill>
              </a:rPr>
              <a:t>Funmeal,emerged</a:t>
            </a:r>
            <a:r>
              <a:rPr lang="en-US" dirty="0">
                <a:solidFill>
                  <a:schemeClr val="tx1"/>
                </a:solidFill>
              </a:rPr>
              <a:t> at </a:t>
            </a:r>
            <a:r>
              <a:rPr lang="en-US" dirty="0">
                <a:solidFill>
                  <a:schemeClr val="tx1"/>
                </a:solidFill>
                <a:hlinkClick r:id="rId4" tooltip="Burger Chef">
                  <a:extLst>
                    <a:ext uri="{A12FA001-AC4F-418D-AE19-62706E023703}">
                      <ahyp:hlinkClr xmlns:ahyp="http://schemas.microsoft.com/office/drawing/2018/hyperlinkcolor" val="tx"/>
                    </a:ext>
                  </a:extLst>
                </a:hlinkClick>
              </a:rPr>
              <a:t>Burger Chef</a:t>
            </a:r>
            <a:r>
              <a:rPr lang="en-US" dirty="0">
                <a:solidFill>
                  <a:schemeClr val="tx1"/>
                </a:solidFill>
              </a:rPr>
              <a:t> in 1973 and succeeded. </a:t>
            </a:r>
          </a:p>
          <a:p>
            <a:pPr marL="457200" lvl="0" indent="-368300">
              <a:spcBef>
                <a:spcPts val="600"/>
              </a:spcBef>
              <a:buClr>
                <a:srgbClr val="9E7C59"/>
              </a:buClr>
              <a:buSzPts val="2200"/>
              <a:buFont typeface="Tinos"/>
              <a:buChar char="⬗"/>
            </a:pPr>
            <a:r>
              <a:rPr lang="en-US" dirty="0">
                <a:solidFill>
                  <a:schemeClr val="tx1"/>
                </a:solidFill>
              </a:rPr>
              <a:t>Discerning the popularity of the kids' meal, </a:t>
            </a:r>
            <a:r>
              <a:rPr lang="en-US" dirty="0">
                <a:solidFill>
                  <a:schemeClr val="tx1"/>
                </a:solidFill>
                <a:hlinkClick r:id="rId5" tooltip="McDonald's">
                  <a:extLst>
                    <a:ext uri="{A12FA001-AC4F-418D-AE19-62706E023703}">
                      <ahyp:hlinkClr xmlns:ahyp="http://schemas.microsoft.com/office/drawing/2018/hyperlinkcolor" val="tx"/>
                    </a:ext>
                  </a:extLst>
                </a:hlinkClick>
              </a:rPr>
              <a:t>McDonald's</a:t>
            </a:r>
            <a:r>
              <a:rPr lang="en-US" dirty="0">
                <a:solidFill>
                  <a:schemeClr val="tx1"/>
                </a:solidFill>
              </a:rPr>
              <a:t> introduced its </a:t>
            </a:r>
            <a:r>
              <a:rPr lang="en-US" dirty="0">
                <a:solidFill>
                  <a:schemeClr val="tx1"/>
                </a:solidFill>
                <a:hlinkClick r:id="rId3" tooltip="Happy Meal">
                  <a:extLst>
                    <a:ext uri="{A12FA001-AC4F-418D-AE19-62706E023703}">
                      <ahyp:hlinkClr xmlns:ahyp="http://schemas.microsoft.com/office/drawing/2018/hyperlinkcolor" val="tx"/>
                    </a:ext>
                  </a:extLst>
                </a:hlinkClick>
              </a:rPr>
              <a:t>Happy Meal</a:t>
            </a:r>
            <a:r>
              <a:rPr lang="en-US" dirty="0">
                <a:solidFill>
                  <a:schemeClr val="tx1"/>
                </a:solidFill>
              </a:rPr>
              <a:t> in 1978, and other fast food corporations, including </a:t>
            </a:r>
            <a:r>
              <a:rPr lang="en-US" dirty="0">
                <a:solidFill>
                  <a:schemeClr val="tx1"/>
                </a:solidFill>
                <a:hlinkClick r:id="rId6" tooltip="Burger King">
                  <a:extLst>
                    <a:ext uri="{A12FA001-AC4F-418D-AE19-62706E023703}">
                      <ahyp:hlinkClr xmlns:ahyp="http://schemas.microsoft.com/office/drawing/2018/hyperlinkcolor" val="tx"/>
                    </a:ext>
                  </a:extLst>
                </a:hlinkClick>
              </a:rPr>
              <a:t>Burger King</a:t>
            </a:r>
            <a:r>
              <a:rPr lang="en-US" dirty="0">
                <a:solidFill>
                  <a:schemeClr val="tx1"/>
                </a:solidFill>
              </a:rPr>
              <a:t>, followed suit with their own kids' meals.</a:t>
            </a:r>
            <a:endParaRPr kumimoji="0" lang="en-US" i="0" strike="noStrike" kern="0" cap="none" spc="0" normalizeH="0" baseline="0" noProof="0" dirty="0">
              <a:ln>
                <a:noFill/>
              </a:ln>
              <a:solidFill>
                <a:schemeClr val="tx1"/>
              </a:solidFill>
              <a:effectLst/>
              <a:uLnTx/>
              <a:uFillTx/>
              <a:latin typeface="Tinos"/>
              <a:ea typeface="Tinos"/>
              <a:cs typeface="Tinos"/>
              <a:sym typeface="Tinos"/>
            </a:endParaRPr>
          </a:p>
        </p:txBody>
      </p:sp>
      <p:pic>
        <p:nvPicPr>
          <p:cNvPr id="6" name="Picture 5" descr="2395438134_d6e4be63c0.jpg"/>
          <p:cNvPicPr>
            <a:picLocks noChangeAspect="1"/>
          </p:cNvPicPr>
          <p:nvPr/>
        </p:nvPicPr>
        <p:blipFill>
          <a:blip r:embed="rId7"/>
          <a:stretch>
            <a:fillRect/>
          </a:stretch>
        </p:blipFill>
        <p:spPr>
          <a:xfrm>
            <a:off x="5334000" y="1495425"/>
            <a:ext cx="2857500" cy="19145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Children’s menu in modern day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body" idx="1"/>
          </p:nvPr>
        </p:nvSpPr>
        <p:spPr>
          <a:xfrm>
            <a:off x="685800" y="1600600"/>
            <a:ext cx="7772399" cy="2891700"/>
          </a:xfrm>
          <a:prstGeom prst="rect">
            <a:avLst/>
          </a:prstGeom>
        </p:spPr>
        <p:txBody>
          <a:bodyPr spcFirstLastPara="1" wrap="square" lIns="91425" tIns="91425" rIns="91425" bIns="91425" anchor="t" anchorCtr="0">
            <a:noAutofit/>
          </a:bodyPr>
          <a:lstStyle/>
          <a:p>
            <a:pPr marL="0" lvl="0" indent="0">
              <a:buNone/>
            </a:pPr>
            <a:r>
              <a:rPr lang="en-US" sz="1400" dirty="0">
                <a:solidFill>
                  <a:schemeClr val="tx1"/>
                </a:solidFill>
              </a:rPr>
              <a:t>Kids' meals have evolved in response to critics, offering healthier selections and greater variety.</a:t>
            </a:r>
            <a:r>
              <a:rPr lang="en-US" sz="1400" baseline="30000" dirty="0">
                <a:solidFill>
                  <a:schemeClr val="tx1"/>
                </a:solidFill>
              </a:rPr>
              <a:t> </a:t>
            </a:r>
            <a:r>
              <a:rPr lang="en-US" sz="1400" dirty="0">
                <a:solidFill>
                  <a:schemeClr val="tx1"/>
                </a:solidFill>
              </a:rPr>
              <a:t>In 2011, nineteen food chains participating in the Kids Live Well initiative—including </a:t>
            </a:r>
            <a:r>
              <a:rPr lang="en-US" sz="1400" dirty="0">
                <a:solidFill>
                  <a:schemeClr val="tx1"/>
                </a:solidFill>
                <a:hlinkClick r:id="rId3" tooltip="Burger King">
                  <a:extLst>
                    <a:ext uri="{A12FA001-AC4F-418D-AE19-62706E023703}">
                      <ahyp:hlinkClr xmlns:ahyp="http://schemas.microsoft.com/office/drawing/2018/hyperlinkcolor" val="tx"/>
                    </a:ext>
                  </a:extLst>
                </a:hlinkClick>
              </a:rPr>
              <a:t>Burger King</a:t>
            </a:r>
            <a:r>
              <a:rPr lang="en-US" sz="1400" dirty="0">
                <a:solidFill>
                  <a:schemeClr val="tx1"/>
                </a:solidFill>
              </a:rPr>
              <a:t>, </a:t>
            </a:r>
            <a:r>
              <a:rPr lang="en-US" sz="1400" dirty="0">
                <a:solidFill>
                  <a:schemeClr val="tx1"/>
                </a:solidFill>
                <a:hlinkClick r:id="rId4" tooltip="Denny's">
                  <a:extLst>
                    <a:ext uri="{A12FA001-AC4F-418D-AE19-62706E023703}">
                      <ahyp:hlinkClr xmlns:ahyp="http://schemas.microsoft.com/office/drawing/2018/hyperlinkcolor" val="tx"/>
                    </a:ext>
                  </a:extLst>
                </a:hlinkClick>
              </a:rPr>
              <a:t>Denny's</a:t>
            </a:r>
            <a:r>
              <a:rPr lang="en-US" sz="1400" dirty="0">
                <a:solidFill>
                  <a:schemeClr val="tx1"/>
                </a:solidFill>
              </a:rPr>
              <a:t>, </a:t>
            </a:r>
            <a:r>
              <a:rPr lang="en-US" sz="1400" dirty="0">
                <a:solidFill>
                  <a:schemeClr val="tx1"/>
                </a:solidFill>
                <a:hlinkClick r:id="rId5" tooltip="IHOP">
                  <a:extLst>
                    <a:ext uri="{A12FA001-AC4F-418D-AE19-62706E023703}">
                      <ahyp:hlinkClr xmlns:ahyp="http://schemas.microsoft.com/office/drawing/2018/hyperlinkcolor" val="tx"/>
                    </a:ext>
                  </a:extLst>
                </a:hlinkClick>
              </a:rPr>
              <a:t>IHOP</a:t>
            </a:r>
            <a:r>
              <a:rPr lang="en-US" sz="1400" dirty="0">
                <a:solidFill>
                  <a:schemeClr val="tx1"/>
                </a:solidFill>
              </a:rPr>
              <a:t>, </a:t>
            </a:r>
            <a:r>
              <a:rPr lang="en-US" sz="1400" dirty="0">
                <a:solidFill>
                  <a:schemeClr val="tx1"/>
                </a:solidFill>
                <a:hlinkClick r:id="rId6" tooltip="Chili's">
                  <a:extLst>
                    <a:ext uri="{A12FA001-AC4F-418D-AE19-62706E023703}">
                      <ahyp:hlinkClr xmlns:ahyp="http://schemas.microsoft.com/office/drawing/2018/hyperlinkcolor" val="tx"/>
                    </a:ext>
                  </a:extLst>
                </a:hlinkClick>
              </a:rPr>
              <a:t>Chili's</a:t>
            </a:r>
            <a:r>
              <a:rPr lang="en-US" sz="1400" dirty="0">
                <a:solidFill>
                  <a:schemeClr val="tx1"/>
                </a:solidFill>
              </a:rPr>
              <a:t>, </a:t>
            </a:r>
            <a:r>
              <a:rPr lang="en-US" sz="1400" dirty="0">
                <a:solidFill>
                  <a:schemeClr val="tx1"/>
                </a:solidFill>
                <a:hlinkClick r:id="rId7" tooltip="Friendly's">
                  <a:extLst>
                    <a:ext uri="{A12FA001-AC4F-418D-AE19-62706E023703}">
                      <ahyp:hlinkClr xmlns:ahyp="http://schemas.microsoft.com/office/drawing/2018/hyperlinkcolor" val="tx"/>
                    </a:ext>
                  </a:extLst>
                </a:hlinkClick>
              </a:rPr>
              <a:t>Friendly's</a:t>
            </a:r>
            <a:r>
              <a:rPr lang="en-US" sz="1400" dirty="0">
                <a:solidFill>
                  <a:schemeClr val="tx1"/>
                </a:solidFill>
              </a:rPr>
              <a:t>, </a:t>
            </a:r>
            <a:r>
              <a:rPr lang="en-US" sz="1400" dirty="0">
                <a:solidFill>
                  <a:schemeClr val="tx1"/>
                </a:solidFill>
                <a:hlinkClick r:id="rId8" tooltip="Chevy's">
                  <a:extLst>
                    <a:ext uri="{A12FA001-AC4F-418D-AE19-62706E023703}">
                      <ahyp:hlinkClr xmlns:ahyp="http://schemas.microsoft.com/office/drawing/2018/hyperlinkcolor" val="tx"/>
                    </a:ext>
                  </a:extLst>
                </a:hlinkClick>
              </a:rPr>
              <a:t>Chevy's</a:t>
            </a:r>
            <a:r>
              <a:rPr lang="en-US" sz="1400" dirty="0">
                <a:solidFill>
                  <a:schemeClr val="tx1"/>
                </a:solidFill>
              </a:rPr>
              <a:t>, and </a:t>
            </a:r>
            <a:r>
              <a:rPr lang="en-US" sz="1400" dirty="0">
                <a:solidFill>
                  <a:schemeClr val="tx1"/>
                </a:solidFill>
                <a:hlinkClick r:id="rId9" tooltip="El Pollo Loco">
                  <a:extLst>
                    <a:ext uri="{A12FA001-AC4F-418D-AE19-62706E023703}">
                      <ahyp:hlinkClr xmlns:ahyp="http://schemas.microsoft.com/office/drawing/2018/hyperlinkcolor" val="tx"/>
                    </a:ext>
                  </a:extLst>
                </a:hlinkClick>
              </a:rPr>
              <a:t>El Pollo Loco</a:t>
            </a:r>
            <a:r>
              <a:rPr lang="en-US" sz="1400" dirty="0">
                <a:solidFill>
                  <a:schemeClr val="tx1"/>
                </a:solidFill>
              </a:rPr>
              <a:t>—pledged to "offer at least one children's meal that has fewer than 600 calories, no soft drinks and at least two items from the following food groups: fruits, vegetables, whole grains, lean proteins or low-fat dairy".</a:t>
            </a:r>
            <a:endParaRPr sz="1400" dirty="0">
              <a:solidFill>
                <a:schemeClr val="tx1"/>
              </a:solidFill>
            </a:endParaRPr>
          </a:p>
        </p:txBody>
      </p:sp>
      <p:sp>
        <p:nvSpPr>
          <p:cNvPr id="157" name="Google Shape;157;p21"/>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a:t>
            </a:fld>
            <a:endParaRPr/>
          </a:p>
        </p:txBody>
      </p:sp>
      <p:sp>
        <p:nvSpPr>
          <p:cNvPr id="7" name="Title 6"/>
          <p:cNvSpPr>
            <a:spLocks noGrp="1"/>
          </p:cNvSpPr>
          <p:nvPr>
            <p:ph type="title"/>
          </p:nvPr>
        </p:nvSpPr>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Google Shape;163;p22"/>
          <p:cNvSpPr txBox="1">
            <a:spLocks noGrp="1"/>
          </p:cNvSpPr>
          <p:nvPr>
            <p:ph type="body" idx="1"/>
          </p:nvPr>
        </p:nvSpPr>
        <p:spPr>
          <a:xfrm>
            <a:off x="609600" y="1428750"/>
            <a:ext cx="7924800" cy="2865000"/>
          </a:xfrm>
          <a:prstGeom prst="rect">
            <a:avLst/>
          </a:prstGeom>
        </p:spPr>
        <p:txBody>
          <a:bodyPr spcFirstLastPara="1" wrap="square" lIns="91425" tIns="91425" rIns="91425" bIns="91425" anchor="t" anchorCtr="0">
            <a:noAutofit/>
          </a:bodyPr>
          <a:lstStyle/>
          <a:p>
            <a:pPr marL="0" lvl="0" indent="0">
              <a:buNone/>
            </a:pPr>
            <a:r>
              <a:rPr lang="en-US" sz="1200" dirty="0"/>
              <a:t>A growing wave of foodservice establishments have taken heed, with restaurants from fast-casual chains to boutique hotels to award-winning dining venues, putting extra thought and effort into what they offer younger diners. Some skew healthy, with plant-based proteins and ancient grains, while others look to approximate the adult experience on a smaller scale, adapting dishes so they are a better fit for children. These chefs and restaurateurs focus on the provenance of the ingredients, and generally avoid nitrates, unnatural fillers, and processed foods. </a:t>
            </a:r>
          </a:p>
          <a:p>
            <a:pPr marL="0" lvl="0" indent="0">
              <a:buNone/>
            </a:pPr>
            <a:endParaRPr lang="en-US" sz="1200" dirty="0"/>
          </a:p>
          <a:p>
            <a:pPr marL="0" lvl="0" indent="0">
              <a:buNone/>
            </a:pPr>
            <a:r>
              <a:rPr lang="en-US" sz="1200" dirty="0"/>
              <a:t>Restaurants like Urbana, in Washington, D.C., make dinner interactive. Children can build their own pizza by adding toppings like Tuscan kale from the rooftop garden and grilled chicken that is sourced from local Amish farmers. </a:t>
            </a:r>
            <a:br>
              <a:rPr lang="en-US" sz="1200" dirty="0"/>
            </a:br>
            <a:r>
              <a:rPr lang="en-US" sz="1200" dirty="0"/>
              <a:t>“If you are going to offer a kids’ menu it should reflect the same standards that you have already put in place for the rest of the menu,” says Ethan McKee, Urbana’s executive chef. “We look to incorporate the best seasonal and sustainable ingredients into our menus, so it makes sense that the kids’ menu is an extension of that standard.” </a:t>
            </a:r>
            <a:endParaRPr sz="1200"/>
          </a:p>
        </p:txBody>
      </p:sp>
      <p:sp>
        <p:nvSpPr>
          <p:cNvPr id="166" name="Google Shape;166;p22"/>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a:t>
            </a:fld>
            <a:endParaRPr/>
          </a:p>
        </p:txBody>
      </p:sp>
      <p:sp>
        <p:nvSpPr>
          <p:cNvPr id="9" name="Title 8"/>
          <p:cNvSpPr>
            <a:spLocks noGrp="1"/>
          </p:cNvSpPr>
          <p:nvPr>
            <p:ph type="title"/>
          </p:nvPr>
        </p:nvSpPr>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6"/>
          <p:cNvSpPr txBox="1">
            <a:spLocks noGrp="1"/>
          </p:cNvSpPr>
          <p:nvPr>
            <p:ph type="title"/>
          </p:nvPr>
        </p:nvSpPr>
        <p:spPr>
          <a:xfrm>
            <a:off x="902900" y="742300"/>
            <a:ext cx="7338300" cy="607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C</a:t>
            </a:r>
            <a:r>
              <a:rPr lang="en" dirty="0"/>
              <a:t>onsidered healthy kid’s menu</a:t>
            </a:r>
            <a:endParaRPr/>
          </a:p>
        </p:txBody>
      </p:sp>
      <p:sp>
        <p:nvSpPr>
          <p:cNvPr id="195" name="Google Shape;195;p26"/>
          <p:cNvSpPr txBox="1">
            <a:spLocks noGrp="1"/>
          </p:cNvSpPr>
          <p:nvPr>
            <p:ph type="sldNum" idx="12"/>
          </p:nvPr>
        </p:nvSpPr>
        <p:spPr>
          <a:xfrm>
            <a:off x="50" y="4645875"/>
            <a:ext cx="9144000" cy="49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9</a:t>
            </a:fld>
            <a:endParaRPr/>
          </a:p>
        </p:txBody>
      </p:sp>
      <p:pic>
        <p:nvPicPr>
          <p:cNvPr id="5" name="Picture 4" descr="menu-kids.jpg"/>
          <p:cNvPicPr>
            <a:picLocks noChangeAspect="1"/>
          </p:cNvPicPr>
          <p:nvPr/>
        </p:nvPicPr>
        <p:blipFill>
          <a:blip r:embed="rId3"/>
          <a:stretch>
            <a:fillRect/>
          </a:stretch>
        </p:blipFill>
        <p:spPr>
          <a:xfrm>
            <a:off x="762000" y="1504950"/>
            <a:ext cx="3639774" cy="2164011"/>
          </a:xfrm>
          <a:prstGeom prst="rect">
            <a:avLst/>
          </a:prstGeom>
        </p:spPr>
      </p:pic>
      <p:pic>
        <p:nvPicPr>
          <p:cNvPr id="6" name="Picture 5" descr="kids-menu-mobile.gif"/>
          <p:cNvPicPr>
            <a:picLocks noChangeAspect="1"/>
          </p:cNvPicPr>
          <p:nvPr/>
        </p:nvPicPr>
        <p:blipFill>
          <a:blip r:embed="rId4"/>
          <a:stretch>
            <a:fillRect/>
          </a:stretch>
        </p:blipFill>
        <p:spPr>
          <a:xfrm>
            <a:off x="5715000" y="1276350"/>
            <a:ext cx="1871359" cy="3257550"/>
          </a:xfrm>
          <a:prstGeom prst="rect">
            <a:avLst/>
          </a:prstGeom>
        </p:spPr>
      </p:pic>
    </p:spTree>
  </p:cSld>
  <p:clrMapOvr>
    <a:masterClrMapping/>
  </p:clrMapOvr>
</p:sld>
</file>

<file path=ppt/theme/theme1.xml><?xml version="1.0" encoding="utf-8"?>
<a:theme xmlns:a="http://schemas.openxmlformats.org/drawingml/2006/main" name="Helican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9D3BE862274C4E93F46A086BB76504" ma:contentTypeVersion="7" ma:contentTypeDescription="Create a new document." ma:contentTypeScope="" ma:versionID="9c66bbe85821ce0071b2369963b587e6">
  <xsd:schema xmlns:xsd="http://www.w3.org/2001/XMLSchema" xmlns:xs="http://www.w3.org/2001/XMLSchema" xmlns:p="http://schemas.microsoft.com/office/2006/metadata/properties" xmlns:ns2="240a5209-bb40-47cd-a09b-b90d85f8cab9" targetNamespace="http://schemas.microsoft.com/office/2006/metadata/properties" ma:root="true" ma:fieldsID="72ccdd3ebd60227ce3c393173678740a" ns2:_="">
    <xsd:import namespace="240a5209-bb40-47cd-a09b-b90d85f8cab9"/>
    <xsd:element name="properties">
      <xsd:complexType>
        <xsd:sequence>
          <xsd:element name="documentManagement">
            <xsd:complexType>
              <xsd:all>
                <xsd:element ref="ns2:ReferenceI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0a5209-bb40-47cd-a09b-b90d85f8cab9" elementFormDefault="qualified">
    <xsd:import namespace="http://schemas.microsoft.com/office/2006/documentManagement/types"/>
    <xsd:import namespace="http://schemas.microsoft.com/office/infopath/2007/PartnerControls"/>
    <xsd:element name="ReferenceId" ma:index="8" nillable="true" ma:displayName="ReferenceId" ma:indexed="true" ma:internalName="ReferenceId">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ferenceId xmlns="240a5209-bb40-47cd-a09b-b90d85f8cab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E8F408-9A86-4627-9D00-2F9754BE4D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0a5209-bb40-47cd-a09b-b90d85f8ca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80983E-4064-4770-BC96-56DC56799B31}">
  <ds:schemaRefs>
    <ds:schemaRef ds:uri="http://schemas.microsoft.com/office/2006/metadata/properties"/>
    <ds:schemaRef ds:uri="http://schemas.microsoft.com/office/infopath/2007/PartnerControls"/>
    <ds:schemaRef ds:uri="240a5209-bb40-47cd-a09b-b90d85f8cab9"/>
  </ds:schemaRefs>
</ds:datastoreItem>
</file>

<file path=customXml/itemProps3.xml><?xml version="1.0" encoding="utf-8"?>
<ds:datastoreItem xmlns:ds="http://schemas.openxmlformats.org/officeDocument/2006/customXml" ds:itemID="{799EF291-4CE0-45F4-A95F-2591752716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160</TotalTime>
  <Words>791</Words>
  <Application>Microsoft Office PowerPoint</Application>
  <PresentationFormat>On-screen Show (16:9)</PresentationFormat>
  <Paragraphs>33</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Vidaloka</vt:lpstr>
      <vt:lpstr>Tinos</vt:lpstr>
      <vt:lpstr>Arial</vt:lpstr>
      <vt:lpstr>Helicanus template</vt:lpstr>
      <vt:lpstr>Children’s Menu</vt:lpstr>
      <vt:lpstr>What is Children’s Menu?</vt:lpstr>
      <vt:lpstr>PowerPoint Presentation</vt:lpstr>
      <vt:lpstr>Histories of Children’s Menu</vt:lpstr>
      <vt:lpstr>It all began at burger chef</vt:lpstr>
      <vt:lpstr>Children’s menu in modern day</vt:lpstr>
      <vt:lpstr>PowerPoint Presentation</vt:lpstr>
      <vt:lpstr>PowerPoint Presentation</vt:lpstr>
      <vt:lpstr>Considered healthy kid’s menu</vt:lpstr>
      <vt:lpstr>PowerPoint Presentation</vt:lpstr>
      <vt:lpstr>A Reason to Bring the Whole Family</vt:lpstr>
      <vt:lpstr>Training Palates</vt:lpstr>
      <vt:lpstr>THE END 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Children’s Menu</dc:title>
  <dc:creator>RAVEN</dc:creator>
  <cp:lastModifiedBy>marini marini</cp:lastModifiedBy>
  <cp:revision>18</cp:revision>
  <dcterms:modified xsi:type="dcterms:W3CDTF">2020-05-04T04:14:43Z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0x010100009D3BE862274C4E93F46A086BB76504</vt:lpwstr>
  </property>
</Properties>
</file>