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76" r:id="rId4"/>
    <p:sldId id="277" r:id="rId5"/>
    <p:sldId id="278" r:id="rId6"/>
    <p:sldId id="27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docplayer.info/86183661-Kegiatan-belajar-1-pengetahuan-menu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9872" y="548680"/>
            <a:ext cx="2714206" cy="707886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TYPE MENU</a:t>
            </a:r>
            <a:endParaRPr lang="en-US" sz="5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7218" y="4161274"/>
            <a:ext cx="2926570" cy="707886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CYCLE MENU</a:t>
            </a:r>
            <a:endParaRPr lang="en-US" sz="5400" b="1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1560" y="1988840"/>
            <a:ext cx="3053593" cy="707886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STATIC MENU</a:t>
            </a:r>
            <a:endParaRPr lang="en-US" sz="5400" b="1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28800"/>
            <a:ext cx="3845421" cy="384542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47218" y="3075057"/>
            <a:ext cx="3182281" cy="707886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SINGLE MENU</a:t>
            </a:r>
            <a:endParaRPr lang="en-US" sz="5400" b="1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735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3"/>
          <a:stretch/>
        </p:blipFill>
        <p:spPr>
          <a:xfrm>
            <a:off x="179512" y="1556792"/>
            <a:ext cx="3197349" cy="384542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50180" y="548680"/>
            <a:ext cx="3053593" cy="707886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STATIC MENU</a:t>
            </a:r>
            <a:endParaRPr lang="en-US" sz="5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19587" y="1766028"/>
            <a:ext cx="4310796" cy="461665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MENU DI GUNAKAN SETIAP HARI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19587" y="2533218"/>
            <a:ext cx="3905557" cy="461665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TAMU BERGANTI SETIAP HARI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91824" y="3238779"/>
            <a:ext cx="5233869" cy="830997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BEBERAPA MENGGUNAKAN MODIFIKASI</a:t>
            </a:r>
          </a:p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SEPERTI “DAILY SPECIAL”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19587" y="4313672"/>
            <a:ext cx="5206105" cy="1200329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DIBUAT DENGAN HATI2, DENGAN </a:t>
            </a:r>
          </a:p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MEMBUAT PRODUK BARU DARI </a:t>
            </a:r>
          </a:p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PENELITAN DAN TESTING</a:t>
            </a:r>
          </a:p>
        </p:txBody>
      </p:sp>
    </p:spTree>
    <p:extLst>
      <p:ext uri="{BB962C8B-B14F-4D97-AF65-F5344CB8AC3E}">
        <p14:creationId xmlns:p14="http://schemas.microsoft.com/office/powerpoint/2010/main" val="197359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3"/>
          <a:stretch/>
        </p:blipFill>
        <p:spPr>
          <a:xfrm>
            <a:off x="179512" y="1556792"/>
            <a:ext cx="3197349" cy="384542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14554" y="548680"/>
            <a:ext cx="4124847" cy="707886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SINGLE USE MENU</a:t>
            </a:r>
            <a:endParaRPr lang="en-US" sz="5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8431" y="1481832"/>
            <a:ext cx="4970208" cy="461665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MENU HANYA DI GUNAKAN SATU KALI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38431" y="3194804"/>
            <a:ext cx="3956019" cy="461665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 RANCANG BERSAMA-SAMA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2F34F7-55C3-468F-9124-9BB1D22716EB}"/>
              </a:ext>
            </a:extLst>
          </p:cNvPr>
          <p:cNvSpPr/>
          <p:nvPr/>
        </p:nvSpPr>
        <p:spPr>
          <a:xfrm>
            <a:off x="3638431" y="20914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D" dirty="0">
                <a:latin typeface="Arial" panose="020B0604020202020204" pitchFamily="34" charset="0"/>
              </a:rPr>
              <a:t>menu yang </a:t>
            </a:r>
            <a:r>
              <a:rPr lang="en-ID" dirty="0" err="1">
                <a:latin typeface="Arial" panose="020B0604020202020204" pitchFamily="34" charset="0"/>
              </a:rPr>
              <a:t>dirancang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untuk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satu</a:t>
            </a:r>
            <a:r>
              <a:rPr lang="en-ID" dirty="0">
                <a:latin typeface="Arial" panose="020B0604020202020204" pitchFamily="34" charset="0"/>
              </a:rPr>
              <a:t> kali </a:t>
            </a:r>
            <a:r>
              <a:rPr lang="en-ID" dirty="0" err="1">
                <a:latin typeface="Arial" panose="020B0604020202020204" pitchFamily="34" charset="0"/>
              </a:rPr>
              <a:t>pakai</a:t>
            </a:r>
            <a:r>
              <a:rPr lang="en-ID" dirty="0">
                <a:latin typeface="Arial" panose="020B0604020202020204" pitchFamily="34" charset="0"/>
              </a:rPr>
              <a:t> </a:t>
            </a:r>
          </a:p>
          <a:p>
            <a:r>
              <a:rPr lang="en-ID" dirty="0" err="1">
                <a:latin typeface="Arial" panose="020B0604020202020204" pitchFamily="34" charset="0"/>
              </a:rPr>
              <a:t>untuk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memenuhi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pesanan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pesanan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makanan</a:t>
            </a:r>
            <a:r>
              <a:rPr lang="en-ID" dirty="0">
                <a:latin typeface="Arial" panose="020B0604020202020204" pitchFamily="34" charset="0"/>
              </a:rPr>
              <a:t> yang </a:t>
            </a:r>
            <a:r>
              <a:rPr lang="en-ID" dirty="0" err="1">
                <a:latin typeface="Arial" panose="020B0604020202020204" pitchFamily="34" charset="0"/>
              </a:rPr>
              <a:t>sifatnya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insidental</a:t>
            </a:r>
            <a:r>
              <a:rPr lang="en-ID" dirty="0">
                <a:latin typeface="Arial" panose="020B0604020202020204" pitchFamily="34" charset="0"/>
              </a:rPr>
              <a:t>.</a:t>
            </a:r>
            <a:endParaRPr lang="en-ID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F24550C-E95B-408A-85AC-58E0395CAC98}"/>
              </a:ext>
            </a:extLst>
          </p:cNvPr>
          <p:cNvSpPr/>
          <p:nvPr/>
        </p:nvSpPr>
        <p:spPr>
          <a:xfrm>
            <a:off x="3638430" y="3836511"/>
            <a:ext cx="49702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>
                <a:latin typeface="Arial" panose="020B0604020202020204" pitchFamily="34" charset="0"/>
              </a:rPr>
              <a:t>Antara </a:t>
            </a:r>
            <a:r>
              <a:rPr lang="en-ID" dirty="0" err="1">
                <a:latin typeface="Arial" panose="020B0604020202020204" pitchFamily="34" charset="0"/>
              </a:rPr>
              <a:t>pemesan</a:t>
            </a:r>
            <a:r>
              <a:rPr lang="en-ID" dirty="0">
                <a:latin typeface="Arial" panose="020B0604020202020204" pitchFamily="34" charset="0"/>
              </a:rPr>
              <a:t> A dan </a:t>
            </a:r>
            <a:r>
              <a:rPr lang="en-ID" dirty="0" err="1">
                <a:latin typeface="Arial" panose="020B0604020202020204" pitchFamily="34" charset="0"/>
              </a:rPr>
              <a:t>pemesan</a:t>
            </a:r>
            <a:r>
              <a:rPr lang="en-ID" dirty="0">
                <a:latin typeface="Arial" panose="020B0604020202020204" pitchFamily="34" charset="0"/>
              </a:rPr>
              <a:t> B </a:t>
            </a:r>
            <a:r>
              <a:rPr lang="en-ID" dirty="0" err="1">
                <a:latin typeface="Arial" panose="020B0604020202020204" pitchFamily="34" charset="0"/>
              </a:rPr>
              <a:t>bisa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berbe</a:t>
            </a:r>
            <a:endParaRPr lang="en-ID" dirty="0">
              <a:latin typeface="Arial" panose="020B0604020202020204" pitchFamily="34" charset="0"/>
            </a:endParaRPr>
          </a:p>
          <a:p>
            <a:r>
              <a:rPr lang="en-ID" dirty="0">
                <a:latin typeface="Arial" panose="020B0604020202020204" pitchFamily="34" charset="0"/>
              </a:rPr>
              <a:t>da </a:t>
            </a:r>
            <a:r>
              <a:rPr lang="en-ID" dirty="0" err="1">
                <a:latin typeface="Arial" panose="020B0604020202020204" pitchFamily="34" charset="0"/>
              </a:rPr>
              <a:t>tergantung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dari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pihak</a:t>
            </a:r>
            <a:r>
              <a:rPr lang="en-ID" dirty="0">
                <a:latin typeface="Arial" panose="020B0604020202020204" pitchFamily="34" charset="0"/>
              </a:rPr>
              <a:t> </a:t>
            </a:r>
          </a:p>
          <a:p>
            <a:r>
              <a:rPr lang="en-ID" dirty="0" err="1">
                <a:latin typeface="Arial" panose="020B0604020202020204" pitchFamily="34" charset="0"/>
              </a:rPr>
              <a:t>pemesan</a:t>
            </a:r>
            <a:r>
              <a:rPr lang="en-ID" dirty="0">
                <a:latin typeface="Arial" panose="020B0604020202020204" pitchFamily="34" charset="0"/>
              </a:rPr>
              <a:t>, </a:t>
            </a:r>
            <a:r>
              <a:rPr lang="en-ID" dirty="0" err="1">
                <a:latin typeface="Arial" panose="020B0604020202020204" pitchFamily="34" charset="0"/>
              </a:rPr>
              <a:t>bisa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dibantu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padu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padan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makanan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terpilih</a:t>
            </a:r>
            <a:r>
              <a:rPr lang="en-ID" dirty="0">
                <a:latin typeface="Arial" panose="020B0604020202020204" pitchFamily="34" charset="0"/>
              </a:rPr>
              <a:t>, </a:t>
            </a:r>
            <a:r>
              <a:rPr lang="en-ID" dirty="0" err="1">
                <a:latin typeface="Arial" panose="020B0604020202020204" pitchFamily="34" charset="0"/>
              </a:rPr>
              <a:t>atas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dasar</a:t>
            </a:r>
            <a:r>
              <a:rPr lang="en-ID" dirty="0">
                <a:latin typeface="Arial" panose="020B0604020202020204" pitchFamily="34" charset="0"/>
              </a:rPr>
              <a:t> saran dan </a:t>
            </a:r>
            <a:r>
              <a:rPr lang="en-ID" dirty="0" err="1">
                <a:latin typeface="Arial" panose="020B0604020202020204" pitchFamily="34" charset="0"/>
              </a:rPr>
              <a:t>masukan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dari</a:t>
            </a:r>
            <a:r>
              <a:rPr lang="en-ID" dirty="0">
                <a:latin typeface="Arial" panose="020B0604020202020204" pitchFamily="34" charset="0"/>
              </a:rPr>
              <a:t> </a:t>
            </a:r>
            <a:r>
              <a:rPr lang="en-ID" dirty="0" err="1">
                <a:latin typeface="Arial" panose="020B0604020202020204" pitchFamily="34" charset="0"/>
              </a:rPr>
              <a:t>petugas</a:t>
            </a:r>
            <a:r>
              <a:rPr lang="en-ID" dirty="0">
                <a:latin typeface="Arial" panose="020B0604020202020204" pitchFamily="34" charset="0"/>
              </a:rPr>
              <a:t> yang </a:t>
            </a:r>
            <a:r>
              <a:rPr lang="en-ID" dirty="0" err="1">
                <a:latin typeface="Arial" panose="020B0604020202020204" pitchFamily="34" charset="0"/>
              </a:rPr>
              <a:t>menjadi</a:t>
            </a:r>
            <a:r>
              <a:rPr lang="en-ID" dirty="0">
                <a:latin typeface="Arial" panose="020B0604020202020204" pitchFamily="34" charset="0"/>
              </a:rPr>
              <a:t> “ </a:t>
            </a:r>
            <a:r>
              <a:rPr lang="en-ID" dirty="0" err="1">
                <a:latin typeface="Arial" panose="020B0604020202020204" pitchFamily="34" charset="0"/>
              </a:rPr>
              <a:t>konsultan</a:t>
            </a:r>
            <a:r>
              <a:rPr lang="en-ID" dirty="0">
                <a:latin typeface="Arial" panose="020B0604020202020204" pitchFamily="34" charset="0"/>
              </a:rPr>
              <a:t> menu” di </a:t>
            </a:r>
            <a:r>
              <a:rPr lang="en-ID" dirty="0" err="1">
                <a:latin typeface="Arial" panose="020B0604020202020204" pitchFamily="34" charset="0"/>
              </a:rPr>
              <a:t>perusahaan</a:t>
            </a:r>
            <a:r>
              <a:rPr lang="en-ID" dirty="0">
                <a:latin typeface="Arial" panose="020B0604020202020204" pitchFamily="34" charset="0"/>
              </a:rPr>
              <a:t>.</a:t>
            </a:r>
            <a:endParaRPr lang="en-ID" b="0" i="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77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3"/>
          <a:stretch/>
        </p:blipFill>
        <p:spPr>
          <a:xfrm>
            <a:off x="179512" y="1556792"/>
            <a:ext cx="3197349" cy="384542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55982" y="548680"/>
            <a:ext cx="3041988" cy="707886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CYCLE MENU</a:t>
            </a:r>
            <a:endParaRPr lang="en-US" sz="5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41215" y="1784611"/>
            <a:ext cx="5762860" cy="830997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MENU DI RANCANG UNTUK BEBERAPA HARI </a:t>
            </a:r>
          </a:p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ATAU BEBERAPA MINGGU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41215" y="2728154"/>
            <a:ext cx="4255011" cy="830997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PERPERPUTARAN TERGANTUNG </a:t>
            </a:r>
          </a:p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TYPE FOODSERVICE</a:t>
            </a:r>
          </a:p>
        </p:txBody>
      </p:sp>
      <p:sp>
        <p:nvSpPr>
          <p:cNvPr id="8" name="Rectangle 7"/>
          <p:cNvSpPr/>
          <p:nvPr/>
        </p:nvSpPr>
        <p:spPr>
          <a:xfrm>
            <a:off x="3286415" y="3945099"/>
            <a:ext cx="6196565" cy="2308324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KEUNTUNGAN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LENGAP DENGAN WAKTU MAKAN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MUDAH DIREVISI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KARNA DI ULANG ADA STANDAR PURCHASE, FORECAST DAN EMPLOYEE MUDAH MENGIKUTI</a:t>
            </a:r>
          </a:p>
        </p:txBody>
      </p:sp>
    </p:spTree>
    <p:extLst>
      <p:ext uri="{BB962C8B-B14F-4D97-AF65-F5344CB8AC3E}">
        <p14:creationId xmlns:p14="http://schemas.microsoft.com/office/powerpoint/2010/main" val="183023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3"/>
          <a:stretch/>
        </p:blipFill>
        <p:spPr>
          <a:xfrm>
            <a:off x="179512" y="1556792"/>
            <a:ext cx="3197349" cy="384542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55982" y="548680"/>
            <a:ext cx="3041988" cy="707886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CYCLE MENU</a:t>
            </a:r>
            <a:endParaRPr lang="en-US" sz="5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03767" y="2132856"/>
            <a:ext cx="6196565" cy="1569660"/>
          </a:xfrm>
          <a:prstGeom prst="rect">
            <a:avLst/>
          </a:prstGeom>
          <a:solidFill>
            <a:srgbClr val="000000">
              <a:alpha val="21176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KEKURANGAN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MONOTON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MENU TERKADANG TIDAK DI SUKAI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BAHAN MAKANAN TIDAK TERSEDIA DI PASAR.</a:t>
            </a:r>
          </a:p>
        </p:txBody>
      </p:sp>
    </p:spTree>
    <p:extLst>
      <p:ext uri="{BB962C8B-B14F-4D97-AF65-F5344CB8AC3E}">
        <p14:creationId xmlns:p14="http://schemas.microsoft.com/office/powerpoint/2010/main" val="136670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D" dirty="0">
                <a:hlinkClick r:id="rId2"/>
              </a:rPr>
              <a:t>https://docplayer.info/86183661-Kegiatan-belajar-1-pengetahuan-menu.html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81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164</Words>
  <Application>Microsoft Office PowerPoint</Application>
  <PresentationFormat>On-screen Show (4:3)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STATIC AND CYCLE MENUS</dc:title>
  <dc:creator>rezki alhamdi</dc:creator>
  <cp:lastModifiedBy>Marini</cp:lastModifiedBy>
  <cp:revision>18</cp:revision>
  <dcterms:created xsi:type="dcterms:W3CDTF">2006-08-16T00:00:00Z</dcterms:created>
  <dcterms:modified xsi:type="dcterms:W3CDTF">2020-04-14T12:02:25Z</dcterms:modified>
</cp:coreProperties>
</file>