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62" r:id="rId2"/>
    <p:sldId id="263" r:id="rId3"/>
    <p:sldId id="264" r:id="rId4"/>
    <p:sldId id="265" r:id="rId5"/>
    <p:sldId id="266" r:id="rId6"/>
    <p:sldId id="267" r:id="rId7"/>
    <p:sldId id="268" r:id="rId8"/>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5A6"/>
    <a:srgbClr val="5457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D0F1A0-85F0-4006-84EB-AD94AC90FABB}" type="datetimeFigureOut">
              <a:rPr lang="id-ID" smtClean="0"/>
              <a:t>14/04/2020</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866CE-0427-40E4-B9BC-5FA27F896133}" type="slidenum">
              <a:rPr lang="id-ID" smtClean="0"/>
              <a:t>‹#›</a:t>
            </a:fld>
            <a:endParaRPr lang="id-ID"/>
          </a:p>
        </p:txBody>
      </p:sp>
    </p:spTree>
    <p:extLst>
      <p:ext uri="{BB962C8B-B14F-4D97-AF65-F5344CB8AC3E}">
        <p14:creationId xmlns:p14="http://schemas.microsoft.com/office/powerpoint/2010/main" val="2402278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292384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2253833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75849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51602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507777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12228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723727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661885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204464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877936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863583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BF7DA-4102-4475-9703-877235B39C2C}" type="datetimeFigureOut">
              <a:rPr lang="id-ID" smtClean="0">
                <a:solidFill>
                  <a:prstClr val="black">
                    <a:tint val="75000"/>
                  </a:prstClr>
                </a:solidFill>
              </a:rPr>
              <a:pPr/>
              <a:t>14/04/2020</a:t>
            </a:fld>
            <a:endParaRPr lang="id-ID">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431A4F-682D-4C9D-A134-091DA8DDE067}"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38699556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381" y="0"/>
            <a:ext cx="10972800" cy="1143000"/>
          </a:xfrm>
        </p:spPr>
        <p:txBody>
          <a:bodyPr/>
          <a:lstStyle/>
          <a:p>
            <a:r>
              <a:rPr lang="id-ID" dirty="0"/>
              <a:t>Kind of Meal</a:t>
            </a:r>
          </a:p>
        </p:txBody>
      </p:sp>
      <p:sp>
        <p:nvSpPr>
          <p:cNvPr id="3" name="Content Placeholder 2"/>
          <p:cNvSpPr>
            <a:spLocks noGrp="1"/>
          </p:cNvSpPr>
          <p:nvPr>
            <p:ph idx="1"/>
          </p:nvPr>
        </p:nvSpPr>
        <p:spPr>
          <a:xfrm>
            <a:off x="623392" y="1196755"/>
            <a:ext cx="10972800" cy="4525963"/>
          </a:xfrm>
        </p:spPr>
        <p:txBody>
          <a:bodyPr>
            <a:normAutofit/>
          </a:bodyPr>
          <a:lstStyle/>
          <a:p>
            <a:pPr marL="0" indent="0">
              <a:buNone/>
            </a:pPr>
            <a:r>
              <a:rPr lang="id-ID" dirty="0"/>
              <a:t>Menu bervariasi tidak hanya oleh jenis pelanggannya tetapi makan waktu makannya juga.</a:t>
            </a:r>
          </a:p>
          <a:p>
            <a:pPr marL="514350" indent="-514350">
              <a:buFont typeface="+mj-lt"/>
              <a:buAutoNum type="arabicPeriod"/>
            </a:pPr>
            <a:r>
              <a:rPr lang="id-ID" dirty="0"/>
              <a:t>BREAKFAST</a:t>
            </a:r>
          </a:p>
          <a:p>
            <a:pPr marL="0" indent="0" algn="just">
              <a:buNone/>
            </a:pPr>
            <a:r>
              <a:rPr lang="id-ID" dirty="0"/>
              <a:t>Menu sarapan cukup standar dalam satu negara</a:t>
            </a:r>
          </a:p>
          <a:p>
            <a:pPr marL="0" indent="0">
              <a:buNone/>
            </a:pP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463262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836715"/>
            <a:ext cx="10972800" cy="4525963"/>
          </a:xfrm>
        </p:spPr>
        <p:txBody>
          <a:bodyPr>
            <a:normAutofit fontScale="85000" lnSpcReduction="20000"/>
          </a:bodyPr>
          <a:lstStyle/>
          <a:p>
            <a:pPr marL="0" indent="0">
              <a:buNone/>
            </a:pPr>
            <a:r>
              <a:rPr lang="id-ID" dirty="0"/>
              <a:t>LUNCH</a:t>
            </a:r>
          </a:p>
          <a:p>
            <a:r>
              <a:rPr lang="en-US" dirty="0" err="1"/>
              <a:t>Hidangan</a:t>
            </a:r>
            <a:r>
              <a:rPr lang="en-US" dirty="0"/>
              <a:t> </a:t>
            </a:r>
            <a:r>
              <a:rPr lang="en-US" dirty="0" err="1"/>
              <a:t>ini</a:t>
            </a:r>
            <a:r>
              <a:rPr lang="en-US" dirty="0"/>
              <a:t> </a:t>
            </a:r>
            <a:r>
              <a:rPr lang="en-US" dirty="0" err="1"/>
              <a:t>biasanya</a:t>
            </a:r>
            <a:r>
              <a:rPr lang="en-US" dirty="0"/>
              <a:t> </a:t>
            </a:r>
            <a:r>
              <a:rPr lang="en-US" dirty="0" err="1"/>
              <a:t>disajikan</a:t>
            </a:r>
            <a:r>
              <a:rPr lang="en-US" dirty="0"/>
              <a:t> </a:t>
            </a:r>
            <a:r>
              <a:rPr lang="en-US" dirty="0" err="1"/>
              <a:t>dari</a:t>
            </a:r>
            <a:r>
              <a:rPr lang="en-US" dirty="0"/>
              <a:t> jam 12.00 s/d 15.00 </a:t>
            </a:r>
            <a:r>
              <a:rPr lang="en-US" dirty="0" err="1"/>
              <a:t>siang</a:t>
            </a:r>
            <a:r>
              <a:rPr lang="en-US" dirty="0"/>
              <a:t>, </a:t>
            </a:r>
            <a:r>
              <a:rPr lang="en-US" dirty="0" err="1"/>
              <a:t>terdiri</a:t>
            </a:r>
            <a:r>
              <a:rPr lang="en-US" dirty="0"/>
              <a:t> </a:t>
            </a:r>
            <a:r>
              <a:rPr lang="en-US" dirty="0" err="1"/>
              <a:t>dari</a:t>
            </a:r>
            <a:r>
              <a:rPr lang="en-US" dirty="0"/>
              <a:t> </a:t>
            </a:r>
            <a:r>
              <a:rPr lang="en-US" dirty="0" err="1"/>
              <a:t>berbagai</a:t>
            </a:r>
            <a:r>
              <a:rPr lang="en-US" dirty="0"/>
              <a:t> </a:t>
            </a:r>
            <a:r>
              <a:rPr lang="en-US" dirty="0" err="1"/>
              <a:t>macam</a:t>
            </a:r>
            <a:r>
              <a:rPr lang="en-US" dirty="0"/>
              <a:t> </a:t>
            </a:r>
            <a:r>
              <a:rPr lang="en-US" dirty="0" err="1"/>
              <a:t>makanan</a:t>
            </a:r>
            <a:r>
              <a:rPr lang="en-US" dirty="0"/>
              <a:t> </a:t>
            </a:r>
            <a:r>
              <a:rPr lang="en-US" dirty="0" err="1"/>
              <a:t>dari</a:t>
            </a:r>
            <a:r>
              <a:rPr lang="en-US" dirty="0"/>
              <a:t> </a:t>
            </a:r>
            <a:r>
              <a:rPr lang="en-US" dirty="0" err="1"/>
              <a:t>beberapa</a:t>
            </a:r>
            <a:r>
              <a:rPr lang="en-US" dirty="0"/>
              <a:t> </a:t>
            </a:r>
            <a:r>
              <a:rPr lang="en-US" dirty="0" err="1"/>
              <a:t>jenis</a:t>
            </a:r>
            <a:r>
              <a:rPr lang="en-US" dirty="0"/>
              <a:t> </a:t>
            </a:r>
            <a:r>
              <a:rPr lang="en-US" dirty="0" err="1"/>
              <a:t>hidangan</a:t>
            </a:r>
            <a:r>
              <a:rPr lang="en-US" dirty="0"/>
              <a:t> </a:t>
            </a:r>
            <a:r>
              <a:rPr lang="en-US" dirty="0" err="1"/>
              <a:t>mulai</a:t>
            </a:r>
            <a:r>
              <a:rPr lang="en-US" dirty="0"/>
              <a:t> </a:t>
            </a:r>
            <a:r>
              <a:rPr lang="en-US" dirty="0" err="1"/>
              <a:t>dari</a:t>
            </a:r>
            <a:r>
              <a:rPr lang="en-US" dirty="0"/>
              <a:t> appetizers, soup, </a:t>
            </a:r>
            <a:r>
              <a:rPr lang="en-US" dirty="0" err="1"/>
              <a:t>maincourse</a:t>
            </a:r>
            <a:r>
              <a:rPr lang="en-US" dirty="0"/>
              <a:t>, </a:t>
            </a:r>
            <a:r>
              <a:rPr lang="en-US" dirty="0" err="1"/>
              <a:t>desset</a:t>
            </a:r>
            <a:r>
              <a:rPr lang="en-US" dirty="0"/>
              <a:t> dan </a:t>
            </a:r>
            <a:r>
              <a:rPr lang="en-US" dirty="0" err="1"/>
              <a:t>coffe</a:t>
            </a:r>
            <a:r>
              <a:rPr lang="en-US" dirty="0"/>
              <a:t> or tea</a:t>
            </a:r>
          </a:p>
          <a:p>
            <a:r>
              <a:rPr lang="id-ID" dirty="0"/>
              <a:t>Faktor-faktor berikut ini penting untuk dipertimbangkan ketika merencanakan menu makan siang.</a:t>
            </a:r>
            <a:r>
              <a:rPr lang="en-US" dirty="0"/>
              <a:t> </a:t>
            </a:r>
            <a:endParaRPr lang="id-ID" dirty="0"/>
          </a:p>
          <a:p>
            <a:pPr marL="0" indent="0" algn="just">
              <a:buNone/>
            </a:pPr>
            <a:r>
              <a:rPr lang="id-ID" b="1" dirty="0"/>
              <a:t>Speed.</a:t>
            </a:r>
          </a:p>
          <a:p>
            <a:pPr marL="0" indent="0" algn="just">
              <a:buNone/>
            </a:pPr>
            <a:r>
              <a:rPr lang="id-ID" dirty="0"/>
              <a:t>Seperti pelanggan sarapan, makan siang pengunjung biasanya terburu-buru. Mereka umumnya bekerja orang-orang yang memiliki waktu terbatas untuk makan. Makanan harus disiapkan dengan cepat dan mudah untuk melayani dan makan. Sandwich, sup, dan salad item penting pada banyak menu makan siang.</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1860877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6545" y="644239"/>
            <a:ext cx="10972800" cy="4525963"/>
          </a:xfrm>
        </p:spPr>
        <p:txBody>
          <a:bodyPr>
            <a:normAutofit/>
          </a:bodyPr>
          <a:lstStyle/>
          <a:p>
            <a:r>
              <a:rPr lang="id-ID" b="1" dirty="0"/>
              <a:t>Simplicity.</a:t>
            </a:r>
          </a:p>
          <a:p>
            <a:pPr marL="0" indent="0">
              <a:buNone/>
            </a:pPr>
            <a:r>
              <a:rPr lang="id-ID" dirty="0"/>
              <a:t>Menu pilihan yang lebih sedikit, dan course sedikit dilayani. Dalam banyak kasus, pelanggan pilih hanya satu saja. Makan siang spesial- kombinasi dari dua atau tiga item, seperti</a:t>
            </a:r>
          </a:p>
          <a:p>
            <a:pPr marL="0" indent="0">
              <a:buNone/>
            </a:pPr>
            <a:r>
              <a:rPr lang="id-ID" dirty="0"/>
              <a:t>sebagai sup dan sandwich atau  salad, ditawarkan dengan satu harga-memenuhi kebutuhan untuk kesederhanaan dan kecepatan.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601107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2" y="836715"/>
            <a:ext cx="10972800" cy="4525963"/>
          </a:xfrm>
        </p:spPr>
        <p:txBody>
          <a:bodyPr>
            <a:normAutofit/>
          </a:bodyPr>
          <a:lstStyle/>
          <a:p>
            <a:r>
              <a:rPr lang="id-ID" b="1" dirty="0"/>
              <a:t>Variety</a:t>
            </a:r>
          </a:p>
          <a:p>
            <a:pPr marL="0" indent="0">
              <a:buNone/>
            </a:pPr>
            <a:r>
              <a:rPr lang="id-ID" dirty="0"/>
              <a:t>menu makan siang harus memiliki berbagai jenis . Hal ini karena banyak pelanggan makan di restoran yang sama beberapa kali seminggu atau bahkan setiap hari. Dalam rangka menjaga pelanggan, banyak pelaku kuliner  menawarkan beberapa makan siang spesial setiap hari, sehingga selalu ada sesuatu yang baru pada menu.</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1585620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2" y="908723"/>
            <a:ext cx="10972800" cy="4525963"/>
          </a:xfrm>
        </p:spPr>
        <p:txBody>
          <a:bodyPr>
            <a:normAutofit lnSpcReduction="10000"/>
          </a:bodyPr>
          <a:lstStyle/>
          <a:p>
            <a:r>
              <a:rPr lang="id-ID" dirty="0"/>
              <a:t>DINNER</a:t>
            </a:r>
          </a:p>
          <a:p>
            <a:pPr marL="0" indent="0">
              <a:buNone/>
            </a:pPr>
            <a:r>
              <a:rPr lang="en-ID" dirty="0" err="1"/>
              <a:t>Hidangan</a:t>
            </a:r>
            <a:r>
              <a:rPr lang="en-ID" dirty="0"/>
              <a:t> </a:t>
            </a:r>
            <a:r>
              <a:rPr lang="en-ID" dirty="0" err="1"/>
              <a:t>ini</a:t>
            </a:r>
            <a:r>
              <a:rPr lang="en-ID" dirty="0"/>
              <a:t> </a:t>
            </a:r>
            <a:r>
              <a:rPr lang="en-ID" dirty="0" err="1"/>
              <a:t>biasanya</a:t>
            </a:r>
            <a:r>
              <a:rPr lang="en-ID" dirty="0"/>
              <a:t> </a:t>
            </a:r>
            <a:r>
              <a:rPr lang="en-ID" dirty="0" err="1"/>
              <a:t>disajikan</a:t>
            </a:r>
            <a:r>
              <a:rPr lang="en-ID" dirty="0"/>
              <a:t> </a:t>
            </a:r>
            <a:r>
              <a:rPr lang="en-ID" dirty="0" err="1"/>
              <a:t>anatara</a:t>
            </a:r>
            <a:r>
              <a:rPr lang="en-ID" dirty="0"/>
              <a:t> jam 19.00 s/d 23.00 </a:t>
            </a:r>
            <a:r>
              <a:rPr lang="en-ID" dirty="0" err="1"/>
              <a:t>malam</a:t>
            </a:r>
            <a:r>
              <a:rPr lang="en-ID" dirty="0"/>
              <a:t>, </a:t>
            </a:r>
            <a:r>
              <a:rPr lang="en-ID" dirty="0" err="1"/>
              <a:t>lebih</a:t>
            </a:r>
            <a:r>
              <a:rPr lang="en-ID" dirty="0"/>
              <a:t> </a:t>
            </a:r>
            <a:r>
              <a:rPr lang="en-ID" dirty="0" err="1"/>
              <a:t>lengkap</a:t>
            </a:r>
            <a:r>
              <a:rPr lang="en-ID" dirty="0"/>
              <a:t> dan </a:t>
            </a:r>
            <a:r>
              <a:rPr lang="en-ID" dirty="0" err="1"/>
              <a:t>berat</a:t>
            </a:r>
            <a:r>
              <a:rPr lang="en-ID" dirty="0"/>
              <a:t> </a:t>
            </a:r>
            <a:r>
              <a:rPr lang="en-ID" dirty="0" err="1"/>
              <a:t>dari</a:t>
            </a:r>
            <a:r>
              <a:rPr lang="en-ID" dirty="0"/>
              <a:t> </a:t>
            </a:r>
            <a:r>
              <a:rPr lang="en-ID" dirty="0" err="1"/>
              <a:t>hidangan</a:t>
            </a:r>
            <a:r>
              <a:rPr lang="en-ID" dirty="0"/>
              <a:t> </a:t>
            </a:r>
            <a:r>
              <a:rPr lang="en-ID" dirty="0" err="1"/>
              <a:t>makan</a:t>
            </a:r>
            <a:r>
              <a:rPr lang="en-ID" dirty="0"/>
              <a:t> </a:t>
            </a:r>
            <a:r>
              <a:rPr lang="en-ID" dirty="0" err="1"/>
              <a:t>siang</a:t>
            </a:r>
            <a:r>
              <a:rPr lang="en-ID" dirty="0"/>
              <a:t>. </a:t>
            </a:r>
            <a:r>
              <a:rPr lang="id-ID" dirty="0"/>
              <a:t>Makan malam biasanya makan utama dan dimakan dengan cara yang lebih santai daripada sarapan atau makan siang.  Orang datang ke restoran untuk bersantai . menu makan malam menawarkan lebih banyak pilihan dan course lebih. Tidak mengherankan, harga dan rata-rata  juga lebih tinggi dari pada makan siang.</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3389357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2" y="908723"/>
            <a:ext cx="10972800" cy="4525963"/>
          </a:xfrm>
        </p:spPr>
        <p:txBody>
          <a:bodyPr>
            <a:normAutofit fontScale="92500"/>
          </a:bodyPr>
          <a:lstStyle/>
          <a:p>
            <a:pPr marL="0" indent="0">
              <a:buNone/>
            </a:pPr>
            <a:r>
              <a:rPr lang="id-ID" b="1" dirty="0"/>
              <a:t>Brunch</a:t>
            </a:r>
            <a:br>
              <a:rPr lang="id-ID" dirty="0"/>
            </a:br>
            <a:r>
              <a:rPr lang="id-ID" dirty="0"/>
              <a:t>Jam makan di antara makan pagi dan makan siang. Sekitar jam 10 sampai jam 11. Biasanya ini dilakukan oleh orang yang tidak sempat sarapan. Menu brunch posisinya lebih berat dari menu breakfast.</a:t>
            </a:r>
          </a:p>
          <a:p>
            <a:pPr marL="0" indent="0">
              <a:buNone/>
            </a:pPr>
            <a:r>
              <a:rPr lang="id-ID" b="1" dirty="0"/>
              <a:t>Supper</a:t>
            </a:r>
            <a:br>
              <a:rPr lang="id-ID" dirty="0"/>
            </a:br>
            <a:r>
              <a:rPr lang="id-ID" dirty="0"/>
              <a:t>jam makan ini antara pukul 2</a:t>
            </a:r>
            <a:r>
              <a:rPr lang="en-US" dirty="0"/>
              <a:t>3</a:t>
            </a:r>
            <a:r>
              <a:rPr lang="id-ID" dirty="0"/>
              <a:t>.00 – 0</a:t>
            </a:r>
            <a:r>
              <a:rPr lang="en-US" dirty="0"/>
              <a:t>3</a:t>
            </a:r>
            <a:r>
              <a:rPr lang="id-ID" dirty="0"/>
              <a:t>.00. Beda dengan dinner, supper merupakan makan malam yang hampir mendekati waktu tidur. Kalau anda makan jam 9 malam, maka itu bukan dinner, tapi supper.</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3803367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id-ID" dirty="0"/>
              <a:t>Di indonesia, antara makan pagi-siang dan malam tidak jauh berbeda karena main dish adalah nasi. porsinya makan pagi lebih sedikit di bandingkan dengan yang lain.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31" y="5661248"/>
            <a:ext cx="2308855" cy="1196752"/>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4036" y="5777226"/>
            <a:ext cx="1827333" cy="1061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3821" y="5830776"/>
            <a:ext cx="2030673"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8075" y="5830773"/>
            <a:ext cx="2351584" cy="1005980"/>
          </a:xfrm>
          <a:prstGeom prst="rect">
            <a:avLst/>
          </a:prstGeom>
        </p:spPr>
      </p:pic>
      <p:pic>
        <p:nvPicPr>
          <p:cNvPr id="8" name="Content Placeholder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2386" y="5777225"/>
            <a:ext cx="2400265" cy="1080777"/>
          </a:xfrm>
          <a:prstGeom prst="rect">
            <a:avLst/>
          </a:prstGeom>
        </p:spPr>
      </p:pic>
    </p:spTree>
    <p:extLst>
      <p:ext uri="{BB962C8B-B14F-4D97-AF65-F5344CB8AC3E}">
        <p14:creationId xmlns:p14="http://schemas.microsoft.com/office/powerpoint/2010/main" val="2459752836"/>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407</Words>
  <Application>Microsoft Office PowerPoint</Application>
  <PresentationFormat>Widescreen</PresentationFormat>
  <Paragraphs>19</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2_Office Theme</vt:lpstr>
      <vt:lpstr>Kind of Meal</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rezki alhamdi</dc:creator>
  <cp:lastModifiedBy>Marini</cp:lastModifiedBy>
  <cp:revision>27</cp:revision>
  <dcterms:created xsi:type="dcterms:W3CDTF">2018-03-13T03:05:36Z</dcterms:created>
  <dcterms:modified xsi:type="dcterms:W3CDTF">2020-04-14T12:03:15Z</dcterms:modified>
</cp:coreProperties>
</file>