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2" r:id="rId2"/>
    <p:sldId id="273" r:id="rId3"/>
    <p:sldId id="274" r:id="rId4"/>
    <p:sldId id="286" r:id="rId5"/>
    <p:sldId id="287" r:id="rId6"/>
    <p:sldId id="276" r:id="rId7"/>
    <p:sldId id="263" r:id="rId8"/>
    <p:sldId id="264" r:id="rId9"/>
    <p:sldId id="265" r:id="rId10"/>
    <p:sldId id="268" r:id="rId11"/>
    <p:sldId id="270" r:id="rId12"/>
    <p:sldId id="271" r:id="rId13"/>
    <p:sldId id="279" r:id="rId14"/>
    <p:sldId id="28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20AF"/>
    <a:srgbClr val="1D3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AAFD1-8A0C-48DC-A69C-A89672E1CFC5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DCA1F-3134-4A9C-A264-0E92B200265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223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3452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7229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361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2282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593956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9736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17044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798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5084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60002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562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583DD08-F691-464D-9DB7-4BD2E1958323}" type="datetimeFigureOut">
              <a:rPr lang="id-ID" smtClean="0"/>
              <a:t>21/01/2020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A040476-19A0-4FE6-9AC4-50F3F198DBAF}" type="slidenum">
              <a:rPr lang="id-ID" smtClean="0"/>
              <a:t>‹#›</a:t>
            </a:fld>
            <a:endParaRPr lang="id-ID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5125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businessinsider/videos/226296458375092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2"/>
            <a:ext cx="10871200" cy="1829761"/>
          </a:xfrm>
        </p:spPr>
        <p:txBody>
          <a:bodyPr>
            <a:normAutofit/>
          </a:bodyPr>
          <a:lstStyle/>
          <a:p>
            <a:r>
              <a:rPr lang="en-US" dirty="0">
                <a:latin typeface="Abbess" pitchFamily="2" charset="0"/>
              </a:rPr>
              <a:t>MENU KNOWLEDGE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Pengetahuan</a:t>
            </a:r>
            <a:r>
              <a:rPr lang="en-US" dirty="0"/>
              <a:t> Menu</a:t>
            </a:r>
          </a:p>
        </p:txBody>
      </p:sp>
    </p:spTree>
    <p:extLst>
      <p:ext uri="{BB962C8B-B14F-4D97-AF65-F5344CB8AC3E}">
        <p14:creationId xmlns:p14="http://schemas.microsoft.com/office/powerpoint/2010/main" val="1970340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PENTINGNYA</a:t>
            </a:r>
            <a:r>
              <a:rPr lang="id-ID" sz="7200" b="1" dirty="0"/>
              <a:t> MENU</a:t>
            </a:r>
            <a:endParaRPr lang="id-ID" b="1" dirty="0"/>
          </a:p>
        </p:txBody>
      </p:sp>
      <p:sp>
        <p:nvSpPr>
          <p:cNvPr id="8" name="Rounded Rectangle 7"/>
          <p:cNvSpPr/>
          <p:nvPr/>
        </p:nvSpPr>
        <p:spPr>
          <a:xfrm>
            <a:off x="1017640" y="1923896"/>
            <a:ext cx="6965042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8380215" y="1977512"/>
            <a:ext cx="3539613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r>
              <a:rPr lang="id-ID" sz="2800" b="1" dirty="0">
                <a:solidFill>
                  <a:srgbClr val="FFFF00"/>
                </a:solidFill>
              </a:rPr>
              <a:t>company</a:t>
            </a:r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12" name="TextBox 11"/>
          <p:cNvSpPr txBox="1"/>
          <p:nvPr/>
        </p:nvSpPr>
        <p:spPr>
          <a:xfrm>
            <a:off x="1614784" y="2963779"/>
            <a:ext cx="63678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Marketing Implications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Determine Staff Needs (</a:t>
            </a: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</a:rPr>
              <a:t>Kebutuhan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SDM)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Scope of Operational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</a:rPr>
              <a:t>Investement</a:t>
            </a: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137" y="2896675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09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183" y="28753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Type of design menu</a:t>
            </a:r>
            <a:endParaRPr lang="id-ID" b="1" dirty="0"/>
          </a:p>
        </p:txBody>
      </p:sp>
      <p:sp>
        <p:nvSpPr>
          <p:cNvPr id="8" name="Rounded Rectangle 7"/>
          <p:cNvSpPr/>
          <p:nvPr/>
        </p:nvSpPr>
        <p:spPr>
          <a:xfrm>
            <a:off x="7998882" y="3001921"/>
            <a:ext cx="2080346" cy="230676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12" name="TextBox 11"/>
          <p:cNvSpPr txBox="1"/>
          <p:nvPr/>
        </p:nvSpPr>
        <p:spPr>
          <a:xfrm>
            <a:off x="2708230" y="2353941"/>
            <a:ext cx="5147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sz="2400" b="1" dirty="0">
              <a:solidFill>
                <a:schemeClr val="bg1"/>
              </a:solidFill>
            </a:endParaRPr>
          </a:p>
          <a:p>
            <a:endParaRPr lang="id-ID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Image result for contoh menu makanan">
            <a:extLst>
              <a:ext uri="{FF2B5EF4-FFF2-40B4-BE49-F238E27FC236}">
                <a16:creationId xmlns:a16="http://schemas.microsoft.com/office/drawing/2014/main" id="{F0C1DE15-8B04-49E6-B8A1-AC2DAB0FE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90" y="1310084"/>
            <a:ext cx="4310677" cy="267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ontoh menu makanan">
            <a:extLst>
              <a:ext uri="{FF2B5EF4-FFF2-40B4-BE49-F238E27FC236}">
                <a16:creationId xmlns:a16="http://schemas.microsoft.com/office/drawing/2014/main" id="{54D14855-42D1-4E7D-BDA4-3FBD3FBDB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025" y="4054602"/>
            <a:ext cx="2217081" cy="293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contoh spanduk menu">
            <a:extLst>
              <a:ext uri="{FF2B5EF4-FFF2-40B4-BE49-F238E27FC236}">
                <a16:creationId xmlns:a16="http://schemas.microsoft.com/office/drawing/2014/main" id="{63A597FA-C165-4C54-A9F1-0F86DD05D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668" y="1327056"/>
            <a:ext cx="4582135" cy="26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8" descr="Related image">
            <a:extLst>
              <a:ext uri="{FF2B5EF4-FFF2-40B4-BE49-F238E27FC236}">
                <a16:creationId xmlns:a16="http://schemas.microsoft.com/office/drawing/2014/main" id="{D9BF6858-2E0A-458E-9D67-EFB6D6A70F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AutoShape 20" descr="Related image">
            <a:extLst>
              <a:ext uri="{FF2B5EF4-FFF2-40B4-BE49-F238E27FC236}">
                <a16:creationId xmlns:a16="http://schemas.microsoft.com/office/drawing/2014/main" id="{7187C3D7-ECCE-48EE-A096-EC2962B4B2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1046" name="Picture 22" descr="Related image">
            <a:extLst>
              <a:ext uri="{FF2B5EF4-FFF2-40B4-BE49-F238E27FC236}">
                <a16:creationId xmlns:a16="http://schemas.microsoft.com/office/drawing/2014/main" id="{99640352-5AEA-4D34-9ACF-BAC1576C7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90" y="4054602"/>
            <a:ext cx="3602208" cy="27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Related image">
            <a:extLst>
              <a:ext uri="{FF2B5EF4-FFF2-40B4-BE49-F238E27FC236}">
                <a16:creationId xmlns:a16="http://schemas.microsoft.com/office/drawing/2014/main" id="{CF5830BA-BC79-48D1-B832-3BCB060E0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107" y="4094872"/>
            <a:ext cx="3736208" cy="282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Blackboard Restaurant Menu - Food Menus Print Templates">
            <a:extLst>
              <a:ext uri="{FF2B5EF4-FFF2-40B4-BE49-F238E27FC236}">
                <a16:creationId xmlns:a16="http://schemas.microsoft.com/office/drawing/2014/main" id="{C632125B-38DC-4FA4-8E7D-B9B5BD3ED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315" y="1327438"/>
            <a:ext cx="2352626" cy="545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321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66092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7200" b="1" dirty="0"/>
              <a:t>Items on the menu ??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4194301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430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484" y="845574"/>
            <a:ext cx="3805084" cy="57666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Breakfast menu</a:t>
            </a: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Brunch menu</a:t>
            </a: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Lunch menu</a:t>
            </a: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Dinner  menu</a:t>
            </a: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Supper menu</a:t>
            </a:r>
          </a:p>
          <a:p>
            <a:pPr algn="ctr"/>
            <a:endParaRPr lang="id-ID" dirty="0"/>
          </a:p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79613" y="845574"/>
            <a:ext cx="3805084" cy="57666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Ala carte menu</a:t>
            </a:r>
            <a:endParaRPr lang="en-US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r>
              <a:rPr lang="id-ID" dirty="0"/>
              <a:t>Table d hote menu</a:t>
            </a:r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Combination Menu</a:t>
            </a:r>
          </a:p>
        </p:txBody>
      </p:sp>
      <p:sp>
        <p:nvSpPr>
          <p:cNvPr id="7" name="Rectangle 6"/>
          <p:cNvSpPr/>
          <p:nvPr/>
        </p:nvSpPr>
        <p:spPr>
          <a:xfrm>
            <a:off x="8158731" y="1850923"/>
            <a:ext cx="3805084" cy="476127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Wedding</a:t>
            </a:r>
            <a:endParaRPr lang="en-US" dirty="0"/>
          </a:p>
          <a:p>
            <a:pPr algn="ctr"/>
            <a:endParaRPr lang="id-ID" dirty="0"/>
          </a:p>
          <a:p>
            <a:pPr algn="ctr"/>
            <a:r>
              <a:rPr lang="id-ID" dirty="0"/>
              <a:t>Catering</a:t>
            </a:r>
            <a:endParaRPr lang="en-US" dirty="0"/>
          </a:p>
          <a:p>
            <a:pPr algn="ctr"/>
            <a:endParaRPr lang="id-ID" dirty="0"/>
          </a:p>
          <a:p>
            <a:pPr algn="ctr"/>
            <a:r>
              <a:rPr lang="en-US" dirty="0"/>
              <a:t>Poolside Menu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Children Menu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Diet menu</a:t>
            </a:r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136193" y="845574"/>
            <a:ext cx="3805084" cy="17648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By </a:t>
            </a:r>
            <a:r>
              <a:rPr lang="en-US" sz="3200" b="1" dirty="0" err="1"/>
              <a:t>Speciality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147484" y="845574"/>
            <a:ext cx="3805084" cy="17648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By Meal Time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4179613" y="845574"/>
            <a:ext cx="3805084" cy="17648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By Price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50171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7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76200" y="5176911"/>
            <a:ext cx="12192000" cy="1266092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hlinkClick r:id="rId3"/>
              </a:rPr>
              <a:t>https://www.facebook.com/businessinsider/videos/226296458375092/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899802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Perkuliahan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id-ID" b="1" dirty="0"/>
              <a:t>Toleransi telat 15 menit.</a:t>
            </a:r>
          </a:p>
          <a:p>
            <a:pPr marL="624078" indent="-514350">
              <a:buFont typeface="+mj-lt"/>
              <a:buAutoNum type="arabicPeriod"/>
            </a:pPr>
            <a:r>
              <a:rPr lang="id-ID" b="1" dirty="0"/>
              <a:t>Soal ujian </a:t>
            </a:r>
            <a:r>
              <a:rPr lang="en-US" b="1" dirty="0"/>
              <a:t>UTS</a:t>
            </a:r>
            <a:r>
              <a:rPr lang="id-ID" b="1" dirty="0"/>
              <a:t> </a:t>
            </a:r>
            <a:r>
              <a:rPr lang="en-US" b="1" dirty="0"/>
              <a:t>5</a:t>
            </a:r>
            <a:r>
              <a:rPr lang="id-ID" b="1" dirty="0"/>
              <a:t> soal </a:t>
            </a:r>
            <a:r>
              <a:rPr lang="en-US" b="1" dirty="0" err="1"/>
              <a:t>esay</a:t>
            </a:r>
            <a:r>
              <a:rPr lang="id-ID" b="1" dirty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id-ID" b="1" dirty="0"/>
              <a:t>Soal ujian UAS </a:t>
            </a:r>
            <a:r>
              <a:rPr lang="en-US" b="1" dirty="0"/>
              <a:t>5</a:t>
            </a:r>
            <a:r>
              <a:rPr lang="id-ID" b="1" dirty="0"/>
              <a:t> soal </a:t>
            </a:r>
            <a:r>
              <a:rPr lang="en-US" b="1" dirty="0" err="1"/>
              <a:t>esay</a:t>
            </a:r>
            <a:r>
              <a:rPr lang="id-ID" b="1" dirty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id-ID" b="1" dirty="0"/>
              <a:t>Komposisi penilaian</a:t>
            </a:r>
          </a:p>
          <a:p>
            <a:pPr marL="624078" indent="-514350">
              <a:buFont typeface="+mj-lt"/>
              <a:buAutoNum type="arabicPeriod"/>
            </a:pPr>
            <a:r>
              <a:rPr lang="id-ID" b="1" dirty="0"/>
              <a:t>penilaian</a:t>
            </a:r>
          </a:p>
          <a:p>
            <a:pPr marL="109728" indent="0">
              <a:buNone/>
            </a:pPr>
            <a:r>
              <a:rPr lang="id-ID" b="1" dirty="0"/>
              <a:t>Kehadiran 50 %</a:t>
            </a:r>
          </a:p>
          <a:p>
            <a:pPr marL="109728" indent="0">
              <a:buNone/>
            </a:pPr>
            <a:r>
              <a:rPr lang="id-ID" b="1" dirty="0"/>
              <a:t>Daily actifity </a:t>
            </a:r>
            <a:r>
              <a:rPr lang="en-US" b="1" dirty="0"/>
              <a:t> 30%</a:t>
            </a:r>
          </a:p>
          <a:p>
            <a:pPr marL="109728" indent="0">
              <a:buNone/>
            </a:pPr>
            <a:endParaRPr lang="en-US" dirty="0"/>
          </a:p>
          <a:p>
            <a:pPr marL="1147762" indent="-514350">
              <a:buFont typeface="+mj-lt"/>
              <a:buAutoNum type="arabicPeriod"/>
            </a:pPr>
            <a:endParaRPr lang="en-US" dirty="0"/>
          </a:p>
          <a:p>
            <a:pPr marL="624078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28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8036877"/>
              </p:ext>
            </p:extLst>
          </p:nvPr>
        </p:nvGraphicFramePr>
        <p:xfrm>
          <a:off x="1125414" y="299196"/>
          <a:ext cx="10456985" cy="6142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3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PERTEMUAN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MATERI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Kontrak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perkuliahan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efenisi menu,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ungsi menu,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Pentingnya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menu.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7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Pembagian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menu, Bagan menu,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Jenis-jenis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menu,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Bentuk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 (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 d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hote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A’la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Carte, cyclical menu,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dll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Rancangan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Buffet menu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dan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healty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Breakfast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menu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Lunch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menu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Dinner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menu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97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Tampilan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 dan 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Kerangka menu 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Peruntukan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 dan 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Menu modern sesuia dengan course.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Analisis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Penyususnan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menu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65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  <a:r>
                        <a:rPr lang="id-ID" sz="1600" dirty="0"/>
                        <a:t>2</a:t>
                      </a:r>
                      <a:endParaRPr lang="en-U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Presentasi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kelompok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Presentasi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kelompok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323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4424"/>
          </a:xfrm>
        </p:spPr>
      </p:pic>
      <p:sp>
        <p:nvSpPr>
          <p:cNvPr id="5" name="TextBox 4"/>
          <p:cNvSpPr txBox="1"/>
          <p:nvPr/>
        </p:nvSpPr>
        <p:spPr>
          <a:xfrm>
            <a:off x="2469686" y="1617702"/>
            <a:ext cx="3626314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6600" b="1" dirty="0">
                <a:solidFill>
                  <a:srgbClr val="FFFF00"/>
                </a:solidFill>
              </a:rPr>
              <a:t>Menu ???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44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DEFINITION OF MENU</a:t>
            </a:r>
            <a:endParaRPr lang="id-ID" sz="11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-1" y="1966556"/>
            <a:ext cx="12192000" cy="3654688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12" name="TextBox 11"/>
          <p:cNvSpPr txBox="1"/>
          <p:nvPr/>
        </p:nvSpPr>
        <p:spPr>
          <a:xfrm>
            <a:off x="224880" y="2292358"/>
            <a:ext cx="11742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Menu is a list of food and beverage items that can be offered by a food service outlet. 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33508C-94D5-4CC0-939C-1B9DA355CB58}"/>
              </a:ext>
            </a:extLst>
          </p:cNvPr>
          <p:cNvSpPr txBox="1"/>
          <p:nvPr/>
        </p:nvSpPr>
        <p:spPr>
          <a:xfrm>
            <a:off x="301081" y="3571921"/>
            <a:ext cx="11742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Menu    </a:t>
            </a:r>
          </a:p>
          <a:p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  Le Menu like much of the terminology of cuisine, is French in </a:t>
            </a: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</a:rPr>
              <a:t>origen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. </a:t>
            </a:r>
          </a:p>
          <a:p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  The bill of fare is English call it.</a:t>
            </a:r>
          </a:p>
          <a:p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7" name="Arrow: Bent-Up 6">
            <a:extLst>
              <a:ext uri="{FF2B5EF4-FFF2-40B4-BE49-F238E27FC236}">
                <a16:creationId xmlns:a16="http://schemas.microsoft.com/office/drawing/2014/main" id="{E9DC5221-9A0C-412F-A7C1-B3AE8D72CC92}"/>
              </a:ext>
            </a:extLst>
          </p:cNvPr>
          <p:cNvSpPr/>
          <p:nvPr/>
        </p:nvSpPr>
        <p:spPr>
          <a:xfrm rot="5400000">
            <a:off x="477625" y="4036754"/>
            <a:ext cx="282018" cy="253907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B82E5782-AA97-4A28-A909-0E545403B2A5}"/>
              </a:ext>
            </a:extLst>
          </p:cNvPr>
          <p:cNvSpPr/>
          <p:nvPr/>
        </p:nvSpPr>
        <p:spPr>
          <a:xfrm rot="5400000">
            <a:off x="477625" y="4417595"/>
            <a:ext cx="282018" cy="253907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1025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5" name="Rounded Rectangular Callout 4"/>
          <p:cNvSpPr/>
          <p:nvPr/>
        </p:nvSpPr>
        <p:spPr>
          <a:xfrm>
            <a:off x="5073445" y="0"/>
            <a:ext cx="3775587" cy="1519084"/>
          </a:xfrm>
          <a:prstGeom prst="wedgeRoundRectCallout">
            <a:avLst>
              <a:gd name="adj1" fmla="val -17772"/>
              <a:gd name="adj2" fmla="val 906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Why have a menu</a:t>
            </a:r>
            <a:r>
              <a:rPr lang="id-ID" sz="3200" b="1" dirty="0">
                <a:solidFill>
                  <a:srgbClr val="FFFF00"/>
                </a:solidFill>
              </a:rPr>
              <a:t>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7565922" y="4630993"/>
            <a:ext cx="4070555" cy="2050026"/>
          </a:xfrm>
          <a:prstGeom prst="wedgeEllipseCallout">
            <a:avLst>
              <a:gd name="adj1" fmla="val 2717"/>
              <a:gd name="adj2" fmla="val -900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Why menu is important ???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250723" y="221226"/>
            <a:ext cx="1696064" cy="914400"/>
          </a:xfrm>
          <a:prstGeom prst="wedgeEllipseCallout">
            <a:avLst>
              <a:gd name="adj1" fmla="val 64384"/>
              <a:gd name="adj2" fmla="val 302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b="1" dirty="0">
                <a:solidFill>
                  <a:srgbClr val="FFFF00"/>
                </a:solidFill>
              </a:rPr>
              <a:t>????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The importance of the menu</a:t>
            </a:r>
            <a:endParaRPr lang="id-ID" b="1" dirty="0"/>
          </a:p>
        </p:txBody>
      </p:sp>
      <p:sp>
        <p:nvSpPr>
          <p:cNvPr id="6" name="Rounded Rectangle 5"/>
          <p:cNvSpPr/>
          <p:nvPr/>
        </p:nvSpPr>
        <p:spPr>
          <a:xfrm>
            <a:off x="523567" y="1923896"/>
            <a:ext cx="3539613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r>
              <a:rPr lang="en-US" sz="3200" b="1" dirty="0">
                <a:solidFill>
                  <a:srgbClr val="FFFF00"/>
                </a:solidFill>
              </a:rPr>
              <a:t>Chef</a:t>
            </a:r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84" y="2331474"/>
            <a:ext cx="2748578" cy="27485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4586745" y="1923896"/>
            <a:ext cx="7340893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 flipH="1">
            <a:off x="4586745" y="2669759"/>
            <a:ext cx="73408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Product Preparation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Type of Material and Equipment</a:t>
            </a:r>
          </a:p>
          <a:p>
            <a:pPr marL="457200" indent="-457200">
              <a:buFontTx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Ingredients</a:t>
            </a:r>
          </a:p>
          <a:p>
            <a:pPr marL="457200" indent="-457200">
              <a:buAutoNum type="arabicPeriod"/>
            </a:pP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pPr marL="457200" indent="-457200">
              <a:buAutoNum type="arabicPeriod"/>
            </a:pP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id-ID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093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The importance of the menu</a:t>
            </a:r>
            <a:endParaRPr lang="id-ID" b="1" dirty="0"/>
          </a:p>
        </p:txBody>
      </p:sp>
      <p:sp>
        <p:nvSpPr>
          <p:cNvPr id="8" name="Rounded Rectangle 7"/>
          <p:cNvSpPr/>
          <p:nvPr/>
        </p:nvSpPr>
        <p:spPr>
          <a:xfrm>
            <a:off x="333315" y="1720107"/>
            <a:ext cx="3539613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r>
              <a:rPr lang="id-ID" sz="3200" dirty="0">
                <a:solidFill>
                  <a:srgbClr val="FFFF00"/>
                </a:solidFill>
              </a:rPr>
              <a:t>WAITER</a:t>
            </a:r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4206241" y="1463040"/>
            <a:ext cx="7713588" cy="5392606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778" y="2764274"/>
            <a:ext cx="1825069" cy="21498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4485445" y="1528555"/>
            <a:ext cx="717667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Types of service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Information source for preparing necessary food equipment (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Sumber informasi untuk penyiapan peralatan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saji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yang </a:t>
            </a: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</a:rPr>
              <a:t>diperlukan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.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Source of information for waiters about the products that will be offered to customers (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Sumber informasi bagi pramusaji tentang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produk yang akan ditawarkan kepada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pelangga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n)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etermine table set up.</a:t>
            </a: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For </a:t>
            </a: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</a:rPr>
              <a:t>aesy</a:t>
            </a:r>
            <a:r>
              <a:rPr lang="id-ID" sz="2400" b="1" dirty="0">
                <a:solidFill>
                  <a:schemeClr val="bg1"/>
                </a:solidFill>
                <a:latin typeface="Comic Sans MS" pitchFamily="66" charset="0"/>
              </a:rPr>
              <a:t> taking order</a:t>
            </a: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17688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54"/>
            <a:ext cx="12192000" cy="6800493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283110"/>
          </a:xfrm>
          <a:prstGeom prst="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The importance of the menu</a:t>
            </a:r>
            <a:endParaRPr lang="id-ID" sz="72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1017640" y="1923896"/>
            <a:ext cx="6965042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8380215" y="1977512"/>
            <a:ext cx="3539613" cy="4645742"/>
          </a:xfrm>
          <a:prstGeom prst="roundRect">
            <a:avLst/>
          </a:prstGeom>
          <a:solidFill>
            <a:srgbClr val="000000">
              <a:alpha val="69020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2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endParaRPr lang="id-ID" sz="3600" dirty="0"/>
          </a:p>
          <a:p>
            <a:pPr algn="ctr"/>
            <a:r>
              <a:rPr lang="id-ID" sz="2800" b="1" dirty="0">
                <a:solidFill>
                  <a:srgbClr val="FFFF00"/>
                </a:solidFill>
              </a:rPr>
              <a:t>COSTUMER</a:t>
            </a:r>
            <a:endParaRPr lang="id-ID" sz="2400" b="1" dirty="0">
              <a:solidFill>
                <a:srgbClr val="FFFF00"/>
              </a:solidFill>
            </a:endParaRPr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  <a:p>
            <a:pPr algn="ctr"/>
            <a:endParaRPr lang="id-ID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230" y="2628646"/>
            <a:ext cx="2153570" cy="21535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71600" y="2809108"/>
            <a:ext cx="61353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/>
                </a:solidFill>
                <a:latin typeface="Comic Sans MS" pitchFamily="66" charset="0"/>
              </a:rPr>
              <a:t>Source of information about food that can be ordered at the restaurant (avoid allergies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/>
                </a:solidFill>
                <a:latin typeface="Comic Sans MS" pitchFamily="66" charset="0"/>
              </a:rPr>
              <a:t>As a guideline in the ability to buy food.</a:t>
            </a:r>
            <a:endParaRPr lang="id-ID" sz="2400" b="1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id-ID" sz="2400" b="1" dirty="0">
              <a:solidFill>
                <a:schemeClr val="bg1"/>
              </a:solidFill>
            </a:endParaRPr>
          </a:p>
          <a:p>
            <a:endParaRPr lang="id-ID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0528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498</TotalTime>
  <Words>370</Words>
  <Application>Microsoft Office PowerPoint</Application>
  <PresentationFormat>Widescreen</PresentationFormat>
  <Paragraphs>223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Abbess</vt:lpstr>
      <vt:lpstr>Calibri</vt:lpstr>
      <vt:lpstr>Comic Sans MS</vt:lpstr>
      <vt:lpstr>Franklin Gothic Book</vt:lpstr>
      <vt:lpstr>Crop</vt:lpstr>
      <vt:lpstr>MENU KNOWLEDGE</vt:lpstr>
      <vt:lpstr>Kontrak Perkuliahan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rezki alhamdi</dc:creator>
  <cp:lastModifiedBy>Marini</cp:lastModifiedBy>
  <cp:revision>71</cp:revision>
  <dcterms:created xsi:type="dcterms:W3CDTF">2018-01-31T15:24:00Z</dcterms:created>
  <dcterms:modified xsi:type="dcterms:W3CDTF">2020-01-21T09:39:15Z</dcterms:modified>
</cp:coreProperties>
</file>