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6" r:id="rId2"/>
    <p:sldMasterId id="2147483654" r:id="rId3"/>
  </p:sldMasterIdLst>
  <p:handoutMasterIdLst>
    <p:handoutMasterId r:id="rId23"/>
  </p:handoutMasterIdLst>
  <p:sldIdLst>
    <p:sldId id="284" r:id="rId4"/>
    <p:sldId id="318" r:id="rId5"/>
    <p:sldId id="31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1" r:id="rId14"/>
    <p:sldId id="333" r:id="rId15"/>
    <p:sldId id="334" r:id="rId16"/>
    <p:sldId id="335" r:id="rId17"/>
    <p:sldId id="336" r:id="rId18"/>
    <p:sldId id="287" r:id="rId19"/>
    <p:sldId id="288" r:id="rId20"/>
    <p:sldId id="337" r:id="rId21"/>
    <p:sldId id="338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7" autoAdjust="0"/>
    <p:restoredTop sz="94727" autoAdjust="0"/>
  </p:normalViewPr>
  <p:slideViewPr>
    <p:cSldViewPr snapToGrid="0" showGuides="1">
      <p:cViewPr>
        <p:scale>
          <a:sx n="40" d="100"/>
          <a:sy n="40" d="100"/>
        </p:scale>
        <p:origin x="-108" y="-708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3" d="100"/>
          <a:sy n="83" d="100"/>
        </p:scale>
        <p:origin x="504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55E2E15F-629D-454B-86A1-A752567179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EB186187-7FF9-4020-A5FE-F35CAF7569D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142BDD-4245-4C9B-A035-92E99291CB31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06181AC-8107-4F6E-A784-BA3A5A52D6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BFA21F7-ECCA-40B0-BCF7-C33FA17FFA9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1B774-F498-4058-96FB-476B718CF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8381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4863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xmlns="" id="{0F427D68-CA9C-4C85-BB53-D6EE499B4CE0}"/>
              </a:ext>
            </a:extLst>
          </p:cNvPr>
          <p:cNvSpPr/>
          <p:nvPr userDrawn="1"/>
        </p:nvSpPr>
        <p:spPr>
          <a:xfrm>
            <a:off x="4569021" y="0"/>
            <a:ext cx="5494734" cy="6838544"/>
          </a:xfrm>
          <a:custGeom>
            <a:avLst/>
            <a:gdLst>
              <a:gd name="connsiteX0" fmla="*/ 0 w 5494734"/>
              <a:gd name="connsiteY0" fmla="*/ 0 h 6838544"/>
              <a:gd name="connsiteX1" fmla="*/ 195688 w 5494734"/>
              <a:gd name="connsiteY1" fmla="*/ 0 h 6838544"/>
              <a:gd name="connsiteX2" fmla="*/ 397074 w 5494734"/>
              <a:gd name="connsiteY2" fmla="*/ 73733 h 6838544"/>
              <a:gd name="connsiteX3" fmla="*/ 2100327 w 5494734"/>
              <a:gd name="connsiteY3" fmla="*/ 979507 h 6838544"/>
              <a:gd name="connsiteX4" fmla="*/ 5481730 w 5494734"/>
              <a:gd name="connsiteY4" fmla="*/ 6661842 h 6838544"/>
              <a:gd name="connsiteX5" fmla="*/ 5494734 w 5494734"/>
              <a:gd name="connsiteY5" fmla="*/ 6838544 h 6838544"/>
              <a:gd name="connsiteX6" fmla="*/ 5409006 w 5494734"/>
              <a:gd name="connsiteY6" fmla="*/ 6838544 h 6838544"/>
              <a:gd name="connsiteX7" fmla="*/ 5398866 w 5494734"/>
              <a:gd name="connsiteY7" fmla="*/ 6700754 h 6838544"/>
              <a:gd name="connsiteX8" fmla="*/ 2017463 w 5494734"/>
              <a:gd name="connsiteY8" fmla="*/ 1018419 h 6838544"/>
              <a:gd name="connsiteX9" fmla="*/ 58805 w 5494734"/>
              <a:gd name="connsiteY9" fmla="*/ 19134 h 683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94734" h="6838544">
                <a:moveTo>
                  <a:pt x="0" y="0"/>
                </a:moveTo>
                <a:lnTo>
                  <a:pt x="195688" y="0"/>
                </a:lnTo>
                <a:lnTo>
                  <a:pt x="397074" y="73733"/>
                </a:lnTo>
                <a:cubicBezTo>
                  <a:pt x="990133" y="302385"/>
                  <a:pt x="1562361" y="604259"/>
                  <a:pt x="2100327" y="979507"/>
                </a:cubicBezTo>
                <a:cubicBezTo>
                  <a:pt x="4032610" y="2327340"/>
                  <a:pt x="5229207" y="4416964"/>
                  <a:pt x="5481730" y="6661842"/>
                </a:cubicBezTo>
                <a:lnTo>
                  <a:pt x="5494734" y="6838544"/>
                </a:lnTo>
                <a:lnTo>
                  <a:pt x="5409006" y="6838544"/>
                </a:lnTo>
                <a:lnTo>
                  <a:pt x="5398866" y="6700754"/>
                </a:lnTo>
                <a:cubicBezTo>
                  <a:pt x="5146343" y="4455876"/>
                  <a:pt x="3949746" y="2366252"/>
                  <a:pt x="2017463" y="1018419"/>
                </a:cubicBezTo>
                <a:cubicBezTo>
                  <a:pt x="1402645" y="589564"/>
                  <a:pt x="743076" y="256545"/>
                  <a:pt x="58805" y="1913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2D755CD6-ADCF-4B8D-B844-ABDD1567CE93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9873887" cy="6858000"/>
          </a:xfrm>
          <a:custGeom>
            <a:avLst/>
            <a:gdLst>
              <a:gd name="connsiteX0" fmla="*/ 0 w 9873887"/>
              <a:gd name="connsiteY0" fmla="*/ 0 h 6858000"/>
              <a:gd name="connsiteX1" fmla="*/ 4345371 w 9873887"/>
              <a:gd name="connsiteY1" fmla="*/ 0 h 6858000"/>
              <a:gd name="connsiteX2" fmla="*/ 4580886 w 9873887"/>
              <a:gd name="connsiteY2" fmla="*/ 76632 h 6858000"/>
              <a:gd name="connsiteX3" fmla="*/ 6517567 w 9873887"/>
              <a:gd name="connsiteY3" fmla="*/ 1064705 h 6858000"/>
              <a:gd name="connsiteX4" fmla="*/ 9861029 w 9873887"/>
              <a:gd name="connsiteY4" fmla="*/ 6683280 h 6858000"/>
              <a:gd name="connsiteX5" fmla="*/ 9873887 w 9873887"/>
              <a:gd name="connsiteY5" fmla="*/ 6858000 h 6858000"/>
              <a:gd name="connsiteX6" fmla="*/ 0 w 987388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73887" h="6858000">
                <a:moveTo>
                  <a:pt x="0" y="0"/>
                </a:moveTo>
                <a:lnTo>
                  <a:pt x="4345371" y="0"/>
                </a:lnTo>
                <a:lnTo>
                  <a:pt x="4580886" y="76632"/>
                </a:lnTo>
                <a:cubicBezTo>
                  <a:pt x="5257479" y="311379"/>
                  <a:pt x="5909648" y="640662"/>
                  <a:pt x="6517567" y="1064705"/>
                </a:cubicBezTo>
                <a:cubicBezTo>
                  <a:pt x="8428169" y="2397414"/>
                  <a:pt x="9611339" y="4463591"/>
                  <a:pt x="9861029" y="6683280"/>
                </a:cubicBezTo>
                <a:lnTo>
                  <a:pt x="98738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94424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xmlns="" id="{857F3233-410E-4BE2-80B8-54927C5A8F9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" y="0"/>
            <a:ext cx="12192000" cy="37256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30537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xmlns="" id="{857F3233-410E-4BE2-80B8-54927C5A8F9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785360" y="1245143"/>
            <a:ext cx="7406640" cy="2194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xmlns="" id="{4522AC21-D0BD-4144-B0B1-516744450EA8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785360" y="3439703"/>
            <a:ext cx="7406640" cy="2194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4221326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xmlns="" id="{857F3233-410E-4BE2-80B8-54927C5A8F9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5043487" y="3869996"/>
            <a:ext cx="2105025" cy="22321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xmlns="" id="{F7815FBB-41C7-4305-A4F5-D49431B1E416}"/>
              </a:ext>
            </a:extLst>
          </p:cNvPr>
          <p:cNvSpPr/>
          <p:nvPr userDrawn="1"/>
        </p:nvSpPr>
        <p:spPr>
          <a:xfrm>
            <a:off x="11080433" y="4475833"/>
            <a:ext cx="935662" cy="2382167"/>
          </a:xfrm>
          <a:custGeom>
            <a:avLst/>
            <a:gdLst>
              <a:gd name="connsiteX0" fmla="*/ 479172 w 935662"/>
              <a:gd name="connsiteY0" fmla="*/ 1200107 h 2382167"/>
              <a:gd name="connsiteX1" fmla="*/ 483528 w 935662"/>
              <a:gd name="connsiteY1" fmla="*/ 1206953 h 2382167"/>
              <a:gd name="connsiteX2" fmla="*/ 505621 w 935662"/>
              <a:gd name="connsiteY2" fmla="*/ 1267938 h 2382167"/>
              <a:gd name="connsiteX3" fmla="*/ 488506 w 935662"/>
              <a:gd name="connsiteY3" fmla="*/ 1337946 h 2382167"/>
              <a:gd name="connsiteX4" fmla="*/ 459258 w 935662"/>
              <a:gd name="connsiteY4" fmla="*/ 1367817 h 2382167"/>
              <a:gd name="connsiteX5" fmla="*/ 426586 w 935662"/>
              <a:gd name="connsiteY5" fmla="*/ 1407956 h 2382167"/>
              <a:gd name="connsiteX6" fmla="*/ 411339 w 935662"/>
              <a:gd name="connsiteY6" fmla="*/ 1343547 h 2382167"/>
              <a:gd name="connsiteX7" fmla="*/ 410718 w 935662"/>
              <a:gd name="connsiteY7" fmla="*/ 1320523 h 2382167"/>
              <a:gd name="connsiteX8" fmla="*/ 441521 w 935662"/>
              <a:gd name="connsiteY8" fmla="*/ 1251136 h 2382167"/>
              <a:gd name="connsiteX9" fmla="*/ 479172 w 935662"/>
              <a:gd name="connsiteY9" fmla="*/ 1200107 h 2382167"/>
              <a:gd name="connsiteX10" fmla="*/ 0 w 935662"/>
              <a:gd name="connsiteY10" fmla="*/ 1198862 h 2382167"/>
              <a:gd name="connsiteX11" fmla="*/ 42006 w 935662"/>
              <a:gd name="connsiteY11" fmla="*/ 1234334 h 2382167"/>
              <a:gd name="connsiteX12" fmla="*/ 252032 w 935662"/>
              <a:gd name="connsiteY12" fmla="*/ 1450894 h 2382167"/>
              <a:gd name="connsiteX13" fmla="*/ 439968 w 935662"/>
              <a:gd name="connsiteY13" fmla="*/ 1844810 h 2382167"/>
              <a:gd name="connsiteX14" fmla="*/ 444325 w 935662"/>
              <a:gd name="connsiteY14" fmla="*/ 1865036 h 2382167"/>
              <a:gd name="connsiteX15" fmla="*/ 444012 w 935662"/>
              <a:gd name="connsiteY15" fmla="*/ 1865347 h 2382167"/>
              <a:gd name="connsiteX16" fmla="*/ 395473 w 935662"/>
              <a:gd name="connsiteY16" fmla="*/ 1757687 h 2382167"/>
              <a:gd name="connsiteX17" fmla="*/ 251722 w 935662"/>
              <a:gd name="connsiteY17" fmla="*/ 1529304 h 2382167"/>
              <a:gd name="connsiteX18" fmla="*/ 4356 w 935662"/>
              <a:gd name="connsiteY18" fmla="*/ 1207575 h 2382167"/>
              <a:gd name="connsiteX19" fmla="*/ 0 w 935662"/>
              <a:gd name="connsiteY19" fmla="*/ 1198862 h 2382167"/>
              <a:gd name="connsiteX20" fmla="*/ 440901 w 935662"/>
              <a:gd name="connsiteY20" fmla="*/ 1077825 h 2382167"/>
              <a:gd name="connsiteX21" fmla="*/ 471394 w 935662"/>
              <a:gd name="connsiteY21" fmla="*/ 1163081 h 2382167"/>
              <a:gd name="connsiteX22" fmla="*/ 455836 w 935662"/>
              <a:gd name="connsiteY22" fmla="*/ 1213797 h 2382167"/>
              <a:gd name="connsiteX23" fmla="*/ 431256 w 935662"/>
              <a:gd name="connsiteY23" fmla="*/ 1240868 h 2382167"/>
              <a:gd name="connsiteX24" fmla="*/ 392671 w 935662"/>
              <a:gd name="connsiteY24" fmla="*/ 1288785 h 2382167"/>
              <a:gd name="connsiteX25" fmla="*/ 376180 w 935662"/>
              <a:gd name="connsiteY25" fmla="*/ 1183616 h 2382167"/>
              <a:gd name="connsiteX26" fmla="*/ 401073 w 935662"/>
              <a:gd name="connsiteY26" fmla="*/ 1135388 h 2382167"/>
              <a:gd name="connsiteX27" fmla="*/ 440901 w 935662"/>
              <a:gd name="connsiteY27" fmla="*/ 1077825 h 2382167"/>
              <a:gd name="connsiteX28" fmla="*/ 925984 w 935662"/>
              <a:gd name="connsiteY28" fmla="*/ 976078 h 2382167"/>
              <a:gd name="connsiteX29" fmla="*/ 930028 w 935662"/>
              <a:gd name="connsiteY29" fmla="*/ 1017460 h 2382167"/>
              <a:gd name="connsiteX30" fmla="*/ 929406 w 935662"/>
              <a:gd name="connsiteY30" fmla="*/ 1089648 h 2382167"/>
              <a:gd name="connsiteX31" fmla="*/ 883978 w 935662"/>
              <a:gd name="connsiteY31" fmla="*/ 1159347 h 2382167"/>
              <a:gd name="connsiteX32" fmla="*/ 862197 w 935662"/>
              <a:gd name="connsiteY32" fmla="*/ 1171792 h 2382167"/>
              <a:gd name="connsiteX33" fmla="*/ 768230 w 935662"/>
              <a:gd name="connsiteY33" fmla="*/ 1232777 h 2382167"/>
              <a:gd name="connsiteX34" fmla="*/ 774453 w 935662"/>
              <a:gd name="connsiteY34" fmla="*/ 1139744 h 2382167"/>
              <a:gd name="connsiteX35" fmla="*/ 777253 w 935662"/>
              <a:gd name="connsiteY35" fmla="*/ 1128542 h 2382167"/>
              <a:gd name="connsiteX36" fmla="*/ 869977 w 935662"/>
              <a:gd name="connsiteY36" fmla="*/ 1020884 h 2382167"/>
              <a:gd name="connsiteX37" fmla="*/ 916650 w 935662"/>
              <a:gd name="connsiteY37" fmla="*/ 986036 h 2382167"/>
              <a:gd name="connsiteX38" fmla="*/ 925984 w 935662"/>
              <a:gd name="connsiteY38" fmla="*/ 976078 h 2382167"/>
              <a:gd name="connsiteX39" fmla="*/ 602076 w 935662"/>
              <a:gd name="connsiteY39" fmla="*/ 975456 h 2382167"/>
              <a:gd name="connsiteX40" fmla="*/ 611099 w 935662"/>
              <a:gd name="connsiteY40" fmla="*/ 985725 h 2382167"/>
              <a:gd name="connsiteX41" fmla="*/ 653415 w 935662"/>
              <a:gd name="connsiteY41" fmla="*/ 1020573 h 2382167"/>
              <a:gd name="connsiteX42" fmla="*/ 748316 w 935662"/>
              <a:gd name="connsiteY42" fmla="*/ 1149701 h 2382167"/>
              <a:gd name="connsiteX43" fmla="*/ 750183 w 935662"/>
              <a:gd name="connsiteY43" fmla="*/ 1237756 h 2382167"/>
              <a:gd name="connsiteX44" fmla="*/ 666172 w 935662"/>
              <a:gd name="connsiteY44" fmla="*/ 1177704 h 2382167"/>
              <a:gd name="connsiteX45" fmla="*/ 661505 w 935662"/>
              <a:gd name="connsiteY45" fmla="*/ 1175214 h 2382167"/>
              <a:gd name="connsiteX46" fmla="*/ 593674 w 935662"/>
              <a:gd name="connsiteY46" fmla="*/ 1052621 h 2382167"/>
              <a:gd name="connsiteX47" fmla="*/ 602076 w 935662"/>
              <a:gd name="connsiteY47" fmla="*/ 975456 h 2382167"/>
              <a:gd name="connsiteX48" fmla="*/ 406363 w 935662"/>
              <a:gd name="connsiteY48" fmla="*/ 966743 h 2382167"/>
              <a:gd name="connsiteX49" fmla="*/ 436234 w 935662"/>
              <a:gd name="connsiteY49" fmla="*/ 1046709 h 2382167"/>
              <a:gd name="connsiteX50" fmla="*/ 416632 w 935662"/>
              <a:gd name="connsiteY50" fmla="*/ 1104271 h 2382167"/>
              <a:gd name="connsiteX51" fmla="*/ 381471 w 935662"/>
              <a:gd name="connsiteY51" fmla="*/ 1142855 h 2382167"/>
              <a:gd name="connsiteX52" fmla="*/ 358757 w 935662"/>
              <a:gd name="connsiteY52" fmla="*/ 1174903 h 2382167"/>
              <a:gd name="connsiteX53" fmla="*/ 341955 w 935662"/>
              <a:gd name="connsiteY53" fmla="*/ 1111428 h 2382167"/>
              <a:gd name="connsiteX54" fmla="*/ 340399 w 935662"/>
              <a:gd name="connsiteY54" fmla="*/ 1089647 h 2382167"/>
              <a:gd name="connsiteX55" fmla="*/ 370271 w 935662"/>
              <a:gd name="connsiteY55" fmla="*/ 1016838 h 2382167"/>
              <a:gd name="connsiteX56" fmla="*/ 406363 w 935662"/>
              <a:gd name="connsiteY56" fmla="*/ 966743 h 2382167"/>
              <a:gd name="connsiteX57" fmla="*/ 371203 w 935662"/>
              <a:gd name="connsiteY57" fmla="*/ 848818 h 2382167"/>
              <a:gd name="connsiteX58" fmla="*/ 394850 w 935662"/>
              <a:gd name="connsiteY58" fmla="*/ 909803 h 2382167"/>
              <a:gd name="connsiteX59" fmla="*/ 376492 w 935662"/>
              <a:gd name="connsiteY59" fmla="*/ 994748 h 2382167"/>
              <a:gd name="connsiteX60" fmla="*/ 319863 w 935662"/>
              <a:gd name="connsiteY60" fmla="*/ 1059778 h 2382167"/>
              <a:gd name="connsiteX61" fmla="*/ 306483 w 935662"/>
              <a:gd name="connsiteY61" fmla="*/ 1004704 h 2382167"/>
              <a:gd name="connsiteX62" fmla="*/ 304303 w 935662"/>
              <a:gd name="connsiteY62" fmla="*/ 985101 h 2382167"/>
              <a:gd name="connsiteX63" fmla="*/ 339776 w 935662"/>
              <a:gd name="connsiteY63" fmla="*/ 895802 h 2382167"/>
              <a:gd name="connsiteX64" fmla="*/ 365291 w 935662"/>
              <a:gd name="connsiteY64" fmla="*/ 860642 h 2382167"/>
              <a:gd name="connsiteX65" fmla="*/ 371203 w 935662"/>
              <a:gd name="connsiteY65" fmla="*/ 848818 h 2382167"/>
              <a:gd name="connsiteX66" fmla="*/ 925670 w 935662"/>
              <a:gd name="connsiteY66" fmla="*/ 804322 h 2382167"/>
              <a:gd name="connsiteX67" fmla="*/ 930027 w 935662"/>
              <a:gd name="connsiteY67" fmla="*/ 838549 h 2382167"/>
              <a:gd name="connsiteX68" fmla="*/ 931582 w 935662"/>
              <a:gd name="connsiteY68" fmla="*/ 913848 h 2382167"/>
              <a:gd name="connsiteX69" fmla="*/ 888021 w 935662"/>
              <a:gd name="connsiteY69" fmla="*/ 985722 h 2382167"/>
              <a:gd name="connsiteX70" fmla="*/ 871843 w 935662"/>
              <a:gd name="connsiteY70" fmla="*/ 995680 h 2382167"/>
              <a:gd name="connsiteX71" fmla="*/ 774141 w 935662"/>
              <a:gd name="connsiteY71" fmla="*/ 1062576 h 2382167"/>
              <a:gd name="connsiteX72" fmla="*/ 795610 w 935662"/>
              <a:gd name="connsiteY72" fmla="*/ 912603 h 2382167"/>
              <a:gd name="connsiteX73" fmla="*/ 852240 w 935662"/>
              <a:gd name="connsiteY73" fmla="*/ 857528 h 2382167"/>
              <a:gd name="connsiteX74" fmla="*/ 925670 w 935662"/>
              <a:gd name="connsiteY74" fmla="*/ 804322 h 2382167"/>
              <a:gd name="connsiteX75" fmla="*/ 334798 w 935662"/>
              <a:gd name="connsiteY75" fmla="*/ 734625 h 2382167"/>
              <a:gd name="connsiteX76" fmla="*/ 360625 w 935662"/>
              <a:gd name="connsiteY76" fmla="*/ 804323 h 2382167"/>
              <a:gd name="connsiteX77" fmla="*/ 343511 w 935662"/>
              <a:gd name="connsiteY77" fmla="*/ 877131 h 2382167"/>
              <a:gd name="connsiteX78" fmla="*/ 303060 w 935662"/>
              <a:gd name="connsiteY78" fmla="*/ 922248 h 2382167"/>
              <a:gd name="connsiteX79" fmla="*/ 286257 w 935662"/>
              <a:gd name="connsiteY79" fmla="*/ 947452 h 2382167"/>
              <a:gd name="connsiteX80" fmla="*/ 268521 w 935662"/>
              <a:gd name="connsiteY80" fmla="*/ 877755 h 2382167"/>
              <a:gd name="connsiteX81" fmla="*/ 307416 w 935662"/>
              <a:gd name="connsiteY81" fmla="*/ 778497 h 2382167"/>
              <a:gd name="connsiteX82" fmla="*/ 328886 w 935662"/>
              <a:gd name="connsiteY82" fmla="*/ 748005 h 2382167"/>
              <a:gd name="connsiteX83" fmla="*/ 334798 w 935662"/>
              <a:gd name="connsiteY83" fmla="*/ 734625 h 2382167"/>
              <a:gd name="connsiteX84" fmla="*/ 350355 w 935662"/>
              <a:gd name="connsiteY84" fmla="*/ 650927 h 2382167"/>
              <a:gd name="connsiteX85" fmla="*/ 403872 w 935662"/>
              <a:gd name="connsiteY85" fmla="*/ 737116 h 2382167"/>
              <a:gd name="connsiteX86" fmla="*/ 607677 w 935662"/>
              <a:gd name="connsiteY86" fmla="*/ 1171793 h 2382167"/>
              <a:gd name="connsiteX87" fmla="*/ 667105 w 935662"/>
              <a:gd name="connsiteY87" fmla="*/ 1614562 h 2382167"/>
              <a:gd name="connsiteX88" fmla="*/ 660261 w 935662"/>
              <a:gd name="connsiteY88" fmla="*/ 1715062 h 2382167"/>
              <a:gd name="connsiteX89" fmla="*/ 658082 w 935662"/>
              <a:gd name="connsiteY89" fmla="*/ 1725330 h 2382167"/>
              <a:gd name="connsiteX90" fmla="*/ 650925 w 935662"/>
              <a:gd name="connsiteY90" fmla="*/ 1643498 h 2382167"/>
              <a:gd name="connsiteX91" fmla="*/ 576250 w 935662"/>
              <a:gd name="connsiteY91" fmla="*/ 1287231 h 2382167"/>
              <a:gd name="connsiteX92" fmla="*/ 355333 w 935662"/>
              <a:gd name="connsiteY92" fmla="*/ 671151 h 2382167"/>
              <a:gd name="connsiteX93" fmla="*/ 350355 w 935662"/>
              <a:gd name="connsiteY93" fmla="*/ 650927 h 2382167"/>
              <a:gd name="connsiteX94" fmla="*/ 605500 w 935662"/>
              <a:gd name="connsiteY94" fmla="*/ 643770 h 2382167"/>
              <a:gd name="connsiteX95" fmla="*/ 614523 w 935662"/>
              <a:gd name="connsiteY95" fmla="*/ 653728 h 2382167"/>
              <a:gd name="connsiteX96" fmla="*/ 663684 w 935662"/>
              <a:gd name="connsiteY96" fmla="*/ 690132 h 2382167"/>
              <a:gd name="connsiteX97" fmla="*/ 704444 w 935662"/>
              <a:gd name="connsiteY97" fmla="*/ 713468 h 2382167"/>
              <a:gd name="connsiteX98" fmla="*/ 742405 w 935662"/>
              <a:gd name="connsiteY98" fmla="*/ 771030 h 2382167"/>
              <a:gd name="connsiteX99" fmla="*/ 757653 w 935662"/>
              <a:gd name="connsiteY99" fmla="*/ 892069 h 2382167"/>
              <a:gd name="connsiteX100" fmla="*/ 756718 w 935662"/>
              <a:gd name="connsiteY100" fmla="*/ 900469 h 2382167"/>
              <a:gd name="connsiteX101" fmla="*/ 751117 w 935662"/>
              <a:gd name="connsiteY101" fmla="*/ 895802 h 2382167"/>
              <a:gd name="connsiteX102" fmla="*/ 688887 w 935662"/>
              <a:gd name="connsiteY102" fmla="*/ 851930 h 2382167"/>
              <a:gd name="connsiteX103" fmla="*/ 666795 w 935662"/>
              <a:gd name="connsiteY103" fmla="*/ 840106 h 2382167"/>
              <a:gd name="connsiteX104" fmla="*/ 596787 w 935662"/>
              <a:gd name="connsiteY104" fmla="*/ 713157 h 2382167"/>
              <a:gd name="connsiteX105" fmla="*/ 603010 w 935662"/>
              <a:gd name="connsiteY105" fmla="*/ 644392 h 2382167"/>
              <a:gd name="connsiteX106" fmla="*/ 605500 w 935662"/>
              <a:gd name="connsiteY106" fmla="*/ 643770 h 2382167"/>
              <a:gd name="connsiteX107" fmla="*/ 926604 w 935662"/>
              <a:gd name="connsiteY107" fmla="*/ 634746 h 2382167"/>
              <a:gd name="connsiteX108" fmla="*/ 929094 w 935662"/>
              <a:gd name="connsiteY108" fmla="*/ 643148 h 2382167"/>
              <a:gd name="connsiteX109" fmla="*/ 935628 w 935662"/>
              <a:gd name="connsiteY109" fmla="*/ 729647 h 2382167"/>
              <a:gd name="connsiteX110" fmla="*/ 882732 w 935662"/>
              <a:gd name="connsiteY110" fmla="*/ 823303 h 2382167"/>
              <a:gd name="connsiteX111" fmla="*/ 857218 w 935662"/>
              <a:gd name="connsiteY111" fmla="*/ 837615 h 2382167"/>
              <a:gd name="connsiteX112" fmla="*/ 776942 w 935662"/>
              <a:gd name="connsiteY112" fmla="*/ 894245 h 2382167"/>
              <a:gd name="connsiteX113" fmla="*/ 790321 w 935662"/>
              <a:gd name="connsiteY113" fmla="*/ 765430 h 2382167"/>
              <a:gd name="connsiteX114" fmla="*/ 852862 w 935662"/>
              <a:gd name="connsiteY114" fmla="*/ 690753 h 2382167"/>
              <a:gd name="connsiteX115" fmla="*/ 926604 w 935662"/>
              <a:gd name="connsiteY115" fmla="*/ 634746 h 2382167"/>
              <a:gd name="connsiteX116" fmla="*/ 299016 w 935662"/>
              <a:gd name="connsiteY116" fmla="*/ 626345 h 2382167"/>
              <a:gd name="connsiteX117" fmla="*/ 324220 w 935662"/>
              <a:gd name="connsiteY117" fmla="*/ 723736 h 2382167"/>
              <a:gd name="connsiteX118" fmla="*/ 296839 w 935662"/>
              <a:gd name="connsiteY118" fmla="*/ 775387 h 2382167"/>
              <a:gd name="connsiteX119" fmla="*/ 252964 w 935662"/>
              <a:gd name="connsiteY119" fmla="*/ 842907 h 2382167"/>
              <a:gd name="connsiteX120" fmla="*/ 275368 w 935662"/>
              <a:gd name="connsiteY120" fmla="*/ 660572 h 2382167"/>
              <a:gd name="connsiteX121" fmla="*/ 299016 w 935662"/>
              <a:gd name="connsiteY121" fmla="*/ 626345 h 2382167"/>
              <a:gd name="connsiteX122" fmla="*/ 148729 w 935662"/>
              <a:gd name="connsiteY122" fmla="*/ 563493 h 2382167"/>
              <a:gd name="connsiteX123" fmla="*/ 204425 w 935662"/>
              <a:gd name="connsiteY123" fmla="*/ 606431 h 2382167"/>
              <a:gd name="connsiteX124" fmla="*/ 229318 w 935662"/>
              <a:gd name="connsiteY124" fmla="*/ 699155 h 2382167"/>
              <a:gd name="connsiteX125" fmla="*/ 216871 w 935662"/>
              <a:gd name="connsiteY125" fmla="*/ 742405 h 2382167"/>
              <a:gd name="connsiteX126" fmla="*/ 216560 w 935662"/>
              <a:gd name="connsiteY126" fmla="*/ 763251 h 2382167"/>
              <a:gd name="connsiteX127" fmla="*/ 434367 w 935662"/>
              <a:gd name="connsiteY127" fmla="*/ 1467695 h 2382167"/>
              <a:gd name="connsiteX128" fmla="*/ 493485 w 935662"/>
              <a:gd name="connsiteY128" fmla="*/ 1757065 h 2382167"/>
              <a:gd name="connsiteX129" fmla="*/ 504375 w 935662"/>
              <a:gd name="connsiteY129" fmla="*/ 2087817 h 2382167"/>
              <a:gd name="connsiteX130" fmla="*/ 503754 w 935662"/>
              <a:gd name="connsiteY130" fmla="*/ 2141335 h 2382167"/>
              <a:gd name="connsiteX131" fmla="*/ 489751 w 935662"/>
              <a:gd name="connsiteY131" fmla="*/ 2257395 h 2382167"/>
              <a:gd name="connsiteX132" fmla="*/ 488195 w 935662"/>
              <a:gd name="connsiteY132" fmla="*/ 2262372 h 2382167"/>
              <a:gd name="connsiteX133" fmla="*/ 482283 w 935662"/>
              <a:gd name="connsiteY133" fmla="*/ 2269529 h 2382167"/>
              <a:gd name="connsiteX134" fmla="*/ 453036 w 935662"/>
              <a:gd name="connsiteY134" fmla="*/ 1891794 h 2382167"/>
              <a:gd name="connsiteX135" fmla="*/ 472017 w 935662"/>
              <a:gd name="connsiteY135" fmla="*/ 1951223 h 2382167"/>
              <a:gd name="connsiteX136" fmla="*/ 487573 w 935662"/>
              <a:gd name="connsiteY136" fmla="*/ 2012207 h 2382167"/>
              <a:gd name="connsiteX137" fmla="*/ 499398 w 935662"/>
              <a:gd name="connsiteY137" fmla="*/ 2074750 h 2382167"/>
              <a:gd name="connsiteX138" fmla="*/ 502509 w 935662"/>
              <a:gd name="connsiteY138" fmla="*/ 2074750 h 2382167"/>
              <a:gd name="connsiteX139" fmla="*/ 502509 w 935662"/>
              <a:gd name="connsiteY139" fmla="*/ 1982026 h 2382167"/>
              <a:gd name="connsiteX140" fmla="*/ 433122 w 935662"/>
              <a:gd name="connsiteY140" fmla="*/ 1478897 h 2382167"/>
              <a:gd name="connsiteX141" fmla="*/ 419121 w 935662"/>
              <a:gd name="connsiteY141" fmla="*/ 1427247 h 2382167"/>
              <a:gd name="connsiteX142" fmla="*/ 408542 w 935662"/>
              <a:gd name="connsiteY142" fmla="*/ 1414799 h 2382167"/>
              <a:gd name="connsiteX143" fmla="*/ 342577 w 935662"/>
              <a:gd name="connsiteY143" fmla="*/ 1394886 h 2382167"/>
              <a:gd name="connsiteX144" fmla="*/ 267900 w 935662"/>
              <a:gd name="connsiteY144" fmla="*/ 1323633 h 2382167"/>
              <a:gd name="connsiteX145" fmla="*/ 256699 w 935662"/>
              <a:gd name="connsiteY145" fmla="*/ 1269493 h 2382167"/>
              <a:gd name="connsiteX146" fmla="*/ 268523 w 935662"/>
              <a:gd name="connsiteY146" fmla="*/ 1276650 h 2382167"/>
              <a:gd name="connsiteX147" fmla="*/ 306484 w 935662"/>
              <a:gd name="connsiteY147" fmla="*/ 1290029 h 2382167"/>
              <a:gd name="connsiteX148" fmla="*/ 392051 w 935662"/>
              <a:gd name="connsiteY148" fmla="*/ 1350703 h 2382167"/>
              <a:gd name="connsiteX149" fmla="*/ 402006 w 935662"/>
              <a:gd name="connsiteY149" fmla="*/ 1367194 h 2382167"/>
              <a:gd name="connsiteX150" fmla="*/ 401385 w 935662"/>
              <a:gd name="connsiteY150" fmla="*/ 1361282 h 2382167"/>
              <a:gd name="connsiteX151" fmla="*/ 387694 w 935662"/>
              <a:gd name="connsiteY151" fmla="*/ 1311809 h 2382167"/>
              <a:gd name="connsiteX152" fmla="*/ 371825 w 935662"/>
              <a:gd name="connsiteY152" fmla="*/ 1294386 h 2382167"/>
              <a:gd name="connsiteX153" fmla="*/ 307105 w 935662"/>
              <a:gd name="connsiteY153" fmla="*/ 1277582 h 2382167"/>
              <a:gd name="connsiteX154" fmla="*/ 233985 w 935662"/>
              <a:gd name="connsiteY154" fmla="*/ 1212552 h 2382167"/>
              <a:gd name="connsiteX155" fmla="*/ 220917 w 935662"/>
              <a:gd name="connsiteY155" fmla="*/ 1157790 h 2382167"/>
              <a:gd name="connsiteX156" fmla="*/ 223717 w 935662"/>
              <a:gd name="connsiteY156" fmla="*/ 1155924 h 2382167"/>
              <a:gd name="connsiteX157" fmla="*/ 286570 w 935662"/>
              <a:gd name="connsiteY157" fmla="*/ 1177082 h 2382167"/>
              <a:gd name="connsiteX158" fmla="*/ 345689 w 935662"/>
              <a:gd name="connsiteY158" fmla="*/ 1214420 h 2382167"/>
              <a:gd name="connsiteX159" fmla="*/ 371514 w 935662"/>
              <a:gd name="connsiteY159" fmla="*/ 1257047 h 2382167"/>
              <a:gd name="connsiteX160" fmla="*/ 348489 w 935662"/>
              <a:gd name="connsiteY160" fmla="*/ 1182683 h 2382167"/>
              <a:gd name="connsiteX161" fmla="*/ 341643 w 935662"/>
              <a:gd name="connsiteY161" fmla="*/ 1181125 h 2382167"/>
              <a:gd name="connsiteX162" fmla="*/ 262922 w 935662"/>
              <a:gd name="connsiteY162" fmla="*/ 1159967 h 2382167"/>
              <a:gd name="connsiteX163" fmla="*/ 200069 w 935662"/>
              <a:gd name="connsiteY163" fmla="*/ 1103960 h 2382167"/>
              <a:gd name="connsiteX164" fmla="*/ 185757 w 935662"/>
              <a:gd name="connsiteY164" fmla="*/ 1040486 h 2382167"/>
              <a:gd name="connsiteX165" fmla="*/ 252654 w 935662"/>
              <a:gd name="connsiteY165" fmla="*/ 1061644 h 2382167"/>
              <a:gd name="connsiteX166" fmla="*/ 308350 w 935662"/>
              <a:gd name="connsiteY166" fmla="*/ 1097427 h 2382167"/>
              <a:gd name="connsiteX167" fmla="*/ 335731 w 935662"/>
              <a:gd name="connsiteY167" fmla="*/ 1142544 h 2382167"/>
              <a:gd name="connsiteX168" fmla="*/ 333865 w 935662"/>
              <a:gd name="connsiteY168" fmla="*/ 1134142 h 2382167"/>
              <a:gd name="connsiteX169" fmla="*/ 320174 w 935662"/>
              <a:gd name="connsiteY169" fmla="*/ 1089025 h 2382167"/>
              <a:gd name="connsiteX170" fmla="*/ 294970 w 935662"/>
              <a:gd name="connsiteY170" fmla="*/ 1062889 h 2382167"/>
              <a:gd name="connsiteX171" fmla="*/ 229940 w 935662"/>
              <a:gd name="connsiteY171" fmla="*/ 1047021 h 2382167"/>
              <a:gd name="connsiteX172" fmla="*/ 163975 w 935662"/>
              <a:gd name="connsiteY172" fmla="*/ 987591 h 2382167"/>
              <a:gd name="connsiteX173" fmla="*/ 151219 w 935662"/>
              <a:gd name="connsiteY173" fmla="*/ 933450 h 2382167"/>
              <a:gd name="connsiteX174" fmla="*/ 151219 w 935662"/>
              <a:gd name="connsiteY174" fmla="*/ 924738 h 2382167"/>
              <a:gd name="connsiteX175" fmla="*/ 210961 w 935662"/>
              <a:gd name="connsiteY175" fmla="*/ 947141 h 2382167"/>
              <a:gd name="connsiteX176" fmla="*/ 278479 w 935662"/>
              <a:gd name="connsiteY176" fmla="*/ 991325 h 2382167"/>
              <a:gd name="connsiteX177" fmla="*/ 298392 w 935662"/>
              <a:gd name="connsiteY177" fmla="*/ 1021818 h 2382167"/>
              <a:gd name="connsiteX178" fmla="*/ 278479 w 935662"/>
              <a:gd name="connsiteY178" fmla="*/ 960520 h 2382167"/>
              <a:gd name="connsiteX179" fmla="*/ 272256 w 935662"/>
              <a:gd name="connsiteY179" fmla="*/ 955853 h 2382167"/>
              <a:gd name="connsiteX180" fmla="*/ 201937 w 935662"/>
              <a:gd name="connsiteY180" fmla="*/ 935940 h 2382167"/>
              <a:gd name="connsiteX181" fmla="*/ 125083 w 935662"/>
              <a:gd name="connsiteY181" fmla="*/ 865619 h 2382167"/>
              <a:gd name="connsiteX182" fmla="*/ 115436 w 935662"/>
              <a:gd name="connsiteY182" fmla="*/ 822682 h 2382167"/>
              <a:gd name="connsiteX183" fmla="*/ 114191 w 935662"/>
              <a:gd name="connsiteY183" fmla="*/ 810547 h 2382167"/>
              <a:gd name="connsiteX184" fmla="*/ 169266 w 935662"/>
              <a:gd name="connsiteY184" fmla="*/ 832950 h 2382167"/>
              <a:gd name="connsiteX185" fmla="*/ 242698 w 935662"/>
              <a:gd name="connsiteY185" fmla="*/ 878688 h 2382167"/>
              <a:gd name="connsiteX186" fmla="*/ 261677 w 935662"/>
              <a:gd name="connsiteY186" fmla="*/ 909181 h 2382167"/>
              <a:gd name="connsiteX187" fmla="*/ 243009 w 935662"/>
              <a:gd name="connsiteY187" fmla="*/ 854108 h 2382167"/>
              <a:gd name="connsiteX188" fmla="*/ 233675 w 935662"/>
              <a:gd name="connsiteY188" fmla="*/ 846951 h 2382167"/>
              <a:gd name="connsiteX189" fmla="*/ 174867 w 935662"/>
              <a:gd name="connsiteY189" fmla="*/ 823614 h 2382167"/>
              <a:gd name="connsiteX190" fmla="*/ 88055 w 935662"/>
              <a:gd name="connsiteY190" fmla="*/ 747694 h 2382167"/>
              <a:gd name="connsiteX191" fmla="*/ 77476 w 935662"/>
              <a:gd name="connsiteY191" fmla="*/ 702266 h 2382167"/>
              <a:gd name="connsiteX192" fmla="*/ 134106 w 935662"/>
              <a:gd name="connsiteY192" fmla="*/ 720313 h 2382167"/>
              <a:gd name="connsiteX193" fmla="*/ 219982 w 935662"/>
              <a:gd name="connsiteY193" fmla="*/ 795611 h 2382167"/>
              <a:gd name="connsiteX194" fmla="*/ 226829 w 935662"/>
              <a:gd name="connsiteY194" fmla="*/ 804946 h 2382167"/>
              <a:gd name="connsiteX195" fmla="*/ 207848 w 935662"/>
              <a:gd name="connsiteY195" fmla="*/ 750805 h 2382167"/>
              <a:gd name="connsiteX196" fmla="*/ 202248 w 935662"/>
              <a:gd name="connsiteY196" fmla="*/ 744893 h 2382167"/>
              <a:gd name="connsiteX197" fmla="*/ 191046 w 935662"/>
              <a:gd name="connsiteY197" fmla="*/ 737115 h 2382167"/>
              <a:gd name="connsiteX198" fmla="*/ 138773 w 935662"/>
              <a:gd name="connsiteY198" fmla="*/ 610166 h 2382167"/>
              <a:gd name="connsiteX199" fmla="*/ 148729 w 935662"/>
              <a:gd name="connsiteY199" fmla="*/ 563493 h 2382167"/>
              <a:gd name="connsiteX200" fmla="*/ 605187 w 935662"/>
              <a:gd name="connsiteY200" fmla="*/ 473881 h 2382167"/>
              <a:gd name="connsiteX201" fmla="*/ 612965 w 935662"/>
              <a:gd name="connsiteY201" fmla="*/ 485081 h 2382167"/>
              <a:gd name="connsiteX202" fmla="*/ 660261 w 935662"/>
              <a:gd name="connsiteY202" fmla="*/ 522109 h 2382167"/>
              <a:gd name="connsiteX203" fmla="*/ 751117 w 935662"/>
              <a:gd name="connsiteY203" fmla="*/ 632878 h 2382167"/>
              <a:gd name="connsiteX204" fmla="*/ 758585 w 935662"/>
              <a:gd name="connsiteY204" fmla="*/ 726536 h 2382167"/>
              <a:gd name="connsiteX205" fmla="*/ 758274 w 935662"/>
              <a:gd name="connsiteY205" fmla="*/ 735247 h 2382167"/>
              <a:gd name="connsiteX206" fmla="*/ 750806 w 935662"/>
              <a:gd name="connsiteY206" fmla="*/ 729024 h 2382167"/>
              <a:gd name="connsiteX207" fmla="*/ 687953 w 935662"/>
              <a:gd name="connsiteY207" fmla="*/ 685463 h 2382167"/>
              <a:gd name="connsiteX208" fmla="*/ 649372 w 935662"/>
              <a:gd name="connsiteY208" fmla="*/ 663994 h 2382167"/>
              <a:gd name="connsiteX209" fmla="*/ 598342 w 935662"/>
              <a:gd name="connsiteY209" fmla="*/ 584339 h 2382167"/>
              <a:gd name="connsiteX210" fmla="*/ 605187 w 935662"/>
              <a:gd name="connsiteY210" fmla="*/ 473881 h 2382167"/>
              <a:gd name="connsiteX211" fmla="*/ 927539 w 935662"/>
              <a:gd name="connsiteY211" fmla="*/ 469837 h 2382167"/>
              <a:gd name="connsiteX212" fmla="*/ 932829 w 935662"/>
              <a:gd name="connsiteY212" fmla="*/ 584030 h 2382167"/>
              <a:gd name="connsiteX213" fmla="*/ 890824 w 935662"/>
              <a:gd name="connsiteY213" fmla="*/ 650305 h 2382167"/>
              <a:gd name="connsiteX214" fmla="*/ 847573 w 935662"/>
              <a:gd name="connsiteY214" fmla="*/ 675820 h 2382167"/>
              <a:gd name="connsiteX215" fmla="*/ 780988 w 935662"/>
              <a:gd name="connsiteY215" fmla="*/ 722803 h 2382167"/>
              <a:gd name="connsiteX216" fmla="*/ 776942 w 935662"/>
              <a:gd name="connsiteY216" fmla="*/ 725914 h 2382167"/>
              <a:gd name="connsiteX217" fmla="*/ 773520 w 935662"/>
              <a:gd name="connsiteY217" fmla="*/ 725291 h 2382167"/>
              <a:gd name="connsiteX218" fmla="*/ 776942 w 935662"/>
              <a:gd name="connsiteY218" fmla="*/ 655594 h 2382167"/>
              <a:gd name="connsiteX219" fmla="*/ 789077 w 935662"/>
              <a:gd name="connsiteY219" fmla="*/ 599276 h 2382167"/>
              <a:gd name="connsiteX220" fmla="*/ 850374 w 935662"/>
              <a:gd name="connsiteY220" fmla="*/ 524911 h 2382167"/>
              <a:gd name="connsiteX221" fmla="*/ 924738 w 935662"/>
              <a:gd name="connsiteY221" fmla="*/ 470458 h 2382167"/>
              <a:gd name="connsiteX222" fmla="*/ 927539 w 935662"/>
              <a:gd name="connsiteY222" fmla="*/ 469837 h 2382167"/>
              <a:gd name="connsiteX223" fmla="*/ 606743 w 935662"/>
              <a:gd name="connsiteY223" fmla="*/ 311149 h 2382167"/>
              <a:gd name="connsiteX224" fmla="*/ 659328 w 935662"/>
              <a:gd name="connsiteY224" fmla="*/ 357200 h 2382167"/>
              <a:gd name="connsiteX225" fmla="*/ 671773 w 935662"/>
              <a:gd name="connsiteY225" fmla="*/ 362799 h 2382167"/>
              <a:gd name="connsiteX226" fmla="*/ 746761 w 935662"/>
              <a:gd name="connsiteY226" fmla="*/ 451167 h 2382167"/>
              <a:gd name="connsiteX227" fmla="*/ 759206 w 935662"/>
              <a:gd name="connsiteY227" fmla="*/ 556957 h 2382167"/>
              <a:gd name="connsiteX228" fmla="*/ 757961 w 935662"/>
              <a:gd name="connsiteY228" fmla="*/ 570337 h 2382167"/>
              <a:gd name="connsiteX229" fmla="*/ 751428 w 935662"/>
              <a:gd name="connsiteY229" fmla="*/ 565047 h 2382167"/>
              <a:gd name="connsiteX230" fmla="*/ 689820 w 935662"/>
              <a:gd name="connsiteY230" fmla="*/ 521798 h 2382167"/>
              <a:gd name="connsiteX231" fmla="*/ 651236 w 935662"/>
              <a:gd name="connsiteY231" fmla="*/ 500640 h 2382167"/>
              <a:gd name="connsiteX232" fmla="*/ 598654 w 935662"/>
              <a:gd name="connsiteY232" fmla="*/ 416629 h 2382167"/>
              <a:gd name="connsiteX233" fmla="*/ 604877 w 935662"/>
              <a:gd name="connsiteY233" fmla="*/ 314260 h 2382167"/>
              <a:gd name="connsiteX234" fmla="*/ 606743 w 935662"/>
              <a:gd name="connsiteY234" fmla="*/ 311149 h 2382167"/>
              <a:gd name="connsiteX235" fmla="*/ 930029 w 935662"/>
              <a:gd name="connsiteY235" fmla="*/ 304927 h 2382167"/>
              <a:gd name="connsiteX236" fmla="*/ 933140 w 935662"/>
              <a:gd name="connsiteY236" fmla="*/ 414140 h 2382167"/>
              <a:gd name="connsiteX237" fmla="*/ 894557 w 935662"/>
              <a:gd name="connsiteY237" fmla="*/ 484149 h 2382167"/>
              <a:gd name="connsiteX238" fmla="*/ 874333 w 935662"/>
              <a:gd name="connsiteY238" fmla="*/ 497216 h 2382167"/>
              <a:gd name="connsiteX239" fmla="*/ 776010 w 935662"/>
              <a:gd name="connsiteY239" fmla="*/ 563805 h 2382167"/>
              <a:gd name="connsiteX240" fmla="*/ 774141 w 935662"/>
              <a:gd name="connsiteY240" fmla="*/ 546379 h 2382167"/>
              <a:gd name="connsiteX241" fmla="*/ 791256 w 935662"/>
              <a:gd name="connsiteY241" fmla="*/ 427830 h 2382167"/>
              <a:gd name="connsiteX242" fmla="*/ 850685 w 935662"/>
              <a:gd name="connsiteY242" fmla="*/ 360933 h 2382167"/>
              <a:gd name="connsiteX243" fmla="*/ 924117 w 935662"/>
              <a:gd name="connsiteY243" fmla="*/ 307104 h 2382167"/>
              <a:gd name="connsiteX244" fmla="*/ 930029 w 935662"/>
              <a:gd name="connsiteY244" fmla="*/ 304927 h 2382167"/>
              <a:gd name="connsiteX245" fmla="*/ 602386 w 935662"/>
              <a:gd name="connsiteY245" fmla="*/ 148730 h 2382167"/>
              <a:gd name="connsiteX246" fmla="*/ 663062 w 935662"/>
              <a:gd name="connsiteY246" fmla="*/ 196337 h 2382167"/>
              <a:gd name="connsiteX247" fmla="*/ 750495 w 935662"/>
              <a:gd name="connsiteY247" fmla="*/ 343199 h 2382167"/>
              <a:gd name="connsiteX248" fmla="*/ 755473 w 935662"/>
              <a:gd name="connsiteY248" fmla="*/ 414762 h 2382167"/>
              <a:gd name="connsiteX249" fmla="*/ 751116 w 935662"/>
              <a:gd name="connsiteY249" fmla="*/ 415697 h 2382167"/>
              <a:gd name="connsiteX250" fmla="*/ 667418 w 935662"/>
              <a:gd name="connsiteY250" fmla="*/ 346621 h 2382167"/>
              <a:gd name="connsiteX251" fmla="*/ 596163 w 935662"/>
              <a:gd name="connsiteY251" fmla="*/ 229317 h 2382167"/>
              <a:gd name="connsiteX252" fmla="*/ 602386 w 935662"/>
              <a:gd name="connsiteY252" fmla="*/ 148730 h 2382167"/>
              <a:gd name="connsiteX253" fmla="*/ 925671 w 935662"/>
              <a:gd name="connsiteY253" fmla="*/ 140018 h 2382167"/>
              <a:gd name="connsiteX254" fmla="*/ 927539 w 935662"/>
              <a:gd name="connsiteY254" fmla="*/ 159309 h 2382167"/>
              <a:gd name="connsiteX255" fmla="*/ 931272 w 935662"/>
              <a:gd name="connsiteY255" fmla="*/ 221850 h 2382167"/>
              <a:gd name="connsiteX256" fmla="*/ 857840 w 935662"/>
              <a:gd name="connsiteY256" fmla="*/ 341020 h 2382167"/>
              <a:gd name="connsiteX257" fmla="*/ 794055 w 935662"/>
              <a:gd name="connsiteY257" fmla="*/ 385827 h 2382167"/>
              <a:gd name="connsiteX258" fmla="*/ 774452 w 935662"/>
              <a:gd name="connsiteY258" fmla="*/ 410718 h 2382167"/>
              <a:gd name="connsiteX259" fmla="*/ 801212 w 935662"/>
              <a:gd name="connsiteY259" fmla="*/ 259188 h 2382167"/>
              <a:gd name="connsiteX260" fmla="*/ 865308 w 935662"/>
              <a:gd name="connsiteY260" fmla="*/ 188868 h 2382167"/>
              <a:gd name="connsiteX261" fmla="*/ 925671 w 935662"/>
              <a:gd name="connsiteY261" fmla="*/ 140018 h 2382167"/>
              <a:gd name="connsiteX262" fmla="*/ 754851 w 935662"/>
              <a:gd name="connsiteY262" fmla="*/ 0 h 2382167"/>
              <a:gd name="connsiteX263" fmla="*/ 766053 w 935662"/>
              <a:gd name="connsiteY263" fmla="*/ 12135 h 2382167"/>
              <a:gd name="connsiteX264" fmla="*/ 820816 w 935662"/>
              <a:gd name="connsiteY264" fmla="*/ 107657 h 2382167"/>
              <a:gd name="connsiteX265" fmla="*/ 816459 w 935662"/>
              <a:gd name="connsiteY265" fmla="*/ 188557 h 2382167"/>
              <a:gd name="connsiteX266" fmla="*/ 765430 w 935662"/>
              <a:gd name="connsiteY266" fmla="*/ 271323 h 2382167"/>
              <a:gd name="connsiteX267" fmla="*/ 760763 w 935662"/>
              <a:gd name="connsiteY267" fmla="*/ 284080 h 2382167"/>
              <a:gd name="connsiteX268" fmla="*/ 764808 w 935662"/>
              <a:gd name="connsiteY268" fmla="*/ 971101 h 2382167"/>
              <a:gd name="connsiteX269" fmla="*/ 749873 w 935662"/>
              <a:gd name="connsiteY269" fmla="*/ 1387110 h 2382167"/>
              <a:gd name="connsiteX270" fmla="*/ 653105 w 935662"/>
              <a:gd name="connsiteY270" fmla="*/ 1961492 h 2382167"/>
              <a:gd name="connsiteX271" fmla="*/ 637235 w 935662"/>
              <a:gd name="connsiteY271" fmla="*/ 2047059 h 2382167"/>
              <a:gd name="connsiteX272" fmla="*/ 577806 w 935662"/>
              <a:gd name="connsiteY272" fmla="*/ 2214147 h 2382167"/>
              <a:gd name="connsiteX273" fmla="*/ 498773 w 935662"/>
              <a:gd name="connsiteY273" fmla="*/ 2372212 h 2382167"/>
              <a:gd name="connsiteX274" fmla="*/ 492239 w 935662"/>
              <a:gd name="connsiteY274" fmla="*/ 2382167 h 2382167"/>
              <a:gd name="connsiteX275" fmla="*/ 659639 w 935662"/>
              <a:gd name="connsiteY275" fmla="*/ 1748665 h 2382167"/>
              <a:gd name="connsiteX276" fmla="*/ 659328 w 935662"/>
              <a:gd name="connsiteY276" fmla="*/ 1840455 h 2382167"/>
              <a:gd name="connsiteX277" fmla="*/ 655906 w 935662"/>
              <a:gd name="connsiteY277" fmla="*/ 1932866 h 2382167"/>
              <a:gd name="connsiteX278" fmla="*/ 661816 w 935662"/>
              <a:gd name="connsiteY278" fmla="*/ 1912331 h 2382167"/>
              <a:gd name="connsiteX279" fmla="*/ 739915 w 935662"/>
              <a:gd name="connsiteY279" fmla="*/ 1458673 h 2382167"/>
              <a:gd name="connsiteX280" fmla="*/ 758586 w 935662"/>
              <a:gd name="connsiteY280" fmla="*/ 1076270 h 2382167"/>
              <a:gd name="connsiteX281" fmla="*/ 758586 w 935662"/>
              <a:gd name="connsiteY281" fmla="*/ 1058534 h 2382167"/>
              <a:gd name="connsiteX282" fmla="*/ 755785 w 935662"/>
              <a:gd name="connsiteY282" fmla="*/ 1067869 h 2382167"/>
              <a:gd name="connsiteX283" fmla="*/ 731826 w 935662"/>
              <a:gd name="connsiteY283" fmla="*/ 1047955 h 2382167"/>
              <a:gd name="connsiteX284" fmla="*/ 669907 w 935662"/>
              <a:gd name="connsiteY284" fmla="*/ 1010617 h 2382167"/>
              <a:gd name="connsiteX285" fmla="*/ 596164 w 935662"/>
              <a:gd name="connsiteY285" fmla="*/ 877445 h 2382167"/>
              <a:gd name="connsiteX286" fmla="*/ 602387 w 935662"/>
              <a:gd name="connsiteY286" fmla="*/ 810236 h 2382167"/>
              <a:gd name="connsiteX287" fmla="*/ 607365 w 935662"/>
              <a:gd name="connsiteY287" fmla="*/ 814281 h 2382167"/>
              <a:gd name="connsiteX288" fmla="*/ 671152 w 935662"/>
              <a:gd name="connsiteY288" fmla="*/ 861886 h 2382167"/>
              <a:gd name="connsiteX289" fmla="*/ 736493 w 935662"/>
              <a:gd name="connsiteY289" fmla="*/ 925050 h 2382167"/>
              <a:gd name="connsiteX290" fmla="*/ 752050 w 935662"/>
              <a:gd name="connsiteY290" fmla="*/ 981369 h 2382167"/>
              <a:gd name="connsiteX291" fmla="*/ 758896 w 935662"/>
              <a:gd name="connsiteY291" fmla="*/ 1026174 h 2382167"/>
              <a:gd name="connsiteX292" fmla="*/ 759829 w 935662"/>
              <a:gd name="connsiteY292" fmla="*/ 1017774 h 2382167"/>
              <a:gd name="connsiteX293" fmla="*/ 760141 w 935662"/>
              <a:gd name="connsiteY293" fmla="*/ 544824 h 2382167"/>
              <a:gd name="connsiteX294" fmla="*/ 756096 w 935662"/>
              <a:gd name="connsiteY294" fmla="*/ 283769 h 2382167"/>
              <a:gd name="connsiteX295" fmla="*/ 746762 w 935662"/>
              <a:gd name="connsiteY295" fmla="*/ 257009 h 2382167"/>
              <a:gd name="connsiteX296" fmla="*/ 709734 w 935662"/>
              <a:gd name="connsiteY296" fmla="*/ 197580 h 2382167"/>
              <a:gd name="connsiteX297" fmla="*/ 702889 w 935662"/>
              <a:gd name="connsiteY297" fmla="*/ 104858 h 2382167"/>
              <a:gd name="connsiteX298" fmla="*/ 752361 w 935662"/>
              <a:gd name="connsiteY298" fmla="*/ 4667 h 2382167"/>
              <a:gd name="connsiteX299" fmla="*/ 754851 w 935662"/>
              <a:gd name="connsiteY299" fmla="*/ 0 h 2382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935662" h="2382167">
                <a:moveTo>
                  <a:pt x="479172" y="1200107"/>
                </a:moveTo>
                <a:cubicBezTo>
                  <a:pt x="481040" y="1203219"/>
                  <a:pt x="482906" y="1204774"/>
                  <a:pt x="483528" y="1206953"/>
                </a:cubicBezTo>
                <a:cubicBezTo>
                  <a:pt x="490996" y="1227177"/>
                  <a:pt x="499709" y="1247091"/>
                  <a:pt x="505621" y="1267938"/>
                </a:cubicBezTo>
                <a:cubicBezTo>
                  <a:pt x="513089" y="1294074"/>
                  <a:pt x="507176" y="1317722"/>
                  <a:pt x="488506" y="1337946"/>
                </a:cubicBezTo>
                <a:cubicBezTo>
                  <a:pt x="478861" y="1348214"/>
                  <a:pt x="468281" y="1357549"/>
                  <a:pt x="459258" y="1367817"/>
                </a:cubicBezTo>
                <a:cubicBezTo>
                  <a:pt x="447434" y="1380886"/>
                  <a:pt x="437478" y="1394266"/>
                  <a:pt x="426586" y="1407956"/>
                </a:cubicBezTo>
                <a:cubicBezTo>
                  <a:pt x="417875" y="1387419"/>
                  <a:pt x="413518" y="1365951"/>
                  <a:pt x="411339" y="1343547"/>
                </a:cubicBezTo>
                <a:cubicBezTo>
                  <a:pt x="410718" y="1335769"/>
                  <a:pt x="411028" y="1328301"/>
                  <a:pt x="410718" y="1320523"/>
                </a:cubicBezTo>
                <a:cubicBezTo>
                  <a:pt x="409473" y="1292208"/>
                  <a:pt x="420052" y="1269183"/>
                  <a:pt x="441521" y="1251136"/>
                </a:cubicBezTo>
                <a:cubicBezTo>
                  <a:pt x="458013" y="1237446"/>
                  <a:pt x="471393" y="1221887"/>
                  <a:pt x="479172" y="1200107"/>
                </a:cubicBezTo>
                <a:close/>
                <a:moveTo>
                  <a:pt x="0" y="1198862"/>
                </a:moveTo>
                <a:cubicBezTo>
                  <a:pt x="14001" y="1210686"/>
                  <a:pt x="28004" y="1222198"/>
                  <a:pt x="42006" y="1234334"/>
                </a:cubicBezTo>
                <a:cubicBezTo>
                  <a:pt x="117926" y="1300608"/>
                  <a:pt x="187936" y="1372795"/>
                  <a:pt x="252032" y="1450894"/>
                </a:cubicBezTo>
                <a:cubicBezTo>
                  <a:pt x="347244" y="1566953"/>
                  <a:pt x="410719" y="1697637"/>
                  <a:pt x="439968" y="1844810"/>
                </a:cubicBezTo>
                <a:cubicBezTo>
                  <a:pt x="441213" y="1851656"/>
                  <a:pt x="443080" y="1858190"/>
                  <a:pt x="444325" y="1865036"/>
                </a:cubicBezTo>
                <a:cubicBezTo>
                  <a:pt x="444325" y="1865036"/>
                  <a:pt x="444325" y="1865347"/>
                  <a:pt x="444012" y="1865347"/>
                </a:cubicBezTo>
                <a:cubicBezTo>
                  <a:pt x="427834" y="1829564"/>
                  <a:pt x="412275" y="1793159"/>
                  <a:pt x="395473" y="1757687"/>
                </a:cubicBezTo>
                <a:cubicBezTo>
                  <a:pt x="357202" y="1675545"/>
                  <a:pt x="305862" y="1601180"/>
                  <a:pt x="251722" y="1529304"/>
                </a:cubicBezTo>
                <a:cubicBezTo>
                  <a:pt x="170511" y="1421334"/>
                  <a:pt x="87123" y="1314921"/>
                  <a:pt x="4356" y="1207575"/>
                </a:cubicBezTo>
                <a:cubicBezTo>
                  <a:pt x="2490" y="1205085"/>
                  <a:pt x="622" y="1202908"/>
                  <a:pt x="0" y="1198862"/>
                </a:cubicBezTo>
                <a:close/>
                <a:moveTo>
                  <a:pt x="440901" y="1077825"/>
                </a:moveTo>
                <a:cubicBezTo>
                  <a:pt x="454591" y="1107385"/>
                  <a:pt x="467971" y="1133521"/>
                  <a:pt x="471394" y="1163081"/>
                </a:cubicBezTo>
                <a:cubicBezTo>
                  <a:pt x="473573" y="1182060"/>
                  <a:pt x="467971" y="1199173"/>
                  <a:pt x="455836" y="1213797"/>
                </a:cubicBezTo>
                <a:cubicBezTo>
                  <a:pt x="448058" y="1223132"/>
                  <a:pt x="439034" y="1231533"/>
                  <a:pt x="431256" y="1240868"/>
                </a:cubicBezTo>
                <a:cubicBezTo>
                  <a:pt x="418497" y="1256424"/>
                  <a:pt x="406051" y="1272294"/>
                  <a:pt x="392671" y="1288785"/>
                </a:cubicBezTo>
                <a:cubicBezTo>
                  <a:pt x="379291" y="1255181"/>
                  <a:pt x="372758" y="1220020"/>
                  <a:pt x="376180" y="1183616"/>
                </a:cubicBezTo>
                <a:cubicBezTo>
                  <a:pt x="378046" y="1164324"/>
                  <a:pt x="387070" y="1148146"/>
                  <a:pt x="401073" y="1135388"/>
                </a:cubicBezTo>
                <a:cubicBezTo>
                  <a:pt x="417876" y="1119831"/>
                  <a:pt x="433744" y="1103961"/>
                  <a:pt x="440901" y="1077825"/>
                </a:cubicBezTo>
                <a:close/>
                <a:moveTo>
                  <a:pt x="925984" y="976078"/>
                </a:moveTo>
                <a:cubicBezTo>
                  <a:pt x="927540" y="991324"/>
                  <a:pt x="929717" y="1004393"/>
                  <a:pt x="930028" y="1017460"/>
                </a:cubicBezTo>
                <a:cubicBezTo>
                  <a:pt x="930651" y="1041419"/>
                  <a:pt x="931583" y="1065689"/>
                  <a:pt x="929406" y="1089648"/>
                </a:cubicBezTo>
                <a:cubicBezTo>
                  <a:pt x="926606" y="1119829"/>
                  <a:pt x="909804" y="1142856"/>
                  <a:pt x="883978" y="1159347"/>
                </a:cubicBezTo>
                <a:cubicBezTo>
                  <a:pt x="876821" y="1163701"/>
                  <a:pt x="869665" y="1168057"/>
                  <a:pt x="862197" y="1171792"/>
                </a:cubicBezTo>
                <a:cubicBezTo>
                  <a:pt x="829216" y="1187660"/>
                  <a:pt x="796856" y="1204774"/>
                  <a:pt x="768230" y="1232777"/>
                </a:cubicBezTo>
                <a:cubicBezTo>
                  <a:pt x="765429" y="1199484"/>
                  <a:pt x="768230" y="1169613"/>
                  <a:pt x="774453" y="1139744"/>
                </a:cubicBezTo>
                <a:cubicBezTo>
                  <a:pt x="775387" y="1136009"/>
                  <a:pt x="776319" y="1132277"/>
                  <a:pt x="777253" y="1128542"/>
                </a:cubicBezTo>
                <a:cubicBezTo>
                  <a:pt x="787522" y="1074712"/>
                  <a:pt x="818325" y="1038619"/>
                  <a:pt x="869977" y="1020884"/>
                </a:cubicBezTo>
                <a:cubicBezTo>
                  <a:pt x="888956" y="1014349"/>
                  <a:pt x="903270" y="1000348"/>
                  <a:pt x="916650" y="986036"/>
                </a:cubicBezTo>
                <a:cubicBezTo>
                  <a:pt x="919138" y="983235"/>
                  <a:pt x="921628" y="980435"/>
                  <a:pt x="925984" y="976078"/>
                </a:cubicBezTo>
                <a:close/>
                <a:moveTo>
                  <a:pt x="602076" y="975456"/>
                </a:moveTo>
                <a:cubicBezTo>
                  <a:pt x="606432" y="980745"/>
                  <a:pt x="608609" y="983545"/>
                  <a:pt x="611099" y="985725"/>
                </a:cubicBezTo>
                <a:cubicBezTo>
                  <a:pt x="625100" y="997859"/>
                  <a:pt x="637235" y="1014040"/>
                  <a:pt x="653415" y="1020573"/>
                </a:cubicBezTo>
                <a:cubicBezTo>
                  <a:pt x="712844" y="1044221"/>
                  <a:pt x="740849" y="1088715"/>
                  <a:pt x="748316" y="1149701"/>
                </a:cubicBezTo>
                <a:cubicBezTo>
                  <a:pt x="752049" y="1178326"/>
                  <a:pt x="755473" y="1206951"/>
                  <a:pt x="750183" y="1237756"/>
                </a:cubicBezTo>
                <a:cubicBezTo>
                  <a:pt x="724979" y="1211620"/>
                  <a:pt x="696353" y="1193574"/>
                  <a:pt x="666172" y="1177704"/>
                </a:cubicBezTo>
                <a:cubicBezTo>
                  <a:pt x="664616" y="1176770"/>
                  <a:pt x="663060" y="1175838"/>
                  <a:pt x="661505" y="1175214"/>
                </a:cubicBezTo>
                <a:cubicBezTo>
                  <a:pt x="609854" y="1150323"/>
                  <a:pt x="588075" y="1108939"/>
                  <a:pt x="593674" y="1052621"/>
                </a:cubicBezTo>
                <a:cubicBezTo>
                  <a:pt x="596164" y="1028041"/>
                  <a:pt x="598964" y="1003461"/>
                  <a:pt x="602076" y="975456"/>
                </a:cubicBezTo>
                <a:close/>
                <a:moveTo>
                  <a:pt x="406363" y="966743"/>
                </a:moveTo>
                <a:cubicBezTo>
                  <a:pt x="419432" y="992569"/>
                  <a:pt x="432501" y="1017772"/>
                  <a:pt x="436234" y="1046709"/>
                </a:cubicBezTo>
                <a:cubicBezTo>
                  <a:pt x="439035" y="1068801"/>
                  <a:pt x="431257" y="1088091"/>
                  <a:pt x="416632" y="1104271"/>
                </a:cubicBezTo>
                <a:cubicBezTo>
                  <a:pt x="405120" y="1117340"/>
                  <a:pt x="392672" y="1129475"/>
                  <a:pt x="381471" y="1142855"/>
                </a:cubicBezTo>
                <a:cubicBezTo>
                  <a:pt x="373382" y="1152811"/>
                  <a:pt x="366536" y="1163702"/>
                  <a:pt x="358757" y="1174903"/>
                </a:cubicBezTo>
                <a:cubicBezTo>
                  <a:pt x="349423" y="1154679"/>
                  <a:pt x="344755" y="1133208"/>
                  <a:pt x="341955" y="1111428"/>
                </a:cubicBezTo>
                <a:cubicBezTo>
                  <a:pt x="341021" y="1104271"/>
                  <a:pt x="340710" y="1096804"/>
                  <a:pt x="340399" y="1089647"/>
                </a:cubicBezTo>
                <a:cubicBezTo>
                  <a:pt x="338533" y="1060399"/>
                  <a:pt x="348178" y="1035819"/>
                  <a:pt x="370271" y="1016838"/>
                </a:cubicBezTo>
                <a:cubicBezTo>
                  <a:pt x="386139" y="1003148"/>
                  <a:pt x="398584" y="987280"/>
                  <a:pt x="406363" y="966743"/>
                </a:cubicBezTo>
                <a:close/>
                <a:moveTo>
                  <a:pt x="371203" y="848818"/>
                </a:moveTo>
                <a:cubicBezTo>
                  <a:pt x="379604" y="870287"/>
                  <a:pt x="387695" y="889890"/>
                  <a:pt x="394850" y="909803"/>
                </a:cubicBezTo>
                <a:cubicBezTo>
                  <a:pt x="406364" y="941853"/>
                  <a:pt x="399519" y="969544"/>
                  <a:pt x="376492" y="994748"/>
                </a:cubicBezTo>
                <a:cubicBezTo>
                  <a:pt x="357513" y="1015283"/>
                  <a:pt x="339465" y="1037064"/>
                  <a:pt x="319863" y="1059778"/>
                </a:cubicBezTo>
                <a:cubicBezTo>
                  <a:pt x="315506" y="1042042"/>
                  <a:pt x="310839" y="1023374"/>
                  <a:pt x="306483" y="1004704"/>
                </a:cubicBezTo>
                <a:cubicBezTo>
                  <a:pt x="304927" y="998170"/>
                  <a:pt x="304927" y="991637"/>
                  <a:pt x="304303" y="985101"/>
                </a:cubicBezTo>
                <a:cubicBezTo>
                  <a:pt x="299949" y="949008"/>
                  <a:pt x="312395" y="920071"/>
                  <a:pt x="339776" y="895802"/>
                </a:cubicBezTo>
                <a:cubicBezTo>
                  <a:pt x="350356" y="886467"/>
                  <a:pt x="357200" y="872777"/>
                  <a:pt x="365291" y="860642"/>
                </a:cubicBezTo>
                <a:cubicBezTo>
                  <a:pt x="367469" y="857531"/>
                  <a:pt x="368714" y="853796"/>
                  <a:pt x="371203" y="848818"/>
                </a:cubicBezTo>
                <a:close/>
                <a:moveTo>
                  <a:pt x="925670" y="804322"/>
                </a:moveTo>
                <a:cubicBezTo>
                  <a:pt x="927226" y="815835"/>
                  <a:pt x="929405" y="827036"/>
                  <a:pt x="930027" y="838549"/>
                </a:cubicBezTo>
                <a:cubicBezTo>
                  <a:pt x="931271" y="863751"/>
                  <a:pt x="933138" y="888955"/>
                  <a:pt x="931582" y="913848"/>
                </a:cubicBezTo>
                <a:cubicBezTo>
                  <a:pt x="929716" y="944651"/>
                  <a:pt x="913535" y="968299"/>
                  <a:pt x="888021" y="985722"/>
                </a:cubicBezTo>
                <a:cubicBezTo>
                  <a:pt x="882732" y="989146"/>
                  <a:pt x="877442" y="992568"/>
                  <a:pt x="871843" y="995680"/>
                </a:cubicBezTo>
                <a:cubicBezTo>
                  <a:pt x="837926" y="1014348"/>
                  <a:pt x="803389" y="1031773"/>
                  <a:pt x="774141" y="1062576"/>
                </a:cubicBezTo>
                <a:cubicBezTo>
                  <a:pt x="769474" y="1008747"/>
                  <a:pt x="776008" y="959586"/>
                  <a:pt x="795610" y="912603"/>
                </a:cubicBezTo>
                <a:cubicBezTo>
                  <a:pt x="806500" y="886465"/>
                  <a:pt x="827037" y="868731"/>
                  <a:pt x="852240" y="857528"/>
                </a:cubicBezTo>
                <a:cubicBezTo>
                  <a:pt x="880243" y="845083"/>
                  <a:pt x="905446" y="829837"/>
                  <a:pt x="925670" y="804322"/>
                </a:cubicBezTo>
                <a:close/>
                <a:moveTo>
                  <a:pt x="334798" y="734625"/>
                </a:moveTo>
                <a:cubicBezTo>
                  <a:pt x="344134" y="759518"/>
                  <a:pt x="353158" y="781609"/>
                  <a:pt x="360625" y="804323"/>
                </a:cubicBezTo>
                <a:cubicBezTo>
                  <a:pt x="369336" y="831704"/>
                  <a:pt x="362181" y="855973"/>
                  <a:pt x="343511" y="877131"/>
                </a:cubicBezTo>
                <a:cubicBezTo>
                  <a:pt x="330130" y="892067"/>
                  <a:pt x="316129" y="907002"/>
                  <a:pt x="303060" y="922248"/>
                </a:cubicBezTo>
                <a:cubicBezTo>
                  <a:pt x="296837" y="929716"/>
                  <a:pt x="292170" y="938429"/>
                  <a:pt x="286257" y="947452"/>
                </a:cubicBezTo>
                <a:cubicBezTo>
                  <a:pt x="275678" y="924738"/>
                  <a:pt x="271634" y="901403"/>
                  <a:pt x="268521" y="877755"/>
                </a:cubicBezTo>
                <a:cubicBezTo>
                  <a:pt x="262922" y="837305"/>
                  <a:pt x="275367" y="804633"/>
                  <a:pt x="307416" y="778497"/>
                </a:cubicBezTo>
                <a:cubicBezTo>
                  <a:pt x="316750" y="771030"/>
                  <a:pt x="322041" y="758584"/>
                  <a:pt x="328886" y="748005"/>
                </a:cubicBezTo>
                <a:cubicBezTo>
                  <a:pt x="331065" y="744894"/>
                  <a:pt x="332310" y="740848"/>
                  <a:pt x="334798" y="734625"/>
                </a:cubicBezTo>
                <a:close/>
                <a:moveTo>
                  <a:pt x="350355" y="650927"/>
                </a:moveTo>
                <a:cubicBezTo>
                  <a:pt x="368402" y="679553"/>
                  <a:pt x="386759" y="708179"/>
                  <a:pt x="403872" y="737116"/>
                </a:cubicBezTo>
                <a:cubicBezTo>
                  <a:pt x="486327" y="875267"/>
                  <a:pt x="556337" y="1019019"/>
                  <a:pt x="607677" y="1171793"/>
                </a:cubicBezTo>
                <a:cubicBezTo>
                  <a:pt x="656216" y="1315546"/>
                  <a:pt x="677995" y="1462719"/>
                  <a:pt x="667105" y="1614562"/>
                </a:cubicBezTo>
                <a:cubicBezTo>
                  <a:pt x="664616" y="1648165"/>
                  <a:pt x="662749" y="1681458"/>
                  <a:pt x="660261" y="1715062"/>
                </a:cubicBezTo>
                <a:cubicBezTo>
                  <a:pt x="659949" y="1717241"/>
                  <a:pt x="659016" y="1720042"/>
                  <a:pt x="658082" y="1725330"/>
                </a:cubicBezTo>
                <a:cubicBezTo>
                  <a:pt x="655592" y="1696083"/>
                  <a:pt x="653104" y="1669634"/>
                  <a:pt x="650925" y="1643498"/>
                </a:cubicBezTo>
                <a:cubicBezTo>
                  <a:pt x="640346" y="1521838"/>
                  <a:pt x="612965" y="1403601"/>
                  <a:pt x="576250" y="1287231"/>
                </a:cubicBezTo>
                <a:cubicBezTo>
                  <a:pt x="510907" y="1078760"/>
                  <a:pt x="434366" y="874644"/>
                  <a:pt x="355333" y="671151"/>
                </a:cubicBezTo>
                <a:cubicBezTo>
                  <a:pt x="352845" y="664929"/>
                  <a:pt x="350666" y="658395"/>
                  <a:pt x="350355" y="650927"/>
                </a:cubicBezTo>
                <a:close/>
                <a:moveTo>
                  <a:pt x="605500" y="643770"/>
                </a:moveTo>
                <a:cubicBezTo>
                  <a:pt x="608611" y="647192"/>
                  <a:pt x="611412" y="650304"/>
                  <a:pt x="614523" y="653728"/>
                </a:cubicBezTo>
                <a:cubicBezTo>
                  <a:pt x="628213" y="669285"/>
                  <a:pt x="644392" y="681730"/>
                  <a:pt x="663684" y="690132"/>
                </a:cubicBezTo>
                <a:cubicBezTo>
                  <a:pt x="677998" y="696355"/>
                  <a:pt x="691688" y="704444"/>
                  <a:pt x="704444" y="713468"/>
                </a:cubicBezTo>
                <a:cubicBezTo>
                  <a:pt x="724047" y="727469"/>
                  <a:pt x="735560" y="748005"/>
                  <a:pt x="742405" y="771030"/>
                </a:cubicBezTo>
                <a:cubicBezTo>
                  <a:pt x="754541" y="810548"/>
                  <a:pt x="760764" y="850685"/>
                  <a:pt x="757653" y="892069"/>
                </a:cubicBezTo>
                <a:cubicBezTo>
                  <a:pt x="757340" y="894246"/>
                  <a:pt x="757029" y="896736"/>
                  <a:pt x="756718" y="900469"/>
                </a:cubicBezTo>
                <a:cubicBezTo>
                  <a:pt x="754229" y="898292"/>
                  <a:pt x="752673" y="897047"/>
                  <a:pt x="751117" y="895802"/>
                </a:cubicBezTo>
                <a:cubicBezTo>
                  <a:pt x="730270" y="881177"/>
                  <a:pt x="709735" y="866242"/>
                  <a:pt x="688887" y="851930"/>
                </a:cubicBezTo>
                <a:cubicBezTo>
                  <a:pt x="682041" y="847263"/>
                  <a:pt x="674263" y="843841"/>
                  <a:pt x="666795" y="840106"/>
                </a:cubicBezTo>
                <a:cubicBezTo>
                  <a:pt x="612033" y="814902"/>
                  <a:pt x="591496" y="771343"/>
                  <a:pt x="596787" y="713157"/>
                </a:cubicBezTo>
                <a:cubicBezTo>
                  <a:pt x="598964" y="690132"/>
                  <a:pt x="600832" y="667418"/>
                  <a:pt x="603010" y="644392"/>
                </a:cubicBezTo>
                <a:cubicBezTo>
                  <a:pt x="603631" y="644081"/>
                  <a:pt x="604565" y="644081"/>
                  <a:pt x="605500" y="643770"/>
                </a:cubicBezTo>
                <a:close/>
                <a:moveTo>
                  <a:pt x="926604" y="634746"/>
                </a:moveTo>
                <a:cubicBezTo>
                  <a:pt x="927849" y="638792"/>
                  <a:pt x="928782" y="640969"/>
                  <a:pt x="929094" y="643148"/>
                </a:cubicBezTo>
                <a:cubicBezTo>
                  <a:pt x="931271" y="672085"/>
                  <a:pt x="934694" y="700711"/>
                  <a:pt x="935628" y="729647"/>
                </a:cubicBezTo>
                <a:cubicBezTo>
                  <a:pt x="936562" y="770718"/>
                  <a:pt x="918515" y="802145"/>
                  <a:pt x="882732" y="823303"/>
                </a:cubicBezTo>
                <a:cubicBezTo>
                  <a:pt x="874331" y="828281"/>
                  <a:pt x="865931" y="832948"/>
                  <a:pt x="857218" y="837615"/>
                </a:cubicBezTo>
                <a:cubicBezTo>
                  <a:pt x="828592" y="852550"/>
                  <a:pt x="801522" y="869665"/>
                  <a:pt x="776942" y="894245"/>
                </a:cubicBezTo>
                <a:cubicBezTo>
                  <a:pt x="772896" y="848507"/>
                  <a:pt x="778185" y="806812"/>
                  <a:pt x="790321" y="765430"/>
                </a:cubicBezTo>
                <a:cubicBezTo>
                  <a:pt x="800277" y="731203"/>
                  <a:pt x="820814" y="705688"/>
                  <a:pt x="852862" y="690753"/>
                </a:cubicBezTo>
                <a:cubicBezTo>
                  <a:pt x="881177" y="677684"/>
                  <a:pt x="907623" y="663061"/>
                  <a:pt x="926604" y="634746"/>
                </a:cubicBezTo>
                <a:close/>
                <a:moveTo>
                  <a:pt x="299016" y="626345"/>
                </a:moveTo>
                <a:cubicBezTo>
                  <a:pt x="311462" y="657772"/>
                  <a:pt x="329198" y="687643"/>
                  <a:pt x="324220" y="723736"/>
                </a:cubicBezTo>
                <a:cubicBezTo>
                  <a:pt x="321109" y="744271"/>
                  <a:pt x="311772" y="761696"/>
                  <a:pt x="296839" y="775387"/>
                </a:cubicBezTo>
                <a:cubicBezTo>
                  <a:pt x="276302" y="793744"/>
                  <a:pt x="260745" y="814591"/>
                  <a:pt x="252964" y="842907"/>
                </a:cubicBezTo>
                <a:cubicBezTo>
                  <a:pt x="226206" y="777875"/>
                  <a:pt x="227762" y="709111"/>
                  <a:pt x="275368" y="660572"/>
                </a:cubicBezTo>
                <a:cubicBezTo>
                  <a:pt x="284702" y="651238"/>
                  <a:pt x="290614" y="638480"/>
                  <a:pt x="299016" y="626345"/>
                </a:cubicBezTo>
                <a:close/>
                <a:moveTo>
                  <a:pt x="148729" y="563493"/>
                </a:moveTo>
                <a:cubicBezTo>
                  <a:pt x="170511" y="575628"/>
                  <a:pt x="188558" y="589318"/>
                  <a:pt x="204425" y="606431"/>
                </a:cubicBezTo>
                <a:cubicBezTo>
                  <a:pt x="229318" y="633190"/>
                  <a:pt x="238342" y="663683"/>
                  <a:pt x="229318" y="699155"/>
                </a:cubicBezTo>
                <a:cubicBezTo>
                  <a:pt x="225584" y="713779"/>
                  <a:pt x="221851" y="728402"/>
                  <a:pt x="216871" y="742405"/>
                </a:cubicBezTo>
                <a:cubicBezTo>
                  <a:pt x="214383" y="749873"/>
                  <a:pt x="214072" y="755783"/>
                  <a:pt x="216560" y="763251"/>
                </a:cubicBezTo>
                <a:cubicBezTo>
                  <a:pt x="296215" y="995992"/>
                  <a:pt x="372136" y="1229666"/>
                  <a:pt x="434367" y="1467695"/>
                </a:cubicBezTo>
                <a:cubicBezTo>
                  <a:pt x="459258" y="1562908"/>
                  <a:pt x="481661" y="1659052"/>
                  <a:pt x="493485" y="1757065"/>
                </a:cubicBezTo>
                <a:cubicBezTo>
                  <a:pt x="506555" y="1866901"/>
                  <a:pt x="509353" y="1977359"/>
                  <a:pt x="504375" y="2087817"/>
                </a:cubicBezTo>
                <a:cubicBezTo>
                  <a:pt x="503441" y="2105553"/>
                  <a:pt x="503441" y="2123599"/>
                  <a:pt x="503754" y="2141335"/>
                </a:cubicBezTo>
                <a:cubicBezTo>
                  <a:pt x="504686" y="2180851"/>
                  <a:pt x="500642" y="2219435"/>
                  <a:pt x="489751" y="2257395"/>
                </a:cubicBezTo>
                <a:cubicBezTo>
                  <a:pt x="489129" y="2258950"/>
                  <a:pt x="489129" y="2260817"/>
                  <a:pt x="488195" y="2262372"/>
                </a:cubicBezTo>
                <a:cubicBezTo>
                  <a:pt x="486639" y="2264862"/>
                  <a:pt x="485084" y="2267352"/>
                  <a:pt x="482283" y="2269529"/>
                </a:cubicBezTo>
                <a:cubicBezTo>
                  <a:pt x="485394" y="2142580"/>
                  <a:pt x="475128" y="2016875"/>
                  <a:pt x="453036" y="1891794"/>
                </a:cubicBezTo>
                <a:cubicBezTo>
                  <a:pt x="459258" y="1911707"/>
                  <a:pt x="466105" y="1931310"/>
                  <a:pt x="472017" y="1951223"/>
                </a:cubicBezTo>
                <a:cubicBezTo>
                  <a:pt x="477929" y="1971447"/>
                  <a:pt x="483217" y="1991673"/>
                  <a:pt x="487573" y="2012207"/>
                </a:cubicBezTo>
                <a:cubicBezTo>
                  <a:pt x="492241" y="2032744"/>
                  <a:pt x="495663" y="2053902"/>
                  <a:pt x="499398" y="2074750"/>
                </a:cubicBezTo>
                <a:cubicBezTo>
                  <a:pt x="500330" y="2074750"/>
                  <a:pt x="501575" y="2074750"/>
                  <a:pt x="502509" y="2074750"/>
                </a:cubicBezTo>
                <a:cubicBezTo>
                  <a:pt x="502509" y="2043945"/>
                  <a:pt x="502509" y="2012831"/>
                  <a:pt x="502509" y="1982026"/>
                </a:cubicBezTo>
                <a:cubicBezTo>
                  <a:pt x="503441" y="1810894"/>
                  <a:pt x="477929" y="1643495"/>
                  <a:pt x="433122" y="1478897"/>
                </a:cubicBezTo>
                <a:cubicBezTo>
                  <a:pt x="428455" y="1461785"/>
                  <a:pt x="424410" y="1444359"/>
                  <a:pt x="419121" y="1427247"/>
                </a:cubicBezTo>
                <a:cubicBezTo>
                  <a:pt x="417565" y="1422267"/>
                  <a:pt x="413209" y="1416355"/>
                  <a:pt x="408542" y="1414799"/>
                </a:cubicBezTo>
                <a:cubicBezTo>
                  <a:pt x="386760" y="1407332"/>
                  <a:pt x="364980" y="1398932"/>
                  <a:pt x="342577" y="1394886"/>
                </a:cubicBezTo>
                <a:cubicBezTo>
                  <a:pt x="301193" y="1387418"/>
                  <a:pt x="276302" y="1364705"/>
                  <a:pt x="267900" y="1323633"/>
                </a:cubicBezTo>
                <a:cubicBezTo>
                  <a:pt x="264478" y="1306208"/>
                  <a:pt x="260745" y="1288784"/>
                  <a:pt x="256699" y="1269493"/>
                </a:cubicBezTo>
                <a:cubicBezTo>
                  <a:pt x="261988" y="1272604"/>
                  <a:pt x="265099" y="1275094"/>
                  <a:pt x="268523" y="1276650"/>
                </a:cubicBezTo>
                <a:cubicBezTo>
                  <a:pt x="280969" y="1281628"/>
                  <a:pt x="293415" y="1288784"/>
                  <a:pt x="306484" y="1290029"/>
                </a:cubicBezTo>
                <a:cubicBezTo>
                  <a:pt x="346934" y="1294073"/>
                  <a:pt x="374625" y="1314610"/>
                  <a:pt x="392051" y="1350703"/>
                </a:cubicBezTo>
                <a:cubicBezTo>
                  <a:pt x="394849" y="1356305"/>
                  <a:pt x="397650" y="1361904"/>
                  <a:pt x="402006" y="1367194"/>
                </a:cubicBezTo>
                <a:cubicBezTo>
                  <a:pt x="401696" y="1365328"/>
                  <a:pt x="401696" y="1363149"/>
                  <a:pt x="401385" y="1361282"/>
                </a:cubicBezTo>
                <a:cubicBezTo>
                  <a:pt x="396718" y="1344791"/>
                  <a:pt x="391427" y="1328611"/>
                  <a:pt x="387694" y="1311809"/>
                </a:cubicBezTo>
                <a:cubicBezTo>
                  <a:pt x="385515" y="1302475"/>
                  <a:pt x="380848" y="1296874"/>
                  <a:pt x="371825" y="1294386"/>
                </a:cubicBezTo>
                <a:cubicBezTo>
                  <a:pt x="350356" y="1288474"/>
                  <a:pt x="328887" y="1281317"/>
                  <a:pt x="307105" y="1277582"/>
                </a:cubicBezTo>
                <a:cubicBezTo>
                  <a:pt x="268211" y="1271048"/>
                  <a:pt x="243320" y="1250824"/>
                  <a:pt x="233985" y="1212552"/>
                </a:cubicBezTo>
                <a:cubicBezTo>
                  <a:pt x="229629" y="1194194"/>
                  <a:pt x="225273" y="1176148"/>
                  <a:pt x="220917" y="1157790"/>
                </a:cubicBezTo>
                <a:cubicBezTo>
                  <a:pt x="221851" y="1156856"/>
                  <a:pt x="222783" y="1156545"/>
                  <a:pt x="223717" y="1155924"/>
                </a:cubicBezTo>
                <a:cubicBezTo>
                  <a:pt x="242386" y="1169925"/>
                  <a:pt x="263856" y="1174281"/>
                  <a:pt x="286570" y="1177082"/>
                </a:cubicBezTo>
                <a:cubicBezTo>
                  <a:pt x="311772" y="1180193"/>
                  <a:pt x="331998" y="1192949"/>
                  <a:pt x="345689" y="1214420"/>
                </a:cubicBezTo>
                <a:cubicBezTo>
                  <a:pt x="354089" y="1227487"/>
                  <a:pt x="361869" y="1241178"/>
                  <a:pt x="371514" y="1257047"/>
                </a:cubicBezTo>
                <a:cubicBezTo>
                  <a:pt x="363425" y="1230599"/>
                  <a:pt x="356268" y="1206640"/>
                  <a:pt x="348489" y="1182683"/>
                </a:cubicBezTo>
                <a:cubicBezTo>
                  <a:pt x="348179" y="1181438"/>
                  <a:pt x="344133" y="1181749"/>
                  <a:pt x="341643" y="1181125"/>
                </a:cubicBezTo>
                <a:cubicBezTo>
                  <a:pt x="315507" y="1173970"/>
                  <a:pt x="289371" y="1165879"/>
                  <a:pt x="262922" y="1159967"/>
                </a:cubicBezTo>
                <a:cubicBezTo>
                  <a:pt x="230874" y="1153123"/>
                  <a:pt x="209092" y="1135387"/>
                  <a:pt x="200069" y="1103960"/>
                </a:cubicBezTo>
                <a:cubicBezTo>
                  <a:pt x="194157" y="1083426"/>
                  <a:pt x="189490" y="1062268"/>
                  <a:pt x="185757" y="1040486"/>
                </a:cubicBezTo>
                <a:cubicBezTo>
                  <a:pt x="206292" y="1055111"/>
                  <a:pt x="229318" y="1058222"/>
                  <a:pt x="252654" y="1061644"/>
                </a:cubicBezTo>
                <a:cubicBezTo>
                  <a:pt x="276302" y="1065068"/>
                  <a:pt x="295281" y="1077203"/>
                  <a:pt x="308350" y="1097427"/>
                </a:cubicBezTo>
                <a:cubicBezTo>
                  <a:pt x="317684" y="1111739"/>
                  <a:pt x="326086" y="1126674"/>
                  <a:pt x="335731" y="1142544"/>
                </a:cubicBezTo>
                <a:cubicBezTo>
                  <a:pt x="334799" y="1138809"/>
                  <a:pt x="334486" y="1136632"/>
                  <a:pt x="333865" y="1134142"/>
                </a:cubicBezTo>
                <a:cubicBezTo>
                  <a:pt x="329198" y="1119207"/>
                  <a:pt x="323286" y="1104273"/>
                  <a:pt x="320174" y="1089025"/>
                </a:cubicBezTo>
                <a:cubicBezTo>
                  <a:pt x="317063" y="1074090"/>
                  <a:pt x="308972" y="1066311"/>
                  <a:pt x="294970" y="1062889"/>
                </a:cubicBezTo>
                <a:cubicBezTo>
                  <a:pt x="273191" y="1057600"/>
                  <a:pt x="251722" y="1051065"/>
                  <a:pt x="229940" y="1047021"/>
                </a:cubicBezTo>
                <a:cubicBezTo>
                  <a:pt x="195402" y="1040486"/>
                  <a:pt x="173311" y="1021194"/>
                  <a:pt x="163975" y="987591"/>
                </a:cubicBezTo>
                <a:cubicBezTo>
                  <a:pt x="158998" y="969855"/>
                  <a:pt x="155265" y="951497"/>
                  <a:pt x="151219" y="933450"/>
                </a:cubicBezTo>
                <a:cubicBezTo>
                  <a:pt x="150596" y="931273"/>
                  <a:pt x="151219" y="928783"/>
                  <a:pt x="151219" y="924738"/>
                </a:cubicBezTo>
                <a:cubicBezTo>
                  <a:pt x="169266" y="940296"/>
                  <a:pt x="189490" y="944963"/>
                  <a:pt x="210961" y="947141"/>
                </a:cubicBezTo>
                <a:cubicBezTo>
                  <a:pt x="240830" y="950252"/>
                  <a:pt x="263233" y="965498"/>
                  <a:pt x="278479" y="991325"/>
                </a:cubicBezTo>
                <a:cubicBezTo>
                  <a:pt x="284702" y="1001592"/>
                  <a:pt x="290614" y="1012171"/>
                  <a:pt x="298392" y="1021818"/>
                </a:cubicBezTo>
                <a:cubicBezTo>
                  <a:pt x="291859" y="1001281"/>
                  <a:pt x="285325" y="980746"/>
                  <a:pt x="278479" y="960520"/>
                </a:cubicBezTo>
                <a:cubicBezTo>
                  <a:pt x="277858" y="958654"/>
                  <a:pt x="274746" y="956787"/>
                  <a:pt x="272256" y="955853"/>
                </a:cubicBezTo>
                <a:cubicBezTo>
                  <a:pt x="248921" y="949009"/>
                  <a:pt x="225894" y="939673"/>
                  <a:pt x="201937" y="935940"/>
                </a:cubicBezTo>
                <a:cubicBezTo>
                  <a:pt x="159932" y="929094"/>
                  <a:pt x="134106" y="907003"/>
                  <a:pt x="125083" y="865619"/>
                </a:cubicBezTo>
                <a:cubicBezTo>
                  <a:pt x="121972" y="851307"/>
                  <a:pt x="118548" y="836994"/>
                  <a:pt x="115436" y="822682"/>
                </a:cubicBezTo>
                <a:cubicBezTo>
                  <a:pt x="114815" y="819570"/>
                  <a:pt x="114815" y="816146"/>
                  <a:pt x="114191" y="810547"/>
                </a:cubicBezTo>
                <a:cubicBezTo>
                  <a:pt x="131306" y="825482"/>
                  <a:pt x="149040" y="831394"/>
                  <a:pt x="169266" y="832950"/>
                </a:cubicBezTo>
                <a:cubicBezTo>
                  <a:pt x="201314" y="835751"/>
                  <a:pt x="226207" y="850373"/>
                  <a:pt x="242698" y="878688"/>
                </a:cubicBezTo>
                <a:cubicBezTo>
                  <a:pt x="248608" y="888957"/>
                  <a:pt x="254520" y="899225"/>
                  <a:pt x="261677" y="909181"/>
                </a:cubicBezTo>
                <a:cubicBezTo>
                  <a:pt x="255455" y="890823"/>
                  <a:pt x="249853" y="872155"/>
                  <a:pt x="243009" y="854108"/>
                </a:cubicBezTo>
                <a:cubicBezTo>
                  <a:pt x="241764" y="850997"/>
                  <a:pt x="236786" y="849441"/>
                  <a:pt x="233675" y="846951"/>
                </a:cubicBezTo>
                <a:cubicBezTo>
                  <a:pt x="215939" y="834193"/>
                  <a:pt x="196647" y="826104"/>
                  <a:pt x="174867" y="823614"/>
                </a:cubicBezTo>
                <a:cubicBezTo>
                  <a:pt x="128816" y="818325"/>
                  <a:pt x="99568" y="793122"/>
                  <a:pt x="88055" y="747694"/>
                </a:cubicBezTo>
                <a:cubicBezTo>
                  <a:pt x="84322" y="732137"/>
                  <a:pt x="80898" y="716578"/>
                  <a:pt x="77476" y="702266"/>
                </a:cubicBezTo>
                <a:cubicBezTo>
                  <a:pt x="96457" y="708489"/>
                  <a:pt x="115125" y="714401"/>
                  <a:pt x="134106" y="720313"/>
                </a:cubicBezTo>
                <a:cubicBezTo>
                  <a:pt x="173933" y="732759"/>
                  <a:pt x="201003" y="759518"/>
                  <a:pt x="219982" y="795611"/>
                </a:cubicBezTo>
                <a:cubicBezTo>
                  <a:pt x="221851" y="799034"/>
                  <a:pt x="223406" y="802145"/>
                  <a:pt x="226829" y="804946"/>
                </a:cubicBezTo>
                <a:cubicBezTo>
                  <a:pt x="220606" y="786899"/>
                  <a:pt x="214383" y="768852"/>
                  <a:pt x="207848" y="750805"/>
                </a:cubicBezTo>
                <a:cubicBezTo>
                  <a:pt x="206915" y="748628"/>
                  <a:pt x="204425" y="746762"/>
                  <a:pt x="202248" y="744893"/>
                </a:cubicBezTo>
                <a:cubicBezTo>
                  <a:pt x="198513" y="742093"/>
                  <a:pt x="194780" y="739605"/>
                  <a:pt x="191046" y="737115"/>
                </a:cubicBezTo>
                <a:cubicBezTo>
                  <a:pt x="145618" y="706312"/>
                  <a:pt x="127571" y="664306"/>
                  <a:pt x="138773" y="610166"/>
                </a:cubicBezTo>
                <a:cubicBezTo>
                  <a:pt x="141885" y="594920"/>
                  <a:pt x="145307" y="579674"/>
                  <a:pt x="148729" y="563493"/>
                </a:cubicBezTo>
                <a:close/>
                <a:moveTo>
                  <a:pt x="605187" y="473881"/>
                </a:moveTo>
                <a:cubicBezTo>
                  <a:pt x="608922" y="479171"/>
                  <a:pt x="610477" y="482283"/>
                  <a:pt x="612965" y="485081"/>
                </a:cubicBezTo>
                <a:cubicBezTo>
                  <a:pt x="626345" y="500329"/>
                  <a:pt x="640659" y="514952"/>
                  <a:pt x="660261" y="522109"/>
                </a:cubicBezTo>
                <a:cubicBezTo>
                  <a:pt x="712535" y="541090"/>
                  <a:pt x="741161" y="578740"/>
                  <a:pt x="751117" y="632878"/>
                </a:cubicBezTo>
                <a:cubicBezTo>
                  <a:pt x="757029" y="663994"/>
                  <a:pt x="760451" y="695110"/>
                  <a:pt x="758585" y="726536"/>
                </a:cubicBezTo>
                <a:cubicBezTo>
                  <a:pt x="758896" y="729335"/>
                  <a:pt x="758585" y="731514"/>
                  <a:pt x="758274" y="735247"/>
                </a:cubicBezTo>
                <a:cubicBezTo>
                  <a:pt x="754852" y="732447"/>
                  <a:pt x="752984" y="730580"/>
                  <a:pt x="750806" y="729024"/>
                </a:cubicBezTo>
                <a:cubicBezTo>
                  <a:pt x="729959" y="714400"/>
                  <a:pt x="709422" y="699466"/>
                  <a:pt x="687953" y="685463"/>
                </a:cubicBezTo>
                <a:cubicBezTo>
                  <a:pt x="675818" y="677374"/>
                  <a:pt x="662128" y="671462"/>
                  <a:pt x="649372" y="663994"/>
                </a:cubicBezTo>
                <a:cubicBezTo>
                  <a:pt x="619190" y="645947"/>
                  <a:pt x="601454" y="619811"/>
                  <a:pt x="598342" y="584339"/>
                </a:cubicBezTo>
                <a:cubicBezTo>
                  <a:pt x="594920" y="548245"/>
                  <a:pt x="600209" y="512775"/>
                  <a:pt x="605187" y="473881"/>
                </a:cubicBezTo>
                <a:close/>
                <a:moveTo>
                  <a:pt x="927539" y="469837"/>
                </a:moveTo>
                <a:cubicBezTo>
                  <a:pt x="931584" y="507797"/>
                  <a:pt x="938429" y="545757"/>
                  <a:pt x="932829" y="584030"/>
                </a:cubicBezTo>
                <a:cubicBezTo>
                  <a:pt x="928784" y="612032"/>
                  <a:pt x="914783" y="634746"/>
                  <a:pt x="890824" y="650305"/>
                </a:cubicBezTo>
                <a:cubicBezTo>
                  <a:pt x="876823" y="659639"/>
                  <a:pt x="861264" y="666484"/>
                  <a:pt x="847573" y="675820"/>
                </a:cubicBezTo>
                <a:cubicBezTo>
                  <a:pt x="824860" y="690753"/>
                  <a:pt x="803080" y="706933"/>
                  <a:pt x="780988" y="722803"/>
                </a:cubicBezTo>
                <a:cubicBezTo>
                  <a:pt x="779743" y="723735"/>
                  <a:pt x="778498" y="724980"/>
                  <a:pt x="776942" y="725914"/>
                </a:cubicBezTo>
                <a:cubicBezTo>
                  <a:pt x="775697" y="725604"/>
                  <a:pt x="774765" y="725604"/>
                  <a:pt x="773520" y="725291"/>
                </a:cubicBezTo>
                <a:cubicBezTo>
                  <a:pt x="774454" y="701956"/>
                  <a:pt x="774454" y="678618"/>
                  <a:pt x="776942" y="655594"/>
                </a:cubicBezTo>
                <a:cubicBezTo>
                  <a:pt x="779121" y="636615"/>
                  <a:pt x="784099" y="617944"/>
                  <a:pt x="789077" y="599276"/>
                </a:cubicBezTo>
                <a:cubicBezTo>
                  <a:pt x="798100" y="565049"/>
                  <a:pt x="818637" y="539534"/>
                  <a:pt x="850374" y="524911"/>
                </a:cubicBezTo>
                <a:cubicBezTo>
                  <a:pt x="879000" y="511842"/>
                  <a:pt x="905447" y="496285"/>
                  <a:pt x="924738" y="470458"/>
                </a:cubicBezTo>
                <a:cubicBezTo>
                  <a:pt x="925049" y="470148"/>
                  <a:pt x="925983" y="470148"/>
                  <a:pt x="927539" y="469837"/>
                </a:cubicBezTo>
                <a:close/>
                <a:moveTo>
                  <a:pt x="606743" y="311149"/>
                </a:moveTo>
                <a:cubicBezTo>
                  <a:pt x="620744" y="331373"/>
                  <a:pt x="637235" y="347553"/>
                  <a:pt x="659328" y="357200"/>
                </a:cubicBezTo>
                <a:cubicBezTo>
                  <a:pt x="663371" y="359066"/>
                  <a:pt x="667728" y="360933"/>
                  <a:pt x="671773" y="362799"/>
                </a:cubicBezTo>
                <a:cubicBezTo>
                  <a:pt x="711289" y="379914"/>
                  <a:pt x="736182" y="408850"/>
                  <a:pt x="746761" y="451167"/>
                </a:cubicBezTo>
                <a:cubicBezTo>
                  <a:pt x="755471" y="486015"/>
                  <a:pt x="761073" y="520864"/>
                  <a:pt x="759206" y="556957"/>
                </a:cubicBezTo>
                <a:cubicBezTo>
                  <a:pt x="758895" y="561003"/>
                  <a:pt x="758585" y="565047"/>
                  <a:pt x="757961" y="570337"/>
                </a:cubicBezTo>
                <a:cubicBezTo>
                  <a:pt x="755161" y="567848"/>
                  <a:pt x="753294" y="566292"/>
                  <a:pt x="751428" y="565047"/>
                </a:cubicBezTo>
                <a:cubicBezTo>
                  <a:pt x="730891" y="550424"/>
                  <a:pt x="710667" y="535799"/>
                  <a:pt x="689820" y="521798"/>
                </a:cubicBezTo>
                <a:cubicBezTo>
                  <a:pt x="677685" y="513707"/>
                  <a:pt x="663995" y="507795"/>
                  <a:pt x="651236" y="500640"/>
                </a:cubicBezTo>
                <a:cubicBezTo>
                  <a:pt x="618878" y="481970"/>
                  <a:pt x="598965" y="454278"/>
                  <a:pt x="598654" y="416629"/>
                </a:cubicBezTo>
                <a:cubicBezTo>
                  <a:pt x="598341" y="382402"/>
                  <a:pt x="602697" y="348487"/>
                  <a:pt x="604877" y="314260"/>
                </a:cubicBezTo>
                <a:cubicBezTo>
                  <a:pt x="605187" y="313326"/>
                  <a:pt x="606120" y="312394"/>
                  <a:pt x="606743" y="311149"/>
                </a:cubicBezTo>
                <a:close/>
                <a:moveTo>
                  <a:pt x="930029" y="304927"/>
                </a:moveTo>
                <a:cubicBezTo>
                  <a:pt x="931272" y="342265"/>
                  <a:pt x="934072" y="378359"/>
                  <a:pt x="933140" y="414140"/>
                </a:cubicBezTo>
                <a:cubicBezTo>
                  <a:pt x="932517" y="443078"/>
                  <a:pt x="918205" y="466724"/>
                  <a:pt x="894557" y="484149"/>
                </a:cubicBezTo>
                <a:cubicBezTo>
                  <a:pt x="888023" y="488816"/>
                  <a:pt x="881488" y="493484"/>
                  <a:pt x="874333" y="497216"/>
                </a:cubicBezTo>
                <a:cubicBezTo>
                  <a:pt x="840106" y="515887"/>
                  <a:pt x="804946" y="533310"/>
                  <a:pt x="776010" y="563805"/>
                </a:cubicBezTo>
                <a:cubicBezTo>
                  <a:pt x="775076" y="556336"/>
                  <a:pt x="774452" y="551357"/>
                  <a:pt x="774141" y="546379"/>
                </a:cubicBezTo>
                <a:cubicBezTo>
                  <a:pt x="772586" y="505929"/>
                  <a:pt x="778809" y="466413"/>
                  <a:pt x="791256" y="427830"/>
                </a:cubicBezTo>
                <a:cubicBezTo>
                  <a:pt x="801522" y="396716"/>
                  <a:pt x="821748" y="374313"/>
                  <a:pt x="850685" y="360933"/>
                </a:cubicBezTo>
                <a:cubicBezTo>
                  <a:pt x="879000" y="347865"/>
                  <a:pt x="905136" y="332618"/>
                  <a:pt x="924117" y="307104"/>
                </a:cubicBezTo>
                <a:cubicBezTo>
                  <a:pt x="924738" y="306793"/>
                  <a:pt x="925983" y="306482"/>
                  <a:pt x="930029" y="304927"/>
                </a:cubicBezTo>
                <a:close/>
                <a:moveTo>
                  <a:pt x="602386" y="148730"/>
                </a:moveTo>
                <a:cubicBezTo>
                  <a:pt x="619500" y="169577"/>
                  <a:pt x="641280" y="182644"/>
                  <a:pt x="663062" y="196337"/>
                </a:cubicBezTo>
                <a:cubicBezTo>
                  <a:pt x="716578" y="230562"/>
                  <a:pt x="742093" y="282212"/>
                  <a:pt x="750495" y="343199"/>
                </a:cubicBezTo>
                <a:cubicBezTo>
                  <a:pt x="753606" y="366847"/>
                  <a:pt x="753917" y="390804"/>
                  <a:pt x="755473" y="414762"/>
                </a:cubicBezTo>
                <a:cubicBezTo>
                  <a:pt x="754228" y="415075"/>
                  <a:pt x="752672" y="415386"/>
                  <a:pt x="751116" y="415697"/>
                </a:cubicBezTo>
                <a:cubicBezTo>
                  <a:pt x="730580" y="383649"/>
                  <a:pt x="701022" y="363423"/>
                  <a:pt x="667418" y="346621"/>
                </a:cubicBezTo>
                <a:cubicBezTo>
                  <a:pt x="619500" y="322975"/>
                  <a:pt x="595542" y="282836"/>
                  <a:pt x="596163" y="229317"/>
                </a:cubicBezTo>
                <a:cubicBezTo>
                  <a:pt x="596476" y="202559"/>
                  <a:pt x="599275" y="175800"/>
                  <a:pt x="602386" y="148730"/>
                </a:cubicBezTo>
                <a:close/>
                <a:moveTo>
                  <a:pt x="925671" y="140018"/>
                </a:moveTo>
                <a:cubicBezTo>
                  <a:pt x="926605" y="148107"/>
                  <a:pt x="927227" y="153708"/>
                  <a:pt x="927539" y="159309"/>
                </a:cubicBezTo>
                <a:cubicBezTo>
                  <a:pt x="928783" y="180157"/>
                  <a:pt x="930962" y="201002"/>
                  <a:pt x="931272" y="221850"/>
                </a:cubicBezTo>
                <a:cubicBezTo>
                  <a:pt x="932207" y="276924"/>
                  <a:pt x="907003" y="316751"/>
                  <a:pt x="857840" y="341020"/>
                </a:cubicBezTo>
                <a:cubicBezTo>
                  <a:pt x="834194" y="352844"/>
                  <a:pt x="811791" y="365603"/>
                  <a:pt x="794055" y="385827"/>
                </a:cubicBezTo>
                <a:cubicBezTo>
                  <a:pt x="788454" y="393294"/>
                  <a:pt x="782544" y="401073"/>
                  <a:pt x="774452" y="410718"/>
                </a:cubicBezTo>
                <a:cubicBezTo>
                  <a:pt x="772275" y="356267"/>
                  <a:pt x="777253" y="306172"/>
                  <a:pt x="801212" y="259188"/>
                </a:cubicBezTo>
                <a:cubicBezTo>
                  <a:pt x="816147" y="229941"/>
                  <a:pt x="837306" y="205982"/>
                  <a:pt x="865308" y="188868"/>
                </a:cubicBezTo>
                <a:cubicBezTo>
                  <a:pt x="886779" y="175801"/>
                  <a:pt x="907624" y="162110"/>
                  <a:pt x="925671" y="140018"/>
                </a:cubicBezTo>
                <a:close/>
                <a:moveTo>
                  <a:pt x="754851" y="0"/>
                </a:moveTo>
                <a:cubicBezTo>
                  <a:pt x="759518" y="4978"/>
                  <a:pt x="762940" y="8402"/>
                  <a:pt x="766053" y="12135"/>
                </a:cubicBezTo>
                <a:cubicBezTo>
                  <a:pt x="790945" y="40139"/>
                  <a:pt x="809613" y="71564"/>
                  <a:pt x="820816" y="107657"/>
                </a:cubicBezTo>
                <a:cubicBezTo>
                  <a:pt x="829528" y="135351"/>
                  <a:pt x="827973" y="161797"/>
                  <a:pt x="816459" y="188557"/>
                </a:cubicBezTo>
                <a:cubicBezTo>
                  <a:pt x="803390" y="218738"/>
                  <a:pt x="785656" y="245498"/>
                  <a:pt x="765430" y="271323"/>
                </a:cubicBezTo>
                <a:cubicBezTo>
                  <a:pt x="762629" y="274745"/>
                  <a:pt x="760452" y="279723"/>
                  <a:pt x="760763" y="284080"/>
                </a:cubicBezTo>
                <a:cubicBezTo>
                  <a:pt x="766053" y="513087"/>
                  <a:pt x="769786" y="742094"/>
                  <a:pt x="764808" y="971101"/>
                </a:cubicBezTo>
                <a:cubicBezTo>
                  <a:pt x="762008" y="1109874"/>
                  <a:pt x="756717" y="1248647"/>
                  <a:pt x="749873" y="1387110"/>
                </a:cubicBezTo>
                <a:cubicBezTo>
                  <a:pt x="740226" y="1582200"/>
                  <a:pt x="708801" y="1773869"/>
                  <a:pt x="653105" y="1961492"/>
                </a:cubicBezTo>
                <a:cubicBezTo>
                  <a:pt x="645014" y="1989185"/>
                  <a:pt x="643147" y="2018433"/>
                  <a:pt x="637235" y="2047059"/>
                </a:cubicBezTo>
                <a:cubicBezTo>
                  <a:pt x="625101" y="2105555"/>
                  <a:pt x="609854" y="2163739"/>
                  <a:pt x="577806" y="2214147"/>
                </a:cubicBezTo>
                <a:cubicBezTo>
                  <a:pt x="546069" y="2264553"/>
                  <a:pt x="523976" y="2319004"/>
                  <a:pt x="498773" y="2372212"/>
                </a:cubicBezTo>
                <a:cubicBezTo>
                  <a:pt x="497217" y="2375634"/>
                  <a:pt x="495040" y="2379367"/>
                  <a:pt x="492239" y="2382167"/>
                </a:cubicBezTo>
                <a:cubicBezTo>
                  <a:pt x="582163" y="2179609"/>
                  <a:pt x="630702" y="1966782"/>
                  <a:pt x="659639" y="1748665"/>
                </a:cubicBezTo>
                <a:cubicBezTo>
                  <a:pt x="659639" y="1779159"/>
                  <a:pt x="660260" y="1809962"/>
                  <a:pt x="659328" y="1840455"/>
                </a:cubicBezTo>
                <a:cubicBezTo>
                  <a:pt x="658705" y="1871260"/>
                  <a:pt x="656527" y="1901752"/>
                  <a:pt x="655906" y="1932866"/>
                </a:cubicBezTo>
                <a:cubicBezTo>
                  <a:pt x="657772" y="1926022"/>
                  <a:pt x="659949" y="1919176"/>
                  <a:pt x="661816" y="1912331"/>
                </a:cubicBezTo>
                <a:cubicBezTo>
                  <a:pt x="702889" y="1763601"/>
                  <a:pt x="730581" y="1612693"/>
                  <a:pt x="739915" y="1458673"/>
                </a:cubicBezTo>
                <a:cubicBezTo>
                  <a:pt x="747694" y="1331414"/>
                  <a:pt x="752674" y="1203841"/>
                  <a:pt x="758586" y="1076270"/>
                </a:cubicBezTo>
                <a:cubicBezTo>
                  <a:pt x="758896" y="1071291"/>
                  <a:pt x="758586" y="1066624"/>
                  <a:pt x="758586" y="1058534"/>
                </a:cubicBezTo>
                <a:cubicBezTo>
                  <a:pt x="757341" y="1063202"/>
                  <a:pt x="756717" y="1065068"/>
                  <a:pt x="755785" y="1067869"/>
                </a:cubicBezTo>
                <a:cubicBezTo>
                  <a:pt x="747694" y="1061022"/>
                  <a:pt x="740226" y="1053244"/>
                  <a:pt x="731826" y="1047955"/>
                </a:cubicBezTo>
                <a:cubicBezTo>
                  <a:pt x="711600" y="1034886"/>
                  <a:pt x="691687" y="1020574"/>
                  <a:pt x="669907" y="1010617"/>
                </a:cubicBezTo>
                <a:cubicBezTo>
                  <a:pt x="612032" y="983857"/>
                  <a:pt x="589630" y="939364"/>
                  <a:pt x="596164" y="877445"/>
                </a:cubicBezTo>
                <a:cubicBezTo>
                  <a:pt x="598654" y="855663"/>
                  <a:pt x="600209" y="833884"/>
                  <a:pt x="602387" y="810236"/>
                </a:cubicBezTo>
                <a:cubicBezTo>
                  <a:pt x="605187" y="812415"/>
                  <a:pt x="606432" y="813347"/>
                  <a:pt x="607365" y="814281"/>
                </a:cubicBezTo>
                <a:cubicBezTo>
                  <a:pt x="624479" y="835750"/>
                  <a:pt x="645637" y="851307"/>
                  <a:pt x="671152" y="861886"/>
                </a:cubicBezTo>
                <a:cubicBezTo>
                  <a:pt x="701021" y="874021"/>
                  <a:pt x="724980" y="893936"/>
                  <a:pt x="736493" y="925050"/>
                </a:cubicBezTo>
                <a:cubicBezTo>
                  <a:pt x="743338" y="943408"/>
                  <a:pt x="748007" y="962389"/>
                  <a:pt x="752050" y="981369"/>
                </a:cubicBezTo>
                <a:cubicBezTo>
                  <a:pt x="755162" y="995992"/>
                  <a:pt x="756096" y="1010928"/>
                  <a:pt x="758896" y="1026174"/>
                </a:cubicBezTo>
                <a:cubicBezTo>
                  <a:pt x="759207" y="1023373"/>
                  <a:pt x="759829" y="1020574"/>
                  <a:pt x="759829" y="1017774"/>
                </a:cubicBezTo>
                <a:cubicBezTo>
                  <a:pt x="760141" y="860020"/>
                  <a:pt x="760763" y="702268"/>
                  <a:pt x="760141" y="544824"/>
                </a:cubicBezTo>
                <a:cubicBezTo>
                  <a:pt x="759829" y="457701"/>
                  <a:pt x="757341" y="370891"/>
                  <a:pt x="756096" y="283769"/>
                </a:cubicBezTo>
                <a:cubicBezTo>
                  <a:pt x="756096" y="273500"/>
                  <a:pt x="752674" y="265722"/>
                  <a:pt x="746762" y="257009"/>
                </a:cubicBezTo>
                <a:cubicBezTo>
                  <a:pt x="733382" y="238030"/>
                  <a:pt x="720313" y="218428"/>
                  <a:pt x="709734" y="197580"/>
                </a:cubicBezTo>
                <a:cubicBezTo>
                  <a:pt x="694487" y="168020"/>
                  <a:pt x="692932" y="136596"/>
                  <a:pt x="702889" y="104858"/>
                </a:cubicBezTo>
                <a:cubicBezTo>
                  <a:pt x="713779" y="68765"/>
                  <a:pt x="731515" y="35783"/>
                  <a:pt x="752361" y="4667"/>
                </a:cubicBezTo>
                <a:cubicBezTo>
                  <a:pt x="752984" y="3422"/>
                  <a:pt x="753606" y="2177"/>
                  <a:pt x="754851" y="0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2B98C1FD-EEA5-4DC5-B669-7E93CE69731E}"/>
              </a:ext>
            </a:extLst>
          </p:cNvPr>
          <p:cNvCxnSpPr>
            <a:cxnSpLocks/>
          </p:cNvCxnSpPr>
          <p:nvPr userDrawn="1"/>
        </p:nvCxnSpPr>
        <p:spPr>
          <a:xfrm>
            <a:off x="0" y="6730423"/>
            <a:ext cx="11658239" cy="0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9">
            <a:extLst>
              <a:ext uri="{FF2B5EF4-FFF2-40B4-BE49-F238E27FC236}">
                <a16:creationId xmlns:a16="http://schemas.microsoft.com/office/drawing/2014/main" xmlns="" id="{E11D7284-0C10-4CBD-8BFF-B8CDBFA248E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5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xmlns="" id="{F477D216-CDD6-41E4-9899-16DEE8ACAF66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2771774" y="3869996"/>
            <a:ext cx="2105025" cy="22321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xmlns="" id="{06D4BF99-141B-40C6-95E5-8DCF27BF1791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7315199" y="1501549"/>
            <a:ext cx="2105025" cy="22321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xmlns="" id="{DF01C12B-3542-494E-B196-A13A0794C439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5043487" y="1501549"/>
            <a:ext cx="2105025" cy="22321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1546473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D9888D31-20D4-4261-812C-1F09979416F4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253102" y="104750"/>
            <a:ext cx="7586906" cy="6325714"/>
          </a:xfrm>
          <a:custGeom>
            <a:avLst/>
            <a:gdLst>
              <a:gd name="connsiteX0" fmla="*/ 7320413 w 7586906"/>
              <a:gd name="connsiteY0" fmla="*/ 3760437 h 6325714"/>
              <a:gd name="connsiteX1" fmla="*/ 7318253 w 7586906"/>
              <a:gd name="connsiteY1" fmla="*/ 3766264 h 6325714"/>
              <a:gd name="connsiteX2" fmla="*/ 7321102 w 7586906"/>
              <a:gd name="connsiteY2" fmla="*/ 3765647 h 6325714"/>
              <a:gd name="connsiteX3" fmla="*/ 7320413 w 7586906"/>
              <a:gd name="connsiteY3" fmla="*/ 3760437 h 6325714"/>
              <a:gd name="connsiteX4" fmla="*/ 7445403 w 7586906"/>
              <a:gd name="connsiteY4" fmla="*/ 3428271 h 6325714"/>
              <a:gd name="connsiteX5" fmla="*/ 7438767 w 7586906"/>
              <a:gd name="connsiteY5" fmla="*/ 3433426 h 6325714"/>
              <a:gd name="connsiteX6" fmla="*/ 7438872 w 7586906"/>
              <a:gd name="connsiteY6" fmla="*/ 3433083 h 6325714"/>
              <a:gd name="connsiteX7" fmla="*/ 7444388 w 7586906"/>
              <a:gd name="connsiteY7" fmla="*/ 3428938 h 6325714"/>
              <a:gd name="connsiteX8" fmla="*/ 7445403 w 7586906"/>
              <a:gd name="connsiteY8" fmla="*/ 3428271 h 6325714"/>
              <a:gd name="connsiteX9" fmla="*/ 7083083 w 7586906"/>
              <a:gd name="connsiteY9" fmla="*/ 3403159 h 6325714"/>
              <a:gd name="connsiteX10" fmla="*/ 7078476 w 7586906"/>
              <a:gd name="connsiteY10" fmla="*/ 3403309 h 6325714"/>
              <a:gd name="connsiteX11" fmla="*/ 7080901 w 7586906"/>
              <a:gd name="connsiteY11" fmla="*/ 3405323 h 6325714"/>
              <a:gd name="connsiteX12" fmla="*/ 7083083 w 7586906"/>
              <a:gd name="connsiteY12" fmla="*/ 3403159 h 6325714"/>
              <a:gd name="connsiteX13" fmla="*/ 7272181 w 7586906"/>
              <a:gd name="connsiteY13" fmla="*/ 3052385 h 6325714"/>
              <a:gd name="connsiteX14" fmla="*/ 7270689 w 7586906"/>
              <a:gd name="connsiteY14" fmla="*/ 3053029 h 6325714"/>
              <a:gd name="connsiteX15" fmla="*/ 7270689 w 7586906"/>
              <a:gd name="connsiteY15" fmla="*/ 3053029 h 6325714"/>
              <a:gd name="connsiteX16" fmla="*/ 6580020 w 7586906"/>
              <a:gd name="connsiteY16" fmla="*/ 1466528 h 6325714"/>
              <a:gd name="connsiteX17" fmla="*/ 6578494 w 7586906"/>
              <a:gd name="connsiteY17" fmla="*/ 1468410 h 6325714"/>
              <a:gd name="connsiteX18" fmla="*/ 6579022 w 7586906"/>
              <a:gd name="connsiteY18" fmla="*/ 1467611 h 6325714"/>
              <a:gd name="connsiteX19" fmla="*/ 5998520 w 7586906"/>
              <a:gd name="connsiteY19" fmla="*/ 1134603 h 6325714"/>
              <a:gd name="connsiteX20" fmla="*/ 6001602 w 7586906"/>
              <a:gd name="connsiteY20" fmla="*/ 1136334 h 6325714"/>
              <a:gd name="connsiteX21" fmla="*/ 5998520 w 7586906"/>
              <a:gd name="connsiteY21" fmla="*/ 1134603 h 6325714"/>
              <a:gd name="connsiteX22" fmla="*/ 5277369 w 7586906"/>
              <a:gd name="connsiteY22" fmla="*/ 373923 h 6325714"/>
              <a:gd name="connsiteX23" fmla="*/ 5273651 w 7586906"/>
              <a:gd name="connsiteY23" fmla="*/ 376137 h 6325714"/>
              <a:gd name="connsiteX24" fmla="*/ 5273439 w 7586906"/>
              <a:gd name="connsiteY24" fmla="*/ 377452 h 6325714"/>
              <a:gd name="connsiteX25" fmla="*/ 5275854 w 7586906"/>
              <a:gd name="connsiteY25" fmla="*/ 377634 h 6325714"/>
              <a:gd name="connsiteX26" fmla="*/ 5277369 w 7586906"/>
              <a:gd name="connsiteY26" fmla="*/ 373923 h 6325714"/>
              <a:gd name="connsiteX27" fmla="*/ 5498520 w 7586906"/>
              <a:gd name="connsiteY27" fmla="*/ 63185 h 6325714"/>
              <a:gd name="connsiteX28" fmla="*/ 5497874 w 7586906"/>
              <a:gd name="connsiteY28" fmla="*/ 65299 h 6325714"/>
              <a:gd name="connsiteX29" fmla="*/ 5497972 w 7586906"/>
              <a:gd name="connsiteY29" fmla="*/ 64691 h 6325714"/>
              <a:gd name="connsiteX30" fmla="*/ 5820454 w 7586906"/>
              <a:gd name="connsiteY30" fmla="*/ 49252 h 6325714"/>
              <a:gd name="connsiteX31" fmla="*/ 5818179 w 7586906"/>
              <a:gd name="connsiteY31" fmla="*/ 49620 h 6325714"/>
              <a:gd name="connsiteX32" fmla="*/ 5820189 w 7586906"/>
              <a:gd name="connsiteY32" fmla="*/ 49281 h 6325714"/>
              <a:gd name="connsiteX33" fmla="*/ 5807083 w 7586906"/>
              <a:gd name="connsiteY33" fmla="*/ 168 h 6325714"/>
              <a:gd name="connsiteX34" fmla="*/ 5810223 w 7586906"/>
              <a:gd name="connsiteY34" fmla="*/ 2257 h 6325714"/>
              <a:gd name="connsiteX35" fmla="*/ 5857115 w 7586906"/>
              <a:gd name="connsiteY35" fmla="*/ 27941 h 6325714"/>
              <a:gd name="connsiteX36" fmla="*/ 5841226 w 7586906"/>
              <a:gd name="connsiteY36" fmla="*/ 45729 h 6325714"/>
              <a:gd name="connsiteX37" fmla="*/ 5820189 w 7586906"/>
              <a:gd name="connsiteY37" fmla="*/ 49281 h 6325714"/>
              <a:gd name="connsiteX38" fmla="*/ 5816643 w 7586906"/>
              <a:gd name="connsiteY38" fmla="*/ 49671 h 6325714"/>
              <a:gd name="connsiteX39" fmla="*/ 5766099 w 7586906"/>
              <a:gd name="connsiteY39" fmla="*/ 75130 h 6325714"/>
              <a:gd name="connsiteX40" fmla="*/ 5765007 w 7586906"/>
              <a:gd name="connsiteY40" fmla="*/ 76212 h 6325714"/>
              <a:gd name="connsiteX41" fmla="*/ 5729366 w 7586906"/>
              <a:gd name="connsiteY41" fmla="*/ 98307 h 6325714"/>
              <a:gd name="connsiteX42" fmla="*/ 5733804 w 7586906"/>
              <a:gd name="connsiteY42" fmla="*/ 106797 h 6325714"/>
              <a:gd name="connsiteX43" fmla="*/ 5688821 w 7586906"/>
              <a:gd name="connsiteY43" fmla="*/ 145158 h 6325714"/>
              <a:gd name="connsiteX44" fmla="*/ 5719687 w 7586906"/>
              <a:gd name="connsiteY44" fmla="*/ 169794 h 6325714"/>
              <a:gd name="connsiteX45" fmla="*/ 5721880 w 7586906"/>
              <a:gd name="connsiteY45" fmla="*/ 169461 h 6325714"/>
              <a:gd name="connsiteX46" fmla="*/ 5781990 w 7586906"/>
              <a:gd name="connsiteY46" fmla="*/ 166193 h 6325714"/>
              <a:gd name="connsiteX47" fmla="*/ 5782869 w 7586906"/>
              <a:gd name="connsiteY47" fmla="*/ 166426 h 6325714"/>
              <a:gd name="connsiteX48" fmla="*/ 5786428 w 7586906"/>
              <a:gd name="connsiteY48" fmla="*/ 174683 h 6325714"/>
              <a:gd name="connsiteX49" fmla="*/ 5785994 w 7586906"/>
              <a:gd name="connsiteY49" fmla="*/ 175482 h 6325714"/>
              <a:gd name="connsiteX50" fmla="*/ 5793737 w 7586906"/>
              <a:gd name="connsiteY50" fmla="*/ 186220 h 6325714"/>
              <a:gd name="connsiteX51" fmla="*/ 5760787 w 7586906"/>
              <a:gd name="connsiteY51" fmla="*/ 218169 h 6325714"/>
              <a:gd name="connsiteX52" fmla="*/ 5643419 w 7586906"/>
              <a:gd name="connsiteY52" fmla="*/ 299972 h 6325714"/>
              <a:gd name="connsiteX53" fmla="*/ 5642985 w 7586906"/>
              <a:gd name="connsiteY53" fmla="*/ 300771 h 6325714"/>
              <a:gd name="connsiteX54" fmla="*/ 5643419 w 7586906"/>
              <a:gd name="connsiteY54" fmla="*/ 299972 h 6325714"/>
              <a:gd name="connsiteX55" fmla="*/ 5641904 w 7586906"/>
              <a:gd name="connsiteY55" fmla="*/ 303685 h 6325714"/>
              <a:gd name="connsiteX56" fmla="*/ 5572463 w 7586906"/>
              <a:gd name="connsiteY56" fmla="*/ 325050 h 6325714"/>
              <a:gd name="connsiteX57" fmla="*/ 5533061 w 7586906"/>
              <a:gd name="connsiteY57" fmla="*/ 342035 h 6325714"/>
              <a:gd name="connsiteX58" fmla="*/ 5533284 w 7586906"/>
              <a:gd name="connsiteY58" fmla="*/ 342551 h 6325714"/>
              <a:gd name="connsiteX59" fmla="*/ 5527458 w 7586906"/>
              <a:gd name="connsiteY59" fmla="*/ 359749 h 6325714"/>
              <a:gd name="connsiteX60" fmla="*/ 5526813 w 7586906"/>
              <a:gd name="connsiteY60" fmla="*/ 361863 h 6325714"/>
              <a:gd name="connsiteX61" fmla="*/ 5615002 w 7586906"/>
              <a:gd name="connsiteY61" fmla="*/ 356894 h 6325714"/>
              <a:gd name="connsiteX62" fmla="*/ 5628825 w 7586906"/>
              <a:gd name="connsiteY62" fmla="*/ 356443 h 6325714"/>
              <a:gd name="connsiteX63" fmla="*/ 5663949 w 7586906"/>
              <a:gd name="connsiteY63" fmla="*/ 358438 h 6325714"/>
              <a:gd name="connsiteX64" fmla="*/ 5730531 w 7586906"/>
              <a:gd name="connsiteY64" fmla="*/ 373797 h 6325714"/>
              <a:gd name="connsiteX65" fmla="*/ 5728996 w 7586906"/>
              <a:gd name="connsiteY65" fmla="*/ 373847 h 6325714"/>
              <a:gd name="connsiteX66" fmla="*/ 5730531 w 7586906"/>
              <a:gd name="connsiteY66" fmla="*/ 373797 h 6325714"/>
              <a:gd name="connsiteX67" fmla="*/ 5734259 w 7586906"/>
              <a:gd name="connsiteY67" fmla="*/ 373414 h 6325714"/>
              <a:gd name="connsiteX68" fmla="*/ 5831549 w 7586906"/>
              <a:gd name="connsiteY68" fmla="*/ 385942 h 6325714"/>
              <a:gd name="connsiteX69" fmla="*/ 5801150 w 7586906"/>
              <a:gd name="connsiteY69" fmla="*/ 403941 h 6325714"/>
              <a:gd name="connsiteX70" fmla="*/ 5900673 w 7586906"/>
              <a:gd name="connsiteY70" fmla="*/ 385519 h 6325714"/>
              <a:gd name="connsiteX71" fmla="*/ 5900895 w 7586906"/>
              <a:gd name="connsiteY71" fmla="*/ 386035 h 6325714"/>
              <a:gd name="connsiteX72" fmla="*/ 5900673 w 7586906"/>
              <a:gd name="connsiteY72" fmla="*/ 385519 h 6325714"/>
              <a:gd name="connsiteX73" fmla="*/ 5901753 w 7586906"/>
              <a:gd name="connsiteY73" fmla="*/ 382606 h 6325714"/>
              <a:gd name="connsiteX74" fmla="*/ 5962753 w 7586906"/>
              <a:gd name="connsiteY74" fmla="*/ 381401 h 6325714"/>
              <a:gd name="connsiteX75" fmla="*/ 5984955 w 7586906"/>
              <a:gd name="connsiteY75" fmla="*/ 387743 h 6325714"/>
              <a:gd name="connsiteX76" fmla="*/ 6125056 w 7586906"/>
              <a:gd name="connsiteY76" fmla="*/ 365904 h 6325714"/>
              <a:gd name="connsiteX77" fmla="*/ 6067595 w 7586906"/>
              <a:gd name="connsiteY77" fmla="*/ 409643 h 6325714"/>
              <a:gd name="connsiteX78" fmla="*/ 5960501 w 7586906"/>
              <a:gd name="connsiteY78" fmla="*/ 484570 h 6325714"/>
              <a:gd name="connsiteX79" fmla="*/ 5907893 w 7586906"/>
              <a:gd name="connsiteY79" fmla="*/ 570278 h 6325714"/>
              <a:gd name="connsiteX80" fmla="*/ 5916304 w 7586906"/>
              <a:gd name="connsiteY80" fmla="*/ 582563 h 6325714"/>
              <a:gd name="connsiteX81" fmla="*/ 5983755 w 7586906"/>
              <a:gd name="connsiteY81" fmla="*/ 596325 h 6325714"/>
              <a:gd name="connsiteX82" fmla="*/ 5947649 w 7586906"/>
              <a:gd name="connsiteY82" fmla="*/ 651666 h 6325714"/>
              <a:gd name="connsiteX83" fmla="*/ 5893851 w 7586906"/>
              <a:gd name="connsiteY83" fmla="*/ 646094 h 6325714"/>
              <a:gd name="connsiteX84" fmla="*/ 5842649 w 7586906"/>
              <a:gd name="connsiteY84" fmla="*/ 633896 h 6325714"/>
              <a:gd name="connsiteX85" fmla="*/ 5840477 w 7586906"/>
              <a:gd name="connsiteY85" fmla="*/ 637892 h 6325714"/>
              <a:gd name="connsiteX86" fmla="*/ 5733309 w 7586906"/>
              <a:gd name="connsiteY86" fmla="*/ 699998 h 6325714"/>
              <a:gd name="connsiteX87" fmla="*/ 5809370 w 7586906"/>
              <a:gd name="connsiteY87" fmla="*/ 684958 h 6325714"/>
              <a:gd name="connsiteX88" fmla="*/ 5730747 w 7586906"/>
              <a:gd name="connsiteY88" fmla="*/ 750059 h 6325714"/>
              <a:gd name="connsiteX89" fmla="*/ 5874714 w 7586906"/>
              <a:gd name="connsiteY89" fmla="*/ 713704 h 6325714"/>
              <a:gd name="connsiteX90" fmla="*/ 5877542 w 7586906"/>
              <a:gd name="connsiteY90" fmla="*/ 709425 h 6325714"/>
              <a:gd name="connsiteX91" fmla="*/ 5966504 w 7586906"/>
              <a:gd name="connsiteY91" fmla="*/ 686376 h 6325714"/>
              <a:gd name="connsiteX92" fmla="*/ 5970699 w 7586906"/>
              <a:gd name="connsiteY92" fmla="*/ 690687 h 6325714"/>
              <a:gd name="connsiteX93" fmla="*/ 5970296 w 7586906"/>
              <a:gd name="connsiteY93" fmla="*/ 696980 h 6325714"/>
              <a:gd name="connsiteX94" fmla="*/ 5971175 w 7586906"/>
              <a:gd name="connsiteY94" fmla="*/ 697213 h 6325714"/>
              <a:gd name="connsiteX95" fmla="*/ 5980656 w 7586906"/>
              <a:gd name="connsiteY95" fmla="*/ 704754 h 6325714"/>
              <a:gd name="connsiteX96" fmla="*/ 5992476 w 7586906"/>
              <a:gd name="connsiteY96" fmla="*/ 699659 h 6325714"/>
              <a:gd name="connsiteX97" fmla="*/ 6037174 w 7586906"/>
              <a:gd name="connsiteY97" fmla="*/ 687734 h 6325714"/>
              <a:gd name="connsiteX98" fmla="*/ 6021108 w 7586906"/>
              <a:gd name="connsiteY98" fmla="*/ 717302 h 6325714"/>
              <a:gd name="connsiteX99" fmla="*/ 6021330 w 7586906"/>
              <a:gd name="connsiteY99" fmla="*/ 717818 h 6325714"/>
              <a:gd name="connsiteX100" fmla="*/ 6027750 w 7586906"/>
              <a:gd name="connsiteY100" fmla="*/ 727291 h 6325714"/>
              <a:gd name="connsiteX101" fmla="*/ 6087838 w 7586906"/>
              <a:gd name="connsiteY101" fmla="*/ 720360 h 6325714"/>
              <a:gd name="connsiteX102" fmla="*/ 6059962 w 7586906"/>
              <a:gd name="connsiteY102" fmla="*/ 756855 h 6325714"/>
              <a:gd name="connsiteX103" fmla="*/ 6086685 w 7586906"/>
              <a:gd name="connsiteY103" fmla="*/ 748395 h 6325714"/>
              <a:gd name="connsiteX104" fmla="*/ 6085023 w 7586906"/>
              <a:gd name="connsiteY104" fmla="*/ 764411 h 6325714"/>
              <a:gd name="connsiteX105" fmla="*/ 6063988 w 7586906"/>
              <a:gd name="connsiteY105" fmla="*/ 807747 h 6325714"/>
              <a:gd name="connsiteX106" fmla="*/ 6135980 w 7586906"/>
              <a:gd name="connsiteY106" fmla="*/ 734489 h 6325714"/>
              <a:gd name="connsiteX107" fmla="*/ 6152611 w 7586906"/>
              <a:gd name="connsiteY107" fmla="*/ 764039 h 6325714"/>
              <a:gd name="connsiteX108" fmla="*/ 6193244 w 7586906"/>
              <a:gd name="connsiteY108" fmla="*/ 807719 h 6325714"/>
              <a:gd name="connsiteX109" fmla="*/ 6313210 w 7586906"/>
              <a:gd name="connsiteY109" fmla="*/ 795172 h 6325714"/>
              <a:gd name="connsiteX110" fmla="*/ 6286795 w 7586906"/>
              <a:gd name="connsiteY110" fmla="*/ 856738 h 6325714"/>
              <a:gd name="connsiteX111" fmla="*/ 6185431 w 7586906"/>
              <a:gd name="connsiteY111" fmla="*/ 879951 h 6325714"/>
              <a:gd name="connsiteX112" fmla="*/ 6163755 w 7586906"/>
              <a:gd name="connsiteY112" fmla="*/ 906543 h 6325714"/>
              <a:gd name="connsiteX113" fmla="*/ 6163585 w 7586906"/>
              <a:gd name="connsiteY113" fmla="*/ 905566 h 6325714"/>
              <a:gd name="connsiteX114" fmla="*/ 6163537 w 7586906"/>
              <a:gd name="connsiteY114" fmla="*/ 906811 h 6325714"/>
              <a:gd name="connsiteX115" fmla="*/ 6163755 w 7586906"/>
              <a:gd name="connsiteY115" fmla="*/ 906543 h 6325714"/>
              <a:gd name="connsiteX116" fmla="*/ 6163982 w 7586906"/>
              <a:gd name="connsiteY116" fmla="*/ 907843 h 6325714"/>
              <a:gd name="connsiteX117" fmla="*/ 6177646 w 7586906"/>
              <a:gd name="connsiteY117" fmla="*/ 917863 h 6325714"/>
              <a:gd name="connsiteX118" fmla="*/ 6242830 w 7586906"/>
              <a:gd name="connsiteY118" fmla="*/ 919139 h 6325714"/>
              <a:gd name="connsiteX119" fmla="*/ 6209488 w 7586906"/>
              <a:gd name="connsiteY119" fmla="*/ 959214 h 6325714"/>
              <a:gd name="connsiteX120" fmla="*/ 6325733 w 7586906"/>
              <a:gd name="connsiteY120" fmla="*/ 910941 h 6325714"/>
              <a:gd name="connsiteX121" fmla="*/ 6326623 w 7586906"/>
              <a:gd name="connsiteY121" fmla="*/ 913005 h 6325714"/>
              <a:gd name="connsiteX122" fmla="*/ 6302719 w 7586906"/>
              <a:gd name="connsiteY122" fmla="*/ 953296 h 6325714"/>
              <a:gd name="connsiteX123" fmla="*/ 6209076 w 7586906"/>
              <a:gd name="connsiteY123" fmla="*/ 1001616 h 6325714"/>
              <a:gd name="connsiteX124" fmla="*/ 6169684 w 7586906"/>
              <a:gd name="connsiteY124" fmla="*/ 1020432 h 6325714"/>
              <a:gd name="connsiteX125" fmla="*/ 6169250 w 7586906"/>
              <a:gd name="connsiteY125" fmla="*/ 1021231 h 6325714"/>
              <a:gd name="connsiteX126" fmla="*/ 6145440 w 7586906"/>
              <a:gd name="connsiteY126" fmla="*/ 1040063 h 6325714"/>
              <a:gd name="connsiteX127" fmla="*/ 6106453 w 7586906"/>
              <a:gd name="connsiteY127" fmla="*/ 1090526 h 6325714"/>
              <a:gd name="connsiteX128" fmla="*/ 6125530 w 7586906"/>
              <a:gd name="connsiteY128" fmla="*/ 1125752 h 6325714"/>
              <a:gd name="connsiteX129" fmla="*/ 6125753 w 7586906"/>
              <a:gd name="connsiteY129" fmla="*/ 1126268 h 6325714"/>
              <a:gd name="connsiteX130" fmla="*/ 6128210 w 7586906"/>
              <a:gd name="connsiteY130" fmla="*/ 1133776 h 6325714"/>
              <a:gd name="connsiteX131" fmla="*/ 6170609 w 7586906"/>
              <a:gd name="connsiteY131" fmla="*/ 1103872 h 6325714"/>
              <a:gd name="connsiteX132" fmla="*/ 6194992 w 7586906"/>
              <a:gd name="connsiteY132" fmla="*/ 1108048 h 6325714"/>
              <a:gd name="connsiteX133" fmla="*/ 6191138 w 7586906"/>
              <a:gd name="connsiteY133" fmla="*/ 1124397 h 6325714"/>
              <a:gd name="connsiteX134" fmla="*/ 6193078 w 7586906"/>
              <a:gd name="connsiteY134" fmla="*/ 1193936 h 6325714"/>
              <a:gd name="connsiteX135" fmla="*/ 6196659 w 7586906"/>
              <a:gd name="connsiteY135" fmla="*/ 1205856 h 6325714"/>
              <a:gd name="connsiteX136" fmla="*/ 6212643 w 7586906"/>
              <a:gd name="connsiteY136" fmla="*/ 1199578 h 6325714"/>
              <a:gd name="connsiteX137" fmla="*/ 6220664 w 7586906"/>
              <a:gd name="connsiteY137" fmla="*/ 1295869 h 6325714"/>
              <a:gd name="connsiteX138" fmla="*/ 6229796 w 7586906"/>
              <a:gd name="connsiteY138" fmla="*/ 1318859 h 6325714"/>
              <a:gd name="connsiteX139" fmla="*/ 6299840 w 7586906"/>
              <a:gd name="connsiteY139" fmla="*/ 1288054 h 6325714"/>
              <a:gd name="connsiteX140" fmla="*/ 6294959 w 7586906"/>
              <a:gd name="connsiteY140" fmla="*/ 1316472 h 6325714"/>
              <a:gd name="connsiteX141" fmla="*/ 6309418 w 7586906"/>
              <a:gd name="connsiteY141" fmla="*/ 1350017 h 6325714"/>
              <a:gd name="connsiteX142" fmla="*/ 6365366 w 7586906"/>
              <a:gd name="connsiteY142" fmla="*/ 1347931 h 6325714"/>
              <a:gd name="connsiteX143" fmla="*/ 6374581 w 7586906"/>
              <a:gd name="connsiteY143" fmla="*/ 1347631 h 6325714"/>
              <a:gd name="connsiteX144" fmla="*/ 6407490 w 7586906"/>
              <a:gd name="connsiteY144" fmla="*/ 1346295 h 6325714"/>
              <a:gd name="connsiteX145" fmla="*/ 6469518 w 7586906"/>
              <a:gd name="connsiteY145" fmla="*/ 1370963 h 6325714"/>
              <a:gd name="connsiteX146" fmla="*/ 6507757 w 7586906"/>
              <a:gd name="connsiteY146" fmla="*/ 1380181 h 6325714"/>
              <a:gd name="connsiteX147" fmla="*/ 6442001 w 7586906"/>
              <a:gd name="connsiteY147" fmla="*/ 1393839 h 6325714"/>
              <a:gd name="connsiteX148" fmla="*/ 6393458 w 7586906"/>
              <a:gd name="connsiteY148" fmla="*/ 1423942 h 6325714"/>
              <a:gd name="connsiteX149" fmla="*/ 6325268 w 7586906"/>
              <a:gd name="connsiteY149" fmla="*/ 1471696 h 6325714"/>
              <a:gd name="connsiteX150" fmla="*/ 6296872 w 7586906"/>
              <a:gd name="connsiteY150" fmla="*/ 1494339 h 6325714"/>
              <a:gd name="connsiteX151" fmla="*/ 6323512 w 7586906"/>
              <a:gd name="connsiteY151" fmla="*/ 1509170 h 6325714"/>
              <a:gd name="connsiteX152" fmla="*/ 6368040 w 7586906"/>
              <a:gd name="connsiteY152" fmla="*/ 1505886 h 6325714"/>
              <a:gd name="connsiteX153" fmla="*/ 6446473 w 7586906"/>
              <a:gd name="connsiteY153" fmla="*/ 1445763 h 6325714"/>
              <a:gd name="connsiteX154" fmla="*/ 6589285 w 7586906"/>
              <a:gd name="connsiteY154" fmla="*/ 1399503 h 6325714"/>
              <a:gd name="connsiteX155" fmla="*/ 6609114 w 7586906"/>
              <a:gd name="connsiteY155" fmla="*/ 1412986 h 6325714"/>
              <a:gd name="connsiteX156" fmla="*/ 6758486 w 7586906"/>
              <a:gd name="connsiteY156" fmla="*/ 1475885 h 6325714"/>
              <a:gd name="connsiteX157" fmla="*/ 6691576 w 7586906"/>
              <a:gd name="connsiteY157" fmla="*/ 1479636 h 6325714"/>
              <a:gd name="connsiteX158" fmla="*/ 6581322 w 7586906"/>
              <a:gd name="connsiteY158" fmla="*/ 1464131 h 6325714"/>
              <a:gd name="connsiteX159" fmla="*/ 6579022 w 7586906"/>
              <a:gd name="connsiteY159" fmla="*/ 1467611 h 6325714"/>
              <a:gd name="connsiteX160" fmla="*/ 6565163 w 7586906"/>
              <a:gd name="connsiteY160" fmla="*/ 1482646 h 6325714"/>
              <a:gd name="connsiteX161" fmla="*/ 6543531 w 7586906"/>
              <a:gd name="connsiteY161" fmla="*/ 1493883 h 6325714"/>
              <a:gd name="connsiteX162" fmla="*/ 6538404 w 7586906"/>
              <a:gd name="connsiteY162" fmla="*/ 1480183 h 6325714"/>
              <a:gd name="connsiteX163" fmla="*/ 6543531 w 7586906"/>
              <a:gd name="connsiteY163" fmla="*/ 1493883 h 6325714"/>
              <a:gd name="connsiteX164" fmla="*/ 6477289 w 7586906"/>
              <a:gd name="connsiteY164" fmla="*/ 1537125 h 6325714"/>
              <a:gd name="connsiteX165" fmla="*/ 6545861 w 7586906"/>
              <a:gd name="connsiteY165" fmla="*/ 1517357 h 6325714"/>
              <a:gd name="connsiteX166" fmla="*/ 6624032 w 7586906"/>
              <a:gd name="connsiteY166" fmla="*/ 1525275 h 6325714"/>
              <a:gd name="connsiteX167" fmla="*/ 6622284 w 7586906"/>
              <a:gd name="connsiteY167" fmla="*/ 1526640 h 6325714"/>
              <a:gd name="connsiteX168" fmla="*/ 6573530 w 7586906"/>
              <a:gd name="connsiteY168" fmla="*/ 1558059 h 6325714"/>
              <a:gd name="connsiteX169" fmla="*/ 6601992 w 7586906"/>
              <a:gd name="connsiteY169" fmla="*/ 1584344 h 6325714"/>
              <a:gd name="connsiteX170" fmla="*/ 6629870 w 7586906"/>
              <a:gd name="connsiteY170" fmla="*/ 1585790 h 6325714"/>
              <a:gd name="connsiteX171" fmla="*/ 6591793 w 7586906"/>
              <a:gd name="connsiteY171" fmla="*/ 1604039 h 6325714"/>
              <a:gd name="connsiteX172" fmla="*/ 6524386 w 7586906"/>
              <a:gd name="connsiteY172" fmla="*/ 1635543 h 6325714"/>
              <a:gd name="connsiteX173" fmla="*/ 6468853 w 7586906"/>
              <a:gd name="connsiteY173" fmla="*/ 1671108 h 6325714"/>
              <a:gd name="connsiteX174" fmla="*/ 6443168 w 7586906"/>
              <a:gd name="connsiteY174" fmla="*/ 1707270 h 6325714"/>
              <a:gd name="connsiteX175" fmla="*/ 6421456 w 7586906"/>
              <a:gd name="connsiteY175" fmla="*/ 1747228 h 6325714"/>
              <a:gd name="connsiteX176" fmla="*/ 6418693 w 7586906"/>
              <a:gd name="connsiteY176" fmla="*/ 1800434 h 6325714"/>
              <a:gd name="connsiteX177" fmla="*/ 6378667 w 7586906"/>
              <a:gd name="connsiteY177" fmla="*/ 1823196 h 6325714"/>
              <a:gd name="connsiteX178" fmla="*/ 6385509 w 7586906"/>
              <a:gd name="connsiteY178" fmla="*/ 1830038 h 6325714"/>
              <a:gd name="connsiteX179" fmla="*/ 6618472 w 7586906"/>
              <a:gd name="connsiteY179" fmla="*/ 1814068 h 6325714"/>
              <a:gd name="connsiteX180" fmla="*/ 6683401 w 7586906"/>
              <a:gd name="connsiteY180" fmla="*/ 1809334 h 6325714"/>
              <a:gd name="connsiteX181" fmla="*/ 6665745 w 7586906"/>
              <a:gd name="connsiteY181" fmla="*/ 1829796 h 6325714"/>
              <a:gd name="connsiteX182" fmla="*/ 6665967 w 7586906"/>
              <a:gd name="connsiteY182" fmla="*/ 1830312 h 6325714"/>
              <a:gd name="connsiteX183" fmla="*/ 6690404 w 7586906"/>
              <a:gd name="connsiteY183" fmla="*/ 1843645 h 6325714"/>
              <a:gd name="connsiteX184" fmla="*/ 6692427 w 7586906"/>
              <a:gd name="connsiteY184" fmla="*/ 1842794 h 6325714"/>
              <a:gd name="connsiteX185" fmla="*/ 6721551 w 7586906"/>
              <a:gd name="connsiteY185" fmla="*/ 1830543 h 6325714"/>
              <a:gd name="connsiteX186" fmla="*/ 6802544 w 7586906"/>
              <a:gd name="connsiteY186" fmla="*/ 1843651 h 6325714"/>
              <a:gd name="connsiteX187" fmla="*/ 6829893 w 7586906"/>
              <a:gd name="connsiteY187" fmla="*/ 1867355 h 6325714"/>
              <a:gd name="connsiteX188" fmla="*/ 6836301 w 7586906"/>
              <a:gd name="connsiteY188" fmla="*/ 1874996 h 6325714"/>
              <a:gd name="connsiteX189" fmla="*/ 6855028 w 7586906"/>
              <a:gd name="connsiteY189" fmla="*/ 1887730 h 6325714"/>
              <a:gd name="connsiteX190" fmla="*/ 6807036 w 7586906"/>
              <a:gd name="connsiteY190" fmla="*/ 1899238 h 6325714"/>
              <a:gd name="connsiteX191" fmla="*/ 6796148 w 7586906"/>
              <a:gd name="connsiteY191" fmla="*/ 1913723 h 6325714"/>
              <a:gd name="connsiteX192" fmla="*/ 6796943 w 7586906"/>
              <a:gd name="connsiteY192" fmla="*/ 1937246 h 6325714"/>
              <a:gd name="connsiteX193" fmla="*/ 6740593 w 7586906"/>
              <a:gd name="connsiteY193" fmla="*/ 1945626 h 6325714"/>
              <a:gd name="connsiteX194" fmla="*/ 6692760 w 7586906"/>
              <a:gd name="connsiteY194" fmla="*/ 1946662 h 6325714"/>
              <a:gd name="connsiteX195" fmla="*/ 6650446 w 7586906"/>
              <a:gd name="connsiteY195" fmla="*/ 1991216 h 6325714"/>
              <a:gd name="connsiteX196" fmla="*/ 6642483 w 7586906"/>
              <a:gd name="connsiteY196" fmla="*/ 2055844 h 6325714"/>
              <a:gd name="connsiteX197" fmla="*/ 6642737 w 7586906"/>
              <a:gd name="connsiteY197" fmla="*/ 2061855 h 6325714"/>
              <a:gd name="connsiteX198" fmla="*/ 6647578 w 7586906"/>
              <a:gd name="connsiteY198" fmla="*/ 2064051 h 6325714"/>
              <a:gd name="connsiteX199" fmla="*/ 6751930 w 7586906"/>
              <a:gd name="connsiteY199" fmla="*/ 2008055 h 6325714"/>
              <a:gd name="connsiteX200" fmla="*/ 6749938 w 7586906"/>
              <a:gd name="connsiteY200" fmla="*/ 2005241 h 6325714"/>
              <a:gd name="connsiteX201" fmla="*/ 6816327 w 7586906"/>
              <a:gd name="connsiteY201" fmla="*/ 1949697 h 6325714"/>
              <a:gd name="connsiteX202" fmla="*/ 6870664 w 7586906"/>
              <a:gd name="connsiteY202" fmla="*/ 1934843 h 6325714"/>
              <a:gd name="connsiteX203" fmla="*/ 6893871 w 7586906"/>
              <a:gd name="connsiteY203" fmla="*/ 1925451 h 6325714"/>
              <a:gd name="connsiteX204" fmla="*/ 6895407 w 7586906"/>
              <a:gd name="connsiteY204" fmla="*/ 1925401 h 6325714"/>
              <a:gd name="connsiteX205" fmla="*/ 6911210 w 7586906"/>
              <a:gd name="connsiteY205" fmla="*/ 1925932 h 6325714"/>
              <a:gd name="connsiteX206" fmla="*/ 6911465 w 7586906"/>
              <a:gd name="connsiteY206" fmla="*/ 1931942 h 6325714"/>
              <a:gd name="connsiteX207" fmla="*/ 6916305 w 7586906"/>
              <a:gd name="connsiteY207" fmla="*/ 1934139 h 6325714"/>
              <a:gd name="connsiteX208" fmla="*/ 6959415 w 7586906"/>
              <a:gd name="connsiteY208" fmla="*/ 1913109 h 6325714"/>
              <a:gd name="connsiteX209" fmla="*/ 6938381 w 7586906"/>
              <a:gd name="connsiteY209" fmla="*/ 1956446 h 6325714"/>
              <a:gd name="connsiteX210" fmla="*/ 6940382 w 7586906"/>
              <a:gd name="connsiteY210" fmla="*/ 1961090 h 6325714"/>
              <a:gd name="connsiteX211" fmla="*/ 6951420 w 7586906"/>
              <a:gd name="connsiteY211" fmla="*/ 1972244 h 6325714"/>
              <a:gd name="connsiteX212" fmla="*/ 6947216 w 7586906"/>
              <a:gd name="connsiteY212" fmla="*/ 2004042 h 6325714"/>
              <a:gd name="connsiteX213" fmla="*/ 6955775 w 7586906"/>
              <a:gd name="connsiteY213" fmla="*/ 2004024 h 6325714"/>
              <a:gd name="connsiteX214" fmla="*/ 6973293 w 7586906"/>
              <a:gd name="connsiteY214" fmla="*/ 1997697 h 6325714"/>
              <a:gd name="connsiteX215" fmla="*/ 7012537 w 7586906"/>
              <a:gd name="connsiteY215" fmla="*/ 1991183 h 6325714"/>
              <a:gd name="connsiteX216" fmla="*/ 6972436 w 7586906"/>
              <a:gd name="connsiteY216" fmla="*/ 2001126 h 6325714"/>
              <a:gd name="connsiteX217" fmla="*/ 6800676 w 7586906"/>
              <a:gd name="connsiteY217" fmla="*/ 2050686 h 6325714"/>
              <a:gd name="connsiteX218" fmla="*/ 6752133 w 7586906"/>
              <a:gd name="connsiteY218" fmla="*/ 2080789 h 6325714"/>
              <a:gd name="connsiteX219" fmla="*/ 6683943 w 7586906"/>
              <a:gd name="connsiteY219" fmla="*/ 2128543 h 6325714"/>
              <a:gd name="connsiteX220" fmla="*/ 6655547 w 7586906"/>
              <a:gd name="connsiteY220" fmla="*/ 2151186 h 6325714"/>
              <a:gd name="connsiteX221" fmla="*/ 6682187 w 7586906"/>
              <a:gd name="connsiteY221" fmla="*/ 2166017 h 6325714"/>
              <a:gd name="connsiteX222" fmla="*/ 6726715 w 7586906"/>
              <a:gd name="connsiteY222" fmla="*/ 2162733 h 6325714"/>
              <a:gd name="connsiteX223" fmla="*/ 6805148 w 7586906"/>
              <a:gd name="connsiteY223" fmla="*/ 2102610 h 6325714"/>
              <a:gd name="connsiteX224" fmla="*/ 7076048 w 7586906"/>
              <a:gd name="connsiteY224" fmla="*/ 2006643 h 6325714"/>
              <a:gd name="connsiteX225" fmla="*/ 7065043 w 7586906"/>
              <a:gd name="connsiteY225" fmla="*/ 2000984 h 6325714"/>
              <a:gd name="connsiteX226" fmla="*/ 7198461 w 7586906"/>
              <a:gd name="connsiteY226" fmla="*/ 1999773 h 6325714"/>
              <a:gd name="connsiteX227" fmla="*/ 7128238 w 7586906"/>
              <a:gd name="connsiteY227" fmla="*/ 2075329 h 6325714"/>
              <a:gd name="connsiteX228" fmla="*/ 7035010 w 7586906"/>
              <a:gd name="connsiteY228" fmla="*/ 2157128 h 6325714"/>
              <a:gd name="connsiteX229" fmla="*/ 7009885 w 7586906"/>
              <a:gd name="connsiteY229" fmla="*/ 2176526 h 6325714"/>
              <a:gd name="connsiteX230" fmla="*/ 6893191 w 7586906"/>
              <a:gd name="connsiteY230" fmla="*/ 2411639 h 6325714"/>
              <a:gd name="connsiteX231" fmla="*/ 7030696 w 7586906"/>
              <a:gd name="connsiteY231" fmla="*/ 2358486 h 6325714"/>
              <a:gd name="connsiteX232" fmla="*/ 7115201 w 7586906"/>
              <a:gd name="connsiteY232" fmla="*/ 2399166 h 6325714"/>
              <a:gd name="connsiteX233" fmla="*/ 7173556 w 7586906"/>
              <a:gd name="connsiteY233" fmla="*/ 2471314 h 6325714"/>
              <a:gd name="connsiteX234" fmla="*/ 7158188 w 7586906"/>
              <a:gd name="connsiteY234" fmla="*/ 2507924 h 6325714"/>
              <a:gd name="connsiteX235" fmla="*/ 7031161 w 7586906"/>
              <a:gd name="connsiteY235" fmla="*/ 2588994 h 6325714"/>
              <a:gd name="connsiteX236" fmla="*/ 7149854 w 7586906"/>
              <a:gd name="connsiteY236" fmla="*/ 2546397 h 6325714"/>
              <a:gd name="connsiteX237" fmla="*/ 7200707 w 7586906"/>
              <a:gd name="connsiteY237" fmla="*/ 2536105 h 6325714"/>
              <a:gd name="connsiteX238" fmla="*/ 7196926 w 7586906"/>
              <a:gd name="connsiteY238" fmla="*/ 2565273 h 6325714"/>
              <a:gd name="connsiteX239" fmla="*/ 7197370 w 7586906"/>
              <a:gd name="connsiteY239" fmla="*/ 2566304 h 6325714"/>
              <a:gd name="connsiteX240" fmla="*/ 7212434 w 7586906"/>
              <a:gd name="connsiteY240" fmla="*/ 2590410 h 6325714"/>
              <a:gd name="connsiteX241" fmla="*/ 7173581 w 7586906"/>
              <a:gd name="connsiteY241" fmla="*/ 2588798 h 6325714"/>
              <a:gd name="connsiteX242" fmla="*/ 7040763 w 7586906"/>
              <a:gd name="connsiteY242" fmla="*/ 2730501 h 6325714"/>
              <a:gd name="connsiteX243" fmla="*/ 7042075 w 7586906"/>
              <a:gd name="connsiteY243" fmla="*/ 2729935 h 6325714"/>
              <a:gd name="connsiteX244" fmla="*/ 7084094 w 7586906"/>
              <a:gd name="connsiteY244" fmla="*/ 2709987 h 6325714"/>
              <a:gd name="connsiteX245" fmla="*/ 7085842 w 7586906"/>
              <a:gd name="connsiteY245" fmla="*/ 2708621 h 6325714"/>
              <a:gd name="connsiteX246" fmla="*/ 7111983 w 7586906"/>
              <a:gd name="connsiteY246" fmla="*/ 2713264 h 6325714"/>
              <a:gd name="connsiteX247" fmla="*/ 7079455 w 7586906"/>
              <a:gd name="connsiteY247" fmla="*/ 2742584 h 6325714"/>
              <a:gd name="connsiteX248" fmla="*/ 7031232 w 7586906"/>
              <a:gd name="connsiteY248" fmla="*/ 2789685 h 6325714"/>
              <a:gd name="connsiteX249" fmla="*/ 7031020 w 7586906"/>
              <a:gd name="connsiteY249" fmla="*/ 2791001 h 6325714"/>
              <a:gd name="connsiteX250" fmla="*/ 7014604 w 7586906"/>
              <a:gd name="connsiteY250" fmla="*/ 2836018 h 6325714"/>
              <a:gd name="connsiteX251" fmla="*/ 7233710 w 7586906"/>
              <a:gd name="connsiteY251" fmla="*/ 2777065 h 6325714"/>
              <a:gd name="connsiteX252" fmla="*/ 7239896 w 7586906"/>
              <a:gd name="connsiteY252" fmla="*/ 2784189 h 6325714"/>
              <a:gd name="connsiteX253" fmla="*/ 7377041 w 7586906"/>
              <a:gd name="connsiteY253" fmla="*/ 2744655 h 6325714"/>
              <a:gd name="connsiteX254" fmla="*/ 7378133 w 7586906"/>
              <a:gd name="connsiteY254" fmla="*/ 2743572 h 6325714"/>
              <a:gd name="connsiteX255" fmla="*/ 7413288 w 7586906"/>
              <a:gd name="connsiteY255" fmla="*/ 2751061 h 6325714"/>
              <a:gd name="connsiteX256" fmla="*/ 7394763 w 7586906"/>
              <a:gd name="connsiteY256" fmla="*/ 2773121 h 6325714"/>
              <a:gd name="connsiteX257" fmla="*/ 7301871 w 7586906"/>
              <a:gd name="connsiteY257" fmla="*/ 2799699 h 6325714"/>
              <a:gd name="connsiteX258" fmla="*/ 7257195 w 7586906"/>
              <a:gd name="connsiteY258" fmla="*/ 2815286 h 6325714"/>
              <a:gd name="connsiteX259" fmla="*/ 7131471 w 7586906"/>
              <a:gd name="connsiteY259" fmla="*/ 2931900 h 6325714"/>
              <a:gd name="connsiteX260" fmla="*/ 7122372 w 7586906"/>
              <a:gd name="connsiteY260" fmla="*/ 2952345 h 6325714"/>
              <a:gd name="connsiteX261" fmla="*/ 7219361 w 7586906"/>
              <a:gd name="connsiteY261" fmla="*/ 3041687 h 6325714"/>
              <a:gd name="connsiteX262" fmla="*/ 7270689 w 7586906"/>
              <a:gd name="connsiteY262" fmla="*/ 3053029 h 6325714"/>
              <a:gd name="connsiteX263" fmla="*/ 7263500 w 7586906"/>
              <a:gd name="connsiteY263" fmla="*/ 3056127 h 6325714"/>
              <a:gd name="connsiteX264" fmla="*/ 7263808 w 7586906"/>
              <a:gd name="connsiteY264" fmla="*/ 3055995 h 6325714"/>
              <a:gd name="connsiteX265" fmla="*/ 7270689 w 7586906"/>
              <a:gd name="connsiteY265" fmla="*/ 3053029 h 6325714"/>
              <a:gd name="connsiteX266" fmla="*/ 7273505 w 7586906"/>
              <a:gd name="connsiteY266" fmla="*/ 3053651 h 6325714"/>
              <a:gd name="connsiteX267" fmla="*/ 7440528 w 7586906"/>
              <a:gd name="connsiteY267" fmla="*/ 2944325 h 6325714"/>
              <a:gd name="connsiteX268" fmla="*/ 7421594 w 7586906"/>
              <a:gd name="connsiteY268" fmla="*/ 2994396 h 6325714"/>
              <a:gd name="connsiteX269" fmla="*/ 7425536 w 7586906"/>
              <a:gd name="connsiteY269" fmla="*/ 3008894 h 6325714"/>
              <a:gd name="connsiteX270" fmla="*/ 7422213 w 7586906"/>
              <a:gd name="connsiteY270" fmla="*/ 3009581 h 6325714"/>
              <a:gd name="connsiteX271" fmla="*/ 7425543 w 7586906"/>
              <a:gd name="connsiteY271" fmla="*/ 3008920 h 6325714"/>
              <a:gd name="connsiteX272" fmla="*/ 7425536 w 7586906"/>
              <a:gd name="connsiteY272" fmla="*/ 3008894 h 6325714"/>
              <a:gd name="connsiteX273" fmla="*/ 7428391 w 7586906"/>
              <a:gd name="connsiteY273" fmla="*/ 3008304 h 6325714"/>
              <a:gd name="connsiteX274" fmla="*/ 7455552 w 7586906"/>
              <a:gd name="connsiteY274" fmla="*/ 3036986 h 6325714"/>
              <a:gd name="connsiteX275" fmla="*/ 7312828 w 7586906"/>
              <a:gd name="connsiteY275" fmla="*/ 3173780 h 6325714"/>
              <a:gd name="connsiteX276" fmla="*/ 7262952 w 7586906"/>
              <a:gd name="connsiteY276" fmla="*/ 3238727 h 6325714"/>
              <a:gd name="connsiteX277" fmla="*/ 7306623 w 7586906"/>
              <a:gd name="connsiteY277" fmla="*/ 3238874 h 6325714"/>
              <a:gd name="connsiteX278" fmla="*/ 7374562 w 7586906"/>
              <a:gd name="connsiteY278" fmla="*/ 3260992 h 6325714"/>
              <a:gd name="connsiteX279" fmla="*/ 7376554 w 7586906"/>
              <a:gd name="connsiteY279" fmla="*/ 3263806 h 6325714"/>
              <a:gd name="connsiteX280" fmla="*/ 7444112 w 7586906"/>
              <a:gd name="connsiteY280" fmla="*/ 3333820 h 6325714"/>
              <a:gd name="connsiteX281" fmla="*/ 7444335 w 7586906"/>
              <a:gd name="connsiteY281" fmla="*/ 3334337 h 6325714"/>
              <a:gd name="connsiteX282" fmla="*/ 7444992 w 7586906"/>
              <a:gd name="connsiteY282" fmla="*/ 3334053 h 6325714"/>
              <a:gd name="connsiteX283" fmla="*/ 7445648 w 7586906"/>
              <a:gd name="connsiteY283" fmla="*/ 3333771 h 6325714"/>
              <a:gd name="connsiteX284" fmla="*/ 7470392 w 7586906"/>
              <a:gd name="connsiteY284" fmla="*/ 3324329 h 6325714"/>
              <a:gd name="connsiteX285" fmla="*/ 7472361 w 7586906"/>
              <a:gd name="connsiteY285" fmla="*/ 3323479 h 6325714"/>
              <a:gd name="connsiteX286" fmla="*/ 7473018 w 7586906"/>
              <a:gd name="connsiteY286" fmla="*/ 3323197 h 6325714"/>
              <a:gd name="connsiteX287" fmla="*/ 7474213 w 7586906"/>
              <a:gd name="connsiteY287" fmla="*/ 3322681 h 6325714"/>
              <a:gd name="connsiteX288" fmla="*/ 7476958 w 7586906"/>
              <a:gd name="connsiteY288" fmla="*/ 3321498 h 6325714"/>
              <a:gd name="connsiteX289" fmla="*/ 7517220 w 7586906"/>
              <a:gd name="connsiteY289" fmla="*/ 3339025 h 6325714"/>
              <a:gd name="connsiteX290" fmla="*/ 7477182 w 7586906"/>
              <a:gd name="connsiteY290" fmla="*/ 3359955 h 6325714"/>
              <a:gd name="connsiteX291" fmla="*/ 7213867 w 7586906"/>
              <a:gd name="connsiteY291" fmla="*/ 3477131 h 6325714"/>
              <a:gd name="connsiteX292" fmla="*/ 7318961 w 7586906"/>
              <a:gd name="connsiteY292" fmla="*/ 3473442 h 6325714"/>
              <a:gd name="connsiteX293" fmla="*/ 7441997 w 7586906"/>
              <a:gd name="connsiteY293" fmla="*/ 3422854 h 6325714"/>
              <a:gd name="connsiteX294" fmla="*/ 7438872 w 7586906"/>
              <a:gd name="connsiteY294" fmla="*/ 3433083 h 6325714"/>
              <a:gd name="connsiteX295" fmla="*/ 7432211 w 7586906"/>
              <a:gd name="connsiteY295" fmla="*/ 3438088 h 6325714"/>
              <a:gd name="connsiteX296" fmla="*/ 7291639 w 7586906"/>
              <a:gd name="connsiteY296" fmla="*/ 3605164 h 6325714"/>
              <a:gd name="connsiteX297" fmla="*/ 7308111 w 7586906"/>
              <a:gd name="connsiteY297" fmla="*/ 3645183 h 6325714"/>
              <a:gd name="connsiteX298" fmla="*/ 7393041 w 7586906"/>
              <a:gd name="connsiteY298" fmla="*/ 3683233 h 6325714"/>
              <a:gd name="connsiteX299" fmla="*/ 7321505 w 7586906"/>
              <a:gd name="connsiteY299" fmla="*/ 3759354 h 6325714"/>
              <a:gd name="connsiteX300" fmla="*/ 7354891 w 7586906"/>
              <a:gd name="connsiteY300" fmla="*/ 3764546 h 6325714"/>
              <a:gd name="connsiteX301" fmla="*/ 7424555 w 7586906"/>
              <a:gd name="connsiteY301" fmla="*/ 3743696 h 6325714"/>
              <a:gd name="connsiteX302" fmla="*/ 7516165 w 7586906"/>
              <a:gd name="connsiteY302" fmla="*/ 3723178 h 6325714"/>
              <a:gd name="connsiteX303" fmla="*/ 7506814 w 7586906"/>
              <a:gd name="connsiteY303" fmla="*/ 3775552 h 6325714"/>
              <a:gd name="connsiteX304" fmla="*/ 7508784 w 7586906"/>
              <a:gd name="connsiteY304" fmla="*/ 3774703 h 6325714"/>
              <a:gd name="connsiteX305" fmla="*/ 7533429 w 7586906"/>
              <a:gd name="connsiteY305" fmla="*/ 3767293 h 6325714"/>
              <a:gd name="connsiteX306" fmla="*/ 7561363 w 7586906"/>
              <a:gd name="connsiteY306" fmla="*/ 3759382 h 6325714"/>
              <a:gd name="connsiteX307" fmla="*/ 7561363 w 7586906"/>
              <a:gd name="connsiteY307" fmla="*/ 3759382 h 6325714"/>
              <a:gd name="connsiteX308" fmla="*/ 7560484 w 7586906"/>
              <a:gd name="connsiteY308" fmla="*/ 3759149 h 6325714"/>
              <a:gd name="connsiteX309" fmla="*/ 7564880 w 7586906"/>
              <a:gd name="connsiteY309" fmla="*/ 3760315 h 6325714"/>
              <a:gd name="connsiteX310" fmla="*/ 7557669 w 7586906"/>
              <a:gd name="connsiteY310" fmla="*/ 3803200 h 6325714"/>
              <a:gd name="connsiteX311" fmla="*/ 7486829 w 7586906"/>
              <a:gd name="connsiteY311" fmla="*/ 3810482 h 6325714"/>
              <a:gd name="connsiteX312" fmla="*/ 7472158 w 7586906"/>
              <a:gd name="connsiteY312" fmla="*/ 3816194 h 6325714"/>
              <a:gd name="connsiteX313" fmla="*/ 7325915 w 7586906"/>
              <a:gd name="connsiteY313" fmla="*/ 3876173 h 6325714"/>
              <a:gd name="connsiteX314" fmla="*/ 7278803 w 7586906"/>
              <a:gd name="connsiteY314" fmla="*/ 3887914 h 6325714"/>
              <a:gd name="connsiteX315" fmla="*/ 7249908 w 7586906"/>
              <a:gd name="connsiteY315" fmla="*/ 3900370 h 6325714"/>
              <a:gd name="connsiteX316" fmla="*/ 7228777 w 7586906"/>
              <a:gd name="connsiteY316" fmla="*/ 3927225 h 6325714"/>
              <a:gd name="connsiteX317" fmla="*/ 6952402 w 7586906"/>
              <a:gd name="connsiteY317" fmla="*/ 4062881 h 6325714"/>
              <a:gd name="connsiteX318" fmla="*/ 6946714 w 7586906"/>
              <a:gd name="connsiteY318" fmla="*/ 4065945 h 6325714"/>
              <a:gd name="connsiteX319" fmla="*/ 6946714 w 7586906"/>
              <a:gd name="connsiteY319" fmla="*/ 4065945 h 6325714"/>
              <a:gd name="connsiteX320" fmla="*/ 6943654 w 7586906"/>
              <a:gd name="connsiteY320" fmla="*/ 4067876 h 6325714"/>
              <a:gd name="connsiteX321" fmla="*/ 6819940 w 7586906"/>
              <a:gd name="connsiteY321" fmla="*/ 4115084 h 6325714"/>
              <a:gd name="connsiteX322" fmla="*/ 6819283 w 7586906"/>
              <a:gd name="connsiteY322" fmla="*/ 4115367 h 6325714"/>
              <a:gd name="connsiteX323" fmla="*/ 6817969 w 7586906"/>
              <a:gd name="connsiteY323" fmla="*/ 4115933 h 6325714"/>
              <a:gd name="connsiteX324" fmla="*/ 6799247 w 7586906"/>
              <a:gd name="connsiteY324" fmla="*/ 4122856 h 6325714"/>
              <a:gd name="connsiteX325" fmla="*/ 6777244 w 7586906"/>
              <a:gd name="connsiteY325" fmla="*/ 4131652 h 6325714"/>
              <a:gd name="connsiteX326" fmla="*/ 6780193 w 7586906"/>
              <a:gd name="connsiteY326" fmla="*/ 4129349 h 6325714"/>
              <a:gd name="connsiteX327" fmla="*/ 6777244 w 7586906"/>
              <a:gd name="connsiteY327" fmla="*/ 4131652 h 6325714"/>
              <a:gd name="connsiteX328" fmla="*/ 6777244 w 7586906"/>
              <a:gd name="connsiteY328" fmla="*/ 4131652 h 6325714"/>
              <a:gd name="connsiteX329" fmla="*/ 6773748 w 7586906"/>
              <a:gd name="connsiteY329" fmla="*/ 4134383 h 6325714"/>
              <a:gd name="connsiteX330" fmla="*/ 6678634 w 7586906"/>
              <a:gd name="connsiteY330" fmla="*/ 4193742 h 6325714"/>
              <a:gd name="connsiteX331" fmla="*/ 6230276 w 7586906"/>
              <a:gd name="connsiteY331" fmla="*/ 4378443 h 6325714"/>
              <a:gd name="connsiteX332" fmla="*/ 6227649 w 7586906"/>
              <a:gd name="connsiteY332" fmla="*/ 4379575 h 6325714"/>
              <a:gd name="connsiteX333" fmla="*/ 6226335 w 7586906"/>
              <a:gd name="connsiteY333" fmla="*/ 4380141 h 6325714"/>
              <a:gd name="connsiteX334" fmla="*/ 6225679 w 7586906"/>
              <a:gd name="connsiteY334" fmla="*/ 4380424 h 6325714"/>
              <a:gd name="connsiteX335" fmla="*/ 6222396 w 7586906"/>
              <a:gd name="connsiteY335" fmla="*/ 4381839 h 6325714"/>
              <a:gd name="connsiteX336" fmla="*/ 6081808 w 7586906"/>
              <a:gd name="connsiteY336" fmla="*/ 4433261 h 6325714"/>
              <a:gd name="connsiteX337" fmla="*/ 6131167 w 7586906"/>
              <a:gd name="connsiteY337" fmla="*/ 4430343 h 6325714"/>
              <a:gd name="connsiteX338" fmla="*/ 6315659 w 7586906"/>
              <a:gd name="connsiteY338" fmla="*/ 4365494 h 6325714"/>
              <a:gd name="connsiteX339" fmla="*/ 6313765 w 7586906"/>
              <a:gd name="connsiteY339" fmla="*/ 4367085 h 6325714"/>
              <a:gd name="connsiteX340" fmla="*/ 6315786 w 7586906"/>
              <a:gd name="connsiteY340" fmla="*/ 4365449 h 6325714"/>
              <a:gd name="connsiteX341" fmla="*/ 6315659 w 7586906"/>
              <a:gd name="connsiteY341" fmla="*/ 4365494 h 6325714"/>
              <a:gd name="connsiteX342" fmla="*/ 6318624 w 7586906"/>
              <a:gd name="connsiteY342" fmla="*/ 4363002 h 6325714"/>
              <a:gd name="connsiteX343" fmla="*/ 6367423 w 7586906"/>
              <a:gd name="connsiteY343" fmla="*/ 4376848 h 6325714"/>
              <a:gd name="connsiteX344" fmla="*/ 6331390 w 7586906"/>
              <a:gd name="connsiteY344" fmla="*/ 4407068 h 6325714"/>
              <a:gd name="connsiteX345" fmla="*/ 6195388 w 7586906"/>
              <a:gd name="connsiteY345" fmla="*/ 4454677 h 6325714"/>
              <a:gd name="connsiteX346" fmla="*/ 6239367 w 7586906"/>
              <a:gd name="connsiteY346" fmla="*/ 4469989 h 6325714"/>
              <a:gd name="connsiteX347" fmla="*/ 5733634 w 7586906"/>
              <a:gd name="connsiteY347" fmla="*/ 4675138 h 6325714"/>
              <a:gd name="connsiteX348" fmla="*/ 5731452 w 7586906"/>
              <a:gd name="connsiteY348" fmla="*/ 4677303 h 6325714"/>
              <a:gd name="connsiteX349" fmla="*/ 5656704 w 7586906"/>
              <a:gd name="connsiteY349" fmla="*/ 4691777 h 6325714"/>
              <a:gd name="connsiteX350" fmla="*/ 5655825 w 7586906"/>
              <a:gd name="connsiteY350" fmla="*/ 4691544 h 6325714"/>
              <a:gd name="connsiteX351" fmla="*/ 5656704 w 7586906"/>
              <a:gd name="connsiteY351" fmla="*/ 4691777 h 6325714"/>
              <a:gd name="connsiteX352" fmla="*/ 5653633 w 7586906"/>
              <a:gd name="connsiteY352" fmla="*/ 4691877 h 6325714"/>
              <a:gd name="connsiteX353" fmla="*/ 5601276 w 7586906"/>
              <a:gd name="connsiteY353" fmla="*/ 4707714 h 6325714"/>
              <a:gd name="connsiteX354" fmla="*/ 5648674 w 7586906"/>
              <a:gd name="connsiteY354" fmla="*/ 4669536 h 6325714"/>
              <a:gd name="connsiteX355" fmla="*/ 5643558 w 7586906"/>
              <a:gd name="connsiteY355" fmla="*/ 4657666 h 6325714"/>
              <a:gd name="connsiteX356" fmla="*/ 5617491 w 7586906"/>
              <a:gd name="connsiteY356" fmla="*/ 4665843 h 6325714"/>
              <a:gd name="connsiteX357" fmla="*/ 5436475 w 7586906"/>
              <a:gd name="connsiteY357" fmla="*/ 4746319 h 6325714"/>
              <a:gd name="connsiteX358" fmla="*/ 5383970 w 7586906"/>
              <a:gd name="connsiteY358" fmla="*/ 4774458 h 6325714"/>
              <a:gd name="connsiteX359" fmla="*/ 5356665 w 7586906"/>
              <a:gd name="connsiteY359" fmla="*/ 4796020 h 6325714"/>
              <a:gd name="connsiteX360" fmla="*/ 5223515 w 7586906"/>
              <a:gd name="connsiteY360" fmla="*/ 4880954 h 6325714"/>
              <a:gd name="connsiteX361" fmla="*/ 5031186 w 7586906"/>
              <a:gd name="connsiteY361" fmla="*/ 4940604 h 6325714"/>
              <a:gd name="connsiteX362" fmla="*/ 4971753 w 7586906"/>
              <a:gd name="connsiteY362" fmla="*/ 4947253 h 6325714"/>
              <a:gd name="connsiteX363" fmla="*/ 4660593 w 7586906"/>
              <a:gd name="connsiteY363" fmla="*/ 5063633 h 6325714"/>
              <a:gd name="connsiteX364" fmla="*/ 4408515 w 7586906"/>
              <a:gd name="connsiteY364" fmla="*/ 5150875 h 6325714"/>
              <a:gd name="connsiteX365" fmla="*/ 4335442 w 7586906"/>
              <a:gd name="connsiteY365" fmla="*/ 5189105 h 6325714"/>
              <a:gd name="connsiteX366" fmla="*/ 4180959 w 7586906"/>
              <a:gd name="connsiteY366" fmla="*/ 5266100 h 6325714"/>
              <a:gd name="connsiteX367" fmla="*/ 4110596 w 7586906"/>
              <a:gd name="connsiteY367" fmla="*/ 5279907 h 6325714"/>
              <a:gd name="connsiteX368" fmla="*/ 3362911 w 7586906"/>
              <a:gd name="connsiteY368" fmla="*/ 5615666 h 6325714"/>
              <a:gd name="connsiteX369" fmla="*/ 3321668 w 7586906"/>
              <a:gd name="connsiteY369" fmla="*/ 5655474 h 6325714"/>
              <a:gd name="connsiteX370" fmla="*/ 3275097 w 7586906"/>
              <a:gd name="connsiteY370" fmla="*/ 5722669 h 6325714"/>
              <a:gd name="connsiteX371" fmla="*/ 3287254 w 7586906"/>
              <a:gd name="connsiteY371" fmla="*/ 5662353 h 6325714"/>
              <a:gd name="connsiteX372" fmla="*/ 3162671 w 7586906"/>
              <a:gd name="connsiteY372" fmla="*/ 5711159 h 6325714"/>
              <a:gd name="connsiteX373" fmla="*/ 3131076 w 7586906"/>
              <a:gd name="connsiteY373" fmla="*/ 5749869 h 6325714"/>
              <a:gd name="connsiteX374" fmla="*/ 3040822 w 7586906"/>
              <a:gd name="connsiteY374" fmla="*/ 5777147 h 6325714"/>
              <a:gd name="connsiteX375" fmla="*/ 2854415 w 7586906"/>
              <a:gd name="connsiteY375" fmla="*/ 5874022 h 6325714"/>
              <a:gd name="connsiteX376" fmla="*/ 2724325 w 7586906"/>
              <a:gd name="connsiteY376" fmla="*/ 5919083 h 6325714"/>
              <a:gd name="connsiteX377" fmla="*/ 2699043 w 7586906"/>
              <a:gd name="connsiteY377" fmla="*/ 5948952 h 6325714"/>
              <a:gd name="connsiteX378" fmla="*/ 2294410 w 7586906"/>
              <a:gd name="connsiteY378" fmla="*/ 6142955 h 6325714"/>
              <a:gd name="connsiteX379" fmla="*/ 2151611 w 7586906"/>
              <a:gd name="connsiteY379" fmla="*/ 6228988 h 6325714"/>
              <a:gd name="connsiteX380" fmla="*/ 1979343 w 7586906"/>
              <a:gd name="connsiteY380" fmla="*/ 6304469 h 6325714"/>
              <a:gd name="connsiteX381" fmla="*/ 1872809 w 7586906"/>
              <a:gd name="connsiteY381" fmla="*/ 6324689 h 6325714"/>
              <a:gd name="connsiteX382" fmla="*/ 1861929 w 7586906"/>
              <a:gd name="connsiteY382" fmla="*/ 6303064 h 6325714"/>
              <a:gd name="connsiteX383" fmla="*/ 1689761 w 7586906"/>
              <a:gd name="connsiteY383" fmla="*/ 6169213 h 6325714"/>
              <a:gd name="connsiteX384" fmla="*/ 1478896 w 7586906"/>
              <a:gd name="connsiteY384" fmla="*/ 5985339 h 6325714"/>
              <a:gd name="connsiteX385" fmla="*/ 1401301 w 7586906"/>
              <a:gd name="connsiteY385" fmla="*/ 5812556 h 6325714"/>
              <a:gd name="connsiteX386" fmla="*/ 1366727 w 7586906"/>
              <a:gd name="connsiteY386" fmla="*/ 5754025 h 6325714"/>
              <a:gd name="connsiteX387" fmla="*/ 1322162 w 7586906"/>
              <a:gd name="connsiteY387" fmla="*/ 5675933 h 6325714"/>
              <a:gd name="connsiteX388" fmla="*/ 1255441 w 7586906"/>
              <a:gd name="connsiteY388" fmla="*/ 5636766 h 6325714"/>
              <a:gd name="connsiteX389" fmla="*/ 1174527 w 7586906"/>
              <a:gd name="connsiteY389" fmla="*/ 5609837 h 6325714"/>
              <a:gd name="connsiteX390" fmla="*/ 1143757 w 7586906"/>
              <a:gd name="connsiteY390" fmla="*/ 5601682 h 6325714"/>
              <a:gd name="connsiteX391" fmla="*/ 1091312 w 7586906"/>
              <a:gd name="connsiteY391" fmla="*/ 5526988 h 6325714"/>
              <a:gd name="connsiteX392" fmla="*/ 1106598 w 7586906"/>
              <a:gd name="connsiteY392" fmla="*/ 5287855 h 6325714"/>
              <a:gd name="connsiteX393" fmla="*/ 1045625 w 7586906"/>
              <a:gd name="connsiteY393" fmla="*/ 5180731 h 6325714"/>
              <a:gd name="connsiteX394" fmla="*/ 1008224 w 7586906"/>
              <a:gd name="connsiteY394" fmla="*/ 5164419 h 6325714"/>
              <a:gd name="connsiteX395" fmla="*/ 927775 w 7586906"/>
              <a:gd name="connsiteY395" fmla="*/ 5104244 h 6325714"/>
              <a:gd name="connsiteX396" fmla="*/ 901630 w 7586906"/>
              <a:gd name="connsiteY396" fmla="*/ 5023720 h 6325714"/>
              <a:gd name="connsiteX397" fmla="*/ 913978 w 7586906"/>
              <a:gd name="connsiteY397" fmla="*/ 4958425 h 6325714"/>
              <a:gd name="connsiteX398" fmla="*/ 921243 w 7586906"/>
              <a:gd name="connsiteY398" fmla="*/ 4924696 h 6325714"/>
              <a:gd name="connsiteX399" fmla="*/ 871587 w 7586906"/>
              <a:gd name="connsiteY399" fmla="*/ 4914278 h 6325714"/>
              <a:gd name="connsiteX400" fmla="*/ 777263 w 7586906"/>
              <a:gd name="connsiteY400" fmla="*/ 4883339 h 6325714"/>
              <a:gd name="connsiteX401" fmla="*/ 734202 w 7586906"/>
              <a:gd name="connsiteY401" fmla="*/ 4799703 h 6325714"/>
              <a:gd name="connsiteX402" fmla="*/ 759915 w 7586906"/>
              <a:gd name="connsiteY402" fmla="*/ 4655213 h 6325714"/>
              <a:gd name="connsiteX403" fmla="*/ 753071 w 7586906"/>
              <a:gd name="connsiteY403" fmla="*/ 4648371 h 6325714"/>
              <a:gd name="connsiteX404" fmla="*/ 752192 w 7586906"/>
              <a:gd name="connsiteY404" fmla="*/ 4648138 h 6325714"/>
              <a:gd name="connsiteX405" fmla="*/ 728540 w 7586906"/>
              <a:gd name="connsiteY405" fmla="*/ 4656497 h 6325714"/>
              <a:gd name="connsiteX406" fmla="*/ 725034 w 7586906"/>
              <a:gd name="connsiteY406" fmla="*/ 4657397 h 6325714"/>
              <a:gd name="connsiteX407" fmla="*/ 672232 w 7586906"/>
              <a:gd name="connsiteY407" fmla="*/ 4634262 h 6325714"/>
              <a:gd name="connsiteX408" fmla="*/ 776085 w 7586906"/>
              <a:gd name="connsiteY408" fmla="*/ 4568077 h 6325714"/>
              <a:gd name="connsiteX409" fmla="*/ 837073 w 7586906"/>
              <a:gd name="connsiteY409" fmla="*/ 4527099 h 6325714"/>
              <a:gd name="connsiteX410" fmla="*/ 849921 w 7586906"/>
              <a:gd name="connsiteY410" fmla="*/ 4509935 h 6325714"/>
              <a:gd name="connsiteX411" fmla="*/ 851943 w 7586906"/>
              <a:gd name="connsiteY411" fmla="*/ 4518242 h 6325714"/>
              <a:gd name="connsiteX412" fmla="*/ 850556 w 7586906"/>
              <a:gd name="connsiteY412" fmla="*/ 4505989 h 6325714"/>
              <a:gd name="connsiteX413" fmla="*/ 849921 w 7586906"/>
              <a:gd name="connsiteY413" fmla="*/ 4509935 h 6325714"/>
              <a:gd name="connsiteX414" fmla="*/ 845906 w 7586906"/>
              <a:gd name="connsiteY414" fmla="*/ 4498814 h 6325714"/>
              <a:gd name="connsiteX415" fmla="*/ 836849 w 7586906"/>
              <a:gd name="connsiteY415" fmla="*/ 4488643 h 6325714"/>
              <a:gd name="connsiteX416" fmla="*/ 821681 w 7586906"/>
              <a:gd name="connsiteY416" fmla="*/ 4484166 h 6325714"/>
              <a:gd name="connsiteX417" fmla="*/ 796406 w 7586906"/>
              <a:gd name="connsiteY417" fmla="*/ 4439984 h 6325714"/>
              <a:gd name="connsiteX418" fmla="*/ 811436 w 7586906"/>
              <a:gd name="connsiteY418" fmla="*/ 4420655 h 6325714"/>
              <a:gd name="connsiteX419" fmla="*/ 765465 w 7586906"/>
              <a:gd name="connsiteY419" fmla="*/ 4402530 h 6325714"/>
              <a:gd name="connsiteX420" fmla="*/ 758092 w 7586906"/>
              <a:gd name="connsiteY420" fmla="*/ 4380006 h 6325714"/>
              <a:gd name="connsiteX421" fmla="*/ 761746 w 7586906"/>
              <a:gd name="connsiteY421" fmla="*/ 4366803 h 6325714"/>
              <a:gd name="connsiteX422" fmla="*/ 682188 w 7586906"/>
              <a:gd name="connsiteY422" fmla="*/ 4346633 h 6325714"/>
              <a:gd name="connsiteX423" fmla="*/ 631770 w 7586906"/>
              <a:gd name="connsiteY423" fmla="*/ 4356126 h 6325714"/>
              <a:gd name="connsiteX424" fmla="*/ 615788 w 7586906"/>
              <a:gd name="connsiteY424" fmla="*/ 4400346 h 6325714"/>
              <a:gd name="connsiteX425" fmla="*/ 580463 w 7586906"/>
              <a:gd name="connsiteY425" fmla="*/ 4401497 h 6325714"/>
              <a:gd name="connsiteX426" fmla="*/ 579138 w 7586906"/>
              <a:gd name="connsiteY426" fmla="*/ 4362291 h 6325714"/>
              <a:gd name="connsiteX427" fmla="*/ 593543 w 7586906"/>
              <a:gd name="connsiteY427" fmla="*/ 4348739 h 6325714"/>
              <a:gd name="connsiteX428" fmla="*/ 654518 w 7586906"/>
              <a:gd name="connsiteY428" fmla="*/ 4267990 h 6325714"/>
              <a:gd name="connsiteX429" fmla="*/ 684070 w 7586906"/>
              <a:gd name="connsiteY429" fmla="*/ 4255252 h 6325714"/>
              <a:gd name="connsiteX430" fmla="*/ 718577 w 7586906"/>
              <a:gd name="connsiteY430" fmla="*/ 4226914 h 6325714"/>
              <a:gd name="connsiteX431" fmla="*/ 745502 w 7586906"/>
              <a:gd name="connsiteY431" fmla="*/ 4215308 h 6325714"/>
              <a:gd name="connsiteX432" fmla="*/ 568794 w 7586906"/>
              <a:gd name="connsiteY432" fmla="*/ 3942663 h 6325714"/>
              <a:gd name="connsiteX433" fmla="*/ 559673 w 7586906"/>
              <a:gd name="connsiteY433" fmla="*/ 3921504 h 6325714"/>
              <a:gd name="connsiteX434" fmla="*/ 464755 w 7586906"/>
              <a:gd name="connsiteY434" fmla="*/ 3863894 h 6325714"/>
              <a:gd name="connsiteX435" fmla="*/ 521554 w 7586906"/>
              <a:gd name="connsiteY435" fmla="*/ 3706615 h 6325714"/>
              <a:gd name="connsiteX436" fmla="*/ 468595 w 7586906"/>
              <a:gd name="connsiteY436" fmla="*/ 3731892 h 6325714"/>
              <a:gd name="connsiteX437" fmla="*/ 468861 w 7586906"/>
              <a:gd name="connsiteY437" fmla="*/ 3739733 h 6325714"/>
              <a:gd name="connsiteX438" fmla="*/ 434139 w 7586906"/>
              <a:gd name="connsiteY438" fmla="*/ 3731446 h 6325714"/>
              <a:gd name="connsiteX439" fmla="*/ 495645 w 7586906"/>
              <a:gd name="connsiteY439" fmla="*/ 3666380 h 6325714"/>
              <a:gd name="connsiteX440" fmla="*/ 513046 w 7586906"/>
              <a:gd name="connsiteY440" fmla="*/ 3639908 h 6325714"/>
              <a:gd name="connsiteX441" fmla="*/ 488494 w 7586906"/>
              <a:gd name="connsiteY441" fmla="*/ 3644372 h 6325714"/>
              <a:gd name="connsiteX442" fmla="*/ 387582 w 7586906"/>
              <a:gd name="connsiteY442" fmla="*/ 3612599 h 6325714"/>
              <a:gd name="connsiteX443" fmla="*/ 401362 w 7586906"/>
              <a:gd name="connsiteY443" fmla="*/ 3604825 h 6325714"/>
              <a:gd name="connsiteX444" fmla="*/ 401351 w 7586906"/>
              <a:gd name="connsiteY444" fmla="*/ 3602993 h 6325714"/>
              <a:gd name="connsiteX445" fmla="*/ 416019 w 7586906"/>
              <a:gd name="connsiteY445" fmla="*/ 3559340 h 6325714"/>
              <a:gd name="connsiteX446" fmla="*/ 412514 w 7586906"/>
              <a:gd name="connsiteY446" fmla="*/ 3560239 h 6325714"/>
              <a:gd name="connsiteX447" fmla="*/ 412080 w 7586906"/>
              <a:gd name="connsiteY447" fmla="*/ 3561038 h 6325714"/>
              <a:gd name="connsiteX448" fmla="*/ 412291 w 7586906"/>
              <a:gd name="connsiteY448" fmla="*/ 3559723 h 6325714"/>
              <a:gd name="connsiteX449" fmla="*/ 411857 w 7586906"/>
              <a:gd name="connsiteY449" fmla="*/ 3560522 h 6325714"/>
              <a:gd name="connsiteX450" fmla="*/ 410342 w 7586906"/>
              <a:gd name="connsiteY450" fmla="*/ 3564235 h 6325714"/>
              <a:gd name="connsiteX451" fmla="*/ 332533 w 7586906"/>
              <a:gd name="connsiteY451" fmla="*/ 3580641 h 6325714"/>
              <a:gd name="connsiteX452" fmla="*/ 328275 w 7586906"/>
              <a:gd name="connsiteY452" fmla="*/ 3565342 h 6325714"/>
              <a:gd name="connsiteX453" fmla="*/ 322936 w 7586906"/>
              <a:gd name="connsiteY453" fmla="*/ 3552957 h 6325714"/>
              <a:gd name="connsiteX454" fmla="*/ 332998 w 7586906"/>
              <a:gd name="connsiteY454" fmla="*/ 3547395 h 6325714"/>
              <a:gd name="connsiteX455" fmla="*/ 332119 w 7586906"/>
              <a:gd name="connsiteY455" fmla="*/ 3547162 h 6325714"/>
              <a:gd name="connsiteX456" fmla="*/ 328983 w 7586906"/>
              <a:gd name="connsiteY456" fmla="*/ 3536274 h 6325714"/>
              <a:gd name="connsiteX457" fmla="*/ 283055 w 7586906"/>
              <a:gd name="connsiteY457" fmla="*/ 3525474 h 6325714"/>
              <a:gd name="connsiteX458" fmla="*/ 307786 w 7586906"/>
              <a:gd name="connsiteY458" fmla="*/ 3476260 h 6325714"/>
              <a:gd name="connsiteX459" fmla="*/ 318249 w 7586906"/>
              <a:gd name="connsiteY459" fmla="*/ 3426466 h 6325714"/>
              <a:gd name="connsiteX460" fmla="*/ 316936 w 7586906"/>
              <a:gd name="connsiteY460" fmla="*/ 3427032 h 6325714"/>
              <a:gd name="connsiteX461" fmla="*/ 269504 w 7586906"/>
              <a:gd name="connsiteY461" fmla="*/ 3421775 h 6325714"/>
              <a:gd name="connsiteX462" fmla="*/ 253743 w 7586906"/>
              <a:gd name="connsiteY462" fmla="*/ 3428569 h 6325714"/>
              <a:gd name="connsiteX463" fmla="*/ 295548 w 7586906"/>
              <a:gd name="connsiteY463" fmla="*/ 3371995 h 6325714"/>
              <a:gd name="connsiteX464" fmla="*/ 342088 w 7586906"/>
              <a:gd name="connsiteY464" fmla="*/ 3337246 h 6325714"/>
              <a:gd name="connsiteX465" fmla="*/ 343625 w 7586906"/>
              <a:gd name="connsiteY465" fmla="*/ 3337196 h 6325714"/>
              <a:gd name="connsiteX466" fmla="*/ 380908 w 7586906"/>
              <a:gd name="connsiteY466" fmla="*/ 3333364 h 6325714"/>
              <a:gd name="connsiteX467" fmla="*/ 346048 w 7586906"/>
              <a:gd name="connsiteY467" fmla="*/ 3301270 h 6325714"/>
              <a:gd name="connsiteX468" fmla="*/ 276045 w 7586906"/>
              <a:gd name="connsiteY468" fmla="*/ 3301459 h 6325714"/>
              <a:gd name="connsiteX469" fmla="*/ 261407 w 7586906"/>
              <a:gd name="connsiteY469" fmla="*/ 3312665 h 6325714"/>
              <a:gd name="connsiteX470" fmla="*/ 236622 w 7586906"/>
              <a:gd name="connsiteY470" fmla="*/ 3314782 h 6325714"/>
              <a:gd name="connsiteX471" fmla="*/ 244533 w 7586906"/>
              <a:gd name="connsiteY471" fmla="*/ 3278938 h 6325714"/>
              <a:gd name="connsiteX472" fmla="*/ 304791 w 7586906"/>
              <a:gd name="connsiteY472" fmla="*/ 3263366 h 6325714"/>
              <a:gd name="connsiteX473" fmla="*/ 305448 w 7586906"/>
              <a:gd name="connsiteY473" fmla="*/ 3263083 h 6325714"/>
              <a:gd name="connsiteX474" fmla="*/ 306104 w 7586906"/>
              <a:gd name="connsiteY474" fmla="*/ 3262800 h 6325714"/>
              <a:gd name="connsiteX475" fmla="*/ 332827 w 7586906"/>
              <a:gd name="connsiteY475" fmla="*/ 3254340 h 6325714"/>
              <a:gd name="connsiteX476" fmla="*/ 334648 w 7586906"/>
              <a:gd name="connsiteY476" fmla="*/ 3227854 h 6325714"/>
              <a:gd name="connsiteX477" fmla="*/ 307879 w 7586906"/>
              <a:gd name="connsiteY477" fmla="*/ 3153106 h 6325714"/>
              <a:gd name="connsiteX478" fmla="*/ 312274 w 7586906"/>
              <a:gd name="connsiteY478" fmla="*/ 3154271 h 6325714"/>
              <a:gd name="connsiteX479" fmla="*/ 302604 w 7586906"/>
              <a:gd name="connsiteY479" fmla="*/ 3151708 h 6325714"/>
              <a:gd name="connsiteX480" fmla="*/ 301736 w 7586906"/>
              <a:gd name="connsiteY480" fmla="*/ 3153307 h 6325714"/>
              <a:gd name="connsiteX481" fmla="*/ 231839 w 7586906"/>
              <a:gd name="connsiteY481" fmla="*/ 3171808 h 6325714"/>
              <a:gd name="connsiteX482" fmla="*/ 185731 w 7586906"/>
              <a:gd name="connsiteY482" fmla="*/ 3167817 h 6325714"/>
              <a:gd name="connsiteX483" fmla="*/ 203822 w 7586906"/>
              <a:gd name="connsiteY483" fmla="*/ 3146556 h 6325714"/>
              <a:gd name="connsiteX484" fmla="*/ 202943 w 7586906"/>
              <a:gd name="connsiteY484" fmla="*/ 3146323 h 6325714"/>
              <a:gd name="connsiteX485" fmla="*/ 203822 w 7586906"/>
              <a:gd name="connsiteY485" fmla="*/ 3146556 h 6325714"/>
              <a:gd name="connsiteX486" fmla="*/ 200528 w 7586906"/>
              <a:gd name="connsiteY486" fmla="*/ 3146140 h 6325714"/>
              <a:gd name="connsiteX487" fmla="*/ 132028 w 7586906"/>
              <a:gd name="connsiteY487" fmla="*/ 3102845 h 6325714"/>
              <a:gd name="connsiteX488" fmla="*/ 144282 w 7586906"/>
              <a:gd name="connsiteY488" fmla="*/ 3096951 h 6325714"/>
              <a:gd name="connsiteX489" fmla="*/ 154291 w 7586906"/>
              <a:gd name="connsiteY489" fmla="*/ 3082233 h 6325714"/>
              <a:gd name="connsiteX490" fmla="*/ 140115 w 7586906"/>
              <a:gd name="connsiteY490" fmla="*/ 2984311 h 6325714"/>
              <a:gd name="connsiteX491" fmla="*/ 134935 w 7586906"/>
              <a:gd name="connsiteY491" fmla="*/ 2999394 h 6325714"/>
              <a:gd name="connsiteX492" fmla="*/ 105098 w 7586906"/>
              <a:gd name="connsiteY492" fmla="*/ 3000629 h 6325714"/>
              <a:gd name="connsiteX493" fmla="*/ 91814 w 7586906"/>
              <a:gd name="connsiteY493" fmla="*/ 2980653 h 6325714"/>
              <a:gd name="connsiteX494" fmla="*/ 85173 w 7586906"/>
              <a:gd name="connsiteY494" fmla="*/ 2970665 h 6325714"/>
              <a:gd name="connsiteX495" fmla="*/ 62537 w 7586906"/>
              <a:gd name="connsiteY495" fmla="*/ 2965122 h 6325714"/>
              <a:gd name="connsiteX496" fmla="*/ 73637 w 7586906"/>
              <a:gd name="connsiteY496" fmla="*/ 2949323 h 6325714"/>
              <a:gd name="connsiteX497" fmla="*/ 91069 w 7586906"/>
              <a:gd name="connsiteY497" fmla="*/ 2890404 h 6325714"/>
              <a:gd name="connsiteX498" fmla="*/ 31737 w 7586906"/>
              <a:gd name="connsiteY498" fmla="*/ 2725660 h 6325714"/>
              <a:gd name="connsiteX499" fmla="*/ 30994 w 7586906"/>
              <a:gd name="connsiteY499" fmla="*/ 2711294 h 6325714"/>
              <a:gd name="connsiteX500" fmla="*/ 0 w 7586906"/>
              <a:gd name="connsiteY500" fmla="*/ 2664682 h 6325714"/>
              <a:gd name="connsiteX501" fmla="*/ 4142 w 7586906"/>
              <a:gd name="connsiteY501" fmla="*/ 2659837 h 6325714"/>
              <a:gd name="connsiteX502" fmla="*/ 113033 w 7586906"/>
              <a:gd name="connsiteY502" fmla="*/ 2516822 h 6325714"/>
              <a:gd name="connsiteX503" fmla="*/ 136767 w 7586906"/>
              <a:gd name="connsiteY503" fmla="*/ 2409289 h 6325714"/>
              <a:gd name="connsiteX504" fmla="*/ 131280 w 7586906"/>
              <a:gd name="connsiteY504" fmla="*/ 2409207 h 6325714"/>
              <a:gd name="connsiteX505" fmla="*/ 130623 w 7586906"/>
              <a:gd name="connsiteY505" fmla="*/ 2409490 h 6325714"/>
              <a:gd name="connsiteX506" fmla="*/ 129320 w 7586906"/>
              <a:gd name="connsiteY506" fmla="*/ 2411887 h 6325714"/>
              <a:gd name="connsiteX507" fmla="*/ 108858 w 7586906"/>
              <a:gd name="connsiteY507" fmla="*/ 2478231 h 6325714"/>
              <a:gd name="connsiteX508" fmla="*/ 59766 w 7586906"/>
              <a:gd name="connsiteY508" fmla="*/ 2526931 h 6325714"/>
              <a:gd name="connsiteX509" fmla="*/ 20288 w 7586906"/>
              <a:gd name="connsiteY509" fmla="*/ 2493157 h 6325714"/>
              <a:gd name="connsiteX510" fmla="*/ 114797 w 7586906"/>
              <a:gd name="connsiteY510" fmla="*/ 2367356 h 6325714"/>
              <a:gd name="connsiteX511" fmla="*/ 116978 w 7586906"/>
              <a:gd name="connsiteY511" fmla="*/ 2365191 h 6325714"/>
              <a:gd name="connsiteX512" fmla="*/ 161558 w 7586906"/>
              <a:gd name="connsiteY512" fmla="*/ 2295182 h 6325714"/>
              <a:gd name="connsiteX513" fmla="*/ 168635 w 7586906"/>
              <a:gd name="connsiteY513" fmla="*/ 2342313 h 6325714"/>
              <a:gd name="connsiteX514" fmla="*/ 186801 w 7586906"/>
              <a:gd name="connsiteY514" fmla="*/ 2333870 h 6325714"/>
              <a:gd name="connsiteX515" fmla="*/ 210643 w 7586906"/>
              <a:gd name="connsiteY515" fmla="*/ 2320533 h 6325714"/>
              <a:gd name="connsiteX516" fmla="*/ 210643 w 7586906"/>
              <a:gd name="connsiteY516" fmla="*/ 2320533 h 6325714"/>
              <a:gd name="connsiteX517" fmla="*/ 219169 w 7586906"/>
              <a:gd name="connsiteY517" fmla="*/ 2315021 h 6325714"/>
              <a:gd name="connsiteX518" fmla="*/ 534766 w 7586906"/>
              <a:gd name="connsiteY518" fmla="*/ 2169189 h 6325714"/>
              <a:gd name="connsiteX519" fmla="*/ 752780 w 7586906"/>
              <a:gd name="connsiteY519" fmla="*/ 2073377 h 6325714"/>
              <a:gd name="connsiteX520" fmla="*/ 843713 w 7586906"/>
              <a:gd name="connsiteY520" fmla="*/ 2049479 h 6325714"/>
              <a:gd name="connsiteX521" fmla="*/ 849041 w 7586906"/>
              <a:gd name="connsiteY521" fmla="*/ 2060033 h 6325714"/>
              <a:gd name="connsiteX522" fmla="*/ 887574 w 7586906"/>
              <a:gd name="connsiteY522" fmla="*/ 2044647 h 6325714"/>
              <a:gd name="connsiteX523" fmla="*/ 965606 w 7586906"/>
              <a:gd name="connsiteY523" fmla="*/ 2028758 h 6325714"/>
              <a:gd name="connsiteX524" fmla="*/ 1393520 w 7586906"/>
              <a:gd name="connsiteY524" fmla="*/ 1838183 h 6325714"/>
              <a:gd name="connsiteX525" fmla="*/ 1444318 w 7586906"/>
              <a:gd name="connsiteY525" fmla="*/ 1818733 h 6325714"/>
              <a:gd name="connsiteX526" fmla="*/ 1457230 w 7586906"/>
              <a:gd name="connsiteY526" fmla="*/ 1812555 h 6325714"/>
              <a:gd name="connsiteX527" fmla="*/ 1519649 w 7586906"/>
              <a:gd name="connsiteY527" fmla="*/ 1791157 h 6325714"/>
              <a:gd name="connsiteX528" fmla="*/ 2055653 w 7586906"/>
              <a:gd name="connsiteY528" fmla="*/ 1546034 h 6325714"/>
              <a:gd name="connsiteX529" fmla="*/ 2617789 w 7586906"/>
              <a:gd name="connsiteY529" fmla="*/ 1303721 h 6325714"/>
              <a:gd name="connsiteX530" fmla="*/ 2694378 w 7586906"/>
              <a:gd name="connsiteY530" fmla="*/ 1266423 h 6325714"/>
              <a:gd name="connsiteX531" fmla="*/ 2716674 w 7586906"/>
              <a:gd name="connsiteY531" fmla="*/ 1251304 h 6325714"/>
              <a:gd name="connsiteX532" fmla="*/ 2749710 w 7586906"/>
              <a:gd name="connsiteY532" fmla="*/ 1234004 h 6325714"/>
              <a:gd name="connsiteX533" fmla="*/ 2815169 w 7586906"/>
              <a:gd name="connsiteY533" fmla="*/ 1207011 h 6325714"/>
              <a:gd name="connsiteX534" fmla="*/ 2824151 w 7586906"/>
              <a:gd name="connsiteY534" fmla="*/ 1204363 h 6325714"/>
              <a:gd name="connsiteX535" fmla="*/ 3022380 w 7586906"/>
              <a:gd name="connsiteY535" fmla="*/ 1140334 h 6325714"/>
              <a:gd name="connsiteX536" fmla="*/ 3085614 w 7586906"/>
              <a:gd name="connsiteY536" fmla="*/ 1108182 h 6325714"/>
              <a:gd name="connsiteX537" fmla="*/ 3101353 w 7586906"/>
              <a:gd name="connsiteY537" fmla="*/ 1097725 h 6325714"/>
              <a:gd name="connsiteX538" fmla="*/ 3171197 w 7586906"/>
              <a:gd name="connsiteY538" fmla="*/ 1070066 h 6325714"/>
              <a:gd name="connsiteX539" fmla="*/ 3612139 w 7586906"/>
              <a:gd name="connsiteY539" fmla="*/ 893457 h 6325714"/>
              <a:gd name="connsiteX540" fmla="*/ 4119332 w 7586906"/>
              <a:gd name="connsiteY540" fmla="*/ 637499 h 6325714"/>
              <a:gd name="connsiteX541" fmla="*/ 4290626 w 7586906"/>
              <a:gd name="connsiteY541" fmla="*/ 583244 h 6325714"/>
              <a:gd name="connsiteX542" fmla="*/ 4467712 w 7586906"/>
              <a:gd name="connsiteY542" fmla="*/ 506298 h 6325714"/>
              <a:gd name="connsiteX543" fmla="*/ 4621455 w 7586906"/>
              <a:gd name="connsiteY543" fmla="*/ 452876 h 6325714"/>
              <a:gd name="connsiteX544" fmla="*/ 4758727 w 7586906"/>
              <a:gd name="connsiteY544" fmla="*/ 397376 h 6325714"/>
              <a:gd name="connsiteX545" fmla="*/ 4795586 w 7586906"/>
              <a:gd name="connsiteY545" fmla="*/ 358234 h 6325714"/>
              <a:gd name="connsiteX546" fmla="*/ 4796020 w 7586906"/>
              <a:gd name="connsiteY546" fmla="*/ 357434 h 6325714"/>
              <a:gd name="connsiteX547" fmla="*/ 4937825 w 7586906"/>
              <a:gd name="connsiteY547" fmla="*/ 288966 h 6325714"/>
              <a:gd name="connsiteX548" fmla="*/ 4943534 w 7586906"/>
              <a:gd name="connsiteY548" fmla="*/ 289563 h 6325714"/>
              <a:gd name="connsiteX549" fmla="*/ 5146612 w 7586906"/>
              <a:gd name="connsiteY549" fmla="*/ 191622 h 6325714"/>
              <a:gd name="connsiteX550" fmla="*/ 5104139 w 7586906"/>
              <a:gd name="connsiteY550" fmla="*/ 208707 h 6325714"/>
              <a:gd name="connsiteX551" fmla="*/ 5265856 w 7586906"/>
              <a:gd name="connsiteY551" fmla="*/ 130429 h 6325714"/>
              <a:gd name="connsiteX552" fmla="*/ 5285198 w 7586906"/>
              <a:gd name="connsiteY552" fmla="*/ 135556 h 6325714"/>
              <a:gd name="connsiteX553" fmla="*/ 5300080 w 7586906"/>
              <a:gd name="connsiteY553" fmla="*/ 128529 h 6325714"/>
              <a:gd name="connsiteX554" fmla="*/ 5375230 w 7586906"/>
              <a:gd name="connsiteY554" fmla="*/ 107762 h 6325714"/>
              <a:gd name="connsiteX555" fmla="*/ 5375474 w 7586906"/>
              <a:gd name="connsiteY555" fmla="*/ 111940 h 6325714"/>
              <a:gd name="connsiteX556" fmla="*/ 5498086 w 7586906"/>
              <a:gd name="connsiteY556" fmla="*/ 63983 h 6325714"/>
              <a:gd name="connsiteX557" fmla="*/ 5497972 w 7586906"/>
              <a:gd name="connsiteY557" fmla="*/ 64691 h 6325714"/>
              <a:gd name="connsiteX558" fmla="*/ 5497629 w 7586906"/>
              <a:gd name="connsiteY558" fmla="*/ 65634 h 6325714"/>
              <a:gd name="connsiteX559" fmla="*/ 5497874 w 7586906"/>
              <a:gd name="connsiteY559" fmla="*/ 65299 h 6325714"/>
              <a:gd name="connsiteX560" fmla="*/ 5500469 w 7586906"/>
              <a:gd name="connsiteY560" fmla="*/ 58672 h 6325714"/>
              <a:gd name="connsiteX561" fmla="*/ 5620995 w 7586906"/>
              <a:gd name="connsiteY561" fmla="*/ 29361 h 6325714"/>
              <a:gd name="connsiteX562" fmla="*/ 5654550 w 7586906"/>
              <a:gd name="connsiteY562" fmla="*/ 25912 h 6325714"/>
              <a:gd name="connsiteX563" fmla="*/ 5702469 w 7586906"/>
              <a:gd name="connsiteY563" fmla="*/ 1585 h 6325714"/>
              <a:gd name="connsiteX564" fmla="*/ 5659880 w 7586906"/>
              <a:gd name="connsiteY564" fmla="*/ 36466 h 6325714"/>
              <a:gd name="connsiteX565" fmla="*/ 5512832 w 7586906"/>
              <a:gd name="connsiteY565" fmla="*/ 109031 h 6325714"/>
              <a:gd name="connsiteX566" fmla="*/ 5513054 w 7586906"/>
              <a:gd name="connsiteY566" fmla="*/ 109547 h 6325714"/>
              <a:gd name="connsiteX567" fmla="*/ 5520162 w 7586906"/>
              <a:gd name="connsiteY567" fmla="*/ 124230 h 6325714"/>
              <a:gd name="connsiteX568" fmla="*/ 5521920 w 7586906"/>
              <a:gd name="connsiteY568" fmla="*/ 124696 h 6325714"/>
              <a:gd name="connsiteX569" fmla="*/ 5577104 w 7586906"/>
              <a:gd name="connsiteY569" fmla="*/ 104580 h 6325714"/>
              <a:gd name="connsiteX570" fmla="*/ 5648836 w 7586906"/>
              <a:gd name="connsiteY570" fmla="*/ 137304 h 6325714"/>
              <a:gd name="connsiteX571" fmla="*/ 5649183 w 7586906"/>
              <a:gd name="connsiteY571" fmla="*/ 136665 h 6325714"/>
              <a:gd name="connsiteX572" fmla="*/ 5649691 w 7586906"/>
              <a:gd name="connsiteY572" fmla="*/ 138159 h 6325714"/>
              <a:gd name="connsiteX573" fmla="*/ 5649270 w 7586906"/>
              <a:gd name="connsiteY573" fmla="*/ 136504 h 6325714"/>
              <a:gd name="connsiteX574" fmla="*/ 5649183 w 7586906"/>
              <a:gd name="connsiteY574" fmla="*/ 136665 h 6325714"/>
              <a:gd name="connsiteX575" fmla="*/ 5648602 w 7586906"/>
              <a:gd name="connsiteY575" fmla="*/ 134956 h 6325714"/>
              <a:gd name="connsiteX576" fmla="*/ 5643358 w 7586906"/>
              <a:gd name="connsiteY576" fmla="*/ 101112 h 6325714"/>
              <a:gd name="connsiteX577" fmla="*/ 5686954 w 7586906"/>
              <a:gd name="connsiteY577" fmla="*/ 50498 h 6325714"/>
              <a:gd name="connsiteX578" fmla="*/ 5687388 w 7586906"/>
              <a:gd name="connsiteY578" fmla="*/ 49699 h 6325714"/>
              <a:gd name="connsiteX579" fmla="*/ 5711230 w 7586906"/>
              <a:gd name="connsiteY579" fmla="*/ 36362 h 6325714"/>
              <a:gd name="connsiteX580" fmla="*/ 5711452 w 7586906"/>
              <a:gd name="connsiteY580" fmla="*/ 36878 h 6325714"/>
              <a:gd name="connsiteX581" fmla="*/ 5711441 w 7586906"/>
              <a:gd name="connsiteY581" fmla="*/ 35047 h 6325714"/>
              <a:gd name="connsiteX582" fmla="*/ 5711219 w 7586906"/>
              <a:gd name="connsiteY582" fmla="*/ 34530 h 6325714"/>
              <a:gd name="connsiteX583" fmla="*/ 5711208 w 7586906"/>
              <a:gd name="connsiteY583" fmla="*/ 32699 h 6325714"/>
              <a:gd name="connsiteX584" fmla="*/ 5781529 w 7586906"/>
              <a:gd name="connsiteY584" fmla="*/ 11566 h 6325714"/>
              <a:gd name="connsiteX585" fmla="*/ 5782185 w 7586906"/>
              <a:gd name="connsiteY585" fmla="*/ 11283 h 6325714"/>
              <a:gd name="connsiteX586" fmla="*/ 5782842 w 7586906"/>
              <a:gd name="connsiteY586" fmla="*/ 11000 h 6325714"/>
              <a:gd name="connsiteX587" fmla="*/ 5808241 w 7586906"/>
              <a:gd name="connsiteY587" fmla="*/ 1275 h 6325714"/>
              <a:gd name="connsiteX588" fmla="*/ 5807083 w 7586906"/>
              <a:gd name="connsiteY588" fmla="*/ 168 h 632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</a:cxnLst>
            <a:rect l="l" t="t" r="r" b="b"/>
            <a:pathLst>
              <a:path w="7586906" h="6325714">
                <a:moveTo>
                  <a:pt x="7320413" y="3760437"/>
                </a:moveTo>
                <a:cubicBezTo>
                  <a:pt x="7319545" y="3762035"/>
                  <a:pt x="7318465" y="3764949"/>
                  <a:pt x="7318253" y="3766264"/>
                </a:cubicBezTo>
                <a:cubicBezTo>
                  <a:pt x="7318475" y="3766779"/>
                  <a:pt x="7321325" y="3766164"/>
                  <a:pt x="7321102" y="3765647"/>
                </a:cubicBezTo>
                <a:cubicBezTo>
                  <a:pt x="7320657" y="3764615"/>
                  <a:pt x="7319545" y="3762035"/>
                  <a:pt x="7320413" y="3760437"/>
                </a:cubicBezTo>
                <a:close/>
                <a:moveTo>
                  <a:pt x="7445403" y="3428271"/>
                </a:moveTo>
                <a:cubicBezTo>
                  <a:pt x="7443737" y="3429601"/>
                  <a:pt x="7438767" y="3433426"/>
                  <a:pt x="7438767" y="3433426"/>
                </a:cubicBezTo>
                <a:lnTo>
                  <a:pt x="7438872" y="3433083"/>
                </a:lnTo>
                <a:lnTo>
                  <a:pt x="7444388" y="3428938"/>
                </a:lnTo>
                <a:cubicBezTo>
                  <a:pt x="7446242" y="3427565"/>
                  <a:pt x="7446236" y="3427606"/>
                  <a:pt x="7445403" y="3428271"/>
                </a:cubicBezTo>
                <a:close/>
                <a:moveTo>
                  <a:pt x="7083083" y="3403159"/>
                </a:moveTo>
                <a:cubicBezTo>
                  <a:pt x="7082426" y="3403442"/>
                  <a:pt x="7079132" y="3403026"/>
                  <a:pt x="7078476" y="3403309"/>
                </a:cubicBezTo>
                <a:cubicBezTo>
                  <a:pt x="7078476" y="3403309"/>
                  <a:pt x="7080901" y="3405323"/>
                  <a:pt x="7080901" y="3405323"/>
                </a:cubicBezTo>
                <a:cubicBezTo>
                  <a:pt x="7080901" y="3405323"/>
                  <a:pt x="7083305" y="3403675"/>
                  <a:pt x="7083083" y="3403159"/>
                </a:cubicBezTo>
                <a:close/>
                <a:moveTo>
                  <a:pt x="7272181" y="3052385"/>
                </a:moveTo>
                <a:lnTo>
                  <a:pt x="7270689" y="3053029"/>
                </a:lnTo>
                <a:lnTo>
                  <a:pt x="7270689" y="3053029"/>
                </a:lnTo>
                <a:close/>
                <a:moveTo>
                  <a:pt x="6580020" y="1466528"/>
                </a:moveTo>
                <a:cubicBezTo>
                  <a:pt x="6579585" y="1467327"/>
                  <a:pt x="6578928" y="1467611"/>
                  <a:pt x="6578494" y="1468410"/>
                </a:cubicBezTo>
                <a:lnTo>
                  <a:pt x="6579022" y="1467611"/>
                </a:lnTo>
                <a:close/>
                <a:moveTo>
                  <a:pt x="5998520" y="1134603"/>
                </a:moveTo>
                <a:cubicBezTo>
                  <a:pt x="5998319" y="1137749"/>
                  <a:pt x="5998775" y="1140613"/>
                  <a:pt x="6001602" y="1136334"/>
                </a:cubicBezTo>
                <a:cubicBezTo>
                  <a:pt x="6000501" y="1135585"/>
                  <a:pt x="5999622" y="1135352"/>
                  <a:pt x="5998520" y="1134603"/>
                </a:cubicBezTo>
                <a:close/>
                <a:moveTo>
                  <a:pt x="5277369" y="373923"/>
                </a:moveTo>
                <a:cubicBezTo>
                  <a:pt x="5276712" y="374206"/>
                  <a:pt x="5274086" y="375338"/>
                  <a:pt x="5273651" y="376137"/>
                </a:cubicBezTo>
                <a:cubicBezTo>
                  <a:pt x="5272994" y="376420"/>
                  <a:pt x="5272783" y="377735"/>
                  <a:pt x="5273439" y="377452"/>
                </a:cubicBezTo>
                <a:cubicBezTo>
                  <a:pt x="5274096" y="377169"/>
                  <a:pt x="5275198" y="377917"/>
                  <a:pt x="5275854" y="377634"/>
                </a:cubicBezTo>
                <a:cubicBezTo>
                  <a:pt x="5275632" y="377119"/>
                  <a:pt x="5276935" y="374722"/>
                  <a:pt x="5277369" y="373923"/>
                </a:cubicBezTo>
                <a:close/>
                <a:moveTo>
                  <a:pt x="5498520" y="63185"/>
                </a:moveTo>
                <a:cubicBezTo>
                  <a:pt x="5498096" y="65815"/>
                  <a:pt x="5497440" y="66098"/>
                  <a:pt x="5497874" y="65299"/>
                </a:cubicBezTo>
                <a:lnTo>
                  <a:pt x="5497972" y="64691"/>
                </a:lnTo>
                <a:close/>
                <a:moveTo>
                  <a:pt x="5820454" y="49252"/>
                </a:moveTo>
                <a:cubicBezTo>
                  <a:pt x="5819824" y="49370"/>
                  <a:pt x="5818179" y="49620"/>
                  <a:pt x="5818179" y="49620"/>
                </a:cubicBezTo>
                <a:lnTo>
                  <a:pt x="5820189" y="49281"/>
                </a:lnTo>
                <a:close/>
                <a:moveTo>
                  <a:pt x="5807083" y="168"/>
                </a:moveTo>
                <a:cubicBezTo>
                  <a:pt x="5806862" y="-119"/>
                  <a:pt x="5807357" y="127"/>
                  <a:pt x="5810223" y="2257"/>
                </a:cubicBezTo>
                <a:cubicBezTo>
                  <a:pt x="5815953" y="6519"/>
                  <a:pt x="5850039" y="18752"/>
                  <a:pt x="5857115" y="27941"/>
                </a:cubicBezTo>
                <a:cubicBezTo>
                  <a:pt x="5850791" y="34950"/>
                  <a:pt x="5846605" y="41498"/>
                  <a:pt x="5841226" y="45729"/>
                </a:cubicBezTo>
                <a:lnTo>
                  <a:pt x="5820189" y="49281"/>
                </a:lnTo>
                <a:lnTo>
                  <a:pt x="5816643" y="49671"/>
                </a:lnTo>
                <a:cubicBezTo>
                  <a:pt x="5806337" y="51053"/>
                  <a:pt x="5772358" y="57133"/>
                  <a:pt x="5766099" y="75130"/>
                </a:cubicBezTo>
                <a:cubicBezTo>
                  <a:pt x="5766099" y="75130"/>
                  <a:pt x="5767613" y="71417"/>
                  <a:pt x="5765007" y="76212"/>
                </a:cubicBezTo>
                <a:cubicBezTo>
                  <a:pt x="5761312" y="82089"/>
                  <a:pt x="5741642" y="96075"/>
                  <a:pt x="5729366" y="98307"/>
                </a:cubicBezTo>
                <a:cubicBezTo>
                  <a:pt x="5730912" y="100088"/>
                  <a:pt x="5732692" y="104217"/>
                  <a:pt x="5733804" y="106797"/>
                </a:cubicBezTo>
                <a:cubicBezTo>
                  <a:pt x="5728012" y="129489"/>
                  <a:pt x="5704306" y="128692"/>
                  <a:pt x="5688821" y="145158"/>
                </a:cubicBezTo>
                <a:cubicBezTo>
                  <a:pt x="5689923" y="145907"/>
                  <a:pt x="5714190" y="167880"/>
                  <a:pt x="5719687" y="169794"/>
                </a:cubicBezTo>
                <a:cubicBezTo>
                  <a:pt x="5719687" y="169794"/>
                  <a:pt x="5713555" y="171826"/>
                  <a:pt x="5721880" y="169461"/>
                </a:cubicBezTo>
                <a:cubicBezTo>
                  <a:pt x="5733277" y="166996"/>
                  <a:pt x="5764852" y="162565"/>
                  <a:pt x="5781990" y="166193"/>
                </a:cubicBezTo>
                <a:cubicBezTo>
                  <a:pt x="5781990" y="166193"/>
                  <a:pt x="5781111" y="165960"/>
                  <a:pt x="5782869" y="166426"/>
                </a:cubicBezTo>
                <a:cubicBezTo>
                  <a:pt x="5783971" y="167174"/>
                  <a:pt x="5788822" y="171203"/>
                  <a:pt x="5786428" y="174683"/>
                </a:cubicBezTo>
                <a:cubicBezTo>
                  <a:pt x="5785772" y="174966"/>
                  <a:pt x="5785772" y="174966"/>
                  <a:pt x="5785994" y="175482"/>
                </a:cubicBezTo>
                <a:cubicBezTo>
                  <a:pt x="5785571" y="178113"/>
                  <a:pt x="5790655" y="184488"/>
                  <a:pt x="5793737" y="186220"/>
                </a:cubicBezTo>
                <a:cubicBezTo>
                  <a:pt x="5777554" y="195643"/>
                  <a:pt x="5765298" y="201538"/>
                  <a:pt x="5760787" y="218169"/>
                </a:cubicBezTo>
                <a:cubicBezTo>
                  <a:pt x="5728758" y="257678"/>
                  <a:pt x="5663128" y="255370"/>
                  <a:pt x="5643419" y="299972"/>
                </a:cubicBezTo>
                <a:cubicBezTo>
                  <a:pt x="5645367" y="295460"/>
                  <a:pt x="5642985" y="300771"/>
                  <a:pt x="5642985" y="300771"/>
                </a:cubicBezTo>
                <a:cubicBezTo>
                  <a:pt x="5642985" y="300771"/>
                  <a:pt x="5643419" y="299972"/>
                  <a:pt x="5643419" y="299972"/>
                </a:cubicBezTo>
                <a:cubicBezTo>
                  <a:pt x="5643207" y="301287"/>
                  <a:pt x="5642772" y="302087"/>
                  <a:pt x="5641904" y="303685"/>
                </a:cubicBezTo>
                <a:cubicBezTo>
                  <a:pt x="5636270" y="315905"/>
                  <a:pt x="5595120" y="334254"/>
                  <a:pt x="5572463" y="325050"/>
                </a:cubicBezTo>
                <a:cubicBezTo>
                  <a:pt x="5558895" y="331511"/>
                  <a:pt x="5546195" y="336373"/>
                  <a:pt x="5533061" y="342035"/>
                </a:cubicBezTo>
                <a:cubicBezTo>
                  <a:pt x="5533061" y="342035"/>
                  <a:pt x="5533284" y="342551"/>
                  <a:pt x="5533284" y="342551"/>
                </a:cubicBezTo>
                <a:cubicBezTo>
                  <a:pt x="5532649" y="346497"/>
                  <a:pt x="5529842" y="354437"/>
                  <a:pt x="5527458" y="359749"/>
                </a:cubicBezTo>
                <a:cubicBezTo>
                  <a:pt x="5527024" y="360548"/>
                  <a:pt x="5526590" y="361347"/>
                  <a:pt x="5526813" y="361863"/>
                </a:cubicBezTo>
                <a:cubicBezTo>
                  <a:pt x="5556428" y="360113"/>
                  <a:pt x="5585387" y="358644"/>
                  <a:pt x="5615002" y="356894"/>
                </a:cubicBezTo>
                <a:cubicBezTo>
                  <a:pt x="5619610" y="356744"/>
                  <a:pt x="5623995" y="356077"/>
                  <a:pt x="5628825" y="356443"/>
                </a:cubicBezTo>
                <a:cubicBezTo>
                  <a:pt x="5640021" y="357125"/>
                  <a:pt x="5652530" y="357241"/>
                  <a:pt x="5663949" y="358438"/>
                </a:cubicBezTo>
                <a:cubicBezTo>
                  <a:pt x="5701370" y="340471"/>
                  <a:pt x="5718497" y="342267"/>
                  <a:pt x="5730531" y="373797"/>
                </a:cubicBezTo>
                <a:cubicBezTo>
                  <a:pt x="5732724" y="373464"/>
                  <a:pt x="5730531" y="373797"/>
                  <a:pt x="5728996" y="373847"/>
                </a:cubicBezTo>
                <a:cubicBezTo>
                  <a:pt x="5726803" y="374182"/>
                  <a:pt x="5725267" y="374232"/>
                  <a:pt x="5730531" y="373797"/>
                </a:cubicBezTo>
                <a:cubicBezTo>
                  <a:pt x="5731410" y="374030"/>
                  <a:pt x="5732724" y="373464"/>
                  <a:pt x="5734259" y="373414"/>
                </a:cubicBezTo>
                <a:cubicBezTo>
                  <a:pt x="5757944" y="370549"/>
                  <a:pt x="5798703" y="398264"/>
                  <a:pt x="5831549" y="385942"/>
                </a:cubicBezTo>
                <a:cubicBezTo>
                  <a:pt x="5822366" y="391736"/>
                  <a:pt x="5810990" y="397864"/>
                  <a:pt x="5801150" y="403941"/>
                </a:cubicBezTo>
                <a:cubicBezTo>
                  <a:pt x="5834472" y="398144"/>
                  <a:pt x="5867128" y="390800"/>
                  <a:pt x="5900673" y="385519"/>
                </a:cubicBezTo>
                <a:cubicBezTo>
                  <a:pt x="5900037" y="389465"/>
                  <a:pt x="5900906" y="387866"/>
                  <a:pt x="5900895" y="386035"/>
                </a:cubicBezTo>
                <a:cubicBezTo>
                  <a:pt x="5900673" y="385519"/>
                  <a:pt x="5900673" y="385519"/>
                  <a:pt x="5900673" y="385519"/>
                </a:cubicBezTo>
                <a:cubicBezTo>
                  <a:pt x="5901107" y="384720"/>
                  <a:pt x="5901541" y="383920"/>
                  <a:pt x="5901753" y="382606"/>
                </a:cubicBezTo>
                <a:cubicBezTo>
                  <a:pt x="5906243" y="362311"/>
                  <a:pt x="5949904" y="360626"/>
                  <a:pt x="5962753" y="381401"/>
                </a:cubicBezTo>
                <a:cubicBezTo>
                  <a:pt x="5978091" y="377238"/>
                  <a:pt x="5985727" y="369662"/>
                  <a:pt x="5984955" y="387743"/>
                </a:cubicBezTo>
                <a:cubicBezTo>
                  <a:pt x="6033688" y="390602"/>
                  <a:pt x="6076745" y="360415"/>
                  <a:pt x="6125056" y="365904"/>
                </a:cubicBezTo>
                <a:cubicBezTo>
                  <a:pt x="6105387" y="379891"/>
                  <a:pt x="6086819" y="394625"/>
                  <a:pt x="6067595" y="409643"/>
                </a:cubicBezTo>
                <a:cubicBezTo>
                  <a:pt x="6036837" y="441261"/>
                  <a:pt x="5999648" y="461575"/>
                  <a:pt x="5960501" y="484570"/>
                </a:cubicBezTo>
                <a:cubicBezTo>
                  <a:pt x="5940748" y="521846"/>
                  <a:pt x="5897765" y="526911"/>
                  <a:pt x="5907893" y="570278"/>
                </a:cubicBezTo>
                <a:cubicBezTo>
                  <a:pt x="5910552" y="574639"/>
                  <a:pt x="5913645" y="578202"/>
                  <a:pt x="5916304" y="582563"/>
                </a:cubicBezTo>
                <a:cubicBezTo>
                  <a:pt x="5934757" y="623566"/>
                  <a:pt x="5952497" y="579813"/>
                  <a:pt x="5983755" y="596325"/>
                </a:cubicBezTo>
                <a:cubicBezTo>
                  <a:pt x="5981044" y="620748"/>
                  <a:pt x="5962647" y="626843"/>
                  <a:pt x="5947649" y="651666"/>
                </a:cubicBezTo>
                <a:cubicBezTo>
                  <a:pt x="5928521" y="683166"/>
                  <a:pt x="5902982" y="669084"/>
                  <a:pt x="5893851" y="646094"/>
                </a:cubicBezTo>
                <a:cubicBezTo>
                  <a:pt x="5886054" y="626200"/>
                  <a:pt x="5863991" y="605725"/>
                  <a:pt x="5842649" y="633896"/>
                </a:cubicBezTo>
                <a:cubicBezTo>
                  <a:pt x="5842215" y="634695"/>
                  <a:pt x="5841345" y="636294"/>
                  <a:pt x="5840477" y="637892"/>
                </a:cubicBezTo>
                <a:cubicBezTo>
                  <a:pt x="5830924" y="655472"/>
                  <a:pt x="5757977" y="677738"/>
                  <a:pt x="5733309" y="699998"/>
                </a:cubicBezTo>
                <a:cubicBezTo>
                  <a:pt x="5758305" y="696567"/>
                  <a:pt x="5784161" y="689705"/>
                  <a:pt x="5809370" y="684958"/>
                </a:cubicBezTo>
                <a:cubicBezTo>
                  <a:pt x="5787594" y="713927"/>
                  <a:pt x="5747683" y="718892"/>
                  <a:pt x="5730747" y="750059"/>
                </a:cubicBezTo>
                <a:cubicBezTo>
                  <a:pt x="5784746" y="752485"/>
                  <a:pt x="5822040" y="712543"/>
                  <a:pt x="5874714" y="713704"/>
                </a:cubicBezTo>
                <a:cubicBezTo>
                  <a:pt x="5875583" y="712105"/>
                  <a:pt x="5876674" y="711023"/>
                  <a:pt x="5877542" y="709425"/>
                </a:cubicBezTo>
                <a:cubicBezTo>
                  <a:pt x="5910251" y="711236"/>
                  <a:pt x="5934071" y="694236"/>
                  <a:pt x="5966504" y="686376"/>
                </a:cubicBezTo>
                <a:cubicBezTo>
                  <a:pt x="5967384" y="686609"/>
                  <a:pt x="5970688" y="688856"/>
                  <a:pt x="5970699" y="690687"/>
                </a:cubicBezTo>
                <a:cubicBezTo>
                  <a:pt x="5970710" y="692519"/>
                  <a:pt x="5968093" y="695482"/>
                  <a:pt x="5970296" y="696980"/>
                </a:cubicBezTo>
                <a:cubicBezTo>
                  <a:pt x="5970296" y="696980"/>
                  <a:pt x="5969417" y="696747"/>
                  <a:pt x="5971175" y="697213"/>
                </a:cubicBezTo>
                <a:cubicBezTo>
                  <a:pt x="5972934" y="697679"/>
                  <a:pt x="5978887" y="702457"/>
                  <a:pt x="5980656" y="704754"/>
                </a:cubicBezTo>
                <a:cubicBezTo>
                  <a:pt x="5984374" y="702539"/>
                  <a:pt x="5988536" y="701357"/>
                  <a:pt x="5992476" y="699659"/>
                </a:cubicBezTo>
                <a:cubicBezTo>
                  <a:pt x="6007803" y="693664"/>
                  <a:pt x="6024167" y="677430"/>
                  <a:pt x="6037174" y="687734"/>
                </a:cubicBezTo>
                <a:cubicBezTo>
                  <a:pt x="6050182" y="698039"/>
                  <a:pt x="6029390" y="707613"/>
                  <a:pt x="6021108" y="717302"/>
                </a:cubicBezTo>
                <a:cubicBezTo>
                  <a:pt x="6021108" y="717302"/>
                  <a:pt x="6020663" y="716270"/>
                  <a:pt x="6021330" y="717818"/>
                </a:cubicBezTo>
                <a:cubicBezTo>
                  <a:pt x="6021998" y="719366"/>
                  <a:pt x="6025324" y="725277"/>
                  <a:pt x="6027750" y="727291"/>
                </a:cubicBezTo>
                <a:cubicBezTo>
                  <a:pt x="6050119" y="724991"/>
                  <a:pt x="6065425" y="715335"/>
                  <a:pt x="6087838" y="720360"/>
                </a:cubicBezTo>
                <a:cubicBezTo>
                  <a:pt x="6085741" y="737175"/>
                  <a:pt x="6068657" y="742703"/>
                  <a:pt x="6059962" y="756855"/>
                </a:cubicBezTo>
                <a:cubicBezTo>
                  <a:pt x="6067185" y="753741"/>
                  <a:pt x="6080530" y="746764"/>
                  <a:pt x="6086685" y="748395"/>
                </a:cubicBezTo>
                <a:cubicBezTo>
                  <a:pt x="6104045" y="752539"/>
                  <a:pt x="6088274" y="757501"/>
                  <a:pt x="6085023" y="764411"/>
                </a:cubicBezTo>
                <a:cubicBezTo>
                  <a:pt x="6077651" y="779827"/>
                  <a:pt x="6071582" y="792847"/>
                  <a:pt x="6063988" y="807747"/>
                </a:cubicBezTo>
                <a:cubicBezTo>
                  <a:pt x="6109989" y="793426"/>
                  <a:pt x="6121491" y="771333"/>
                  <a:pt x="6135980" y="734489"/>
                </a:cubicBezTo>
                <a:cubicBezTo>
                  <a:pt x="6145238" y="741514"/>
                  <a:pt x="6156932" y="752384"/>
                  <a:pt x="6152611" y="764039"/>
                </a:cubicBezTo>
                <a:cubicBezTo>
                  <a:pt x="6144837" y="785748"/>
                  <a:pt x="6180543" y="812582"/>
                  <a:pt x="6193244" y="807719"/>
                </a:cubicBezTo>
                <a:cubicBezTo>
                  <a:pt x="6245791" y="786904"/>
                  <a:pt x="6265418" y="803533"/>
                  <a:pt x="6313210" y="795172"/>
                </a:cubicBezTo>
                <a:cubicBezTo>
                  <a:pt x="6315138" y="824938"/>
                  <a:pt x="6274560" y="828355"/>
                  <a:pt x="6286795" y="856738"/>
                </a:cubicBezTo>
                <a:cubicBezTo>
                  <a:pt x="6253049" y="855680"/>
                  <a:pt x="6212540" y="859258"/>
                  <a:pt x="6185431" y="879951"/>
                </a:cubicBezTo>
                <a:lnTo>
                  <a:pt x="6163755" y="906543"/>
                </a:lnTo>
                <a:lnTo>
                  <a:pt x="6163585" y="905566"/>
                </a:lnTo>
                <a:cubicBezTo>
                  <a:pt x="6163532" y="905895"/>
                  <a:pt x="6163537" y="906811"/>
                  <a:pt x="6163537" y="906811"/>
                </a:cubicBezTo>
                <a:lnTo>
                  <a:pt x="6163755" y="906543"/>
                </a:lnTo>
                <a:lnTo>
                  <a:pt x="6163982" y="907843"/>
                </a:lnTo>
                <a:cubicBezTo>
                  <a:pt x="6164893" y="913569"/>
                  <a:pt x="6159947" y="931001"/>
                  <a:pt x="6177646" y="917863"/>
                </a:cubicBezTo>
                <a:cubicBezTo>
                  <a:pt x="6204083" y="897900"/>
                  <a:pt x="6224070" y="900912"/>
                  <a:pt x="6242830" y="919139"/>
                </a:cubicBezTo>
                <a:cubicBezTo>
                  <a:pt x="6228192" y="930345"/>
                  <a:pt x="6220820" y="945762"/>
                  <a:pt x="6209488" y="959214"/>
                </a:cubicBezTo>
                <a:cubicBezTo>
                  <a:pt x="6252873" y="947856"/>
                  <a:pt x="6280749" y="911361"/>
                  <a:pt x="6325733" y="910941"/>
                </a:cubicBezTo>
                <a:cubicBezTo>
                  <a:pt x="6325956" y="911457"/>
                  <a:pt x="6326178" y="911973"/>
                  <a:pt x="6326623" y="913005"/>
                </a:cubicBezTo>
                <a:cubicBezTo>
                  <a:pt x="6330627" y="922294"/>
                  <a:pt x="6324612" y="944471"/>
                  <a:pt x="6302719" y="953296"/>
                </a:cubicBezTo>
                <a:cubicBezTo>
                  <a:pt x="6264419" y="971030"/>
                  <a:pt x="6254982" y="1008755"/>
                  <a:pt x="6209076" y="1001616"/>
                </a:cubicBezTo>
                <a:cubicBezTo>
                  <a:pt x="6195285" y="1007561"/>
                  <a:pt x="6181918" y="1010875"/>
                  <a:pt x="6169684" y="1020432"/>
                </a:cubicBezTo>
                <a:cubicBezTo>
                  <a:pt x="6169907" y="1020948"/>
                  <a:pt x="6169907" y="1020948"/>
                  <a:pt x="6169250" y="1021231"/>
                </a:cubicBezTo>
                <a:cubicBezTo>
                  <a:pt x="6165977" y="1024478"/>
                  <a:pt x="6151339" y="1035684"/>
                  <a:pt x="6145440" y="1040063"/>
                </a:cubicBezTo>
                <a:cubicBezTo>
                  <a:pt x="6138101" y="1060973"/>
                  <a:pt x="6127879" y="1077006"/>
                  <a:pt x="6106453" y="1090526"/>
                </a:cubicBezTo>
                <a:cubicBezTo>
                  <a:pt x="6112882" y="1101829"/>
                  <a:pt x="6118878" y="1113932"/>
                  <a:pt x="6125530" y="1125752"/>
                </a:cubicBezTo>
                <a:cubicBezTo>
                  <a:pt x="6125753" y="1126268"/>
                  <a:pt x="6125753" y="1126268"/>
                  <a:pt x="6125753" y="1126268"/>
                </a:cubicBezTo>
                <a:cubicBezTo>
                  <a:pt x="6125541" y="1127583"/>
                  <a:pt x="6127321" y="1131712"/>
                  <a:pt x="6128210" y="1133776"/>
                </a:cubicBezTo>
                <a:cubicBezTo>
                  <a:pt x="6143071" y="1123086"/>
                  <a:pt x="6153546" y="1113063"/>
                  <a:pt x="6170609" y="1103872"/>
                </a:cubicBezTo>
                <a:cubicBezTo>
                  <a:pt x="6180015" y="1098593"/>
                  <a:pt x="6190554" y="1099558"/>
                  <a:pt x="6194992" y="1108048"/>
                </a:cubicBezTo>
                <a:cubicBezTo>
                  <a:pt x="6197428" y="1111894"/>
                  <a:pt x="6194199" y="1122466"/>
                  <a:pt x="6191138" y="1124397"/>
                </a:cubicBezTo>
                <a:cubicBezTo>
                  <a:pt x="6133613" y="1157149"/>
                  <a:pt x="6178195" y="1163022"/>
                  <a:pt x="6193078" y="1193936"/>
                </a:cubicBezTo>
                <a:cubicBezTo>
                  <a:pt x="6194858" y="1198064"/>
                  <a:pt x="6196415" y="1201677"/>
                  <a:pt x="6196659" y="1205856"/>
                </a:cubicBezTo>
                <a:cubicBezTo>
                  <a:pt x="6202135" y="1204107"/>
                  <a:pt x="6207389" y="1201842"/>
                  <a:pt x="6212643" y="1199578"/>
                </a:cubicBezTo>
                <a:cubicBezTo>
                  <a:pt x="6174481" y="1241118"/>
                  <a:pt x="6193049" y="1264323"/>
                  <a:pt x="6220664" y="1295869"/>
                </a:cubicBezTo>
                <a:cubicBezTo>
                  <a:pt x="6223345" y="1303893"/>
                  <a:pt x="6226459" y="1311118"/>
                  <a:pt x="6229796" y="1318859"/>
                </a:cubicBezTo>
                <a:cubicBezTo>
                  <a:pt x="6271878" y="1309898"/>
                  <a:pt x="6247196" y="1254445"/>
                  <a:pt x="6299840" y="1288054"/>
                </a:cubicBezTo>
                <a:cubicBezTo>
                  <a:pt x="6302753" y="1298425"/>
                  <a:pt x="6303018" y="1306266"/>
                  <a:pt x="6294959" y="1316472"/>
                </a:cubicBezTo>
                <a:cubicBezTo>
                  <a:pt x="6299630" y="1327309"/>
                  <a:pt x="6304524" y="1338663"/>
                  <a:pt x="6309418" y="1350017"/>
                </a:cubicBezTo>
                <a:cubicBezTo>
                  <a:pt x="6327848" y="1349415"/>
                  <a:pt x="6346935" y="1348532"/>
                  <a:pt x="6365366" y="1347931"/>
                </a:cubicBezTo>
                <a:cubicBezTo>
                  <a:pt x="6368437" y="1347831"/>
                  <a:pt x="6371721" y="1346415"/>
                  <a:pt x="6374581" y="1347631"/>
                </a:cubicBezTo>
                <a:cubicBezTo>
                  <a:pt x="6385141" y="1352257"/>
                  <a:pt x="6394791" y="1351157"/>
                  <a:pt x="6407490" y="1346295"/>
                </a:cubicBezTo>
                <a:cubicBezTo>
                  <a:pt x="6435803" y="1346942"/>
                  <a:pt x="6456236" y="1350986"/>
                  <a:pt x="6469518" y="1370963"/>
                </a:cubicBezTo>
                <a:cubicBezTo>
                  <a:pt x="6480758" y="1378968"/>
                  <a:pt x="6491963" y="1381481"/>
                  <a:pt x="6507757" y="1380181"/>
                </a:cubicBezTo>
                <a:cubicBezTo>
                  <a:pt x="6486064" y="1385861"/>
                  <a:pt x="6464583" y="1390225"/>
                  <a:pt x="6442001" y="1393839"/>
                </a:cubicBezTo>
                <a:cubicBezTo>
                  <a:pt x="6420732" y="1396887"/>
                  <a:pt x="6403012" y="1406361"/>
                  <a:pt x="6393458" y="1423942"/>
                </a:cubicBezTo>
                <a:cubicBezTo>
                  <a:pt x="6377603" y="1452195"/>
                  <a:pt x="6365011" y="1475371"/>
                  <a:pt x="6325268" y="1471696"/>
                </a:cubicBezTo>
                <a:cubicBezTo>
                  <a:pt x="6314730" y="1470731"/>
                  <a:pt x="6298768" y="1480671"/>
                  <a:pt x="6296872" y="1494339"/>
                </a:cubicBezTo>
                <a:cubicBezTo>
                  <a:pt x="6300674" y="1506774"/>
                  <a:pt x="6327048" y="1475824"/>
                  <a:pt x="6323512" y="1509170"/>
                </a:cubicBezTo>
                <a:cubicBezTo>
                  <a:pt x="6343181" y="1495184"/>
                  <a:pt x="6359811" y="1524732"/>
                  <a:pt x="6368040" y="1505886"/>
                </a:cubicBezTo>
                <a:cubicBezTo>
                  <a:pt x="6382117" y="1473504"/>
                  <a:pt x="6417536" y="1450894"/>
                  <a:pt x="6446473" y="1445763"/>
                </a:cubicBezTo>
                <a:cubicBezTo>
                  <a:pt x="6499306" y="1436452"/>
                  <a:pt x="6544629" y="1418752"/>
                  <a:pt x="6589285" y="1399503"/>
                </a:cubicBezTo>
                <a:cubicBezTo>
                  <a:pt x="6596329" y="1403197"/>
                  <a:pt x="6602716" y="1407176"/>
                  <a:pt x="6609114" y="1412986"/>
                </a:cubicBezTo>
                <a:cubicBezTo>
                  <a:pt x="6662107" y="1431144"/>
                  <a:pt x="6715947" y="1444041"/>
                  <a:pt x="6758486" y="1475885"/>
                </a:cubicBezTo>
                <a:cubicBezTo>
                  <a:pt x="6735057" y="1484760"/>
                  <a:pt x="6714836" y="1479401"/>
                  <a:pt x="6691576" y="1479636"/>
                </a:cubicBezTo>
                <a:cubicBezTo>
                  <a:pt x="6649663" y="1479957"/>
                  <a:pt x="6625808" y="1453521"/>
                  <a:pt x="6581322" y="1464131"/>
                </a:cubicBezTo>
                <a:lnTo>
                  <a:pt x="6579022" y="1467611"/>
                </a:lnTo>
                <a:lnTo>
                  <a:pt x="6565163" y="1482646"/>
                </a:lnTo>
                <a:cubicBezTo>
                  <a:pt x="6558960" y="1486774"/>
                  <a:pt x="6551628" y="1490087"/>
                  <a:pt x="6543531" y="1493883"/>
                </a:cubicBezTo>
                <a:cubicBezTo>
                  <a:pt x="6541529" y="1489239"/>
                  <a:pt x="6539527" y="1484595"/>
                  <a:pt x="6538404" y="1480183"/>
                </a:cubicBezTo>
                <a:cubicBezTo>
                  <a:pt x="6533383" y="1484795"/>
                  <a:pt x="6540882" y="1491353"/>
                  <a:pt x="6543531" y="1493883"/>
                </a:cubicBezTo>
                <a:cubicBezTo>
                  <a:pt x="6521245" y="1510834"/>
                  <a:pt x="6493399" y="1514881"/>
                  <a:pt x="6477289" y="1537125"/>
                </a:cubicBezTo>
                <a:cubicBezTo>
                  <a:pt x="6501037" y="1545247"/>
                  <a:pt x="6527940" y="1529978"/>
                  <a:pt x="6545861" y="1517357"/>
                </a:cubicBezTo>
                <a:cubicBezTo>
                  <a:pt x="6587604" y="1487737"/>
                  <a:pt x="6592996" y="1509278"/>
                  <a:pt x="6624032" y="1525275"/>
                </a:cubicBezTo>
                <a:cubicBezTo>
                  <a:pt x="6623375" y="1525558"/>
                  <a:pt x="6622718" y="1525841"/>
                  <a:pt x="6622284" y="1526640"/>
                </a:cubicBezTo>
                <a:cubicBezTo>
                  <a:pt x="6615082" y="1533416"/>
                  <a:pt x="6590413" y="1555677"/>
                  <a:pt x="6573530" y="1558059"/>
                </a:cubicBezTo>
                <a:cubicBezTo>
                  <a:pt x="6557463" y="1587628"/>
                  <a:pt x="6576084" y="1582048"/>
                  <a:pt x="6601992" y="1584344"/>
                </a:cubicBezTo>
                <a:cubicBezTo>
                  <a:pt x="6610942" y="1576202"/>
                  <a:pt x="6631131" y="1576067"/>
                  <a:pt x="6629870" y="1585790"/>
                </a:cubicBezTo>
                <a:cubicBezTo>
                  <a:pt x="6627806" y="1608098"/>
                  <a:pt x="6609567" y="1603721"/>
                  <a:pt x="6591793" y="1604039"/>
                </a:cubicBezTo>
                <a:cubicBezTo>
                  <a:pt x="6569031" y="1614463"/>
                  <a:pt x="6547148" y="1625120"/>
                  <a:pt x="6524386" y="1635543"/>
                </a:cubicBezTo>
                <a:cubicBezTo>
                  <a:pt x="6516644" y="1662747"/>
                  <a:pt x="6493362" y="1659319"/>
                  <a:pt x="6468853" y="1671108"/>
                </a:cubicBezTo>
                <a:cubicBezTo>
                  <a:pt x="6460147" y="1683429"/>
                  <a:pt x="6452097" y="1695466"/>
                  <a:pt x="6443168" y="1707270"/>
                </a:cubicBezTo>
                <a:cubicBezTo>
                  <a:pt x="6422175" y="1719991"/>
                  <a:pt x="6414740" y="1724420"/>
                  <a:pt x="6421456" y="1747228"/>
                </a:cubicBezTo>
                <a:cubicBezTo>
                  <a:pt x="6426160" y="1763559"/>
                  <a:pt x="6447546" y="1780654"/>
                  <a:pt x="6418693" y="1800434"/>
                </a:cubicBezTo>
                <a:cubicBezTo>
                  <a:pt x="6407762" y="1807594"/>
                  <a:pt x="6390910" y="1815470"/>
                  <a:pt x="6378667" y="1823196"/>
                </a:cubicBezTo>
                <a:cubicBezTo>
                  <a:pt x="6379334" y="1824744"/>
                  <a:pt x="6383317" y="1830371"/>
                  <a:pt x="6385509" y="1830038"/>
                </a:cubicBezTo>
                <a:cubicBezTo>
                  <a:pt x="6465744" y="1815647"/>
                  <a:pt x="6539687" y="1813758"/>
                  <a:pt x="6618472" y="1814068"/>
                </a:cubicBezTo>
                <a:cubicBezTo>
                  <a:pt x="6641679" y="1804676"/>
                  <a:pt x="6665109" y="1795801"/>
                  <a:pt x="6683401" y="1809334"/>
                </a:cubicBezTo>
                <a:cubicBezTo>
                  <a:pt x="6693760" y="1817108"/>
                  <a:pt x="6674727" y="1827148"/>
                  <a:pt x="6665745" y="1829796"/>
                </a:cubicBezTo>
                <a:cubicBezTo>
                  <a:pt x="6665967" y="1830312"/>
                  <a:pt x="6665967" y="1830312"/>
                  <a:pt x="6665967" y="1830312"/>
                </a:cubicBezTo>
                <a:cubicBezTo>
                  <a:pt x="6673022" y="1835838"/>
                  <a:pt x="6681602" y="1839483"/>
                  <a:pt x="6690404" y="1843645"/>
                </a:cubicBezTo>
                <a:lnTo>
                  <a:pt x="6692427" y="1842794"/>
                </a:lnTo>
                <a:lnTo>
                  <a:pt x="6721551" y="1830543"/>
                </a:lnTo>
                <a:cubicBezTo>
                  <a:pt x="6749722" y="1824424"/>
                  <a:pt x="6770901" y="1836637"/>
                  <a:pt x="6802544" y="1843651"/>
                </a:cubicBezTo>
                <a:cubicBezTo>
                  <a:pt x="6820327" y="1845164"/>
                  <a:pt x="6826301" y="1853605"/>
                  <a:pt x="6829893" y="1867355"/>
                </a:cubicBezTo>
                <a:cubicBezTo>
                  <a:pt x="6833197" y="1869603"/>
                  <a:pt x="6834966" y="1871900"/>
                  <a:pt x="6836301" y="1874996"/>
                </a:cubicBezTo>
                <a:cubicBezTo>
                  <a:pt x="6842911" y="1879491"/>
                  <a:pt x="6848641" y="1883752"/>
                  <a:pt x="6855028" y="1887730"/>
                </a:cubicBezTo>
                <a:cubicBezTo>
                  <a:pt x="6838155" y="1891944"/>
                  <a:pt x="6820848" y="1896957"/>
                  <a:pt x="6807036" y="1899238"/>
                </a:cubicBezTo>
                <a:cubicBezTo>
                  <a:pt x="6793880" y="1901238"/>
                  <a:pt x="6789994" y="1912093"/>
                  <a:pt x="6796148" y="1913723"/>
                </a:cubicBezTo>
                <a:cubicBezTo>
                  <a:pt x="6820108" y="1920530"/>
                  <a:pt x="6814039" y="1933549"/>
                  <a:pt x="6796943" y="1937246"/>
                </a:cubicBezTo>
                <a:cubicBezTo>
                  <a:pt x="6772179" y="1943025"/>
                  <a:pt x="6754279" y="1959309"/>
                  <a:pt x="6740593" y="1945626"/>
                </a:cubicBezTo>
                <a:cubicBezTo>
                  <a:pt x="6717640" y="1923087"/>
                  <a:pt x="6717819" y="1916278"/>
                  <a:pt x="6692760" y="1946662"/>
                </a:cubicBezTo>
                <a:cubicBezTo>
                  <a:pt x="6679901" y="1961996"/>
                  <a:pt x="6670370" y="1983240"/>
                  <a:pt x="6650446" y="1991216"/>
                </a:cubicBezTo>
                <a:cubicBezTo>
                  <a:pt x="6576662" y="2020574"/>
                  <a:pt x="6595157" y="2030960"/>
                  <a:pt x="6642483" y="2055844"/>
                </a:cubicBezTo>
                <a:cubicBezTo>
                  <a:pt x="6642494" y="2057676"/>
                  <a:pt x="6642070" y="2060307"/>
                  <a:pt x="6642737" y="2061855"/>
                </a:cubicBezTo>
                <a:cubicBezTo>
                  <a:pt x="6643627" y="2063918"/>
                  <a:pt x="6646921" y="2064334"/>
                  <a:pt x="6647578" y="2064051"/>
                </a:cubicBezTo>
                <a:cubicBezTo>
                  <a:pt x="6677829" y="2058355"/>
                  <a:pt x="6762787" y="2026017"/>
                  <a:pt x="6751930" y="2008055"/>
                </a:cubicBezTo>
                <a:cubicBezTo>
                  <a:pt x="6750606" y="2006789"/>
                  <a:pt x="6750383" y="2006274"/>
                  <a:pt x="6749938" y="2005241"/>
                </a:cubicBezTo>
                <a:cubicBezTo>
                  <a:pt x="6770221" y="1983647"/>
                  <a:pt x="6792273" y="1964350"/>
                  <a:pt x="6816327" y="1949697"/>
                </a:cubicBezTo>
                <a:cubicBezTo>
                  <a:pt x="6833476" y="1955157"/>
                  <a:pt x="6850328" y="1947281"/>
                  <a:pt x="6870664" y="1934843"/>
                </a:cubicBezTo>
                <a:cubicBezTo>
                  <a:pt x="6878545" y="1931446"/>
                  <a:pt x="6885768" y="1928332"/>
                  <a:pt x="6893871" y="1925451"/>
                </a:cubicBezTo>
                <a:cubicBezTo>
                  <a:pt x="6894528" y="1925168"/>
                  <a:pt x="6894751" y="1925684"/>
                  <a:pt x="6895407" y="1925401"/>
                </a:cubicBezTo>
                <a:cubicBezTo>
                  <a:pt x="6900893" y="1925484"/>
                  <a:pt x="6905501" y="1925334"/>
                  <a:pt x="6911210" y="1925932"/>
                </a:cubicBezTo>
                <a:cubicBezTo>
                  <a:pt x="6911221" y="1927763"/>
                  <a:pt x="6910798" y="1930394"/>
                  <a:pt x="6911465" y="1931942"/>
                </a:cubicBezTo>
                <a:cubicBezTo>
                  <a:pt x="6912133" y="1933490"/>
                  <a:pt x="6914992" y="1934705"/>
                  <a:pt x="6916305" y="1934139"/>
                </a:cubicBezTo>
                <a:cubicBezTo>
                  <a:pt x="6930531" y="1927395"/>
                  <a:pt x="6945412" y="1920369"/>
                  <a:pt x="6959415" y="1913109"/>
                </a:cubicBezTo>
                <a:cubicBezTo>
                  <a:pt x="6952912" y="1926928"/>
                  <a:pt x="6940477" y="1939631"/>
                  <a:pt x="6938381" y="1956446"/>
                </a:cubicBezTo>
                <a:cubicBezTo>
                  <a:pt x="6938391" y="1958276"/>
                  <a:pt x="6939938" y="1960058"/>
                  <a:pt x="6940382" y="1961090"/>
                </a:cubicBezTo>
                <a:cubicBezTo>
                  <a:pt x="6943698" y="1965169"/>
                  <a:pt x="6948105" y="1968165"/>
                  <a:pt x="6951420" y="1972244"/>
                </a:cubicBezTo>
                <a:cubicBezTo>
                  <a:pt x="6947523" y="1981267"/>
                  <a:pt x="6936211" y="1998382"/>
                  <a:pt x="6947216" y="2004042"/>
                </a:cubicBezTo>
                <a:cubicBezTo>
                  <a:pt x="6950076" y="2005256"/>
                  <a:pt x="6951167" y="2004174"/>
                  <a:pt x="6955775" y="2004024"/>
                </a:cubicBezTo>
                <a:cubicBezTo>
                  <a:pt x="6960382" y="2003874"/>
                  <a:pt x="6967384" y="2000244"/>
                  <a:pt x="6973293" y="1997697"/>
                </a:cubicBezTo>
                <a:cubicBezTo>
                  <a:pt x="6989054" y="1990903"/>
                  <a:pt x="7002644" y="1988105"/>
                  <a:pt x="7012537" y="1991183"/>
                </a:cubicBezTo>
                <a:cubicBezTo>
                  <a:pt x="6999817" y="1992383"/>
                  <a:pt x="6987106" y="1995414"/>
                  <a:pt x="6972436" y="2001126"/>
                </a:cubicBezTo>
                <a:cubicBezTo>
                  <a:pt x="6915070" y="2023406"/>
                  <a:pt x="6860532" y="2041407"/>
                  <a:pt x="6800676" y="2050686"/>
                </a:cubicBezTo>
                <a:cubicBezTo>
                  <a:pt x="6779407" y="2053734"/>
                  <a:pt x="6761687" y="2063208"/>
                  <a:pt x="6752133" y="2080789"/>
                </a:cubicBezTo>
                <a:cubicBezTo>
                  <a:pt x="6736278" y="2109042"/>
                  <a:pt x="6723685" y="2132217"/>
                  <a:pt x="6683943" y="2128543"/>
                </a:cubicBezTo>
                <a:cubicBezTo>
                  <a:pt x="6673404" y="2127578"/>
                  <a:pt x="6657443" y="2137518"/>
                  <a:pt x="6655547" y="2151186"/>
                </a:cubicBezTo>
                <a:cubicBezTo>
                  <a:pt x="6659349" y="2163622"/>
                  <a:pt x="6685723" y="2132671"/>
                  <a:pt x="6682187" y="2166017"/>
                </a:cubicBezTo>
                <a:cubicBezTo>
                  <a:pt x="6701856" y="2152031"/>
                  <a:pt x="6718486" y="2181579"/>
                  <a:pt x="6726715" y="2162733"/>
                </a:cubicBezTo>
                <a:cubicBezTo>
                  <a:pt x="6740791" y="2130352"/>
                  <a:pt x="6776211" y="2107741"/>
                  <a:pt x="6805148" y="2102610"/>
                </a:cubicBezTo>
                <a:cubicBezTo>
                  <a:pt x="6906652" y="2085170"/>
                  <a:pt x="6981186" y="2034072"/>
                  <a:pt x="7076048" y="2006643"/>
                </a:cubicBezTo>
                <a:cubicBezTo>
                  <a:pt x="7072086" y="2004679"/>
                  <a:pt x="7068782" y="2002433"/>
                  <a:pt x="7065043" y="2000984"/>
                </a:cubicBezTo>
                <a:cubicBezTo>
                  <a:pt x="7109995" y="1995070"/>
                  <a:pt x="7152618" y="2003623"/>
                  <a:pt x="7198461" y="1999773"/>
                </a:cubicBezTo>
                <a:cubicBezTo>
                  <a:pt x="7178432" y="2027378"/>
                  <a:pt x="7140355" y="2045627"/>
                  <a:pt x="7128238" y="2075329"/>
                </a:cubicBezTo>
                <a:cubicBezTo>
                  <a:pt x="7110921" y="2116450"/>
                  <a:pt x="7073277" y="2133901"/>
                  <a:pt x="7035010" y="2157128"/>
                </a:cubicBezTo>
                <a:cubicBezTo>
                  <a:pt x="7025170" y="2163206"/>
                  <a:pt x="7010733" y="2171265"/>
                  <a:pt x="7009885" y="2176526"/>
                </a:cubicBezTo>
                <a:cubicBezTo>
                  <a:pt x="6997888" y="2264312"/>
                  <a:pt x="6944962" y="2333023"/>
                  <a:pt x="6893191" y="2411639"/>
                </a:cubicBezTo>
                <a:cubicBezTo>
                  <a:pt x="6938079" y="2394737"/>
                  <a:pt x="6983540" y="2362902"/>
                  <a:pt x="7030696" y="2358486"/>
                </a:cubicBezTo>
                <a:cubicBezTo>
                  <a:pt x="7077852" y="2354070"/>
                  <a:pt x="7104227" y="2361060"/>
                  <a:pt x="7115201" y="2399166"/>
                </a:cubicBezTo>
                <a:cubicBezTo>
                  <a:pt x="7124608" y="2431828"/>
                  <a:pt x="7131134" y="2459614"/>
                  <a:pt x="7173556" y="2471314"/>
                </a:cubicBezTo>
                <a:cubicBezTo>
                  <a:pt x="7202568" y="2479003"/>
                  <a:pt x="7171958" y="2498316"/>
                  <a:pt x="7158188" y="2507924"/>
                </a:cubicBezTo>
                <a:cubicBezTo>
                  <a:pt x="7114253" y="2537877"/>
                  <a:pt x="7067819" y="2552998"/>
                  <a:pt x="7031161" y="2588994"/>
                </a:cubicBezTo>
                <a:cubicBezTo>
                  <a:pt x="7076367" y="2589090"/>
                  <a:pt x="7109594" y="2566812"/>
                  <a:pt x="7149854" y="2546397"/>
                </a:cubicBezTo>
                <a:cubicBezTo>
                  <a:pt x="7167797" y="2537439"/>
                  <a:pt x="7182891" y="2529098"/>
                  <a:pt x="7200707" y="2536105"/>
                </a:cubicBezTo>
                <a:cubicBezTo>
                  <a:pt x="7199446" y="2545828"/>
                  <a:pt x="7200813" y="2554417"/>
                  <a:pt x="7196926" y="2565273"/>
                </a:cubicBezTo>
                <a:cubicBezTo>
                  <a:pt x="7196926" y="2565273"/>
                  <a:pt x="7197148" y="2565789"/>
                  <a:pt x="7197370" y="2566304"/>
                </a:cubicBezTo>
                <a:cubicBezTo>
                  <a:pt x="7198059" y="2571515"/>
                  <a:pt x="7225314" y="2578737"/>
                  <a:pt x="7212434" y="2590410"/>
                </a:cubicBezTo>
                <a:cubicBezTo>
                  <a:pt x="7201736" y="2599916"/>
                  <a:pt x="7186092" y="2588913"/>
                  <a:pt x="7173581" y="2588798"/>
                </a:cubicBezTo>
                <a:cubicBezTo>
                  <a:pt x="7128429" y="2635799"/>
                  <a:pt x="7083278" y="2682800"/>
                  <a:pt x="7040763" y="2730501"/>
                </a:cubicBezTo>
                <a:cubicBezTo>
                  <a:pt x="7042075" y="2729935"/>
                  <a:pt x="7036388" y="2732999"/>
                  <a:pt x="7042075" y="2729935"/>
                </a:cubicBezTo>
                <a:cubicBezTo>
                  <a:pt x="7050824" y="2724940"/>
                  <a:pt x="7070271" y="2710437"/>
                  <a:pt x="7084094" y="2709987"/>
                </a:cubicBezTo>
                <a:cubicBezTo>
                  <a:pt x="7083660" y="2710786"/>
                  <a:pt x="7083226" y="2711585"/>
                  <a:pt x="7085842" y="2708621"/>
                </a:cubicBezTo>
                <a:cubicBezTo>
                  <a:pt x="7092387" y="2702128"/>
                  <a:pt x="7112989" y="2697531"/>
                  <a:pt x="7111983" y="2713264"/>
                </a:cubicBezTo>
                <a:cubicBezTo>
                  <a:pt x="7110978" y="2728996"/>
                  <a:pt x="7093236" y="2734808"/>
                  <a:pt x="7079455" y="2742584"/>
                </a:cubicBezTo>
                <a:cubicBezTo>
                  <a:pt x="7056927" y="2755355"/>
                  <a:pt x="7049132" y="2773402"/>
                  <a:pt x="7031232" y="2789685"/>
                </a:cubicBezTo>
                <a:cubicBezTo>
                  <a:pt x="7031232" y="2789685"/>
                  <a:pt x="7030797" y="2790485"/>
                  <a:pt x="7031020" y="2791001"/>
                </a:cubicBezTo>
                <a:cubicBezTo>
                  <a:pt x="7031296" y="2800673"/>
                  <a:pt x="7020896" y="2823515"/>
                  <a:pt x="7014604" y="2836018"/>
                </a:cubicBezTo>
                <a:cubicBezTo>
                  <a:pt x="7083992" y="2805497"/>
                  <a:pt x="7160297" y="2794634"/>
                  <a:pt x="7233710" y="2777065"/>
                </a:cubicBezTo>
                <a:cubicBezTo>
                  <a:pt x="7235691" y="2778047"/>
                  <a:pt x="7238784" y="2781609"/>
                  <a:pt x="7239896" y="2784189"/>
                </a:cubicBezTo>
                <a:cubicBezTo>
                  <a:pt x="7285898" y="2769868"/>
                  <a:pt x="7329684" y="2752217"/>
                  <a:pt x="7377041" y="2744655"/>
                </a:cubicBezTo>
                <a:cubicBezTo>
                  <a:pt x="7377041" y="2744655"/>
                  <a:pt x="7377699" y="2744372"/>
                  <a:pt x="7378133" y="2743572"/>
                </a:cubicBezTo>
                <a:cubicBezTo>
                  <a:pt x="7384667" y="2735248"/>
                  <a:pt x="7409919" y="2737826"/>
                  <a:pt x="7413288" y="2751061"/>
                </a:cubicBezTo>
                <a:cubicBezTo>
                  <a:pt x="7415979" y="2760916"/>
                  <a:pt x="7408119" y="2767976"/>
                  <a:pt x="7394763" y="2773121"/>
                </a:cubicBezTo>
                <a:cubicBezTo>
                  <a:pt x="7363231" y="2784877"/>
                  <a:pt x="7336116" y="2801462"/>
                  <a:pt x="7301871" y="2799699"/>
                </a:cubicBezTo>
                <a:cubicBezTo>
                  <a:pt x="7286980" y="2804895"/>
                  <a:pt x="7272087" y="2810091"/>
                  <a:pt x="7257195" y="2815286"/>
                </a:cubicBezTo>
                <a:cubicBezTo>
                  <a:pt x="7209774" y="2849802"/>
                  <a:pt x="7180881" y="2900198"/>
                  <a:pt x="7131471" y="2931900"/>
                </a:cubicBezTo>
                <a:cubicBezTo>
                  <a:pt x="7120540" y="2939059"/>
                  <a:pt x="7119026" y="2942772"/>
                  <a:pt x="7122372" y="2952345"/>
                </a:cubicBezTo>
                <a:cubicBezTo>
                  <a:pt x="7139914" y="2997105"/>
                  <a:pt x="7171064" y="3025674"/>
                  <a:pt x="7219361" y="3041687"/>
                </a:cubicBezTo>
                <a:lnTo>
                  <a:pt x="7270689" y="3053029"/>
                </a:lnTo>
                <a:lnTo>
                  <a:pt x="7263500" y="3056127"/>
                </a:lnTo>
                <a:cubicBezTo>
                  <a:pt x="7262372" y="3056614"/>
                  <a:pt x="7262741" y="3056455"/>
                  <a:pt x="7263808" y="3055995"/>
                </a:cubicBezTo>
                <a:lnTo>
                  <a:pt x="7270689" y="3053029"/>
                </a:lnTo>
                <a:lnTo>
                  <a:pt x="7273505" y="3053651"/>
                </a:lnTo>
                <a:cubicBezTo>
                  <a:pt x="7309623" y="3038082"/>
                  <a:pt x="7411581" y="2985564"/>
                  <a:pt x="7440528" y="2944325"/>
                </a:cubicBezTo>
                <a:cubicBezTo>
                  <a:pt x="7438796" y="2957923"/>
                  <a:pt x="7423279" y="2978151"/>
                  <a:pt x="7421594" y="2994396"/>
                </a:cubicBezTo>
                <a:lnTo>
                  <a:pt x="7425536" y="3008894"/>
                </a:lnTo>
                <a:lnTo>
                  <a:pt x="7422213" y="3009581"/>
                </a:lnTo>
                <a:cubicBezTo>
                  <a:pt x="7419501" y="3010148"/>
                  <a:pt x="7425543" y="3008920"/>
                  <a:pt x="7425543" y="3008920"/>
                </a:cubicBezTo>
                <a:lnTo>
                  <a:pt x="7425536" y="3008894"/>
                </a:lnTo>
                <a:lnTo>
                  <a:pt x="7428391" y="3008304"/>
                </a:lnTo>
                <a:cubicBezTo>
                  <a:pt x="7444174" y="3005173"/>
                  <a:pt x="7478217" y="3010081"/>
                  <a:pt x="7455552" y="3036986"/>
                </a:cubicBezTo>
                <a:cubicBezTo>
                  <a:pt x="7415017" y="3085669"/>
                  <a:pt x="7374155" y="3153463"/>
                  <a:pt x="7312828" y="3173780"/>
                </a:cubicBezTo>
                <a:cubicBezTo>
                  <a:pt x="7271868" y="3187151"/>
                  <a:pt x="7263279" y="3219615"/>
                  <a:pt x="7262952" y="3238727"/>
                </a:cubicBezTo>
                <a:cubicBezTo>
                  <a:pt x="7262975" y="3280331"/>
                  <a:pt x="7283840" y="3245635"/>
                  <a:pt x="7306623" y="3238874"/>
                </a:cubicBezTo>
                <a:cubicBezTo>
                  <a:pt x="7339925" y="3229414"/>
                  <a:pt x="7367994" y="3225882"/>
                  <a:pt x="7374562" y="3260992"/>
                </a:cubicBezTo>
                <a:cubicBezTo>
                  <a:pt x="7375007" y="3262024"/>
                  <a:pt x="7376109" y="3262773"/>
                  <a:pt x="7376554" y="3263806"/>
                </a:cubicBezTo>
                <a:cubicBezTo>
                  <a:pt x="7385854" y="3278155"/>
                  <a:pt x="7443519" y="3307151"/>
                  <a:pt x="7444112" y="3333820"/>
                </a:cubicBezTo>
                <a:cubicBezTo>
                  <a:pt x="7444112" y="3333820"/>
                  <a:pt x="7444335" y="3334337"/>
                  <a:pt x="7444335" y="3334337"/>
                </a:cubicBezTo>
                <a:cubicBezTo>
                  <a:pt x="7444335" y="3334337"/>
                  <a:pt x="7444992" y="3334053"/>
                  <a:pt x="7444992" y="3334053"/>
                </a:cubicBezTo>
                <a:cubicBezTo>
                  <a:pt x="7444992" y="3334053"/>
                  <a:pt x="7445648" y="3333771"/>
                  <a:pt x="7445648" y="3333771"/>
                </a:cubicBezTo>
                <a:cubicBezTo>
                  <a:pt x="7450902" y="3331506"/>
                  <a:pt x="7461632" y="3327493"/>
                  <a:pt x="7470392" y="3324329"/>
                </a:cubicBezTo>
                <a:cubicBezTo>
                  <a:pt x="7470392" y="3324329"/>
                  <a:pt x="7471705" y="3323763"/>
                  <a:pt x="7472361" y="3323479"/>
                </a:cubicBezTo>
                <a:cubicBezTo>
                  <a:pt x="7472361" y="3323479"/>
                  <a:pt x="7473018" y="3323197"/>
                  <a:pt x="7473018" y="3323197"/>
                </a:cubicBezTo>
                <a:lnTo>
                  <a:pt x="7474213" y="3322681"/>
                </a:lnTo>
                <a:lnTo>
                  <a:pt x="7476958" y="3321498"/>
                </a:lnTo>
                <a:cubicBezTo>
                  <a:pt x="7498196" y="3312955"/>
                  <a:pt x="7532598" y="3304246"/>
                  <a:pt x="7517220" y="3339025"/>
                </a:cubicBezTo>
                <a:cubicBezTo>
                  <a:pt x="7504552" y="3349381"/>
                  <a:pt x="7490550" y="3356640"/>
                  <a:pt x="7477182" y="3359955"/>
                </a:cubicBezTo>
                <a:cubicBezTo>
                  <a:pt x="7376166" y="3385752"/>
                  <a:pt x="7306928" y="3441912"/>
                  <a:pt x="7213867" y="3477131"/>
                </a:cubicBezTo>
                <a:cubicBezTo>
                  <a:pt x="7249288" y="3492461"/>
                  <a:pt x="7279571" y="3492257"/>
                  <a:pt x="7318961" y="3473442"/>
                </a:cubicBezTo>
                <a:cubicBezTo>
                  <a:pt x="7360323" y="3453777"/>
                  <a:pt x="7399503" y="3436276"/>
                  <a:pt x="7441997" y="3422854"/>
                </a:cubicBezTo>
                <a:lnTo>
                  <a:pt x="7438872" y="3433083"/>
                </a:lnTo>
                <a:lnTo>
                  <a:pt x="7432211" y="3438088"/>
                </a:lnTo>
                <a:cubicBezTo>
                  <a:pt x="7400965" y="3461348"/>
                  <a:pt x="7315480" y="3553886"/>
                  <a:pt x="7291639" y="3605164"/>
                </a:cubicBezTo>
                <a:cubicBezTo>
                  <a:pt x="7280370" y="3629604"/>
                  <a:pt x="7269927" y="3645120"/>
                  <a:pt x="7308111" y="3645183"/>
                </a:cubicBezTo>
                <a:cubicBezTo>
                  <a:pt x="7346297" y="3645247"/>
                  <a:pt x="7366167" y="3666055"/>
                  <a:pt x="7393041" y="3683233"/>
                </a:cubicBezTo>
                <a:cubicBezTo>
                  <a:pt x="7336257" y="3692412"/>
                  <a:pt x="7312235" y="3712557"/>
                  <a:pt x="7321505" y="3759354"/>
                </a:cubicBezTo>
                <a:cubicBezTo>
                  <a:pt x="7332488" y="3761352"/>
                  <a:pt x="7344129" y="3763065"/>
                  <a:pt x="7354891" y="3764546"/>
                </a:cubicBezTo>
                <a:cubicBezTo>
                  <a:pt x="7376010" y="3735859"/>
                  <a:pt x="7388467" y="3726818"/>
                  <a:pt x="7424555" y="3743696"/>
                </a:cubicBezTo>
                <a:cubicBezTo>
                  <a:pt x="7456904" y="3759125"/>
                  <a:pt x="7486117" y="3763667"/>
                  <a:pt x="7516165" y="3723178"/>
                </a:cubicBezTo>
                <a:cubicBezTo>
                  <a:pt x="7513634" y="3740791"/>
                  <a:pt x="7511104" y="3758405"/>
                  <a:pt x="7506814" y="3775552"/>
                </a:cubicBezTo>
                <a:cubicBezTo>
                  <a:pt x="7507471" y="3775269"/>
                  <a:pt x="7508127" y="3774986"/>
                  <a:pt x="7508784" y="3774703"/>
                </a:cubicBezTo>
                <a:cubicBezTo>
                  <a:pt x="7513932" y="3773096"/>
                  <a:pt x="7523407" y="3770236"/>
                  <a:pt x="7533429" y="3767293"/>
                </a:cubicBezTo>
                <a:lnTo>
                  <a:pt x="7561363" y="3759382"/>
                </a:lnTo>
                <a:lnTo>
                  <a:pt x="7561363" y="3759382"/>
                </a:lnTo>
                <a:cubicBezTo>
                  <a:pt x="7561363" y="3759382"/>
                  <a:pt x="7560484" y="3759149"/>
                  <a:pt x="7560484" y="3759149"/>
                </a:cubicBezTo>
                <a:cubicBezTo>
                  <a:pt x="7558503" y="3758168"/>
                  <a:pt x="7556745" y="3757701"/>
                  <a:pt x="7564880" y="3760315"/>
                </a:cubicBezTo>
                <a:cubicBezTo>
                  <a:pt x="7586647" y="3767454"/>
                  <a:pt x="7603892" y="3789395"/>
                  <a:pt x="7557669" y="3803200"/>
                </a:cubicBezTo>
                <a:cubicBezTo>
                  <a:pt x="7531379" y="3810861"/>
                  <a:pt x="7511445" y="3817005"/>
                  <a:pt x="7486829" y="3810482"/>
                </a:cubicBezTo>
                <a:cubicBezTo>
                  <a:pt x="7482231" y="3812463"/>
                  <a:pt x="7476755" y="3814212"/>
                  <a:pt x="7472158" y="3816194"/>
                </a:cubicBezTo>
                <a:cubicBezTo>
                  <a:pt x="7428520" y="3859482"/>
                  <a:pt x="7387593" y="3878348"/>
                  <a:pt x="7325915" y="3876173"/>
                </a:cubicBezTo>
                <a:cubicBezTo>
                  <a:pt x="7311669" y="3879255"/>
                  <a:pt x="7292392" y="3885115"/>
                  <a:pt x="7278803" y="3887914"/>
                </a:cubicBezTo>
                <a:cubicBezTo>
                  <a:pt x="7270911" y="3889480"/>
                  <a:pt x="7252078" y="3896374"/>
                  <a:pt x="7249908" y="3900370"/>
                </a:cubicBezTo>
                <a:cubicBezTo>
                  <a:pt x="7246645" y="3905448"/>
                  <a:pt x="7235132" y="3925709"/>
                  <a:pt x="7228777" y="3927225"/>
                </a:cubicBezTo>
                <a:cubicBezTo>
                  <a:pt x="7179482" y="3941130"/>
                  <a:pt x="6982812" y="4046712"/>
                  <a:pt x="6952402" y="4062881"/>
                </a:cubicBezTo>
                <a:cubicBezTo>
                  <a:pt x="6949776" y="4064013"/>
                  <a:pt x="6948027" y="4065379"/>
                  <a:pt x="6946714" y="4065945"/>
                </a:cubicBezTo>
                <a:cubicBezTo>
                  <a:pt x="6958959" y="4058218"/>
                  <a:pt x="6929651" y="4075136"/>
                  <a:pt x="6946714" y="4065945"/>
                </a:cubicBezTo>
                <a:cubicBezTo>
                  <a:pt x="6946058" y="4066228"/>
                  <a:pt x="6944967" y="4067310"/>
                  <a:pt x="6943654" y="4067876"/>
                </a:cubicBezTo>
                <a:cubicBezTo>
                  <a:pt x="6911296" y="4088556"/>
                  <a:pt x="6862234" y="4104809"/>
                  <a:pt x="6819940" y="4115084"/>
                </a:cubicBezTo>
                <a:cubicBezTo>
                  <a:pt x="6819283" y="4115367"/>
                  <a:pt x="6819283" y="4115367"/>
                  <a:pt x="6819283" y="4115367"/>
                </a:cubicBezTo>
                <a:cubicBezTo>
                  <a:pt x="6818626" y="4115650"/>
                  <a:pt x="6818626" y="4115650"/>
                  <a:pt x="6817969" y="4115933"/>
                </a:cubicBezTo>
                <a:cubicBezTo>
                  <a:pt x="6813589" y="4117515"/>
                  <a:pt x="6806691" y="4120030"/>
                  <a:pt x="6799247" y="4122856"/>
                </a:cubicBezTo>
                <a:lnTo>
                  <a:pt x="6777244" y="4131652"/>
                </a:lnTo>
                <a:lnTo>
                  <a:pt x="6780193" y="4129349"/>
                </a:lnTo>
                <a:cubicBezTo>
                  <a:pt x="6783142" y="4127045"/>
                  <a:pt x="6777244" y="4131652"/>
                  <a:pt x="6777244" y="4131652"/>
                </a:cubicBezTo>
                <a:lnTo>
                  <a:pt x="6777244" y="4131652"/>
                </a:lnTo>
                <a:lnTo>
                  <a:pt x="6773748" y="4134383"/>
                </a:lnTo>
                <a:cubicBezTo>
                  <a:pt x="6757797" y="4146155"/>
                  <a:pt x="6713660" y="4179255"/>
                  <a:pt x="6678634" y="4193742"/>
                </a:cubicBezTo>
                <a:cubicBezTo>
                  <a:pt x="6531945" y="4252690"/>
                  <a:pt x="6381403" y="4327985"/>
                  <a:pt x="6230276" y="4378443"/>
                </a:cubicBezTo>
                <a:cubicBezTo>
                  <a:pt x="6228963" y="4379009"/>
                  <a:pt x="6228305" y="4379292"/>
                  <a:pt x="6227649" y="4379575"/>
                </a:cubicBezTo>
                <a:cubicBezTo>
                  <a:pt x="6226335" y="4380141"/>
                  <a:pt x="6226335" y="4380141"/>
                  <a:pt x="6226335" y="4380141"/>
                </a:cubicBezTo>
                <a:cubicBezTo>
                  <a:pt x="6225022" y="4380707"/>
                  <a:pt x="6225022" y="4380707"/>
                  <a:pt x="6225679" y="4380424"/>
                </a:cubicBezTo>
                <a:cubicBezTo>
                  <a:pt x="6224366" y="4380990"/>
                  <a:pt x="6223708" y="4381274"/>
                  <a:pt x="6222396" y="4381839"/>
                </a:cubicBezTo>
                <a:cubicBezTo>
                  <a:pt x="6192610" y="4392231"/>
                  <a:pt x="6120130" y="4419190"/>
                  <a:pt x="6081808" y="4433261"/>
                </a:cubicBezTo>
                <a:cubicBezTo>
                  <a:pt x="6095917" y="4444315"/>
                  <a:pt x="6112525" y="4432260"/>
                  <a:pt x="6131167" y="4430343"/>
                </a:cubicBezTo>
                <a:lnTo>
                  <a:pt x="6315659" y="4365494"/>
                </a:lnTo>
                <a:lnTo>
                  <a:pt x="6313765" y="4367085"/>
                </a:lnTo>
                <a:cubicBezTo>
                  <a:pt x="6314202" y="4366744"/>
                  <a:pt x="6315786" y="4365449"/>
                  <a:pt x="6315786" y="4365449"/>
                </a:cubicBezTo>
                <a:lnTo>
                  <a:pt x="6315659" y="4365494"/>
                </a:lnTo>
                <a:lnTo>
                  <a:pt x="6318624" y="4363002"/>
                </a:lnTo>
                <a:cubicBezTo>
                  <a:pt x="6330858" y="4353445"/>
                  <a:pt x="6366405" y="4352809"/>
                  <a:pt x="6367423" y="4376848"/>
                </a:cubicBezTo>
                <a:cubicBezTo>
                  <a:pt x="6367763" y="4397508"/>
                  <a:pt x="6348251" y="4401023"/>
                  <a:pt x="6331390" y="4407068"/>
                </a:cubicBezTo>
                <a:cubicBezTo>
                  <a:pt x="6285187" y="4424536"/>
                  <a:pt x="6241379" y="4438524"/>
                  <a:pt x="6195388" y="4454677"/>
                </a:cubicBezTo>
                <a:cubicBezTo>
                  <a:pt x="6200346" y="4477018"/>
                  <a:pt x="6226106" y="4453675"/>
                  <a:pt x="6239367" y="4469989"/>
                </a:cubicBezTo>
                <a:cubicBezTo>
                  <a:pt x="6084397" y="4538626"/>
                  <a:pt x="5826298" y="4534222"/>
                  <a:pt x="5733634" y="4675138"/>
                </a:cubicBezTo>
                <a:cubicBezTo>
                  <a:pt x="5733634" y="4675138"/>
                  <a:pt x="5739077" y="4667896"/>
                  <a:pt x="5731452" y="4677303"/>
                </a:cubicBezTo>
                <a:cubicBezTo>
                  <a:pt x="5722079" y="4688075"/>
                  <a:pt x="5678503" y="4704411"/>
                  <a:pt x="5656704" y="4691777"/>
                </a:cubicBezTo>
                <a:cubicBezTo>
                  <a:pt x="5659775" y="4691677"/>
                  <a:pt x="5655825" y="4691544"/>
                  <a:pt x="5655825" y="4691544"/>
                </a:cubicBezTo>
                <a:cubicBezTo>
                  <a:pt x="5656481" y="4691261"/>
                  <a:pt x="5656704" y="4691777"/>
                  <a:pt x="5656704" y="4691777"/>
                </a:cubicBezTo>
                <a:cubicBezTo>
                  <a:pt x="5655825" y="4691544"/>
                  <a:pt x="5655168" y="4691827"/>
                  <a:pt x="5653633" y="4691877"/>
                </a:cubicBezTo>
                <a:cubicBezTo>
                  <a:pt x="5642225" y="4692510"/>
                  <a:pt x="5612811" y="4729056"/>
                  <a:pt x="5601276" y="4707714"/>
                </a:cubicBezTo>
                <a:cubicBezTo>
                  <a:pt x="5589072" y="4684824"/>
                  <a:pt x="5626558" y="4677845"/>
                  <a:pt x="5648674" y="4669536"/>
                </a:cubicBezTo>
                <a:cubicBezTo>
                  <a:pt x="5646894" y="4665407"/>
                  <a:pt x="5645337" y="4661794"/>
                  <a:pt x="5643558" y="4657666"/>
                </a:cubicBezTo>
                <a:cubicBezTo>
                  <a:pt x="5635233" y="4660031"/>
                  <a:pt x="5626473" y="4663195"/>
                  <a:pt x="5617491" y="4665843"/>
                </a:cubicBezTo>
                <a:cubicBezTo>
                  <a:pt x="5547785" y="4679367"/>
                  <a:pt x="5490853" y="4700849"/>
                  <a:pt x="5436475" y="4746319"/>
                </a:cubicBezTo>
                <a:cubicBezTo>
                  <a:pt x="5419877" y="4760205"/>
                  <a:pt x="5404339" y="4767514"/>
                  <a:pt x="5383970" y="4774458"/>
                </a:cubicBezTo>
                <a:cubicBezTo>
                  <a:pt x="5374576" y="4781568"/>
                  <a:pt x="5365404" y="4789193"/>
                  <a:pt x="5356665" y="4796020"/>
                </a:cubicBezTo>
                <a:cubicBezTo>
                  <a:pt x="5308313" y="4821147"/>
                  <a:pt x="5268530" y="4848086"/>
                  <a:pt x="5223515" y="4880954"/>
                </a:cubicBezTo>
                <a:cubicBezTo>
                  <a:pt x="5163205" y="4925309"/>
                  <a:pt x="5104314" y="4949471"/>
                  <a:pt x="5031186" y="4940604"/>
                </a:cubicBezTo>
                <a:cubicBezTo>
                  <a:pt x="5011643" y="4938625"/>
                  <a:pt x="4991021" y="4939559"/>
                  <a:pt x="4971753" y="4947253"/>
                </a:cubicBezTo>
                <a:cubicBezTo>
                  <a:pt x="4867751" y="4987800"/>
                  <a:pt x="4761937" y="5018724"/>
                  <a:pt x="4660593" y="5063633"/>
                </a:cubicBezTo>
                <a:cubicBezTo>
                  <a:pt x="4538892" y="5117317"/>
                  <a:pt x="4529327" y="5095127"/>
                  <a:pt x="4408515" y="5150875"/>
                </a:cubicBezTo>
                <a:cubicBezTo>
                  <a:pt x="4383126" y="5162430"/>
                  <a:pt x="4358394" y="5173705"/>
                  <a:pt x="4335442" y="5189105"/>
                </a:cubicBezTo>
                <a:cubicBezTo>
                  <a:pt x="4284029" y="5216163"/>
                  <a:pt x="4231927" y="5238010"/>
                  <a:pt x="4180959" y="5266100"/>
                </a:cubicBezTo>
                <a:cubicBezTo>
                  <a:pt x="4158430" y="5278870"/>
                  <a:pt x="4134979" y="5284084"/>
                  <a:pt x="4110596" y="5279907"/>
                </a:cubicBezTo>
                <a:cubicBezTo>
                  <a:pt x="3893398" y="5364965"/>
                  <a:pt x="3575894" y="5522634"/>
                  <a:pt x="3362911" y="5615666"/>
                </a:cubicBezTo>
                <a:cubicBezTo>
                  <a:pt x="3342120" y="5625240"/>
                  <a:pt x="3335405" y="5640373"/>
                  <a:pt x="3321668" y="5655474"/>
                </a:cubicBezTo>
                <a:cubicBezTo>
                  <a:pt x="3318978" y="5683559"/>
                  <a:pt x="3298673" y="5701492"/>
                  <a:pt x="3275097" y="5722669"/>
                </a:cubicBezTo>
                <a:cubicBezTo>
                  <a:pt x="3278929" y="5702658"/>
                  <a:pt x="3283420" y="5682364"/>
                  <a:pt x="3287254" y="5662353"/>
                </a:cubicBezTo>
                <a:cubicBezTo>
                  <a:pt x="3245871" y="5678355"/>
                  <a:pt x="3203831" y="5694641"/>
                  <a:pt x="3162671" y="5711159"/>
                </a:cubicBezTo>
                <a:cubicBezTo>
                  <a:pt x="3152652" y="5724046"/>
                  <a:pt x="3141753" y="5736700"/>
                  <a:pt x="3131076" y="5749869"/>
                </a:cubicBezTo>
                <a:cubicBezTo>
                  <a:pt x="3104068" y="5784766"/>
                  <a:pt x="3078964" y="5769885"/>
                  <a:pt x="3040822" y="5777147"/>
                </a:cubicBezTo>
                <a:cubicBezTo>
                  <a:pt x="2996656" y="5842693"/>
                  <a:pt x="2929185" y="5863210"/>
                  <a:pt x="2854415" y="5874022"/>
                </a:cubicBezTo>
                <a:cubicBezTo>
                  <a:pt x="2800915" y="5881785"/>
                  <a:pt x="2771608" y="5898702"/>
                  <a:pt x="2724325" y="5919083"/>
                </a:cubicBezTo>
                <a:cubicBezTo>
                  <a:pt x="2720893" y="5932801"/>
                  <a:pt x="2715026" y="5942673"/>
                  <a:pt x="2699043" y="5948952"/>
                </a:cubicBezTo>
                <a:cubicBezTo>
                  <a:pt x="2519721" y="6018906"/>
                  <a:pt x="2473869" y="6058866"/>
                  <a:pt x="2294410" y="6142955"/>
                </a:cubicBezTo>
                <a:cubicBezTo>
                  <a:pt x="2267094" y="6162684"/>
                  <a:pt x="2198459" y="6209405"/>
                  <a:pt x="2151611" y="6228988"/>
                </a:cubicBezTo>
                <a:cubicBezTo>
                  <a:pt x="2100822" y="6250268"/>
                  <a:pt x="2033405" y="6279941"/>
                  <a:pt x="1979343" y="6304469"/>
                </a:cubicBezTo>
                <a:cubicBezTo>
                  <a:pt x="1944983" y="6320503"/>
                  <a:pt x="1908823" y="6328747"/>
                  <a:pt x="1872809" y="6324689"/>
                </a:cubicBezTo>
                <a:cubicBezTo>
                  <a:pt x="1868816" y="6317230"/>
                  <a:pt x="1865701" y="6310005"/>
                  <a:pt x="1861929" y="6303064"/>
                </a:cubicBezTo>
                <a:cubicBezTo>
                  <a:pt x="1777966" y="6279898"/>
                  <a:pt x="1737056" y="6226544"/>
                  <a:pt x="1689761" y="6169213"/>
                </a:cubicBezTo>
                <a:cubicBezTo>
                  <a:pt x="1630749" y="6097349"/>
                  <a:pt x="1541837" y="6053672"/>
                  <a:pt x="1478896" y="5985339"/>
                </a:cubicBezTo>
                <a:cubicBezTo>
                  <a:pt x="1436049" y="5938329"/>
                  <a:pt x="1444159" y="5861397"/>
                  <a:pt x="1401301" y="5812556"/>
                </a:cubicBezTo>
                <a:cubicBezTo>
                  <a:pt x="1364843" y="5807465"/>
                  <a:pt x="1364260" y="5782626"/>
                  <a:pt x="1366727" y="5754025"/>
                </a:cubicBezTo>
                <a:cubicBezTo>
                  <a:pt x="1370242" y="5717016"/>
                  <a:pt x="1369594" y="5681190"/>
                  <a:pt x="1322162" y="5675933"/>
                </a:cubicBezTo>
                <a:cubicBezTo>
                  <a:pt x="1290323" y="5672523"/>
                  <a:pt x="1274222" y="5658657"/>
                  <a:pt x="1255441" y="5636766"/>
                </a:cubicBezTo>
                <a:cubicBezTo>
                  <a:pt x="1235994" y="5613328"/>
                  <a:pt x="1218314" y="5592186"/>
                  <a:pt x="1174527" y="5609837"/>
                </a:cubicBezTo>
                <a:cubicBezTo>
                  <a:pt x="1163363" y="5614649"/>
                  <a:pt x="1146236" y="5612853"/>
                  <a:pt x="1143757" y="5601682"/>
                </a:cubicBezTo>
                <a:cubicBezTo>
                  <a:pt x="1136553" y="5570518"/>
                  <a:pt x="1098283" y="5555806"/>
                  <a:pt x="1091312" y="5526988"/>
                </a:cubicBezTo>
                <a:cubicBezTo>
                  <a:pt x="1072635" y="5447529"/>
                  <a:pt x="1105987" y="5371345"/>
                  <a:pt x="1106598" y="5287855"/>
                </a:cubicBezTo>
                <a:cubicBezTo>
                  <a:pt x="1107210" y="5242306"/>
                  <a:pt x="1091405" y="5203834"/>
                  <a:pt x="1045625" y="5180731"/>
                </a:cubicBezTo>
                <a:cubicBezTo>
                  <a:pt x="1035499" y="5175305"/>
                  <a:pt x="1022470" y="5161338"/>
                  <a:pt x="1008224" y="5164419"/>
                </a:cubicBezTo>
                <a:cubicBezTo>
                  <a:pt x="939397" y="5178176"/>
                  <a:pt x="931548" y="5149126"/>
                  <a:pt x="927775" y="5104244"/>
                </a:cubicBezTo>
                <a:cubicBezTo>
                  <a:pt x="924712" y="5068234"/>
                  <a:pt x="912774" y="5053186"/>
                  <a:pt x="901630" y="5023720"/>
                </a:cubicBezTo>
                <a:cubicBezTo>
                  <a:pt x="892265" y="4998383"/>
                  <a:pt x="880550" y="4983850"/>
                  <a:pt x="913978" y="4958425"/>
                </a:cubicBezTo>
                <a:cubicBezTo>
                  <a:pt x="926211" y="4948869"/>
                  <a:pt x="942173" y="4938928"/>
                  <a:pt x="921243" y="4924696"/>
                </a:cubicBezTo>
                <a:cubicBezTo>
                  <a:pt x="907801" y="4915191"/>
                  <a:pt x="896975" y="4902722"/>
                  <a:pt x="871587" y="4914278"/>
                </a:cubicBezTo>
                <a:cubicBezTo>
                  <a:pt x="814676" y="4939422"/>
                  <a:pt x="785675" y="4933565"/>
                  <a:pt x="777263" y="4883339"/>
                </a:cubicBezTo>
                <a:cubicBezTo>
                  <a:pt x="772251" y="4851841"/>
                  <a:pt x="753428" y="4822626"/>
                  <a:pt x="734202" y="4799703"/>
                </a:cubicBezTo>
                <a:cubicBezTo>
                  <a:pt x="690889" y="4747999"/>
                  <a:pt x="704265" y="4708575"/>
                  <a:pt x="759915" y="4655213"/>
                </a:cubicBezTo>
                <a:cubicBezTo>
                  <a:pt x="756832" y="4653482"/>
                  <a:pt x="753972" y="4652267"/>
                  <a:pt x="753071" y="4648371"/>
                </a:cubicBezTo>
                <a:cubicBezTo>
                  <a:pt x="753071" y="4648371"/>
                  <a:pt x="755052" y="4649353"/>
                  <a:pt x="752192" y="4648138"/>
                </a:cubicBezTo>
                <a:cubicBezTo>
                  <a:pt x="748453" y="4646690"/>
                  <a:pt x="736855" y="4652301"/>
                  <a:pt x="728540" y="4656497"/>
                </a:cubicBezTo>
                <a:cubicBezTo>
                  <a:pt x="727884" y="4656780"/>
                  <a:pt x="726571" y="4657346"/>
                  <a:pt x="725034" y="4657397"/>
                </a:cubicBezTo>
                <a:cubicBezTo>
                  <a:pt x="705969" y="4661944"/>
                  <a:pt x="655360" y="4676415"/>
                  <a:pt x="672232" y="4634262"/>
                </a:cubicBezTo>
                <a:cubicBezTo>
                  <a:pt x="700586" y="4604292"/>
                  <a:pt x="738463" y="4589189"/>
                  <a:pt x="776085" y="4568077"/>
                </a:cubicBezTo>
                <a:cubicBezTo>
                  <a:pt x="793529" y="4548929"/>
                  <a:pt x="815868" y="4541136"/>
                  <a:pt x="837073" y="4527099"/>
                </a:cubicBezTo>
                <a:cubicBezTo>
                  <a:pt x="844942" y="4521871"/>
                  <a:pt x="849084" y="4517027"/>
                  <a:pt x="849921" y="4509935"/>
                </a:cubicBezTo>
                <a:cubicBezTo>
                  <a:pt x="850377" y="4512798"/>
                  <a:pt x="851489" y="4515379"/>
                  <a:pt x="851943" y="4518242"/>
                </a:cubicBezTo>
                <a:cubicBezTo>
                  <a:pt x="853014" y="4513497"/>
                  <a:pt x="852113" y="4509602"/>
                  <a:pt x="850556" y="4505989"/>
                </a:cubicBezTo>
                <a:cubicBezTo>
                  <a:pt x="851001" y="4507021"/>
                  <a:pt x="849476" y="4508902"/>
                  <a:pt x="849921" y="4509935"/>
                </a:cubicBezTo>
                <a:cubicBezTo>
                  <a:pt x="850556" y="4505989"/>
                  <a:pt x="847463" y="4502426"/>
                  <a:pt x="845906" y="4498814"/>
                </a:cubicBezTo>
                <a:cubicBezTo>
                  <a:pt x="844349" y="4495202"/>
                  <a:pt x="840153" y="4490890"/>
                  <a:pt x="836849" y="4488643"/>
                </a:cubicBezTo>
                <a:cubicBezTo>
                  <a:pt x="833322" y="4485879"/>
                  <a:pt x="825410" y="4483783"/>
                  <a:pt x="821681" y="4484166"/>
                </a:cubicBezTo>
                <a:cubicBezTo>
                  <a:pt x="713959" y="4488988"/>
                  <a:pt x="764165" y="4480808"/>
                  <a:pt x="796406" y="4439984"/>
                </a:cubicBezTo>
                <a:cubicBezTo>
                  <a:pt x="809042" y="4424135"/>
                  <a:pt x="799213" y="4432043"/>
                  <a:pt x="811436" y="4420655"/>
                </a:cubicBezTo>
                <a:cubicBezTo>
                  <a:pt x="810418" y="4396615"/>
                  <a:pt x="794414" y="4399230"/>
                  <a:pt x="765465" y="4402530"/>
                </a:cubicBezTo>
                <a:cubicBezTo>
                  <a:pt x="736517" y="4405828"/>
                  <a:pt x="719336" y="4394876"/>
                  <a:pt x="758092" y="4380006"/>
                </a:cubicBezTo>
                <a:cubicBezTo>
                  <a:pt x="759384" y="4375777"/>
                  <a:pt x="760454" y="4371032"/>
                  <a:pt x="761746" y="4366803"/>
                </a:cubicBezTo>
                <a:cubicBezTo>
                  <a:pt x="729927" y="4367056"/>
                  <a:pt x="697473" y="4371255"/>
                  <a:pt x="682188" y="4346633"/>
                </a:cubicBezTo>
                <a:cubicBezTo>
                  <a:pt x="663948" y="4342256"/>
                  <a:pt x="649278" y="4347967"/>
                  <a:pt x="631770" y="4356126"/>
                </a:cubicBezTo>
                <a:cubicBezTo>
                  <a:pt x="637141" y="4374007"/>
                  <a:pt x="641166" y="4386958"/>
                  <a:pt x="615788" y="4400346"/>
                </a:cubicBezTo>
                <a:cubicBezTo>
                  <a:pt x="604413" y="4406473"/>
                  <a:pt x="590844" y="4412934"/>
                  <a:pt x="580463" y="4401497"/>
                </a:cubicBezTo>
                <a:cubicBezTo>
                  <a:pt x="570083" y="4390061"/>
                  <a:pt x="556185" y="4377693"/>
                  <a:pt x="579138" y="4362291"/>
                </a:cubicBezTo>
                <a:cubicBezTo>
                  <a:pt x="583289" y="4359278"/>
                  <a:pt x="593988" y="4349770"/>
                  <a:pt x="593543" y="4348739"/>
                </a:cubicBezTo>
                <a:cubicBezTo>
                  <a:pt x="552400" y="4293038"/>
                  <a:pt x="603094" y="4293217"/>
                  <a:pt x="654518" y="4267990"/>
                </a:cubicBezTo>
                <a:cubicBezTo>
                  <a:pt x="667430" y="4261813"/>
                  <a:pt x="672027" y="4259831"/>
                  <a:pt x="684070" y="4255252"/>
                </a:cubicBezTo>
                <a:cubicBezTo>
                  <a:pt x="695647" y="4245978"/>
                  <a:pt x="707223" y="4236704"/>
                  <a:pt x="718577" y="4226914"/>
                </a:cubicBezTo>
                <a:cubicBezTo>
                  <a:pt x="727772" y="4222951"/>
                  <a:pt x="736308" y="4219271"/>
                  <a:pt x="745502" y="4215308"/>
                </a:cubicBezTo>
                <a:cubicBezTo>
                  <a:pt x="680029" y="4126646"/>
                  <a:pt x="610859" y="4043863"/>
                  <a:pt x="568794" y="3942663"/>
                </a:cubicBezTo>
                <a:cubicBezTo>
                  <a:pt x="565679" y="3935439"/>
                  <a:pt x="559939" y="3929345"/>
                  <a:pt x="559673" y="3921504"/>
                </a:cubicBezTo>
                <a:cubicBezTo>
                  <a:pt x="555932" y="3844175"/>
                  <a:pt x="558547" y="3841211"/>
                  <a:pt x="464755" y="3863894"/>
                </a:cubicBezTo>
                <a:cubicBezTo>
                  <a:pt x="503499" y="3809252"/>
                  <a:pt x="555018" y="3762566"/>
                  <a:pt x="521554" y="3706615"/>
                </a:cubicBezTo>
                <a:cubicBezTo>
                  <a:pt x="501387" y="3710413"/>
                  <a:pt x="486749" y="3721618"/>
                  <a:pt x="468595" y="3731892"/>
                </a:cubicBezTo>
                <a:cubicBezTo>
                  <a:pt x="467504" y="3732974"/>
                  <a:pt x="467313" y="3737952"/>
                  <a:pt x="468861" y="3739733"/>
                </a:cubicBezTo>
                <a:cubicBezTo>
                  <a:pt x="444339" y="3749691"/>
                  <a:pt x="432996" y="3761312"/>
                  <a:pt x="434139" y="3731446"/>
                </a:cubicBezTo>
                <a:cubicBezTo>
                  <a:pt x="454199" y="3709335"/>
                  <a:pt x="475584" y="3688490"/>
                  <a:pt x="495645" y="3666380"/>
                </a:cubicBezTo>
                <a:cubicBezTo>
                  <a:pt x="501300" y="3657822"/>
                  <a:pt x="507391" y="3648465"/>
                  <a:pt x="513046" y="3639908"/>
                </a:cubicBezTo>
                <a:cubicBezTo>
                  <a:pt x="504276" y="3641241"/>
                  <a:pt x="497265" y="3643039"/>
                  <a:pt x="488494" y="3644372"/>
                </a:cubicBezTo>
                <a:cubicBezTo>
                  <a:pt x="439379" y="3651468"/>
                  <a:pt x="407771" y="3650406"/>
                  <a:pt x="387582" y="3612599"/>
                </a:cubicBezTo>
                <a:cubicBezTo>
                  <a:pt x="392613" y="3609819"/>
                  <a:pt x="399202" y="3610651"/>
                  <a:pt x="401362" y="3604825"/>
                </a:cubicBezTo>
                <a:cubicBezTo>
                  <a:pt x="401139" y="3604309"/>
                  <a:pt x="400917" y="3603792"/>
                  <a:pt x="401351" y="3602993"/>
                </a:cubicBezTo>
                <a:cubicBezTo>
                  <a:pt x="402611" y="3593270"/>
                  <a:pt x="438920" y="3572723"/>
                  <a:pt x="416019" y="3559340"/>
                </a:cubicBezTo>
                <a:cubicBezTo>
                  <a:pt x="415140" y="3559107"/>
                  <a:pt x="413827" y="3559673"/>
                  <a:pt x="412514" y="3560239"/>
                </a:cubicBezTo>
                <a:cubicBezTo>
                  <a:pt x="415543" y="3552815"/>
                  <a:pt x="410999" y="3563952"/>
                  <a:pt x="412080" y="3561038"/>
                </a:cubicBezTo>
                <a:cubicBezTo>
                  <a:pt x="411857" y="3560522"/>
                  <a:pt x="412291" y="3559723"/>
                  <a:pt x="412291" y="3559723"/>
                </a:cubicBezTo>
                <a:cubicBezTo>
                  <a:pt x="411635" y="3560006"/>
                  <a:pt x="411857" y="3560522"/>
                  <a:pt x="411857" y="3560522"/>
                </a:cubicBezTo>
                <a:cubicBezTo>
                  <a:pt x="411422" y="3561322"/>
                  <a:pt x="411210" y="3562637"/>
                  <a:pt x="410342" y="3564235"/>
                </a:cubicBezTo>
                <a:cubicBezTo>
                  <a:pt x="403850" y="3579886"/>
                  <a:pt x="355043" y="3602148"/>
                  <a:pt x="332533" y="3580641"/>
                </a:cubicBezTo>
                <a:cubicBezTo>
                  <a:pt x="330097" y="3576795"/>
                  <a:pt x="330054" y="3569471"/>
                  <a:pt x="328275" y="3565342"/>
                </a:cubicBezTo>
                <a:cubicBezTo>
                  <a:pt x="326272" y="3560697"/>
                  <a:pt x="324715" y="3557084"/>
                  <a:pt x="322936" y="3552957"/>
                </a:cubicBezTo>
                <a:cubicBezTo>
                  <a:pt x="326876" y="3551258"/>
                  <a:pt x="330159" y="3549843"/>
                  <a:pt x="332998" y="3547395"/>
                </a:cubicBezTo>
                <a:cubicBezTo>
                  <a:pt x="332342" y="3547678"/>
                  <a:pt x="332119" y="3547162"/>
                  <a:pt x="332119" y="3547162"/>
                </a:cubicBezTo>
                <a:cubicBezTo>
                  <a:pt x="330139" y="3546180"/>
                  <a:pt x="328782" y="3539421"/>
                  <a:pt x="328983" y="3536274"/>
                </a:cubicBezTo>
                <a:cubicBezTo>
                  <a:pt x="313381" y="3532597"/>
                  <a:pt x="298435" y="3528635"/>
                  <a:pt x="283055" y="3525474"/>
                </a:cubicBezTo>
                <a:cubicBezTo>
                  <a:pt x="306633" y="3504295"/>
                  <a:pt x="337127" y="3502778"/>
                  <a:pt x="307786" y="3476260"/>
                </a:cubicBezTo>
                <a:cubicBezTo>
                  <a:pt x="293888" y="3463892"/>
                  <a:pt x="306715" y="3443064"/>
                  <a:pt x="318249" y="3426466"/>
                </a:cubicBezTo>
                <a:cubicBezTo>
                  <a:pt x="317592" y="3426749"/>
                  <a:pt x="317592" y="3426749"/>
                  <a:pt x="316936" y="3427032"/>
                </a:cubicBezTo>
                <a:cubicBezTo>
                  <a:pt x="305104" y="3430296"/>
                  <a:pt x="279662" y="3432695"/>
                  <a:pt x="269504" y="3421775"/>
                </a:cubicBezTo>
                <a:cubicBezTo>
                  <a:pt x="263594" y="3424322"/>
                  <a:pt x="258997" y="3426304"/>
                  <a:pt x="253743" y="3428569"/>
                </a:cubicBezTo>
                <a:cubicBezTo>
                  <a:pt x="248086" y="3399185"/>
                  <a:pt x="283622" y="3396719"/>
                  <a:pt x="295548" y="3371995"/>
                </a:cubicBezTo>
                <a:cubicBezTo>
                  <a:pt x="310842" y="3360507"/>
                  <a:pt x="326137" y="3349018"/>
                  <a:pt x="342088" y="3337246"/>
                </a:cubicBezTo>
                <a:cubicBezTo>
                  <a:pt x="341431" y="3337529"/>
                  <a:pt x="340552" y="3337296"/>
                  <a:pt x="343625" y="3337196"/>
                </a:cubicBezTo>
                <a:cubicBezTo>
                  <a:pt x="351081" y="3336430"/>
                  <a:pt x="370603" y="3334747"/>
                  <a:pt x="380908" y="3333364"/>
                </a:cubicBezTo>
                <a:cubicBezTo>
                  <a:pt x="380558" y="3310873"/>
                  <a:pt x="376098" y="3298719"/>
                  <a:pt x="346048" y="3301270"/>
                </a:cubicBezTo>
                <a:cubicBezTo>
                  <a:pt x="323678" y="3303569"/>
                  <a:pt x="298871" y="3302023"/>
                  <a:pt x="276045" y="3301459"/>
                </a:cubicBezTo>
                <a:cubicBezTo>
                  <a:pt x="270580" y="3305039"/>
                  <a:pt x="266650" y="3308569"/>
                  <a:pt x="261407" y="3312665"/>
                </a:cubicBezTo>
                <a:cubicBezTo>
                  <a:pt x="254459" y="3325451"/>
                  <a:pt x="242363" y="3320874"/>
                  <a:pt x="236622" y="3314782"/>
                </a:cubicBezTo>
                <a:cubicBezTo>
                  <a:pt x="223815" y="3301331"/>
                  <a:pt x="234079" y="3292623"/>
                  <a:pt x="244533" y="3278938"/>
                </a:cubicBezTo>
                <a:cubicBezTo>
                  <a:pt x="262920" y="3271011"/>
                  <a:pt x="290660" y="3248651"/>
                  <a:pt x="304791" y="3263366"/>
                </a:cubicBezTo>
                <a:cubicBezTo>
                  <a:pt x="303477" y="3263933"/>
                  <a:pt x="306104" y="3262800"/>
                  <a:pt x="305448" y="3263083"/>
                </a:cubicBezTo>
                <a:cubicBezTo>
                  <a:pt x="305448" y="3263083"/>
                  <a:pt x="305448" y="3263083"/>
                  <a:pt x="306104" y="3262800"/>
                </a:cubicBezTo>
                <a:cubicBezTo>
                  <a:pt x="311358" y="3260536"/>
                  <a:pt x="325815" y="3256138"/>
                  <a:pt x="332827" y="3254340"/>
                </a:cubicBezTo>
                <a:cubicBezTo>
                  <a:pt x="333654" y="3245417"/>
                  <a:pt x="333822" y="3236777"/>
                  <a:pt x="334648" y="3227854"/>
                </a:cubicBezTo>
                <a:cubicBezTo>
                  <a:pt x="296368" y="3211308"/>
                  <a:pt x="340260" y="3174030"/>
                  <a:pt x="307879" y="3153106"/>
                </a:cubicBezTo>
                <a:cubicBezTo>
                  <a:pt x="308758" y="3153339"/>
                  <a:pt x="310517" y="3153806"/>
                  <a:pt x="312274" y="3154271"/>
                </a:cubicBezTo>
                <a:cubicBezTo>
                  <a:pt x="309415" y="3153056"/>
                  <a:pt x="305899" y="3152124"/>
                  <a:pt x="302604" y="3151708"/>
                </a:cubicBezTo>
                <a:cubicBezTo>
                  <a:pt x="302827" y="3152224"/>
                  <a:pt x="302170" y="3152508"/>
                  <a:pt x="301736" y="3153307"/>
                </a:cubicBezTo>
                <a:cubicBezTo>
                  <a:pt x="274409" y="3171205"/>
                  <a:pt x="261116" y="3187339"/>
                  <a:pt x="231839" y="3171808"/>
                </a:cubicBezTo>
                <a:cubicBezTo>
                  <a:pt x="208463" y="3189841"/>
                  <a:pt x="195953" y="3189725"/>
                  <a:pt x="185731" y="3167817"/>
                </a:cubicBezTo>
                <a:cubicBezTo>
                  <a:pt x="195794" y="3162257"/>
                  <a:pt x="200581" y="3155297"/>
                  <a:pt x="203822" y="3146556"/>
                </a:cubicBezTo>
                <a:cubicBezTo>
                  <a:pt x="210633" y="3147904"/>
                  <a:pt x="199649" y="3145907"/>
                  <a:pt x="202943" y="3146323"/>
                </a:cubicBezTo>
                <a:cubicBezTo>
                  <a:pt x="205580" y="3147022"/>
                  <a:pt x="204701" y="3146789"/>
                  <a:pt x="203822" y="3146556"/>
                </a:cubicBezTo>
                <a:cubicBezTo>
                  <a:pt x="203165" y="3146840"/>
                  <a:pt x="202064" y="3146090"/>
                  <a:pt x="200528" y="3146140"/>
                </a:cubicBezTo>
                <a:cubicBezTo>
                  <a:pt x="179661" y="3142896"/>
                  <a:pt x="140724" y="3126634"/>
                  <a:pt x="132028" y="3102845"/>
                </a:cubicBezTo>
                <a:cubicBezTo>
                  <a:pt x="135088" y="3100914"/>
                  <a:pt x="140564" y="3099166"/>
                  <a:pt x="144282" y="3096951"/>
                </a:cubicBezTo>
                <a:cubicBezTo>
                  <a:pt x="147766" y="3092389"/>
                  <a:pt x="149482" y="3085530"/>
                  <a:pt x="154291" y="3082233"/>
                </a:cubicBezTo>
                <a:cubicBezTo>
                  <a:pt x="241726" y="3023125"/>
                  <a:pt x="204231" y="3028272"/>
                  <a:pt x="140115" y="2984311"/>
                </a:cubicBezTo>
                <a:cubicBezTo>
                  <a:pt x="139035" y="2987224"/>
                  <a:pt x="136016" y="2996481"/>
                  <a:pt x="134935" y="2999394"/>
                </a:cubicBezTo>
                <a:cubicBezTo>
                  <a:pt x="123772" y="3004206"/>
                  <a:pt x="115436" y="3004741"/>
                  <a:pt x="105098" y="3000629"/>
                </a:cubicBezTo>
                <a:cubicBezTo>
                  <a:pt x="111823" y="2987326"/>
                  <a:pt x="106527" y="2982267"/>
                  <a:pt x="91814" y="2980653"/>
                </a:cubicBezTo>
                <a:cubicBezTo>
                  <a:pt x="89600" y="2977323"/>
                  <a:pt x="87387" y="2973994"/>
                  <a:pt x="85173" y="2970665"/>
                </a:cubicBezTo>
                <a:cubicBezTo>
                  <a:pt x="78584" y="2969833"/>
                  <a:pt x="66075" y="2969717"/>
                  <a:pt x="62537" y="2965122"/>
                </a:cubicBezTo>
                <a:cubicBezTo>
                  <a:pt x="56563" y="2956683"/>
                  <a:pt x="65767" y="2954551"/>
                  <a:pt x="73637" y="2949323"/>
                </a:cubicBezTo>
                <a:cubicBezTo>
                  <a:pt x="51118" y="2925985"/>
                  <a:pt x="84832" y="2912064"/>
                  <a:pt x="91069" y="2890404"/>
                </a:cubicBezTo>
                <a:cubicBezTo>
                  <a:pt x="110408" y="2819648"/>
                  <a:pt x="62117" y="2779880"/>
                  <a:pt x="31737" y="2725660"/>
                </a:cubicBezTo>
                <a:cubicBezTo>
                  <a:pt x="39384" y="2719916"/>
                  <a:pt x="37604" y="2715788"/>
                  <a:pt x="30994" y="2711294"/>
                </a:cubicBezTo>
                <a:cubicBezTo>
                  <a:pt x="20370" y="2695679"/>
                  <a:pt x="10624" y="2680297"/>
                  <a:pt x="0" y="2664682"/>
                </a:cubicBezTo>
                <a:cubicBezTo>
                  <a:pt x="1525" y="2662801"/>
                  <a:pt x="4153" y="2661668"/>
                  <a:pt x="4142" y="2659837"/>
                </a:cubicBezTo>
                <a:cubicBezTo>
                  <a:pt x="11627" y="2588683"/>
                  <a:pt x="32747" y="2559997"/>
                  <a:pt x="113033" y="2516822"/>
                </a:cubicBezTo>
                <a:cubicBezTo>
                  <a:pt x="141473" y="2501502"/>
                  <a:pt x="138674" y="2435394"/>
                  <a:pt x="136767" y="2409289"/>
                </a:cubicBezTo>
                <a:cubicBezTo>
                  <a:pt x="135664" y="2408541"/>
                  <a:pt x="133472" y="2408874"/>
                  <a:pt x="131280" y="2409207"/>
                </a:cubicBezTo>
                <a:cubicBezTo>
                  <a:pt x="133662" y="2403896"/>
                  <a:pt x="129320" y="2411887"/>
                  <a:pt x="130623" y="2409490"/>
                </a:cubicBezTo>
                <a:cubicBezTo>
                  <a:pt x="130189" y="2410289"/>
                  <a:pt x="129754" y="2411088"/>
                  <a:pt x="129320" y="2411887"/>
                </a:cubicBezTo>
                <a:cubicBezTo>
                  <a:pt x="121503" y="2426272"/>
                  <a:pt x="107216" y="2459968"/>
                  <a:pt x="108858" y="2478231"/>
                </a:cubicBezTo>
                <a:cubicBezTo>
                  <a:pt x="111868" y="2505084"/>
                  <a:pt x="91363" y="2526163"/>
                  <a:pt x="59766" y="2526931"/>
                </a:cubicBezTo>
                <a:cubicBezTo>
                  <a:pt x="35192" y="2527733"/>
                  <a:pt x="18043" y="2522274"/>
                  <a:pt x="20288" y="2493157"/>
                </a:cubicBezTo>
                <a:cubicBezTo>
                  <a:pt x="23528" y="2446475"/>
                  <a:pt x="82979" y="2405549"/>
                  <a:pt x="114797" y="2367356"/>
                </a:cubicBezTo>
                <a:cubicBezTo>
                  <a:pt x="114797" y="2367356"/>
                  <a:pt x="109787" y="2373798"/>
                  <a:pt x="116978" y="2365191"/>
                </a:cubicBezTo>
                <a:cubicBezTo>
                  <a:pt x="125038" y="2354985"/>
                  <a:pt x="154419" y="2312946"/>
                  <a:pt x="161558" y="2295182"/>
                </a:cubicBezTo>
                <a:cubicBezTo>
                  <a:pt x="168220" y="2308833"/>
                  <a:pt x="167226" y="2326396"/>
                  <a:pt x="168635" y="2342313"/>
                </a:cubicBezTo>
                <a:cubicBezTo>
                  <a:pt x="175203" y="2339481"/>
                  <a:pt x="179142" y="2337783"/>
                  <a:pt x="186801" y="2333870"/>
                </a:cubicBezTo>
                <a:cubicBezTo>
                  <a:pt x="194459" y="2329957"/>
                  <a:pt x="196862" y="2328309"/>
                  <a:pt x="210643" y="2320533"/>
                </a:cubicBezTo>
                <a:cubicBezTo>
                  <a:pt x="209986" y="2320816"/>
                  <a:pt x="186154" y="2335985"/>
                  <a:pt x="210643" y="2320533"/>
                </a:cubicBezTo>
                <a:cubicBezTo>
                  <a:pt x="213047" y="2318884"/>
                  <a:pt x="215452" y="2317236"/>
                  <a:pt x="219169" y="2315021"/>
                </a:cubicBezTo>
                <a:cubicBezTo>
                  <a:pt x="276450" y="2278090"/>
                  <a:pt x="437616" y="2180469"/>
                  <a:pt x="534766" y="2169189"/>
                </a:cubicBezTo>
                <a:cubicBezTo>
                  <a:pt x="610710" y="2134005"/>
                  <a:pt x="678784" y="2104050"/>
                  <a:pt x="752780" y="2073377"/>
                </a:cubicBezTo>
                <a:cubicBezTo>
                  <a:pt x="783200" y="2059041"/>
                  <a:pt x="811492" y="2056024"/>
                  <a:pt x="843713" y="2049479"/>
                </a:cubicBezTo>
                <a:cubicBezTo>
                  <a:pt x="845270" y="2053092"/>
                  <a:pt x="847483" y="2056421"/>
                  <a:pt x="849041" y="2060033"/>
                </a:cubicBezTo>
                <a:cubicBezTo>
                  <a:pt x="862174" y="2054372"/>
                  <a:pt x="872448" y="2047495"/>
                  <a:pt x="887574" y="2044647"/>
                </a:cubicBezTo>
                <a:cubicBezTo>
                  <a:pt x="896291" y="2034158"/>
                  <a:pt x="949007" y="2004703"/>
                  <a:pt x="965606" y="2028758"/>
                </a:cubicBezTo>
                <a:cubicBezTo>
                  <a:pt x="1103184" y="1950483"/>
                  <a:pt x="1250147" y="1901208"/>
                  <a:pt x="1393520" y="1838183"/>
                </a:cubicBezTo>
                <a:cubicBezTo>
                  <a:pt x="1411261" y="1832370"/>
                  <a:pt x="1426344" y="1822198"/>
                  <a:pt x="1444318" y="1818733"/>
                </a:cubicBezTo>
                <a:cubicBezTo>
                  <a:pt x="1448915" y="1816751"/>
                  <a:pt x="1452411" y="1814021"/>
                  <a:pt x="1457230" y="1812555"/>
                </a:cubicBezTo>
                <a:cubicBezTo>
                  <a:pt x="1478700" y="1806360"/>
                  <a:pt x="1498856" y="1800732"/>
                  <a:pt x="1519649" y="1791157"/>
                </a:cubicBezTo>
                <a:cubicBezTo>
                  <a:pt x="1696915" y="1707402"/>
                  <a:pt x="1877508" y="1629557"/>
                  <a:pt x="2055653" y="1546034"/>
                </a:cubicBezTo>
                <a:cubicBezTo>
                  <a:pt x="2256539" y="1448425"/>
                  <a:pt x="2416458" y="1400297"/>
                  <a:pt x="2617789" y="1303721"/>
                </a:cubicBezTo>
                <a:cubicBezTo>
                  <a:pt x="2644268" y="1291083"/>
                  <a:pt x="2669668" y="1281358"/>
                  <a:pt x="2694378" y="1266423"/>
                </a:cubicBezTo>
                <a:cubicBezTo>
                  <a:pt x="2702471" y="1261710"/>
                  <a:pt x="2708582" y="1256016"/>
                  <a:pt x="2716674" y="1251304"/>
                </a:cubicBezTo>
                <a:cubicBezTo>
                  <a:pt x="2728050" y="1245177"/>
                  <a:pt x="2738769" y="1239332"/>
                  <a:pt x="2749710" y="1234004"/>
                </a:cubicBezTo>
                <a:cubicBezTo>
                  <a:pt x="2769336" y="1212693"/>
                  <a:pt x="2786390" y="1201670"/>
                  <a:pt x="2815169" y="1207011"/>
                </a:cubicBezTo>
                <a:cubicBezTo>
                  <a:pt x="2817795" y="1205879"/>
                  <a:pt x="2821524" y="1205496"/>
                  <a:pt x="2824151" y="1204363"/>
                </a:cubicBezTo>
                <a:cubicBezTo>
                  <a:pt x="2889397" y="1178686"/>
                  <a:pt x="2956901" y="1163664"/>
                  <a:pt x="3022380" y="1140334"/>
                </a:cubicBezTo>
                <a:cubicBezTo>
                  <a:pt x="3042705" y="1126066"/>
                  <a:pt x="3061283" y="1113161"/>
                  <a:pt x="3085614" y="1108182"/>
                </a:cubicBezTo>
                <a:cubicBezTo>
                  <a:pt x="3090856" y="1104086"/>
                  <a:pt x="3095665" y="1100789"/>
                  <a:pt x="3101353" y="1097725"/>
                </a:cubicBezTo>
                <a:cubicBezTo>
                  <a:pt x="3124104" y="1085470"/>
                  <a:pt x="3145776" y="1076128"/>
                  <a:pt x="3171197" y="1070066"/>
                </a:cubicBezTo>
                <a:cubicBezTo>
                  <a:pt x="3327005" y="1032277"/>
                  <a:pt x="3467475" y="960712"/>
                  <a:pt x="3612139" y="893457"/>
                </a:cubicBezTo>
                <a:cubicBezTo>
                  <a:pt x="3779724" y="805308"/>
                  <a:pt x="3950413" y="722552"/>
                  <a:pt x="4119332" y="637499"/>
                </a:cubicBezTo>
                <a:cubicBezTo>
                  <a:pt x="4176508" y="620196"/>
                  <a:pt x="4233461" y="602378"/>
                  <a:pt x="4290626" y="583244"/>
                </a:cubicBezTo>
                <a:cubicBezTo>
                  <a:pt x="4331976" y="561748"/>
                  <a:pt x="4428798" y="531639"/>
                  <a:pt x="4467712" y="506298"/>
                </a:cubicBezTo>
                <a:cubicBezTo>
                  <a:pt x="4522982" y="500832"/>
                  <a:pt x="4570465" y="477304"/>
                  <a:pt x="4621455" y="452876"/>
                </a:cubicBezTo>
                <a:cubicBezTo>
                  <a:pt x="4667413" y="431230"/>
                  <a:pt x="4706974" y="403774"/>
                  <a:pt x="4758727" y="397376"/>
                </a:cubicBezTo>
                <a:cubicBezTo>
                  <a:pt x="4780875" y="394561"/>
                  <a:pt x="4787124" y="374733"/>
                  <a:pt x="4795586" y="358234"/>
                </a:cubicBezTo>
                <a:cubicBezTo>
                  <a:pt x="4795586" y="358234"/>
                  <a:pt x="4795385" y="361380"/>
                  <a:pt x="4796020" y="357434"/>
                </a:cubicBezTo>
                <a:lnTo>
                  <a:pt x="4937825" y="288966"/>
                </a:lnTo>
                <a:cubicBezTo>
                  <a:pt x="4939582" y="289431"/>
                  <a:pt x="4941776" y="289097"/>
                  <a:pt x="4943534" y="289563"/>
                </a:cubicBezTo>
                <a:cubicBezTo>
                  <a:pt x="5014870" y="254531"/>
                  <a:pt x="5088115" y="245600"/>
                  <a:pt x="5146612" y="191622"/>
                </a:cubicBezTo>
                <a:lnTo>
                  <a:pt x="5104139" y="208707"/>
                </a:lnTo>
                <a:lnTo>
                  <a:pt x="5265856" y="130429"/>
                </a:lnTo>
                <a:cubicBezTo>
                  <a:pt x="5268494" y="131129"/>
                  <a:pt x="5281681" y="134624"/>
                  <a:pt x="5285198" y="135556"/>
                </a:cubicBezTo>
                <a:cubicBezTo>
                  <a:pt x="5290451" y="133291"/>
                  <a:pt x="5294826" y="130794"/>
                  <a:pt x="5300080" y="128529"/>
                </a:cubicBezTo>
                <a:cubicBezTo>
                  <a:pt x="5324705" y="98944"/>
                  <a:pt x="5343739" y="88903"/>
                  <a:pt x="5375230" y="107762"/>
                </a:cubicBezTo>
                <a:cubicBezTo>
                  <a:pt x="5375018" y="109077"/>
                  <a:pt x="5375463" y="110109"/>
                  <a:pt x="5375474" y="111940"/>
                </a:cubicBezTo>
                <a:cubicBezTo>
                  <a:pt x="5417079" y="96454"/>
                  <a:pt x="5457148" y="81018"/>
                  <a:pt x="5498086" y="63983"/>
                </a:cubicBezTo>
                <a:lnTo>
                  <a:pt x="5497972" y="64691"/>
                </a:lnTo>
                <a:lnTo>
                  <a:pt x="5497629" y="65634"/>
                </a:lnTo>
                <a:cubicBezTo>
                  <a:pt x="5496955" y="67683"/>
                  <a:pt x="5496471" y="69269"/>
                  <a:pt x="5497874" y="65299"/>
                </a:cubicBezTo>
                <a:cubicBezTo>
                  <a:pt x="5498742" y="63701"/>
                  <a:pt x="5499389" y="61586"/>
                  <a:pt x="5500469" y="58672"/>
                </a:cubicBezTo>
                <a:cubicBezTo>
                  <a:pt x="5508020" y="36447"/>
                  <a:pt x="5586200" y="8255"/>
                  <a:pt x="5620995" y="29361"/>
                </a:cubicBezTo>
                <a:cubicBezTo>
                  <a:pt x="5634119" y="21868"/>
                  <a:pt x="5643545" y="20253"/>
                  <a:pt x="5654550" y="25912"/>
                </a:cubicBezTo>
                <a:cubicBezTo>
                  <a:pt x="5657156" y="21117"/>
                  <a:pt x="5691707" y="104"/>
                  <a:pt x="5702469" y="1585"/>
                </a:cubicBezTo>
                <a:cubicBezTo>
                  <a:pt x="5695553" y="19865"/>
                  <a:pt x="5678690" y="25910"/>
                  <a:pt x="5659880" y="36466"/>
                </a:cubicBezTo>
                <a:cubicBezTo>
                  <a:pt x="5612205" y="64971"/>
                  <a:pt x="5570993" y="110275"/>
                  <a:pt x="5512832" y="109031"/>
                </a:cubicBezTo>
                <a:cubicBezTo>
                  <a:pt x="5512609" y="108515"/>
                  <a:pt x="5512609" y="108515"/>
                  <a:pt x="5513054" y="109547"/>
                </a:cubicBezTo>
                <a:cubicBezTo>
                  <a:pt x="5515046" y="112361"/>
                  <a:pt x="5521667" y="118686"/>
                  <a:pt x="5520162" y="124230"/>
                </a:cubicBezTo>
                <a:cubicBezTo>
                  <a:pt x="5521041" y="124463"/>
                  <a:pt x="5521041" y="124463"/>
                  <a:pt x="5521920" y="124696"/>
                </a:cubicBezTo>
                <a:cubicBezTo>
                  <a:pt x="5536421" y="127625"/>
                  <a:pt x="5560041" y="113772"/>
                  <a:pt x="5577104" y="104580"/>
                </a:cubicBezTo>
                <a:cubicBezTo>
                  <a:pt x="5608384" y="124755"/>
                  <a:pt x="5592201" y="172120"/>
                  <a:pt x="5648836" y="137304"/>
                </a:cubicBezTo>
                <a:lnTo>
                  <a:pt x="5649183" y="136665"/>
                </a:lnTo>
                <a:lnTo>
                  <a:pt x="5649691" y="138159"/>
                </a:lnTo>
                <a:cubicBezTo>
                  <a:pt x="5649606" y="137736"/>
                  <a:pt x="5649270" y="136504"/>
                  <a:pt x="5649270" y="136504"/>
                </a:cubicBezTo>
                <a:lnTo>
                  <a:pt x="5649183" y="136665"/>
                </a:lnTo>
                <a:lnTo>
                  <a:pt x="5648602" y="134956"/>
                </a:lnTo>
                <a:cubicBezTo>
                  <a:pt x="5645700" y="126417"/>
                  <a:pt x="5616009" y="115348"/>
                  <a:pt x="5643358" y="101112"/>
                </a:cubicBezTo>
                <a:cubicBezTo>
                  <a:pt x="5674689" y="92502"/>
                  <a:pt x="5678979" y="75354"/>
                  <a:pt x="5686954" y="50498"/>
                </a:cubicBezTo>
                <a:cubicBezTo>
                  <a:pt x="5686954" y="50498"/>
                  <a:pt x="5687610" y="50215"/>
                  <a:pt x="5687388" y="49699"/>
                </a:cubicBezTo>
                <a:cubicBezTo>
                  <a:pt x="5689558" y="45703"/>
                  <a:pt x="5702672" y="36379"/>
                  <a:pt x="5711230" y="36362"/>
                </a:cubicBezTo>
                <a:cubicBezTo>
                  <a:pt x="5711230" y="36362"/>
                  <a:pt x="5711452" y="36878"/>
                  <a:pt x="5711452" y="36878"/>
                </a:cubicBezTo>
                <a:cubicBezTo>
                  <a:pt x="5711452" y="36878"/>
                  <a:pt x="5711230" y="36362"/>
                  <a:pt x="5711441" y="35047"/>
                </a:cubicBezTo>
                <a:cubicBezTo>
                  <a:pt x="5711219" y="34530"/>
                  <a:pt x="5711219" y="34530"/>
                  <a:pt x="5711219" y="34530"/>
                </a:cubicBezTo>
                <a:cubicBezTo>
                  <a:pt x="5710997" y="34014"/>
                  <a:pt x="5711431" y="33215"/>
                  <a:pt x="5711208" y="32699"/>
                </a:cubicBezTo>
                <a:cubicBezTo>
                  <a:pt x="5712405" y="11989"/>
                  <a:pt x="5757473" y="-11722"/>
                  <a:pt x="5781529" y="11566"/>
                </a:cubicBezTo>
                <a:cubicBezTo>
                  <a:pt x="5782185" y="11283"/>
                  <a:pt x="5782185" y="11283"/>
                  <a:pt x="5782185" y="11283"/>
                </a:cubicBezTo>
                <a:cubicBezTo>
                  <a:pt x="5782185" y="11283"/>
                  <a:pt x="5782842" y="11000"/>
                  <a:pt x="5782842" y="11000"/>
                </a:cubicBezTo>
                <a:cubicBezTo>
                  <a:pt x="5787216" y="8502"/>
                  <a:pt x="5800530" y="-3968"/>
                  <a:pt x="5808241" y="1275"/>
                </a:cubicBezTo>
                <a:cubicBezTo>
                  <a:pt x="5808241" y="1275"/>
                  <a:pt x="5807304" y="456"/>
                  <a:pt x="5807083" y="16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xmlns="" id="{CAE419AE-55FB-4A23-92A6-4D0346297DD0}"/>
              </a:ext>
            </a:extLst>
          </p:cNvPr>
          <p:cNvSpPr/>
          <p:nvPr/>
        </p:nvSpPr>
        <p:spPr>
          <a:xfrm rot="20200871">
            <a:off x="11439867" y="1928198"/>
            <a:ext cx="14302" cy="5620"/>
          </a:xfrm>
          <a:custGeom>
            <a:avLst/>
            <a:gdLst>
              <a:gd name="connsiteX0" fmla="*/ 1652 w 14302"/>
              <a:gd name="connsiteY0" fmla="*/ 10677 h 5619"/>
              <a:gd name="connsiteX1" fmla="*/ 1652 w 14302"/>
              <a:gd name="connsiteY1" fmla="*/ 10677 h 5619"/>
              <a:gd name="connsiteX2" fmla="*/ 1652 w 14302"/>
              <a:gd name="connsiteY2" fmla="*/ 10677 h 5619"/>
              <a:gd name="connsiteX3" fmla="*/ 3797 w 14302"/>
              <a:gd name="connsiteY3" fmla="*/ 10677 h 5619"/>
              <a:gd name="connsiteX4" fmla="*/ 15238 w 14302"/>
              <a:gd name="connsiteY4" fmla="*/ 10116 h 5619"/>
              <a:gd name="connsiteX5" fmla="*/ 19529 w 14302"/>
              <a:gd name="connsiteY5" fmla="*/ 0 h 5619"/>
              <a:gd name="connsiteX6" fmla="*/ 1652 w 14302"/>
              <a:gd name="connsiteY6" fmla="*/ 562 h 5619"/>
              <a:gd name="connsiteX7" fmla="*/ 1652 w 14302"/>
              <a:gd name="connsiteY7" fmla="*/ 10677 h 5619"/>
              <a:gd name="connsiteX8" fmla="*/ 1652 w 14302"/>
              <a:gd name="connsiteY8" fmla="*/ 10677 h 5619"/>
              <a:gd name="connsiteX9" fmla="*/ 1652 w 14302"/>
              <a:gd name="connsiteY9" fmla="*/ 10677 h 5619"/>
              <a:gd name="connsiteX10" fmla="*/ 1652 w 14302"/>
              <a:gd name="connsiteY10" fmla="*/ 10677 h 5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302" h="5619">
                <a:moveTo>
                  <a:pt x="1652" y="10677"/>
                </a:moveTo>
                <a:cubicBezTo>
                  <a:pt x="1652" y="10677"/>
                  <a:pt x="1652" y="10677"/>
                  <a:pt x="1652" y="10677"/>
                </a:cubicBezTo>
                <a:cubicBezTo>
                  <a:pt x="2367" y="10677"/>
                  <a:pt x="2367" y="10677"/>
                  <a:pt x="1652" y="10677"/>
                </a:cubicBezTo>
                <a:cubicBezTo>
                  <a:pt x="2367" y="10677"/>
                  <a:pt x="3082" y="10677"/>
                  <a:pt x="3797" y="10677"/>
                </a:cubicBezTo>
                <a:cubicBezTo>
                  <a:pt x="6657" y="10677"/>
                  <a:pt x="10948" y="10116"/>
                  <a:pt x="15238" y="10116"/>
                </a:cubicBezTo>
                <a:cubicBezTo>
                  <a:pt x="17384" y="7306"/>
                  <a:pt x="18814" y="3934"/>
                  <a:pt x="19529" y="0"/>
                </a:cubicBezTo>
                <a:cubicBezTo>
                  <a:pt x="15238" y="562"/>
                  <a:pt x="8803" y="1124"/>
                  <a:pt x="1652" y="562"/>
                </a:cubicBezTo>
                <a:cubicBezTo>
                  <a:pt x="2367" y="3372"/>
                  <a:pt x="2367" y="6744"/>
                  <a:pt x="1652" y="10677"/>
                </a:cubicBezTo>
                <a:cubicBezTo>
                  <a:pt x="1652" y="10677"/>
                  <a:pt x="936" y="10677"/>
                  <a:pt x="1652" y="10677"/>
                </a:cubicBezTo>
                <a:cubicBezTo>
                  <a:pt x="-1209" y="10677"/>
                  <a:pt x="221" y="10677"/>
                  <a:pt x="1652" y="10677"/>
                </a:cubicBezTo>
                <a:cubicBezTo>
                  <a:pt x="936" y="10677"/>
                  <a:pt x="1652" y="10677"/>
                  <a:pt x="1652" y="10677"/>
                </a:cubicBezTo>
                <a:close/>
              </a:path>
            </a:pathLst>
          </a:custGeom>
          <a:solidFill>
            <a:srgbClr val="2E2E2E"/>
          </a:solidFill>
          <a:ln w="714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xmlns="" id="{FCA84799-6988-49EB-B6E3-D3585F3A9AAF}"/>
              </a:ext>
            </a:extLst>
          </p:cNvPr>
          <p:cNvSpPr/>
          <p:nvPr/>
        </p:nvSpPr>
        <p:spPr>
          <a:xfrm rot="20200871">
            <a:off x="11117362" y="1557773"/>
            <a:ext cx="7151" cy="562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  <a:gd name="connsiteX2" fmla="*/ 0 w 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2E2E2E"/>
          </a:solidFill>
          <a:ln w="714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71CE3D8A-1B5C-4F24-8871-9EBD2A379B6C}"/>
              </a:ext>
            </a:extLst>
          </p:cNvPr>
          <p:cNvSpPr/>
          <p:nvPr/>
        </p:nvSpPr>
        <p:spPr>
          <a:xfrm rot="20200871">
            <a:off x="11242730" y="2035206"/>
            <a:ext cx="7151" cy="5620"/>
          </a:xfrm>
          <a:custGeom>
            <a:avLst/>
            <a:gdLst>
              <a:gd name="connsiteX0" fmla="*/ 206 w 0"/>
              <a:gd name="connsiteY0" fmla="*/ 3101 h 0"/>
              <a:gd name="connsiteX1" fmla="*/ 206 w 0"/>
              <a:gd name="connsiteY1" fmla="*/ 1415 h 0"/>
              <a:gd name="connsiteX2" fmla="*/ 206 w 0"/>
              <a:gd name="connsiteY2" fmla="*/ 3101 h 0"/>
              <a:gd name="connsiteX3" fmla="*/ 206 w 0"/>
              <a:gd name="connsiteY3" fmla="*/ 3101 h 0"/>
              <a:gd name="connsiteX4" fmla="*/ 206 w 0"/>
              <a:gd name="connsiteY4" fmla="*/ 3101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>
                <a:moveTo>
                  <a:pt x="206" y="3101"/>
                </a:moveTo>
                <a:cubicBezTo>
                  <a:pt x="206" y="2539"/>
                  <a:pt x="206" y="1977"/>
                  <a:pt x="206" y="1415"/>
                </a:cubicBezTo>
                <a:cubicBezTo>
                  <a:pt x="206" y="1977"/>
                  <a:pt x="206" y="2539"/>
                  <a:pt x="206" y="3101"/>
                </a:cubicBezTo>
                <a:cubicBezTo>
                  <a:pt x="206" y="2539"/>
                  <a:pt x="206" y="2539"/>
                  <a:pt x="206" y="3101"/>
                </a:cubicBezTo>
                <a:cubicBezTo>
                  <a:pt x="-509" y="-5329"/>
                  <a:pt x="922" y="6473"/>
                  <a:pt x="206" y="3101"/>
                </a:cubicBezTo>
                <a:close/>
              </a:path>
            </a:pathLst>
          </a:custGeom>
          <a:solidFill>
            <a:srgbClr val="2E2E2E"/>
          </a:solidFill>
          <a:ln w="714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AC7ABED8-D0C2-43E1-9839-59D8A79F466E}"/>
              </a:ext>
            </a:extLst>
          </p:cNvPr>
          <p:cNvSpPr/>
          <p:nvPr userDrawn="1"/>
        </p:nvSpPr>
        <p:spPr>
          <a:xfrm>
            <a:off x="11080433" y="4475833"/>
            <a:ext cx="935662" cy="2382167"/>
          </a:xfrm>
          <a:custGeom>
            <a:avLst/>
            <a:gdLst>
              <a:gd name="connsiteX0" fmla="*/ 479172 w 935662"/>
              <a:gd name="connsiteY0" fmla="*/ 1200107 h 2382167"/>
              <a:gd name="connsiteX1" fmla="*/ 483528 w 935662"/>
              <a:gd name="connsiteY1" fmla="*/ 1206953 h 2382167"/>
              <a:gd name="connsiteX2" fmla="*/ 505621 w 935662"/>
              <a:gd name="connsiteY2" fmla="*/ 1267938 h 2382167"/>
              <a:gd name="connsiteX3" fmla="*/ 488506 w 935662"/>
              <a:gd name="connsiteY3" fmla="*/ 1337946 h 2382167"/>
              <a:gd name="connsiteX4" fmla="*/ 459258 w 935662"/>
              <a:gd name="connsiteY4" fmla="*/ 1367817 h 2382167"/>
              <a:gd name="connsiteX5" fmla="*/ 426586 w 935662"/>
              <a:gd name="connsiteY5" fmla="*/ 1407956 h 2382167"/>
              <a:gd name="connsiteX6" fmla="*/ 411339 w 935662"/>
              <a:gd name="connsiteY6" fmla="*/ 1343547 h 2382167"/>
              <a:gd name="connsiteX7" fmla="*/ 410718 w 935662"/>
              <a:gd name="connsiteY7" fmla="*/ 1320523 h 2382167"/>
              <a:gd name="connsiteX8" fmla="*/ 441521 w 935662"/>
              <a:gd name="connsiteY8" fmla="*/ 1251136 h 2382167"/>
              <a:gd name="connsiteX9" fmla="*/ 479172 w 935662"/>
              <a:gd name="connsiteY9" fmla="*/ 1200107 h 2382167"/>
              <a:gd name="connsiteX10" fmla="*/ 0 w 935662"/>
              <a:gd name="connsiteY10" fmla="*/ 1198862 h 2382167"/>
              <a:gd name="connsiteX11" fmla="*/ 42006 w 935662"/>
              <a:gd name="connsiteY11" fmla="*/ 1234334 h 2382167"/>
              <a:gd name="connsiteX12" fmla="*/ 252032 w 935662"/>
              <a:gd name="connsiteY12" fmla="*/ 1450894 h 2382167"/>
              <a:gd name="connsiteX13" fmla="*/ 439968 w 935662"/>
              <a:gd name="connsiteY13" fmla="*/ 1844810 h 2382167"/>
              <a:gd name="connsiteX14" fmla="*/ 444325 w 935662"/>
              <a:gd name="connsiteY14" fmla="*/ 1865036 h 2382167"/>
              <a:gd name="connsiteX15" fmla="*/ 444012 w 935662"/>
              <a:gd name="connsiteY15" fmla="*/ 1865347 h 2382167"/>
              <a:gd name="connsiteX16" fmla="*/ 395473 w 935662"/>
              <a:gd name="connsiteY16" fmla="*/ 1757687 h 2382167"/>
              <a:gd name="connsiteX17" fmla="*/ 251722 w 935662"/>
              <a:gd name="connsiteY17" fmla="*/ 1529304 h 2382167"/>
              <a:gd name="connsiteX18" fmla="*/ 4356 w 935662"/>
              <a:gd name="connsiteY18" fmla="*/ 1207575 h 2382167"/>
              <a:gd name="connsiteX19" fmla="*/ 0 w 935662"/>
              <a:gd name="connsiteY19" fmla="*/ 1198862 h 2382167"/>
              <a:gd name="connsiteX20" fmla="*/ 440901 w 935662"/>
              <a:gd name="connsiteY20" fmla="*/ 1077825 h 2382167"/>
              <a:gd name="connsiteX21" fmla="*/ 471394 w 935662"/>
              <a:gd name="connsiteY21" fmla="*/ 1163081 h 2382167"/>
              <a:gd name="connsiteX22" fmla="*/ 455836 w 935662"/>
              <a:gd name="connsiteY22" fmla="*/ 1213797 h 2382167"/>
              <a:gd name="connsiteX23" fmla="*/ 431256 w 935662"/>
              <a:gd name="connsiteY23" fmla="*/ 1240868 h 2382167"/>
              <a:gd name="connsiteX24" fmla="*/ 392671 w 935662"/>
              <a:gd name="connsiteY24" fmla="*/ 1288785 h 2382167"/>
              <a:gd name="connsiteX25" fmla="*/ 376180 w 935662"/>
              <a:gd name="connsiteY25" fmla="*/ 1183616 h 2382167"/>
              <a:gd name="connsiteX26" fmla="*/ 401073 w 935662"/>
              <a:gd name="connsiteY26" fmla="*/ 1135388 h 2382167"/>
              <a:gd name="connsiteX27" fmla="*/ 440901 w 935662"/>
              <a:gd name="connsiteY27" fmla="*/ 1077825 h 2382167"/>
              <a:gd name="connsiteX28" fmla="*/ 925984 w 935662"/>
              <a:gd name="connsiteY28" fmla="*/ 976078 h 2382167"/>
              <a:gd name="connsiteX29" fmla="*/ 930028 w 935662"/>
              <a:gd name="connsiteY29" fmla="*/ 1017460 h 2382167"/>
              <a:gd name="connsiteX30" fmla="*/ 929406 w 935662"/>
              <a:gd name="connsiteY30" fmla="*/ 1089648 h 2382167"/>
              <a:gd name="connsiteX31" fmla="*/ 883978 w 935662"/>
              <a:gd name="connsiteY31" fmla="*/ 1159347 h 2382167"/>
              <a:gd name="connsiteX32" fmla="*/ 862197 w 935662"/>
              <a:gd name="connsiteY32" fmla="*/ 1171792 h 2382167"/>
              <a:gd name="connsiteX33" fmla="*/ 768230 w 935662"/>
              <a:gd name="connsiteY33" fmla="*/ 1232777 h 2382167"/>
              <a:gd name="connsiteX34" fmla="*/ 774453 w 935662"/>
              <a:gd name="connsiteY34" fmla="*/ 1139744 h 2382167"/>
              <a:gd name="connsiteX35" fmla="*/ 777253 w 935662"/>
              <a:gd name="connsiteY35" fmla="*/ 1128542 h 2382167"/>
              <a:gd name="connsiteX36" fmla="*/ 869977 w 935662"/>
              <a:gd name="connsiteY36" fmla="*/ 1020884 h 2382167"/>
              <a:gd name="connsiteX37" fmla="*/ 916650 w 935662"/>
              <a:gd name="connsiteY37" fmla="*/ 986036 h 2382167"/>
              <a:gd name="connsiteX38" fmla="*/ 925984 w 935662"/>
              <a:gd name="connsiteY38" fmla="*/ 976078 h 2382167"/>
              <a:gd name="connsiteX39" fmla="*/ 602076 w 935662"/>
              <a:gd name="connsiteY39" fmla="*/ 975456 h 2382167"/>
              <a:gd name="connsiteX40" fmla="*/ 611099 w 935662"/>
              <a:gd name="connsiteY40" fmla="*/ 985725 h 2382167"/>
              <a:gd name="connsiteX41" fmla="*/ 653415 w 935662"/>
              <a:gd name="connsiteY41" fmla="*/ 1020573 h 2382167"/>
              <a:gd name="connsiteX42" fmla="*/ 748316 w 935662"/>
              <a:gd name="connsiteY42" fmla="*/ 1149701 h 2382167"/>
              <a:gd name="connsiteX43" fmla="*/ 750183 w 935662"/>
              <a:gd name="connsiteY43" fmla="*/ 1237756 h 2382167"/>
              <a:gd name="connsiteX44" fmla="*/ 666172 w 935662"/>
              <a:gd name="connsiteY44" fmla="*/ 1177704 h 2382167"/>
              <a:gd name="connsiteX45" fmla="*/ 661505 w 935662"/>
              <a:gd name="connsiteY45" fmla="*/ 1175214 h 2382167"/>
              <a:gd name="connsiteX46" fmla="*/ 593674 w 935662"/>
              <a:gd name="connsiteY46" fmla="*/ 1052621 h 2382167"/>
              <a:gd name="connsiteX47" fmla="*/ 602076 w 935662"/>
              <a:gd name="connsiteY47" fmla="*/ 975456 h 2382167"/>
              <a:gd name="connsiteX48" fmla="*/ 406363 w 935662"/>
              <a:gd name="connsiteY48" fmla="*/ 966743 h 2382167"/>
              <a:gd name="connsiteX49" fmla="*/ 436234 w 935662"/>
              <a:gd name="connsiteY49" fmla="*/ 1046709 h 2382167"/>
              <a:gd name="connsiteX50" fmla="*/ 416632 w 935662"/>
              <a:gd name="connsiteY50" fmla="*/ 1104271 h 2382167"/>
              <a:gd name="connsiteX51" fmla="*/ 381471 w 935662"/>
              <a:gd name="connsiteY51" fmla="*/ 1142855 h 2382167"/>
              <a:gd name="connsiteX52" fmla="*/ 358757 w 935662"/>
              <a:gd name="connsiteY52" fmla="*/ 1174903 h 2382167"/>
              <a:gd name="connsiteX53" fmla="*/ 341955 w 935662"/>
              <a:gd name="connsiteY53" fmla="*/ 1111428 h 2382167"/>
              <a:gd name="connsiteX54" fmla="*/ 340399 w 935662"/>
              <a:gd name="connsiteY54" fmla="*/ 1089647 h 2382167"/>
              <a:gd name="connsiteX55" fmla="*/ 370271 w 935662"/>
              <a:gd name="connsiteY55" fmla="*/ 1016838 h 2382167"/>
              <a:gd name="connsiteX56" fmla="*/ 406363 w 935662"/>
              <a:gd name="connsiteY56" fmla="*/ 966743 h 2382167"/>
              <a:gd name="connsiteX57" fmla="*/ 371203 w 935662"/>
              <a:gd name="connsiteY57" fmla="*/ 848818 h 2382167"/>
              <a:gd name="connsiteX58" fmla="*/ 394850 w 935662"/>
              <a:gd name="connsiteY58" fmla="*/ 909803 h 2382167"/>
              <a:gd name="connsiteX59" fmla="*/ 376492 w 935662"/>
              <a:gd name="connsiteY59" fmla="*/ 994748 h 2382167"/>
              <a:gd name="connsiteX60" fmla="*/ 319863 w 935662"/>
              <a:gd name="connsiteY60" fmla="*/ 1059778 h 2382167"/>
              <a:gd name="connsiteX61" fmla="*/ 306483 w 935662"/>
              <a:gd name="connsiteY61" fmla="*/ 1004704 h 2382167"/>
              <a:gd name="connsiteX62" fmla="*/ 304303 w 935662"/>
              <a:gd name="connsiteY62" fmla="*/ 985101 h 2382167"/>
              <a:gd name="connsiteX63" fmla="*/ 339776 w 935662"/>
              <a:gd name="connsiteY63" fmla="*/ 895802 h 2382167"/>
              <a:gd name="connsiteX64" fmla="*/ 365291 w 935662"/>
              <a:gd name="connsiteY64" fmla="*/ 860642 h 2382167"/>
              <a:gd name="connsiteX65" fmla="*/ 371203 w 935662"/>
              <a:gd name="connsiteY65" fmla="*/ 848818 h 2382167"/>
              <a:gd name="connsiteX66" fmla="*/ 925670 w 935662"/>
              <a:gd name="connsiteY66" fmla="*/ 804322 h 2382167"/>
              <a:gd name="connsiteX67" fmla="*/ 930027 w 935662"/>
              <a:gd name="connsiteY67" fmla="*/ 838549 h 2382167"/>
              <a:gd name="connsiteX68" fmla="*/ 931582 w 935662"/>
              <a:gd name="connsiteY68" fmla="*/ 913848 h 2382167"/>
              <a:gd name="connsiteX69" fmla="*/ 888021 w 935662"/>
              <a:gd name="connsiteY69" fmla="*/ 985722 h 2382167"/>
              <a:gd name="connsiteX70" fmla="*/ 871843 w 935662"/>
              <a:gd name="connsiteY70" fmla="*/ 995680 h 2382167"/>
              <a:gd name="connsiteX71" fmla="*/ 774141 w 935662"/>
              <a:gd name="connsiteY71" fmla="*/ 1062576 h 2382167"/>
              <a:gd name="connsiteX72" fmla="*/ 795610 w 935662"/>
              <a:gd name="connsiteY72" fmla="*/ 912603 h 2382167"/>
              <a:gd name="connsiteX73" fmla="*/ 852240 w 935662"/>
              <a:gd name="connsiteY73" fmla="*/ 857528 h 2382167"/>
              <a:gd name="connsiteX74" fmla="*/ 925670 w 935662"/>
              <a:gd name="connsiteY74" fmla="*/ 804322 h 2382167"/>
              <a:gd name="connsiteX75" fmla="*/ 334798 w 935662"/>
              <a:gd name="connsiteY75" fmla="*/ 734625 h 2382167"/>
              <a:gd name="connsiteX76" fmla="*/ 360625 w 935662"/>
              <a:gd name="connsiteY76" fmla="*/ 804323 h 2382167"/>
              <a:gd name="connsiteX77" fmla="*/ 343511 w 935662"/>
              <a:gd name="connsiteY77" fmla="*/ 877131 h 2382167"/>
              <a:gd name="connsiteX78" fmla="*/ 303060 w 935662"/>
              <a:gd name="connsiteY78" fmla="*/ 922248 h 2382167"/>
              <a:gd name="connsiteX79" fmla="*/ 286257 w 935662"/>
              <a:gd name="connsiteY79" fmla="*/ 947452 h 2382167"/>
              <a:gd name="connsiteX80" fmla="*/ 268521 w 935662"/>
              <a:gd name="connsiteY80" fmla="*/ 877755 h 2382167"/>
              <a:gd name="connsiteX81" fmla="*/ 307416 w 935662"/>
              <a:gd name="connsiteY81" fmla="*/ 778497 h 2382167"/>
              <a:gd name="connsiteX82" fmla="*/ 328886 w 935662"/>
              <a:gd name="connsiteY82" fmla="*/ 748005 h 2382167"/>
              <a:gd name="connsiteX83" fmla="*/ 334798 w 935662"/>
              <a:gd name="connsiteY83" fmla="*/ 734625 h 2382167"/>
              <a:gd name="connsiteX84" fmla="*/ 350355 w 935662"/>
              <a:gd name="connsiteY84" fmla="*/ 650927 h 2382167"/>
              <a:gd name="connsiteX85" fmla="*/ 403872 w 935662"/>
              <a:gd name="connsiteY85" fmla="*/ 737116 h 2382167"/>
              <a:gd name="connsiteX86" fmla="*/ 607677 w 935662"/>
              <a:gd name="connsiteY86" fmla="*/ 1171793 h 2382167"/>
              <a:gd name="connsiteX87" fmla="*/ 667105 w 935662"/>
              <a:gd name="connsiteY87" fmla="*/ 1614562 h 2382167"/>
              <a:gd name="connsiteX88" fmla="*/ 660261 w 935662"/>
              <a:gd name="connsiteY88" fmla="*/ 1715062 h 2382167"/>
              <a:gd name="connsiteX89" fmla="*/ 658082 w 935662"/>
              <a:gd name="connsiteY89" fmla="*/ 1725330 h 2382167"/>
              <a:gd name="connsiteX90" fmla="*/ 650925 w 935662"/>
              <a:gd name="connsiteY90" fmla="*/ 1643498 h 2382167"/>
              <a:gd name="connsiteX91" fmla="*/ 576250 w 935662"/>
              <a:gd name="connsiteY91" fmla="*/ 1287231 h 2382167"/>
              <a:gd name="connsiteX92" fmla="*/ 355333 w 935662"/>
              <a:gd name="connsiteY92" fmla="*/ 671151 h 2382167"/>
              <a:gd name="connsiteX93" fmla="*/ 350355 w 935662"/>
              <a:gd name="connsiteY93" fmla="*/ 650927 h 2382167"/>
              <a:gd name="connsiteX94" fmla="*/ 605500 w 935662"/>
              <a:gd name="connsiteY94" fmla="*/ 643770 h 2382167"/>
              <a:gd name="connsiteX95" fmla="*/ 614523 w 935662"/>
              <a:gd name="connsiteY95" fmla="*/ 653728 h 2382167"/>
              <a:gd name="connsiteX96" fmla="*/ 663684 w 935662"/>
              <a:gd name="connsiteY96" fmla="*/ 690132 h 2382167"/>
              <a:gd name="connsiteX97" fmla="*/ 704444 w 935662"/>
              <a:gd name="connsiteY97" fmla="*/ 713468 h 2382167"/>
              <a:gd name="connsiteX98" fmla="*/ 742405 w 935662"/>
              <a:gd name="connsiteY98" fmla="*/ 771030 h 2382167"/>
              <a:gd name="connsiteX99" fmla="*/ 757653 w 935662"/>
              <a:gd name="connsiteY99" fmla="*/ 892069 h 2382167"/>
              <a:gd name="connsiteX100" fmla="*/ 756718 w 935662"/>
              <a:gd name="connsiteY100" fmla="*/ 900469 h 2382167"/>
              <a:gd name="connsiteX101" fmla="*/ 751117 w 935662"/>
              <a:gd name="connsiteY101" fmla="*/ 895802 h 2382167"/>
              <a:gd name="connsiteX102" fmla="*/ 688887 w 935662"/>
              <a:gd name="connsiteY102" fmla="*/ 851930 h 2382167"/>
              <a:gd name="connsiteX103" fmla="*/ 666795 w 935662"/>
              <a:gd name="connsiteY103" fmla="*/ 840106 h 2382167"/>
              <a:gd name="connsiteX104" fmla="*/ 596787 w 935662"/>
              <a:gd name="connsiteY104" fmla="*/ 713157 h 2382167"/>
              <a:gd name="connsiteX105" fmla="*/ 603010 w 935662"/>
              <a:gd name="connsiteY105" fmla="*/ 644392 h 2382167"/>
              <a:gd name="connsiteX106" fmla="*/ 605500 w 935662"/>
              <a:gd name="connsiteY106" fmla="*/ 643770 h 2382167"/>
              <a:gd name="connsiteX107" fmla="*/ 926604 w 935662"/>
              <a:gd name="connsiteY107" fmla="*/ 634746 h 2382167"/>
              <a:gd name="connsiteX108" fmla="*/ 929094 w 935662"/>
              <a:gd name="connsiteY108" fmla="*/ 643148 h 2382167"/>
              <a:gd name="connsiteX109" fmla="*/ 935628 w 935662"/>
              <a:gd name="connsiteY109" fmla="*/ 729647 h 2382167"/>
              <a:gd name="connsiteX110" fmla="*/ 882732 w 935662"/>
              <a:gd name="connsiteY110" fmla="*/ 823303 h 2382167"/>
              <a:gd name="connsiteX111" fmla="*/ 857218 w 935662"/>
              <a:gd name="connsiteY111" fmla="*/ 837615 h 2382167"/>
              <a:gd name="connsiteX112" fmla="*/ 776942 w 935662"/>
              <a:gd name="connsiteY112" fmla="*/ 894245 h 2382167"/>
              <a:gd name="connsiteX113" fmla="*/ 790321 w 935662"/>
              <a:gd name="connsiteY113" fmla="*/ 765430 h 2382167"/>
              <a:gd name="connsiteX114" fmla="*/ 852862 w 935662"/>
              <a:gd name="connsiteY114" fmla="*/ 690753 h 2382167"/>
              <a:gd name="connsiteX115" fmla="*/ 926604 w 935662"/>
              <a:gd name="connsiteY115" fmla="*/ 634746 h 2382167"/>
              <a:gd name="connsiteX116" fmla="*/ 299016 w 935662"/>
              <a:gd name="connsiteY116" fmla="*/ 626345 h 2382167"/>
              <a:gd name="connsiteX117" fmla="*/ 324220 w 935662"/>
              <a:gd name="connsiteY117" fmla="*/ 723736 h 2382167"/>
              <a:gd name="connsiteX118" fmla="*/ 296839 w 935662"/>
              <a:gd name="connsiteY118" fmla="*/ 775387 h 2382167"/>
              <a:gd name="connsiteX119" fmla="*/ 252964 w 935662"/>
              <a:gd name="connsiteY119" fmla="*/ 842907 h 2382167"/>
              <a:gd name="connsiteX120" fmla="*/ 275368 w 935662"/>
              <a:gd name="connsiteY120" fmla="*/ 660572 h 2382167"/>
              <a:gd name="connsiteX121" fmla="*/ 299016 w 935662"/>
              <a:gd name="connsiteY121" fmla="*/ 626345 h 2382167"/>
              <a:gd name="connsiteX122" fmla="*/ 148729 w 935662"/>
              <a:gd name="connsiteY122" fmla="*/ 563493 h 2382167"/>
              <a:gd name="connsiteX123" fmla="*/ 204425 w 935662"/>
              <a:gd name="connsiteY123" fmla="*/ 606431 h 2382167"/>
              <a:gd name="connsiteX124" fmla="*/ 229318 w 935662"/>
              <a:gd name="connsiteY124" fmla="*/ 699155 h 2382167"/>
              <a:gd name="connsiteX125" fmla="*/ 216871 w 935662"/>
              <a:gd name="connsiteY125" fmla="*/ 742405 h 2382167"/>
              <a:gd name="connsiteX126" fmla="*/ 216560 w 935662"/>
              <a:gd name="connsiteY126" fmla="*/ 763251 h 2382167"/>
              <a:gd name="connsiteX127" fmla="*/ 434367 w 935662"/>
              <a:gd name="connsiteY127" fmla="*/ 1467695 h 2382167"/>
              <a:gd name="connsiteX128" fmla="*/ 493485 w 935662"/>
              <a:gd name="connsiteY128" fmla="*/ 1757065 h 2382167"/>
              <a:gd name="connsiteX129" fmla="*/ 504375 w 935662"/>
              <a:gd name="connsiteY129" fmla="*/ 2087817 h 2382167"/>
              <a:gd name="connsiteX130" fmla="*/ 503754 w 935662"/>
              <a:gd name="connsiteY130" fmla="*/ 2141335 h 2382167"/>
              <a:gd name="connsiteX131" fmla="*/ 489751 w 935662"/>
              <a:gd name="connsiteY131" fmla="*/ 2257395 h 2382167"/>
              <a:gd name="connsiteX132" fmla="*/ 488195 w 935662"/>
              <a:gd name="connsiteY132" fmla="*/ 2262372 h 2382167"/>
              <a:gd name="connsiteX133" fmla="*/ 482283 w 935662"/>
              <a:gd name="connsiteY133" fmla="*/ 2269529 h 2382167"/>
              <a:gd name="connsiteX134" fmla="*/ 453036 w 935662"/>
              <a:gd name="connsiteY134" fmla="*/ 1891794 h 2382167"/>
              <a:gd name="connsiteX135" fmla="*/ 472017 w 935662"/>
              <a:gd name="connsiteY135" fmla="*/ 1951223 h 2382167"/>
              <a:gd name="connsiteX136" fmla="*/ 487573 w 935662"/>
              <a:gd name="connsiteY136" fmla="*/ 2012207 h 2382167"/>
              <a:gd name="connsiteX137" fmla="*/ 499398 w 935662"/>
              <a:gd name="connsiteY137" fmla="*/ 2074750 h 2382167"/>
              <a:gd name="connsiteX138" fmla="*/ 502509 w 935662"/>
              <a:gd name="connsiteY138" fmla="*/ 2074750 h 2382167"/>
              <a:gd name="connsiteX139" fmla="*/ 502509 w 935662"/>
              <a:gd name="connsiteY139" fmla="*/ 1982026 h 2382167"/>
              <a:gd name="connsiteX140" fmla="*/ 433122 w 935662"/>
              <a:gd name="connsiteY140" fmla="*/ 1478897 h 2382167"/>
              <a:gd name="connsiteX141" fmla="*/ 419121 w 935662"/>
              <a:gd name="connsiteY141" fmla="*/ 1427247 h 2382167"/>
              <a:gd name="connsiteX142" fmla="*/ 408542 w 935662"/>
              <a:gd name="connsiteY142" fmla="*/ 1414799 h 2382167"/>
              <a:gd name="connsiteX143" fmla="*/ 342577 w 935662"/>
              <a:gd name="connsiteY143" fmla="*/ 1394886 h 2382167"/>
              <a:gd name="connsiteX144" fmla="*/ 267900 w 935662"/>
              <a:gd name="connsiteY144" fmla="*/ 1323633 h 2382167"/>
              <a:gd name="connsiteX145" fmla="*/ 256699 w 935662"/>
              <a:gd name="connsiteY145" fmla="*/ 1269493 h 2382167"/>
              <a:gd name="connsiteX146" fmla="*/ 268523 w 935662"/>
              <a:gd name="connsiteY146" fmla="*/ 1276650 h 2382167"/>
              <a:gd name="connsiteX147" fmla="*/ 306484 w 935662"/>
              <a:gd name="connsiteY147" fmla="*/ 1290029 h 2382167"/>
              <a:gd name="connsiteX148" fmla="*/ 392051 w 935662"/>
              <a:gd name="connsiteY148" fmla="*/ 1350703 h 2382167"/>
              <a:gd name="connsiteX149" fmla="*/ 402006 w 935662"/>
              <a:gd name="connsiteY149" fmla="*/ 1367194 h 2382167"/>
              <a:gd name="connsiteX150" fmla="*/ 401385 w 935662"/>
              <a:gd name="connsiteY150" fmla="*/ 1361282 h 2382167"/>
              <a:gd name="connsiteX151" fmla="*/ 387694 w 935662"/>
              <a:gd name="connsiteY151" fmla="*/ 1311809 h 2382167"/>
              <a:gd name="connsiteX152" fmla="*/ 371825 w 935662"/>
              <a:gd name="connsiteY152" fmla="*/ 1294386 h 2382167"/>
              <a:gd name="connsiteX153" fmla="*/ 307105 w 935662"/>
              <a:gd name="connsiteY153" fmla="*/ 1277582 h 2382167"/>
              <a:gd name="connsiteX154" fmla="*/ 233985 w 935662"/>
              <a:gd name="connsiteY154" fmla="*/ 1212552 h 2382167"/>
              <a:gd name="connsiteX155" fmla="*/ 220917 w 935662"/>
              <a:gd name="connsiteY155" fmla="*/ 1157790 h 2382167"/>
              <a:gd name="connsiteX156" fmla="*/ 223717 w 935662"/>
              <a:gd name="connsiteY156" fmla="*/ 1155924 h 2382167"/>
              <a:gd name="connsiteX157" fmla="*/ 286570 w 935662"/>
              <a:gd name="connsiteY157" fmla="*/ 1177082 h 2382167"/>
              <a:gd name="connsiteX158" fmla="*/ 345689 w 935662"/>
              <a:gd name="connsiteY158" fmla="*/ 1214420 h 2382167"/>
              <a:gd name="connsiteX159" fmla="*/ 371514 w 935662"/>
              <a:gd name="connsiteY159" fmla="*/ 1257047 h 2382167"/>
              <a:gd name="connsiteX160" fmla="*/ 348489 w 935662"/>
              <a:gd name="connsiteY160" fmla="*/ 1182683 h 2382167"/>
              <a:gd name="connsiteX161" fmla="*/ 341643 w 935662"/>
              <a:gd name="connsiteY161" fmla="*/ 1181125 h 2382167"/>
              <a:gd name="connsiteX162" fmla="*/ 262922 w 935662"/>
              <a:gd name="connsiteY162" fmla="*/ 1159967 h 2382167"/>
              <a:gd name="connsiteX163" fmla="*/ 200069 w 935662"/>
              <a:gd name="connsiteY163" fmla="*/ 1103960 h 2382167"/>
              <a:gd name="connsiteX164" fmla="*/ 185757 w 935662"/>
              <a:gd name="connsiteY164" fmla="*/ 1040486 h 2382167"/>
              <a:gd name="connsiteX165" fmla="*/ 252654 w 935662"/>
              <a:gd name="connsiteY165" fmla="*/ 1061644 h 2382167"/>
              <a:gd name="connsiteX166" fmla="*/ 308350 w 935662"/>
              <a:gd name="connsiteY166" fmla="*/ 1097427 h 2382167"/>
              <a:gd name="connsiteX167" fmla="*/ 335731 w 935662"/>
              <a:gd name="connsiteY167" fmla="*/ 1142544 h 2382167"/>
              <a:gd name="connsiteX168" fmla="*/ 333865 w 935662"/>
              <a:gd name="connsiteY168" fmla="*/ 1134142 h 2382167"/>
              <a:gd name="connsiteX169" fmla="*/ 320174 w 935662"/>
              <a:gd name="connsiteY169" fmla="*/ 1089025 h 2382167"/>
              <a:gd name="connsiteX170" fmla="*/ 294970 w 935662"/>
              <a:gd name="connsiteY170" fmla="*/ 1062889 h 2382167"/>
              <a:gd name="connsiteX171" fmla="*/ 229940 w 935662"/>
              <a:gd name="connsiteY171" fmla="*/ 1047021 h 2382167"/>
              <a:gd name="connsiteX172" fmla="*/ 163975 w 935662"/>
              <a:gd name="connsiteY172" fmla="*/ 987591 h 2382167"/>
              <a:gd name="connsiteX173" fmla="*/ 151219 w 935662"/>
              <a:gd name="connsiteY173" fmla="*/ 933450 h 2382167"/>
              <a:gd name="connsiteX174" fmla="*/ 151219 w 935662"/>
              <a:gd name="connsiteY174" fmla="*/ 924738 h 2382167"/>
              <a:gd name="connsiteX175" fmla="*/ 210961 w 935662"/>
              <a:gd name="connsiteY175" fmla="*/ 947141 h 2382167"/>
              <a:gd name="connsiteX176" fmla="*/ 278479 w 935662"/>
              <a:gd name="connsiteY176" fmla="*/ 991325 h 2382167"/>
              <a:gd name="connsiteX177" fmla="*/ 298392 w 935662"/>
              <a:gd name="connsiteY177" fmla="*/ 1021818 h 2382167"/>
              <a:gd name="connsiteX178" fmla="*/ 278479 w 935662"/>
              <a:gd name="connsiteY178" fmla="*/ 960520 h 2382167"/>
              <a:gd name="connsiteX179" fmla="*/ 272256 w 935662"/>
              <a:gd name="connsiteY179" fmla="*/ 955853 h 2382167"/>
              <a:gd name="connsiteX180" fmla="*/ 201937 w 935662"/>
              <a:gd name="connsiteY180" fmla="*/ 935940 h 2382167"/>
              <a:gd name="connsiteX181" fmla="*/ 125083 w 935662"/>
              <a:gd name="connsiteY181" fmla="*/ 865619 h 2382167"/>
              <a:gd name="connsiteX182" fmla="*/ 115436 w 935662"/>
              <a:gd name="connsiteY182" fmla="*/ 822682 h 2382167"/>
              <a:gd name="connsiteX183" fmla="*/ 114191 w 935662"/>
              <a:gd name="connsiteY183" fmla="*/ 810547 h 2382167"/>
              <a:gd name="connsiteX184" fmla="*/ 169266 w 935662"/>
              <a:gd name="connsiteY184" fmla="*/ 832950 h 2382167"/>
              <a:gd name="connsiteX185" fmla="*/ 242698 w 935662"/>
              <a:gd name="connsiteY185" fmla="*/ 878688 h 2382167"/>
              <a:gd name="connsiteX186" fmla="*/ 261677 w 935662"/>
              <a:gd name="connsiteY186" fmla="*/ 909181 h 2382167"/>
              <a:gd name="connsiteX187" fmla="*/ 243009 w 935662"/>
              <a:gd name="connsiteY187" fmla="*/ 854108 h 2382167"/>
              <a:gd name="connsiteX188" fmla="*/ 233675 w 935662"/>
              <a:gd name="connsiteY188" fmla="*/ 846951 h 2382167"/>
              <a:gd name="connsiteX189" fmla="*/ 174867 w 935662"/>
              <a:gd name="connsiteY189" fmla="*/ 823614 h 2382167"/>
              <a:gd name="connsiteX190" fmla="*/ 88055 w 935662"/>
              <a:gd name="connsiteY190" fmla="*/ 747694 h 2382167"/>
              <a:gd name="connsiteX191" fmla="*/ 77476 w 935662"/>
              <a:gd name="connsiteY191" fmla="*/ 702266 h 2382167"/>
              <a:gd name="connsiteX192" fmla="*/ 134106 w 935662"/>
              <a:gd name="connsiteY192" fmla="*/ 720313 h 2382167"/>
              <a:gd name="connsiteX193" fmla="*/ 219982 w 935662"/>
              <a:gd name="connsiteY193" fmla="*/ 795611 h 2382167"/>
              <a:gd name="connsiteX194" fmla="*/ 226829 w 935662"/>
              <a:gd name="connsiteY194" fmla="*/ 804946 h 2382167"/>
              <a:gd name="connsiteX195" fmla="*/ 207848 w 935662"/>
              <a:gd name="connsiteY195" fmla="*/ 750805 h 2382167"/>
              <a:gd name="connsiteX196" fmla="*/ 202248 w 935662"/>
              <a:gd name="connsiteY196" fmla="*/ 744893 h 2382167"/>
              <a:gd name="connsiteX197" fmla="*/ 191046 w 935662"/>
              <a:gd name="connsiteY197" fmla="*/ 737115 h 2382167"/>
              <a:gd name="connsiteX198" fmla="*/ 138773 w 935662"/>
              <a:gd name="connsiteY198" fmla="*/ 610166 h 2382167"/>
              <a:gd name="connsiteX199" fmla="*/ 148729 w 935662"/>
              <a:gd name="connsiteY199" fmla="*/ 563493 h 2382167"/>
              <a:gd name="connsiteX200" fmla="*/ 605187 w 935662"/>
              <a:gd name="connsiteY200" fmla="*/ 473881 h 2382167"/>
              <a:gd name="connsiteX201" fmla="*/ 612965 w 935662"/>
              <a:gd name="connsiteY201" fmla="*/ 485081 h 2382167"/>
              <a:gd name="connsiteX202" fmla="*/ 660261 w 935662"/>
              <a:gd name="connsiteY202" fmla="*/ 522109 h 2382167"/>
              <a:gd name="connsiteX203" fmla="*/ 751117 w 935662"/>
              <a:gd name="connsiteY203" fmla="*/ 632878 h 2382167"/>
              <a:gd name="connsiteX204" fmla="*/ 758585 w 935662"/>
              <a:gd name="connsiteY204" fmla="*/ 726536 h 2382167"/>
              <a:gd name="connsiteX205" fmla="*/ 758274 w 935662"/>
              <a:gd name="connsiteY205" fmla="*/ 735247 h 2382167"/>
              <a:gd name="connsiteX206" fmla="*/ 750806 w 935662"/>
              <a:gd name="connsiteY206" fmla="*/ 729024 h 2382167"/>
              <a:gd name="connsiteX207" fmla="*/ 687953 w 935662"/>
              <a:gd name="connsiteY207" fmla="*/ 685463 h 2382167"/>
              <a:gd name="connsiteX208" fmla="*/ 649372 w 935662"/>
              <a:gd name="connsiteY208" fmla="*/ 663994 h 2382167"/>
              <a:gd name="connsiteX209" fmla="*/ 598342 w 935662"/>
              <a:gd name="connsiteY209" fmla="*/ 584339 h 2382167"/>
              <a:gd name="connsiteX210" fmla="*/ 605187 w 935662"/>
              <a:gd name="connsiteY210" fmla="*/ 473881 h 2382167"/>
              <a:gd name="connsiteX211" fmla="*/ 927539 w 935662"/>
              <a:gd name="connsiteY211" fmla="*/ 469837 h 2382167"/>
              <a:gd name="connsiteX212" fmla="*/ 932829 w 935662"/>
              <a:gd name="connsiteY212" fmla="*/ 584030 h 2382167"/>
              <a:gd name="connsiteX213" fmla="*/ 890824 w 935662"/>
              <a:gd name="connsiteY213" fmla="*/ 650305 h 2382167"/>
              <a:gd name="connsiteX214" fmla="*/ 847573 w 935662"/>
              <a:gd name="connsiteY214" fmla="*/ 675820 h 2382167"/>
              <a:gd name="connsiteX215" fmla="*/ 780988 w 935662"/>
              <a:gd name="connsiteY215" fmla="*/ 722803 h 2382167"/>
              <a:gd name="connsiteX216" fmla="*/ 776942 w 935662"/>
              <a:gd name="connsiteY216" fmla="*/ 725914 h 2382167"/>
              <a:gd name="connsiteX217" fmla="*/ 773520 w 935662"/>
              <a:gd name="connsiteY217" fmla="*/ 725291 h 2382167"/>
              <a:gd name="connsiteX218" fmla="*/ 776942 w 935662"/>
              <a:gd name="connsiteY218" fmla="*/ 655594 h 2382167"/>
              <a:gd name="connsiteX219" fmla="*/ 789077 w 935662"/>
              <a:gd name="connsiteY219" fmla="*/ 599276 h 2382167"/>
              <a:gd name="connsiteX220" fmla="*/ 850374 w 935662"/>
              <a:gd name="connsiteY220" fmla="*/ 524911 h 2382167"/>
              <a:gd name="connsiteX221" fmla="*/ 924738 w 935662"/>
              <a:gd name="connsiteY221" fmla="*/ 470458 h 2382167"/>
              <a:gd name="connsiteX222" fmla="*/ 927539 w 935662"/>
              <a:gd name="connsiteY222" fmla="*/ 469837 h 2382167"/>
              <a:gd name="connsiteX223" fmla="*/ 606743 w 935662"/>
              <a:gd name="connsiteY223" fmla="*/ 311149 h 2382167"/>
              <a:gd name="connsiteX224" fmla="*/ 659328 w 935662"/>
              <a:gd name="connsiteY224" fmla="*/ 357200 h 2382167"/>
              <a:gd name="connsiteX225" fmla="*/ 671773 w 935662"/>
              <a:gd name="connsiteY225" fmla="*/ 362799 h 2382167"/>
              <a:gd name="connsiteX226" fmla="*/ 746761 w 935662"/>
              <a:gd name="connsiteY226" fmla="*/ 451167 h 2382167"/>
              <a:gd name="connsiteX227" fmla="*/ 759206 w 935662"/>
              <a:gd name="connsiteY227" fmla="*/ 556957 h 2382167"/>
              <a:gd name="connsiteX228" fmla="*/ 757961 w 935662"/>
              <a:gd name="connsiteY228" fmla="*/ 570337 h 2382167"/>
              <a:gd name="connsiteX229" fmla="*/ 751428 w 935662"/>
              <a:gd name="connsiteY229" fmla="*/ 565047 h 2382167"/>
              <a:gd name="connsiteX230" fmla="*/ 689820 w 935662"/>
              <a:gd name="connsiteY230" fmla="*/ 521798 h 2382167"/>
              <a:gd name="connsiteX231" fmla="*/ 651236 w 935662"/>
              <a:gd name="connsiteY231" fmla="*/ 500640 h 2382167"/>
              <a:gd name="connsiteX232" fmla="*/ 598654 w 935662"/>
              <a:gd name="connsiteY232" fmla="*/ 416629 h 2382167"/>
              <a:gd name="connsiteX233" fmla="*/ 604877 w 935662"/>
              <a:gd name="connsiteY233" fmla="*/ 314260 h 2382167"/>
              <a:gd name="connsiteX234" fmla="*/ 606743 w 935662"/>
              <a:gd name="connsiteY234" fmla="*/ 311149 h 2382167"/>
              <a:gd name="connsiteX235" fmla="*/ 930029 w 935662"/>
              <a:gd name="connsiteY235" fmla="*/ 304927 h 2382167"/>
              <a:gd name="connsiteX236" fmla="*/ 933140 w 935662"/>
              <a:gd name="connsiteY236" fmla="*/ 414140 h 2382167"/>
              <a:gd name="connsiteX237" fmla="*/ 894557 w 935662"/>
              <a:gd name="connsiteY237" fmla="*/ 484149 h 2382167"/>
              <a:gd name="connsiteX238" fmla="*/ 874333 w 935662"/>
              <a:gd name="connsiteY238" fmla="*/ 497216 h 2382167"/>
              <a:gd name="connsiteX239" fmla="*/ 776010 w 935662"/>
              <a:gd name="connsiteY239" fmla="*/ 563805 h 2382167"/>
              <a:gd name="connsiteX240" fmla="*/ 774141 w 935662"/>
              <a:gd name="connsiteY240" fmla="*/ 546379 h 2382167"/>
              <a:gd name="connsiteX241" fmla="*/ 791256 w 935662"/>
              <a:gd name="connsiteY241" fmla="*/ 427830 h 2382167"/>
              <a:gd name="connsiteX242" fmla="*/ 850685 w 935662"/>
              <a:gd name="connsiteY242" fmla="*/ 360933 h 2382167"/>
              <a:gd name="connsiteX243" fmla="*/ 924117 w 935662"/>
              <a:gd name="connsiteY243" fmla="*/ 307104 h 2382167"/>
              <a:gd name="connsiteX244" fmla="*/ 930029 w 935662"/>
              <a:gd name="connsiteY244" fmla="*/ 304927 h 2382167"/>
              <a:gd name="connsiteX245" fmla="*/ 602386 w 935662"/>
              <a:gd name="connsiteY245" fmla="*/ 148730 h 2382167"/>
              <a:gd name="connsiteX246" fmla="*/ 663062 w 935662"/>
              <a:gd name="connsiteY246" fmla="*/ 196337 h 2382167"/>
              <a:gd name="connsiteX247" fmla="*/ 750495 w 935662"/>
              <a:gd name="connsiteY247" fmla="*/ 343199 h 2382167"/>
              <a:gd name="connsiteX248" fmla="*/ 755473 w 935662"/>
              <a:gd name="connsiteY248" fmla="*/ 414762 h 2382167"/>
              <a:gd name="connsiteX249" fmla="*/ 751116 w 935662"/>
              <a:gd name="connsiteY249" fmla="*/ 415697 h 2382167"/>
              <a:gd name="connsiteX250" fmla="*/ 667418 w 935662"/>
              <a:gd name="connsiteY250" fmla="*/ 346621 h 2382167"/>
              <a:gd name="connsiteX251" fmla="*/ 596163 w 935662"/>
              <a:gd name="connsiteY251" fmla="*/ 229317 h 2382167"/>
              <a:gd name="connsiteX252" fmla="*/ 602386 w 935662"/>
              <a:gd name="connsiteY252" fmla="*/ 148730 h 2382167"/>
              <a:gd name="connsiteX253" fmla="*/ 925671 w 935662"/>
              <a:gd name="connsiteY253" fmla="*/ 140018 h 2382167"/>
              <a:gd name="connsiteX254" fmla="*/ 927539 w 935662"/>
              <a:gd name="connsiteY254" fmla="*/ 159309 h 2382167"/>
              <a:gd name="connsiteX255" fmla="*/ 931272 w 935662"/>
              <a:gd name="connsiteY255" fmla="*/ 221850 h 2382167"/>
              <a:gd name="connsiteX256" fmla="*/ 857840 w 935662"/>
              <a:gd name="connsiteY256" fmla="*/ 341020 h 2382167"/>
              <a:gd name="connsiteX257" fmla="*/ 794055 w 935662"/>
              <a:gd name="connsiteY257" fmla="*/ 385827 h 2382167"/>
              <a:gd name="connsiteX258" fmla="*/ 774452 w 935662"/>
              <a:gd name="connsiteY258" fmla="*/ 410718 h 2382167"/>
              <a:gd name="connsiteX259" fmla="*/ 801212 w 935662"/>
              <a:gd name="connsiteY259" fmla="*/ 259188 h 2382167"/>
              <a:gd name="connsiteX260" fmla="*/ 865308 w 935662"/>
              <a:gd name="connsiteY260" fmla="*/ 188868 h 2382167"/>
              <a:gd name="connsiteX261" fmla="*/ 925671 w 935662"/>
              <a:gd name="connsiteY261" fmla="*/ 140018 h 2382167"/>
              <a:gd name="connsiteX262" fmla="*/ 754851 w 935662"/>
              <a:gd name="connsiteY262" fmla="*/ 0 h 2382167"/>
              <a:gd name="connsiteX263" fmla="*/ 766053 w 935662"/>
              <a:gd name="connsiteY263" fmla="*/ 12135 h 2382167"/>
              <a:gd name="connsiteX264" fmla="*/ 820816 w 935662"/>
              <a:gd name="connsiteY264" fmla="*/ 107657 h 2382167"/>
              <a:gd name="connsiteX265" fmla="*/ 816459 w 935662"/>
              <a:gd name="connsiteY265" fmla="*/ 188557 h 2382167"/>
              <a:gd name="connsiteX266" fmla="*/ 765430 w 935662"/>
              <a:gd name="connsiteY266" fmla="*/ 271323 h 2382167"/>
              <a:gd name="connsiteX267" fmla="*/ 760763 w 935662"/>
              <a:gd name="connsiteY267" fmla="*/ 284080 h 2382167"/>
              <a:gd name="connsiteX268" fmla="*/ 764808 w 935662"/>
              <a:gd name="connsiteY268" fmla="*/ 971101 h 2382167"/>
              <a:gd name="connsiteX269" fmla="*/ 749873 w 935662"/>
              <a:gd name="connsiteY269" fmla="*/ 1387110 h 2382167"/>
              <a:gd name="connsiteX270" fmla="*/ 653105 w 935662"/>
              <a:gd name="connsiteY270" fmla="*/ 1961492 h 2382167"/>
              <a:gd name="connsiteX271" fmla="*/ 637235 w 935662"/>
              <a:gd name="connsiteY271" fmla="*/ 2047059 h 2382167"/>
              <a:gd name="connsiteX272" fmla="*/ 577806 w 935662"/>
              <a:gd name="connsiteY272" fmla="*/ 2214147 h 2382167"/>
              <a:gd name="connsiteX273" fmla="*/ 498773 w 935662"/>
              <a:gd name="connsiteY273" fmla="*/ 2372212 h 2382167"/>
              <a:gd name="connsiteX274" fmla="*/ 492239 w 935662"/>
              <a:gd name="connsiteY274" fmla="*/ 2382167 h 2382167"/>
              <a:gd name="connsiteX275" fmla="*/ 659639 w 935662"/>
              <a:gd name="connsiteY275" fmla="*/ 1748665 h 2382167"/>
              <a:gd name="connsiteX276" fmla="*/ 659328 w 935662"/>
              <a:gd name="connsiteY276" fmla="*/ 1840455 h 2382167"/>
              <a:gd name="connsiteX277" fmla="*/ 655906 w 935662"/>
              <a:gd name="connsiteY277" fmla="*/ 1932866 h 2382167"/>
              <a:gd name="connsiteX278" fmla="*/ 661816 w 935662"/>
              <a:gd name="connsiteY278" fmla="*/ 1912331 h 2382167"/>
              <a:gd name="connsiteX279" fmla="*/ 739915 w 935662"/>
              <a:gd name="connsiteY279" fmla="*/ 1458673 h 2382167"/>
              <a:gd name="connsiteX280" fmla="*/ 758586 w 935662"/>
              <a:gd name="connsiteY280" fmla="*/ 1076270 h 2382167"/>
              <a:gd name="connsiteX281" fmla="*/ 758586 w 935662"/>
              <a:gd name="connsiteY281" fmla="*/ 1058534 h 2382167"/>
              <a:gd name="connsiteX282" fmla="*/ 755785 w 935662"/>
              <a:gd name="connsiteY282" fmla="*/ 1067869 h 2382167"/>
              <a:gd name="connsiteX283" fmla="*/ 731826 w 935662"/>
              <a:gd name="connsiteY283" fmla="*/ 1047955 h 2382167"/>
              <a:gd name="connsiteX284" fmla="*/ 669907 w 935662"/>
              <a:gd name="connsiteY284" fmla="*/ 1010617 h 2382167"/>
              <a:gd name="connsiteX285" fmla="*/ 596164 w 935662"/>
              <a:gd name="connsiteY285" fmla="*/ 877445 h 2382167"/>
              <a:gd name="connsiteX286" fmla="*/ 602387 w 935662"/>
              <a:gd name="connsiteY286" fmla="*/ 810236 h 2382167"/>
              <a:gd name="connsiteX287" fmla="*/ 607365 w 935662"/>
              <a:gd name="connsiteY287" fmla="*/ 814281 h 2382167"/>
              <a:gd name="connsiteX288" fmla="*/ 671152 w 935662"/>
              <a:gd name="connsiteY288" fmla="*/ 861886 h 2382167"/>
              <a:gd name="connsiteX289" fmla="*/ 736493 w 935662"/>
              <a:gd name="connsiteY289" fmla="*/ 925050 h 2382167"/>
              <a:gd name="connsiteX290" fmla="*/ 752050 w 935662"/>
              <a:gd name="connsiteY290" fmla="*/ 981369 h 2382167"/>
              <a:gd name="connsiteX291" fmla="*/ 758896 w 935662"/>
              <a:gd name="connsiteY291" fmla="*/ 1026174 h 2382167"/>
              <a:gd name="connsiteX292" fmla="*/ 759829 w 935662"/>
              <a:gd name="connsiteY292" fmla="*/ 1017774 h 2382167"/>
              <a:gd name="connsiteX293" fmla="*/ 760141 w 935662"/>
              <a:gd name="connsiteY293" fmla="*/ 544824 h 2382167"/>
              <a:gd name="connsiteX294" fmla="*/ 756096 w 935662"/>
              <a:gd name="connsiteY294" fmla="*/ 283769 h 2382167"/>
              <a:gd name="connsiteX295" fmla="*/ 746762 w 935662"/>
              <a:gd name="connsiteY295" fmla="*/ 257009 h 2382167"/>
              <a:gd name="connsiteX296" fmla="*/ 709734 w 935662"/>
              <a:gd name="connsiteY296" fmla="*/ 197580 h 2382167"/>
              <a:gd name="connsiteX297" fmla="*/ 702889 w 935662"/>
              <a:gd name="connsiteY297" fmla="*/ 104858 h 2382167"/>
              <a:gd name="connsiteX298" fmla="*/ 752361 w 935662"/>
              <a:gd name="connsiteY298" fmla="*/ 4667 h 2382167"/>
              <a:gd name="connsiteX299" fmla="*/ 754851 w 935662"/>
              <a:gd name="connsiteY299" fmla="*/ 0 h 2382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935662" h="2382167">
                <a:moveTo>
                  <a:pt x="479172" y="1200107"/>
                </a:moveTo>
                <a:cubicBezTo>
                  <a:pt x="481040" y="1203219"/>
                  <a:pt x="482906" y="1204774"/>
                  <a:pt x="483528" y="1206953"/>
                </a:cubicBezTo>
                <a:cubicBezTo>
                  <a:pt x="490996" y="1227177"/>
                  <a:pt x="499709" y="1247091"/>
                  <a:pt x="505621" y="1267938"/>
                </a:cubicBezTo>
                <a:cubicBezTo>
                  <a:pt x="513089" y="1294074"/>
                  <a:pt x="507176" y="1317722"/>
                  <a:pt x="488506" y="1337946"/>
                </a:cubicBezTo>
                <a:cubicBezTo>
                  <a:pt x="478861" y="1348214"/>
                  <a:pt x="468281" y="1357549"/>
                  <a:pt x="459258" y="1367817"/>
                </a:cubicBezTo>
                <a:cubicBezTo>
                  <a:pt x="447434" y="1380886"/>
                  <a:pt x="437478" y="1394266"/>
                  <a:pt x="426586" y="1407956"/>
                </a:cubicBezTo>
                <a:cubicBezTo>
                  <a:pt x="417875" y="1387419"/>
                  <a:pt x="413518" y="1365951"/>
                  <a:pt x="411339" y="1343547"/>
                </a:cubicBezTo>
                <a:cubicBezTo>
                  <a:pt x="410718" y="1335769"/>
                  <a:pt x="411028" y="1328301"/>
                  <a:pt x="410718" y="1320523"/>
                </a:cubicBezTo>
                <a:cubicBezTo>
                  <a:pt x="409473" y="1292208"/>
                  <a:pt x="420052" y="1269183"/>
                  <a:pt x="441521" y="1251136"/>
                </a:cubicBezTo>
                <a:cubicBezTo>
                  <a:pt x="458013" y="1237446"/>
                  <a:pt x="471393" y="1221887"/>
                  <a:pt x="479172" y="1200107"/>
                </a:cubicBezTo>
                <a:close/>
                <a:moveTo>
                  <a:pt x="0" y="1198862"/>
                </a:moveTo>
                <a:cubicBezTo>
                  <a:pt x="14001" y="1210686"/>
                  <a:pt x="28004" y="1222198"/>
                  <a:pt x="42006" y="1234334"/>
                </a:cubicBezTo>
                <a:cubicBezTo>
                  <a:pt x="117926" y="1300608"/>
                  <a:pt x="187936" y="1372795"/>
                  <a:pt x="252032" y="1450894"/>
                </a:cubicBezTo>
                <a:cubicBezTo>
                  <a:pt x="347244" y="1566953"/>
                  <a:pt x="410719" y="1697637"/>
                  <a:pt x="439968" y="1844810"/>
                </a:cubicBezTo>
                <a:cubicBezTo>
                  <a:pt x="441213" y="1851656"/>
                  <a:pt x="443080" y="1858190"/>
                  <a:pt x="444325" y="1865036"/>
                </a:cubicBezTo>
                <a:cubicBezTo>
                  <a:pt x="444325" y="1865036"/>
                  <a:pt x="444325" y="1865347"/>
                  <a:pt x="444012" y="1865347"/>
                </a:cubicBezTo>
                <a:cubicBezTo>
                  <a:pt x="427834" y="1829564"/>
                  <a:pt x="412275" y="1793159"/>
                  <a:pt x="395473" y="1757687"/>
                </a:cubicBezTo>
                <a:cubicBezTo>
                  <a:pt x="357202" y="1675545"/>
                  <a:pt x="305862" y="1601180"/>
                  <a:pt x="251722" y="1529304"/>
                </a:cubicBezTo>
                <a:cubicBezTo>
                  <a:pt x="170511" y="1421334"/>
                  <a:pt x="87123" y="1314921"/>
                  <a:pt x="4356" y="1207575"/>
                </a:cubicBezTo>
                <a:cubicBezTo>
                  <a:pt x="2490" y="1205085"/>
                  <a:pt x="622" y="1202908"/>
                  <a:pt x="0" y="1198862"/>
                </a:cubicBezTo>
                <a:close/>
                <a:moveTo>
                  <a:pt x="440901" y="1077825"/>
                </a:moveTo>
                <a:cubicBezTo>
                  <a:pt x="454591" y="1107385"/>
                  <a:pt x="467971" y="1133521"/>
                  <a:pt x="471394" y="1163081"/>
                </a:cubicBezTo>
                <a:cubicBezTo>
                  <a:pt x="473573" y="1182060"/>
                  <a:pt x="467971" y="1199173"/>
                  <a:pt x="455836" y="1213797"/>
                </a:cubicBezTo>
                <a:cubicBezTo>
                  <a:pt x="448058" y="1223132"/>
                  <a:pt x="439034" y="1231533"/>
                  <a:pt x="431256" y="1240868"/>
                </a:cubicBezTo>
                <a:cubicBezTo>
                  <a:pt x="418497" y="1256424"/>
                  <a:pt x="406051" y="1272294"/>
                  <a:pt x="392671" y="1288785"/>
                </a:cubicBezTo>
                <a:cubicBezTo>
                  <a:pt x="379291" y="1255181"/>
                  <a:pt x="372758" y="1220020"/>
                  <a:pt x="376180" y="1183616"/>
                </a:cubicBezTo>
                <a:cubicBezTo>
                  <a:pt x="378046" y="1164324"/>
                  <a:pt x="387070" y="1148146"/>
                  <a:pt x="401073" y="1135388"/>
                </a:cubicBezTo>
                <a:cubicBezTo>
                  <a:pt x="417876" y="1119831"/>
                  <a:pt x="433744" y="1103961"/>
                  <a:pt x="440901" y="1077825"/>
                </a:cubicBezTo>
                <a:close/>
                <a:moveTo>
                  <a:pt x="925984" y="976078"/>
                </a:moveTo>
                <a:cubicBezTo>
                  <a:pt x="927540" y="991324"/>
                  <a:pt x="929717" y="1004393"/>
                  <a:pt x="930028" y="1017460"/>
                </a:cubicBezTo>
                <a:cubicBezTo>
                  <a:pt x="930651" y="1041419"/>
                  <a:pt x="931583" y="1065689"/>
                  <a:pt x="929406" y="1089648"/>
                </a:cubicBezTo>
                <a:cubicBezTo>
                  <a:pt x="926606" y="1119829"/>
                  <a:pt x="909804" y="1142856"/>
                  <a:pt x="883978" y="1159347"/>
                </a:cubicBezTo>
                <a:cubicBezTo>
                  <a:pt x="876821" y="1163701"/>
                  <a:pt x="869665" y="1168057"/>
                  <a:pt x="862197" y="1171792"/>
                </a:cubicBezTo>
                <a:cubicBezTo>
                  <a:pt x="829216" y="1187660"/>
                  <a:pt x="796856" y="1204774"/>
                  <a:pt x="768230" y="1232777"/>
                </a:cubicBezTo>
                <a:cubicBezTo>
                  <a:pt x="765429" y="1199484"/>
                  <a:pt x="768230" y="1169613"/>
                  <a:pt x="774453" y="1139744"/>
                </a:cubicBezTo>
                <a:cubicBezTo>
                  <a:pt x="775387" y="1136009"/>
                  <a:pt x="776319" y="1132277"/>
                  <a:pt x="777253" y="1128542"/>
                </a:cubicBezTo>
                <a:cubicBezTo>
                  <a:pt x="787522" y="1074712"/>
                  <a:pt x="818325" y="1038619"/>
                  <a:pt x="869977" y="1020884"/>
                </a:cubicBezTo>
                <a:cubicBezTo>
                  <a:pt x="888956" y="1014349"/>
                  <a:pt x="903270" y="1000348"/>
                  <a:pt x="916650" y="986036"/>
                </a:cubicBezTo>
                <a:cubicBezTo>
                  <a:pt x="919138" y="983235"/>
                  <a:pt x="921628" y="980435"/>
                  <a:pt x="925984" y="976078"/>
                </a:cubicBezTo>
                <a:close/>
                <a:moveTo>
                  <a:pt x="602076" y="975456"/>
                </a:moveTo>
                <a:cubicBezTo>
                  <a:pt x="606432" y="980745"/>
                  <a:pt x="608609" y="983545"/>
                  <a:pt x="611099" y="985725"/>
                </a:cubicBezTo>
                <a:cubicBezTo>
                  <a:pt x="625100" y="997859"/>
                  <a:pt x="637235" y="1014040"/>
                  <a:pt x="653415" y="1020573"/>
                </a:cubicBezTo>
                <a:cubicBezTo>
                  <a:pt x="712844" y="1044221"/>
                  <a:pt x="740849" y="1088715"/>
                  <a:pt x="748316" y="1149701"/>
                </a:cubicBezTo>
                <a:cubicBezTo>
                  <a:pt x="752049" y="1178326"/>
                  <a:pt x="755473" y="1206951"/>
                  <a:pt x="750183" y="1237756"/>
                </a:cubicBezTo>
                <a:cubicBezTo>
                  <a:pt x="724979" y="1211620"/>
                  <a:pt x="696353" y="1193574"/>
                  <a:pt x="666172" y="1177704"/>
                </a:cubicBezTo>
                <a:cubicBezTo>
                  <a:pt x="664616" y="1176770"/>
                  <a:pt x="663060" y="1175838"/>
                  <a:pt x="661505" y="1175214"/>
                </a:cubicBezTo>
                <a:cubicBezTo>
                  <a:pt x="609854" y="1150323"/>
                  <a:pt x="588075" y="1108939"/>
                  <a:pt x="593674" y="1052621"/>
                </a:cubicBezTo>
                <a:cubicBezTo>
                  <a:pt x="596164" y="1028041"/>
                  <a:pt x="598964" y="1003461"/>
                  <a:pt x="602076" y="975456"/>
                </a:cubicBezTo>
                <a:close/>
                <a:moveTo>
                  <a:pt x="406363" y="966743"/>
                </a:moveTo>
                <a:cubicBezTo>
                  <a:pt x="419432" y="992569"/>
                  <a:pt x="432501" y="1017772"/>
                  <a:pt x="436234" y="1046709"/>
                </a:cubicBezTo>
                <a:cubicBezTo>
                  <a:pt x="439035" y="1068801"/>
                  <a:pt x="431257" y="1088091"/>
                  <a:pt x="416632" y="1104271"/>
                </a:cubicBezTo>
                <a:cubicBezTo>
                  <a:pt x="405120" y="1117340"/>
                  <a:pt x="392672" y="1129475"/>
                  <a:pt x="381471" y="1142855"/>
                </a:cubicBezTo>
                <a:cubicBezTo>
                  <a:pt x="373382" y="1152811"/>
                  <a:pt x="366536" y="1163702"/>
                  <a:pt x="358757" y="1174903"/>
                </a:cubicBezTo>
                <a:cubicBezTo>
                  <a:pt x="349423" y="1154679"/>
                  <a:pt x="344755" y="1133208"/>
                  <a:pt x="341955" y="1111428"/>
                </a:cubicBezTo>
                <a:cubicBezTo>
                  <a:pt x="341021" y="1104271"/>
                  <a:pt x="340710" y="1096804"/>
                  <a:pt x="340399" y="1089647"/>
                </a:cubicBezTo>
                <a:cubicBezTo>
                  <a:pt x="338533" y="1060399"/>
                  <a:pt x="348178" y="1035819"/>
                  <a:pt x="370271" y="1016838"/>
                </a:cubicBezTo>
                <a:cubicBezTo>
                  <a:pt x="386139" y="1003148"/>
                  <a:pt x="398584" y="987280"/>
                  <a:pt x="406363" y="966743"/>
                </a:cubicBezTo>
                <a:close/>
                <a:moveTo>
                  <a:pt x="371203" y="848818"/>
                </a:moveTo>
                <a:cubicBezTo>
                  <a:pt x="379604" y="870287"/>
                  <a:pt x="387695" y="889890"/>
                  <a:pt x="394850" y="909803"/>
                </a:cubicBezTo>
                <a:cubicBezTo>
                  <a:pt x="406364" y="941853"/>
                  <a:pt x="399519" y="969544"/>
                  <a:pt x="376492" y="994748"/>
                </a:cubicBezTo>
                <a:cubicBezTo>
                  <a:pt x="357513" y="1015283"/>
                  <a:pt x="339465" y="1037064"/>
                  <a:pt x="319863" y="1059778"/>
                </a:cubicBezTo>
                <a:cubicBezTo>
                  <a:pt x="315506" y="1042042"/>
                  <a:pt x="310839" y="1023374"/>
                  <a:pt x="306483" y="1004704"/>
                </a:cubicBezTo>
                <a:cubicBezTo>
                  <a:pt x="304927" y="998170"/>
                  <a:pt x="304927" y="991637"/>
                  <a:pt x="304303" y="985101"/>
                </a:cubicBezTo>
                <a:cubicBezTo>
                  <a:pt x="299949" y="949008"/>
                  <a:pt x="312395" y="920071"/>
                  <a:pt x="339776" y="895802"/>
                </a:cubicBezTo>
                <a:cubicBezTo>
                  <a:pt x="350356" y="886467"/>
                  <a:pt x="357200" y="872777"/>
                  <a:pt x="365291" y="860642"/>
                </a:cubicBezTo>
                <a:cubicBezTo>
                  <a:pt x="367469" y="857531"/>
                  <a:pt x="368714" y="853796"/>
                  <a:pt x="371203" y="848818"/>
                </a:cubicBezTo>
                <a:close/>
                <a:moveTo>
                  <a:pt x="925670" y="804322"/>
                </a:moveTo>
                <a:cubicBezTo>
                  <a:pt x="927226" y="815835"/>
                  <a:pt x="929405" y="827036"/>
                  <a:pt x="930027" y="838549"/>
                </a:cubicBezTo>
                <a:cubicBezTo>
                  <a:pt x="931271" y="863751"/>
                  <a:pt x="933138" y="888955"/>
                  <a:pt x="931582" y="913848"/>
                </a:cubicBezTo>
                <a:cubicBezTo>
                  <a:pt x="929716" y="944651"/>
                  <a:pt x="913535" y="968299"/>
                  <a:pt x="888021" y="985722"/>
                </a:cubicBezTo>
                <a:cubicBezTo>
                  <a:pt x="882732" y="989146"/>
                  <a:pt x="877442" y="992568"/>
                  <a:pt x="871843" y="995680"/>
                </a:cubicBezTo>
                <a:cubicBezTo>
                  <a:pt x="837926" y="1014348"/>
                  <a:pt x="803389" y="1031773"/>
                  <a:pt x="774141" y="1062576"/>
                </a:cubicBezTo>
                <a:cubicBezTo>
                  <a:pt x="769474" y="1008747"/>
                  <a:pt x="776008" y="959586"/>
                  <a:pt x="795610" y="912603"/>
                </a:cubicBezTo>
                <a:cubicBezTo>
                  <a:pt x="806500" y="886465"/>
                  <a:pt x="827037" y="868731"/>
                  <a:pt x="852240" y="857528"/>
                </a:cubicBezTo>
                <a:cubicBezTo>
                  <a:pt x="880243" y="845083"/>
                  <a:pt x="905446" y="829837"/>
                  <a:pt x="925670" y="804322"/>
                </a:cubicBezTo>
                <a:close/>
                <a:moveTo>
                  <a:pt x="334798" y="734625"/>
                </a:moveTo>
                <a:cubicBezTo>
                  <a:pt x="344134" y="759518"/>
                  <a:pt x="353158" y="781609"/>
                  <a:pt x="360625" y="804323"/>
                </a:cubicBezTo>
                <a:cubicBezTo>
                  <a:pt x="369336" y="831704"/>
                  <a:pt x="362181" y="855973"/>
                  <a:pt x="343511" y="877131"/>
                </a:cubicBezTo>
                <a:cubicBezTo>
                  <a:pt x="330130" y="892067"/>
                  <a:pt x="316129" y="907002"/>
                  <a:pt x="303060" y="922248"/>
                </a:cubicBezTo>
                <a:cubicBezTo>
                  <a:pt x="296837" y="929716"/>
                  <a:pt x="292170" y="938429"/>
                  <a:pt x="286257" y="947452"/>
                </a:cubicBezTo>
                <a:cubicBezTo>
                  <a:pt x="275678" y="924738"/>
                  <a:pt x="271634" y="901403"/>
                  <a:pt x="268521" y="877755"/>
                </a:cubicBezTo>
                <a:cubicBezTo>
                  <a:pt x="262922" y="837305"/>
                  <a:pt x="275367" y="804633"/>
                  <a:pt x="307416" y="778497"/>
                </a:cubicBezTo>
                <a:cubicBezTo>
                  <a:pt x="316750" y="771030"/>
                  <a:pt x="322041" y="758584"/>
                  <a:pt x="328886" y="748005"/>
                </a:cubicBezTo>
                <a:cubicBezTo>
                  <a:pt x="331065" y="744894"/>
                  <a:pt x="332310" y="740848"/>
                  <a:pt x="334798" y="734625"/>
                </a:cubicBezTo>
                <a:close/>
                <a:moveTo>
                  <a:pt x="350355" y="650927"/>
                </a:moveTo>
                <a:cubicBezTo>
                  <a:pt x="368402" y="679553"/>
                  <a:pt x="386759" y="708179"/>
                  <a:pt x="403872" y="737116"/>
                </a:cubicBezTo>
                <a:cubicBezTo>
                  <a:pt x="486327" y="875267"/>
                  <a:pt x="556337" y="1019019"/>
                  <a:pt x="607677" y="1171793"/>
                </a:cubicBezTo>
                <a:cubicBezTo>
                  <a:pt x="656216" y="1315546"/>
                  <a:pt x="677995" y="1462719"/>
                  <a:pt x="667105" y="1614562"/>
                </a:cubicBezTo>
                <a:cubicBezTo>
                  <a:pt x="664616" y="1648165"/>
                  <a:pt x="662749" y="1681458"/>
                  <a:pt x="660261" y="1715062"/>
                </a:cubicBezTo>
                <a:cubicBezTo>
                  <a:pt x="659949" y="1717241"/>
                  <a:pt x="659016" y="1720042"/>
                  <a:pt x="658082" y="1725330"/>
                </a:cubicBezTo>
                <a:cubicBezTo>
                  <a:pt x="655592" y="1696083"/>
                  <a:pt x="653104" y="1669634"/>
                  <a:pt x="650925" y="1643498"/>
                </a:cubicBezTo>
                <a:cubicBezTo>
                  <a:pt x="640346" y="1521838"/>
                  <a:pt x="612965" y="1403601"/>
                  <a:pt x="576250" y="1287231"/>
                </a:cubicBezTo>
                <a:cubicBezTo>
                  <a:pt x="510907" y="1078760"/>
                  <a:pt x="434366" y="874644"/>
                  <a:pt x="355333" y="671151"/>
                </a:cubicBezTo>
                <a:cubicBezTo>
                  <a:pt x="352845" y="664929"/>
                  <a:pt x="350666" y="658395"/>
                  <a:pt x="350355" y="650927"/>
                </a:cubicBezTo>
                <a:close/>
                <a:moveTo>
                  <a:pt x="605500" y="643770"/>
                </a:moveTo>
                <a:cubicBezTo>
                  <a:pt x="608611" y="647192"/>
                  <a:pt x="611412" y="650304"/>
                  <a:pt x="614523" y="653728"/>
                </a:cubicBezTo>
                <a:cubicBezTo>
                  <a:pt x="628213" y="669285"/>
                  <a:pt x="644392" y="681730"/>
                  <a:pt x="663684" y="690132"/>
                </a:cubicBezTo>
                <a:cubicBezTo>
                  <a:pt x="677998" y="696355"/>
                  <a:pt x="691688" y="704444"/>
                  <a:pt x="704444" y="713468"/>
                </a:cubicBezTo>
                <a:cubicBezTo>
                  <a:pt x="724047" y="727469"/>
                  <a:pt x="735560" y="748005"/>
                  <a:pt x="742405" y="771030"/>
                </a:cubicBezTo>
                <a:cubicBezTo>
                  <a:pt x="754541" y="810548"/>
                  <a:pt x="760764" y="850685"/>
                  <a:pt x="757653" y="892069"/>
                </a:cubicBezTo>
                <a:cubicBezTo>
                  <a:pt x="757340" y="894246"/>
                  <a:pt x="757029" y="896736"/>
                  <a:pt x="756718" y="900469"/>
                </a:cubicBezTo>
                <a:cubicBezTo>
                  <a:pt x="754229" y="898292"/>
                  <a:pt x="752673" y="897047"/>
                  <a:pt x="751117" y="895802"/>
                </a:cubicBezTo>
                <a:cubicBezTo>
                  <a:pt x="730270" y="881177"/>
                  <a:pt x="709735" y="866242"/>
                  <a:pt x="688887" y="851930"/>
                </a:cubicBezTo>
                <a:cubicBezTo>
                  <a:pt x="682041" y="847263"/>
                  <a:pt x="674263" y="843841"/>
                  <a:pt x="666795" y="840106"/>
                </a:cubicBezTo>
                <a:cubicBezTo>
                  <a:pt x="612033" y="814902"/>
                  <a:pt x="591496" y="771343"/>
                  <a:pt x="596787" y="713157"/>
                </a:cubicBezTo>
                <a:cubicBezTo>
                  <a:pt x="598964" y="690132"/>
                  <a:pt x="600832" y="667418"/>
                  <a:pt x="603010" y="644392"/>
                </a:cubicBezTo>
                <a:cubicBezTo>
                  <a:pt x="603631" y="644081"/>
                  <a:pt x="604565" y="644081"/>
                  <a:pt x="605500" y="643770"/>
                </a:cubicBezTo>
                <a:close/>
                <a:moveTo>
                  <a:pt x="926604" y="634746"/>
                </a:moveTo>
                <a:cubicBezTo>
                  <a:pt x="927849" y="638792"/>
                  <a:pt x="928782" y="640969"/>
                  <a:pt x="929094" y="643148"/>
                </a:cubicBezTo>
                <a:cubicBezTo>
                  <a:pt x="931271" y="672085"/>
                  <a:pt x="934694" y="700711"/>
                  <a:pt x="935628" y="729647"/>
                </a:cubicBezTo>
                <a:cubicBezTo>
                  <a:pt x="936562" y="770718"/>
                  <a:pt x="918515" y="802145"/>
                  <a:pt x="882732" y="823303"/>
                </a:cubicBezTo>
                <a:cubicBezTo>
                  <a:pt x="874331" y="828281"/>
                  <a:pt x="865931" y="832948"/>
                  <a:pt x="857218" y="837615"/>
                </a:cubicBezTo>
                <a:cubicBezTo>
                  <a:pt x="828592" y="852550"/>
                  <a:pt x="801522" y="869665"/>
                  <a:pt x="776942" y="894245"/>
                </a:cubicBezTo>
                <a:cubicBezTo>
                  <a:pt x="772896" y="848507"/>
                  <a:pt x="778185" y="806812"/>
                  <a:pt x="790321" y="765430"/>
                </a:cubicBezTo>
                <a:cubicBezTo>
                  <a:pt x="800277" y="731203"/>
                  <a:pt x="820814" y="705688"/>
                  <a:pt x="852862" y="690753"/>
                </a:cubicBezTo>
                <a:cubicBezTo>
                  <a:pt x="881177" y="677684"/>
                  <a:pt x="907623" y="663061"/>
                  <a:pt x="926604" y="634746"/>
                </a:cubicBezTo>
                <a:close/>
                <a:moveTo>
                  <a:pt x="299016" y="626345"/>
                </a:moveTo>
                <a:cubicBezTo>
                  <a:pt x="311462" y="657772"/>
                  <a:pt x="329198" y="687643"/>
                  <a:pt x="324220" y="723736"/>
                </a:cubicBezTo>
                <a:cubicBezTo>
                  <a:pt x="321109" y="744271"/>
                  <a:pt x="311772" y="761696"/>
                  <a:pt x="296839" y="775387"/>
                </a:cubicBezTo>
                <a:cubicBezTo>
                  <a:pt x="276302" y="793744"/>
                  <a:pt x="260745" y="814591"/>
                  <a:pt x="252964" y="842907"/>
                </a:cubicBezTo>
                <a:cubicBezTo>
                  <a:pt x="226206" y="777875"/>
                  <a:pt x="227762" y="709111"/>
                  <a:pt x="275368" y="660572"/>
                </a:cubicBezTo>
                <a:cubicBezTo>
                  <a:pt x="284702" y="651238"/>
                  <a:pt x="290614" y="638480"/>
                  <a:pt x="299016" y="626345"/>
                </a:cubicBezTo>
                <a:close/>
                <a:moveTo>
                  <a:pt x="148729" y="563493"/>
                </a:moveTo>
                <a:cubicBezTo>
                  <a:pt x="170511" y="575628"/>
                  <a:pt x="188558" y="589318"/>
                  <a:pt x="204425" y="606431"/>
                </a:cubicBezTo>
                <a:cubicBezTo>
                  <a:pt x="229318" y="633190"/>
                  <a:pt x="238342" y="663683"/>
                  <a:pt x="229318" y="699155"/>
                </a:cubicBezTo>
                <a:cubicBezTo>
                  <a:pt x="225584" y="713779"/>
                  <a:pt x="221851" y="728402"/>
                  <a:pt x="216871" y="742405"/>
                </a:cubicBezTo>
                <a:cubicBezTo>
                  <a:pt x="214383" y="749873"/>
                  <a:pt x="214072" y="755783"/>
                  <a:pt x="216560" y="763251"/>
                </a:cubicBezTo>
                <a:cubicBezTo>
                  <a:pt x="296215" y="995992"/>
                  <a:pt x="372136" y="1229666"/>
                  <a:pt x="434367" y="1467695"/>
                </a:cubicBezTo>
                <a:cubicBezTo>
                  <a:pt x="459258" y="1562908"/>
                  <a:pt x="481661" y="1659052"/>
                  <a:pt x="493485" y="1757065"/>
                </a:cubicBezTo>
                <a:cubicBezTo>
                  <a:pt x="506555" y="1866901"/>
                  <a:pt x="509353" y="1977359"/>
                  <a:pt x="504375" y="2087817"/>
                </a:cubicBezTo>
                <a:cubicBezTo>
                  <a:pt x="503441" y="2105553"/>
                  <a:pt x="503441" y="2123599"/>
                  <a:pt x="503754" y="2141335"/>
                </a:cubicBezTo>
                <a:cubicBezTo>
                  <a:pt x="504686" y="2180851"/>
                  <a:pt x="500642" y="2219435"/>
                  <a:pt x="489751" y="2257395"/>
                </a:cubicBezTo>
                <a:cubicBezTo>
                  <a:pt x="489129" y="2258950"/>
                  <a:pt x="489129" y="2260817"/>
                  <a:pt x="488195" y="2262372"/>
                </a:cubicBezTo>
                <a:cubicBezTo>
                  <a:pt x="486639" y="2264862"/>
                  <a:pt x="485084" y="2267352"/>
                  <a:pt x="482283" y="2269529"/>
                </a:cubicBezTo>
                <a:cubicBezTo>
                  <a:pt x="485394" y="2142580"/>
                  <a:pt x="475128" y="2016875"/>
                  <a:pt x="453036" y="1891794"/>
                </a:cubicBezTo>
                <a:cubicBezTo>
                  <a:pt x="459258" y="1911707"/>
                  <a:pt x="466105" y="1931310"/>
                  <a:pt x="472017" y="1951223"/>
                </a:cubicBezTo>
                <a:cubicBezTo>
                  <a:pt x="477929" y="1971447"/>
                  <a:pt x="483217" y="1991673"/>
                  <a:pt x="487573" y="2012207"/>
                </a:cubicBezTo>
                <a:cubicBezTo>
                  <a:pt x="492241" y="2032744"/>
                  <a:pt x="495663" y="2053902"/>
                  <a:pt x="499398" y="2074750"/>
                </a:cubicBezTo>
                <a:cubicBezTo>
                  <a:pt x="500330" y="2074750"/>
                  <a:pt x="501575" y="2074750"/>
                  <a:pt x="502509" y="2074750"/>
                </a:cubicBezTo>
                <a:cubicBezTo>
                  <a:pt x="502509" y="2043945"/>
                  <a:pt x="502509" y="2012831"/>
                  <a:pt x="502509" y="1982026"/>
                </a:cubicBezTo>
                <a:cubicBezTo>
                  <a:pt x="503441" y="1810894"/>
                  <a:pt x="477929" y="1643495"/>
                  <a:pt x="433122" y="1478897"/>
                </a:cubicBezTo>
                <a:cubicBezTo>
                  <a:pt x="428455" y="1461785"/>
                  <a:pt x="424410" y="1444359"/>
                  <a:pt x="419121" y="1427247"/>
                </a:cubicBezTo>
                <a:cubicBezTo>
                  <a:pt x="417565" y="1422267"/>
                  <a:pt x="413209" y="1416355"/>
                  <a:pt x="408542" y="1414799"/>
                </a:cubicBezTo>
                <a:cubicBezTo>
                  <a:pt x="386760" y="1407332"/>
                  <a:pt x="364980" y="1398932"/>
                  <a:pt x="342577" y="1394886"/>
                </a:cubicBezTo>
                <a:cubicBezTo>
                  <a:pt x="301193" y="1387418"/>
                  <a:pt x="276302" y="1364705"/>
                  <a:pt x="267900" y="1323633"/>
                </a:cubicBezTo>
                <a:cubicBezTo>
                  <a:pt x="264478" y="1306208"/>
                  <a:pt x="260745" y="1288784"/>
                  <a:pt x="256699" y="1269493"/>
                </a:cubicBezTo>
                <a:cubicBezTo>
                  <a:pt x="261988" y="1272604"/>
                  <a:pt x="265099" y="1275094"/>
                  <a:pt x="268523" y="1276650"/>
                </a:cubicBezTo>
                <a:cubicBezTo>
                  <a:pt x="280969" y="1281628"/>
                  <a:pt x="293415" y="1288784"/>
                  <a:pt x="306484" y="1290029"/>
                </a:cubicBezTo>
                <a:cubicBezTo>
                  <a:pt x="346934" y="1294073"/>
                  <a:pt x="374625" y="1314610"/>
                  <a:pt x="392051" y="1350703"/>
                </a:cubicBezTo>
                <a:cubicBezTo>
                  <a:pt x="394849" y="1356305"/>
                  <a:pt x="397650" y="1361904"/>
                  <a:pt x="402006" y="1367194"/>
                </a:cubicBezTo>
                <a:cubicBezTo>
                  <a:pt x="401696" y="1365328"/>
                  <a:pt x="401696" y="1363149"/>
                  <a:pt x="401385" y="1361282"/>
                </a:cubicBezTo>
                <a:cubicBezTo>
                  <a:pt x="396718" y="1344791"/>
                  <a:pt x="391427" y="1328611"/>
                  <a:pt x="387694" y="1311809"/>
                </a:cubicBezTo>
                <a:cubicBezTo>
                  <a:pt x="385515" y="1302475"/>
                  <a:pt x="380848" y="1296874"/>
                  <a:pt x="371825" y="1294386"/>
                </a:cubicBezTo>
                <a:cubicBezTo>
                  <a:pt x="350356" y="1288474"/>
                  <a:pt x="328887" y="1281317"/>
                  <a:pt x="307105" y="1277582"/>
                </a:cubicBezTo>
                <a:cubicBezTo>
                  <a:pt x="268211" y="1271048"/>
                  <a:pt x="243320" y="1250824"/>
                  <a:pt x="233985" y="1212552"/>
                </a:cubicBezTo>
                <a:cubicBezTo>
                  <a:pt x="229629" y="1194194"/>
                  <a:pt x="225273" y="1176148"/>
                  <a:pt x="220917" y="1157790"/>
                </a:cubicBezTo>
                <a:cubicBezTo>
                  <a:pt x="221851" y="1156856"/>
                  <a:pt x="222783" y="1156545"/>
                  <a:pt x="223717" y="1155924"/>
                </a:cubicBezTo>
                <a:cubicBezTo>
                  <a:pt x="242386" y="1169925"/>
                  <a:pt x="263856" y="1174281"/>
                  <a:pt x="286570" y="1177082"/>
                </a:cubicBezTo>
                <a:cubicBezTo>
                  <a:pt x="311772" y="1180193"/>
                  <a:pt x="331998" y="1192949"/>
                  <a:pt x="345689" y="1214420"/>
                </a:cubicBezTo>
                <a:cubicBezTo>
                  <a:pt x="354089" y="1227487"/>
                  <a:pt x="361869" y="1241178"/>
                  <a:pt x="371514" y="1257047"/>
                </a:cubicBezTo>
                <a:cubicBezTo>
                  <a:pt x="363425" y="1230599"/>
                  <a:pt x="356268" y="1206640"/>
                  <a:pt x="348489" y="1182683"/>
                </a:cubicBezTo>
                <a:cubicBezTo>
                  <a:pt x="348179" y="1181438"/>
                  <a:pt x="344133" y="1181749"/>
                  <a:pt x="341643" y="1181125"/>
                </a:cubicBezTo>
                <a:cubicBezTo>
                  <a:pt x="315507" y="1173970"/>
                  <a:pt x="289371" y="1165879"/>
                  <a:pt x="262922" y="1159967"/>
                </a:cubicBezTo>
                <a:cubicBezTo>
                  <a:pt x="230874" y="1153123"/>
                  <a:pt x="209092" y="1135387"/>
                  <a:pt x="200069" y="1103960"/>
                </a:cubicBezTo>
                <a:cubicBezTo>
                  <a:pt x="194157" y="1083426"/>
                  <a:pt x="189490" y="1062268"/>
                  <a:pt x="185757" y="1040486"/>
                </a:cubicBezTo>
                <a:cubicBezTo>
                  <a:pt x="206292" y="1055111"/>
                  <a:pt x="229318" y="1058222"/>
                  <a:pt x="252654" y="1061644"/>
                </a:cubicBezTo>
                <a:cubicBezTo>
                  <a:pt x="276302" y="1065068"/>
                  <a:pt x="295281" y="1077203"/>
                  <a:pt x="308350" y="1097427"/>
                </a:cubicBezTo>
                <a:cubicBezTo>
                  <a:pt x="317684" y="1111739"/>
                  <a:pt x="326086" y="1126674"/>
                  <a:pt x="335731" y="1142544"/>
                </a:cubicBezTo>
                <a:cubicBezTo>
                  <a:pt x="334799" y="1138809"/>
                  <a:pt x="334486" y="1136632"/>
                  <a:pt x="333865" y="1134142"/>
                </a:cubicBezTo>
                <a:cubicBezTo>
                  <a:pt x="329198" y="1119207"/>
                  <a:pt x="323286" y="1104273"/>
                  <a:pt x="320174" y="1089025"/>
                </a:cubicBezTo>
                <a:cubicBezTo>
                  <a:pt x="317063" y="1074090"/>
                  <a:pt x="308972" y="1066311"/>
                  <a:pt x="294970" y="1062889"/>
                </a:cubicBezTo>
                <a:cubicBezTo>
                  <a:pt x="273191" y="1057600"/>
                  <a:pt x="251722" y="1051065"/>
                  <a:pt x="229940" y="1047021"/>
                </a:cubicBezTo>
                <a:cubicBezTo>
                  <a:pt x="195402" y="1040486"/>
                  <a:pt x="173311" y="1021194"/>
                  <a:pt x="163975" y="987591"/>
                </a:cubicBezTo>
                <a:cubicBezTo>
                  <a:pt x="158998" y="969855"/>
                  <a:pt x="155265" y="951497"/>
                  <a:pt x="151219" y="933450"/>
                </a:cubicBezTo>
                <a:cubicBezTo>
                  <a:pt x="150596" y="931273"/>
                  <a:pt x="151219" y="928783"/>
                  <a:pt x="151219" y="924738"/>
                </a:cubicBezTo>
                <a:cubicBezTo>
                  <a:pt x="169266" y="940296"/>
                  <a:pt x="189490" y="944963"/>
                  <a:pt x="210961" y="947141"/>
                </a:cubicBezTo>
                <a:cubicBezTo>
                  <a:pt x="240830" y="950252"/>
                  <a:pt x="263233" y="965498"/>
                  <a:pt x="278479" y="991325"/>
                </a:cubicBezTo>
                <a:cubicBezTo>
                  <a:pt x="284702" y="1001592"/>
                  <a:pt x="290614" y="1012171"/>
                  <a:pt x="298392" y="1021818"/>
                </a:cubicBezTo>
                <a:cubicBezTo>
                  <a:pt x="291859" y="1001281"/>
                  <a:pt x="285325" y="980746"/>
                  <a:pt x="278479" y="960520"/>
                </a:cubicBezTo>
                <a:cubicBezTo>
                  <a:pt x="277858" y="958654"/>
                  <a:pt x="274746" y="956787"/>
                  <a:pt x="272256" y="955853"/>
                </a:cubicBezTo>
                <a:cubicBezTo>
                  <a:pt x="248921" y="949009"/>
                  <a:pt x="225894" y="939673"/>
                  <a:pt x="201937" y="935940"/>
                </a:cubicBezTo>
                <a:cubicBezTo>
                  <a:pt x="159932" y="929094"/>
                  <a:pt x="134106" y="907003"/>
                  <a:pt x="125083" y="865619"/>
                </a:cubicBezTo>
                <a:cubicBezTo>
                  <a:pt x="121972" y="851307"/>
                  <a:pt x="118548" y="836994"/>
                  <a:pt x="115436" y="822682"/>
                </a:cubicBezTo>
                <a:cubicBezTo>
                  <a:pt x="114815" y="819570"/>
                  <a:pt x="114815" y="816146"/>
                  <a:pt x="114191" y="810547"/>
                </a:cubicBezTo>
                <a:cubicBezTo>
                  <a:pt x="131306" y="825482"/>
                  <a:pt x="149040" y="831394"/>
                  <a:pt x="169266" y="832950"/>
                </a:cubicBezTo>
                <a:cubicBezTo>
                  <a:pt x="201314" y="835751"/>
                  <a:pt x="226207" y="850373"/>
                  <a:pt x="242698" y="878688"/>
                </a:cubicBezTo>
                <a:cubicBezTo>
                  <a:pt x="248608" y="888957"/>
                  <a:pt x="254520" y="899225"/>
                  <a:pt x="261677" y="909181"/>
                </a:cubicBezTo>
                <a:cubicBezTo>
                  <a:pt x="255455" y="890823"/>
                  <a:pt x="249853" y="872155"/>
                  <a:pt x="243009" y="854108"/>
                </a:cubicBezTo>
                <a:cubicBezTo>
                  <a:pt x="241764" y="850997"/>
                  <a:pt x="236786" y="849441"/>
                  <a:pt x="233675" y="846951"/>
                </a:cubicBezTo>
                <a:cubicBezTo>
                  <a:pt x="215939" y="834193"/>
                  <a:pt x="196647" y="826104"/>
                  <a:pt x="174867" y="823614"/>
                </a:cubicBezTo>
                <a:cubicBezTo>
                  <a:pt x="128816" y="818325"/>
                  <a:pt x="99568" y="793122"/>
                  <a:pt x="88055" y="747694"/>
                </a:cubicBezTo>
                <a:cubicBezTo>
                  <a:pt x="84322" y="732137"/>
                  <a:pt x="80898" y="716578"/>
                  <a:pt x="77476" y="702266"/>
                </a:cubicBezTo>
                <a:cubicBezTo>
                  <a:pt x="96457" y="708489"/>
                  <a:pt x="115125" y="714401"/>
                  <a:pt x="134106" y="720313"/>
                </a:cubicBezTo>
                <a:cubicBezTo>
                  <a:pt x="173933" y="732759"/>
                  <a:pt x="201003" y="759518"/>
                  <a:pt x="219982" y="795611"/>
                </a:cubicBezTo>
                <a:cubicBezTo>
                  <a:pt x="221851" y="799034"/>
                  <a:pt x="223406" y="802145"/>
                  <a:pt x="226829" y="804946"/>
                </a:cubicBezTo>
                <a:cubicBezTo>
                  <a:pt x="220606" y="786899"/>
                  <a:pt x="214383" y="768852"/>
                  <a:pt x="207848" y="750805"/>
                </a:cubicBezTo>
                <a:cubicBezTo>
                  <a:pt x="206915" y="748628"/>
                  <a:pt x="204425" y="746762"/>
                  <a:pt x="202248" y="744893"/>
                </a:cubicBezTo>
                <a:cubicBezTo>
                  <a:pt x="198513" y="742093"/>
                  <a:pt x="194780" y="739605"/>
                  <a:pt x="191046" y="737115"/>
                </a:cubicBezTo>
                <a:cubicBezTo>
                  <a:pt x="145618" y="706312"/>
                  <a:pt x="127571" y="664306"/>
                  <a:pt x="138773" y="610166"/>
                </a:cubicBezTo>
                <a:cubicBezTo>
                  <a:pt x="141885" y="594920"/>
                  <a:pt x="145307" y="579674"/>
                  <a:pt x="148729" y="563493"/>
                </a:cubicBezTo>
                <a:close/>
                <a:moveTo>
                  <a:pt x="605187" y="473881"/>
                </a:moveTo>
                <a:cubicBezTo>
                  <a:pt x="608922" y="479171"/>
                  <a:pt x="610477" y="482283"/>
                  <a:pt x="612965" y="485081"/>
                </a:cubicBezTo>
                <a:cubicBezTo>
                  <a:pt x="626345" y="500329"/>
                  <a:pt x="640659" y="514952"/>
                  <a:pt x="660261" y="522109"/>
                </a:cubicBezTo>
                <a:cubicBezTo>
                  <a:pt x="712535" y="541090"/>
                  <a:pt x="741161" y="578740"/>
                  <a:pt x="751117" y="632878"/>
                </a:cubicBezTo>
                <a:cubicBezTo>
                  <a:pt x="757029" y="663994"/>
                  <a:pt x="760451" y="695110"/>
                  <a:pt x="758585" y="726536"/>
                </a:cubicBezTo>
                <a:cubicBezTo>
                  <a:pt x="758896" y="729335"/>
                  <a:pt x="758585" y="731514"/>
                  <a:pt x="758274" y="735247"/>
                </a:cubicBezTo>
                <a:cubicBezTo>
                  <a:pt x="754852" y="732447"/>
                  <a:pt x="752984" y="730580"/>
                  <a:pt x="750806" y="729024"/>
                </a:cubicBezTo>
                <a:cubicBezTo>
                  <a:pt x="729959" y="714400"/>
                  <a:pt x="709422" y="699466"/>
                  <a:pt x="687953" y="685463"/>
                </a:cubicBezTo>
                <a:cubicBezTo>
                  <a:pt x="675818" y="677374"/>
                  <a:pt x="662128" y="671462"/>
                  <a:pt x="649372" y="663994"/>
                </a:cubicBezTo>
                <a:cubicBezTo>
                  <a:pt x="619190" y="645947"/>
                  <a:pt x="601454" y="619811"/>
                  <a:pt x="598342" y="584339"/>
                </a:cubicBezTo>
                <a:cubicBezTo>
                  <a:pt x="594920" y="548245"/>
                  <a:pt x="600209" y="512775"/>
                  <a:pt x="605187" y="473881"/>
                </a:cubicBezTo>
                <a:close/>
                <a:moveTo>
                  <a:pt x="927539" y="469837"/>
                </a:moveTo>
                <a:cubicBezTo>
                  <a:pt x="931584" y="507797"/>
                  <a:pt x="938429" y="545757"/>
                  <a:pt x="932829" y="584030"/>
                </a:cubicBezTo>
                <a:cubicBezTo>
                  <a:pt x="928784" y="612032"/>
                  <a:pt x="914783" y="634746"/>
                  <a:pt x="890824" y="650305"/>
                </a:cubicBezTo>
                <a:cubicBezTo>
                  <a:pt x="876823" y="659639"/>
                  <a:pt x="861264" y="666484"/>
                  <a:pt x="847573" y="675820"/>
                </a:cubicBezTo>
                <a:cubicBezTo>
                  <a:pt x="824860" y="690753"/>
                  <a:pt x="803080" y="706933"/>
                  <a:pt x="780988" y="722803"/>
                </a:cubicBezTo>
                <a:cubicBezTo>
                  <a:pt x="779743" y="723735"/>
                  <a:pt x="778498" y="724980"/>
                  <a:pt x="776942" y="725914"/>
                </a:cubicBezTo>
                <a:cubicBezTo>
                  <a:pt x="775697" y="725604"/>
                  <a:pt x="774765" y="725604"/>
                  <a:pt x="773520" y="725291"/>
                </a:cubicBezTo>
                <a:cubicBezTo>
                  <a:pt x="774454" y="701956"/>
                  <a:pt x="774454" y="678618"/>
                  <a:pt x="776942" y="655594"/>
                </a:cubicBezTo>
                <a:cubicBezTo>
                  <a:pt x="779121" y="636615"/>
                  <a:pt x="784099" y="617944"/>
                  <a:pt x="789077" y="599276"/>
                </a:cubicBezTo>
                <a:cubicBezTo>
                  <a:pt x="798100" y="565049"/>
                  <a:pt x="818637" y="539534"/>
                  <a:pt x="850374" y="524911"/>
                </a:cubicBezTo>
                <a:cubicBezTo>
                  <a:pt x="879000" y="511842"/>
                  <a:pt x="905447" y="496285"/>
                  <a:pt x="924738" y="470458"/>
                </a:cubicBezTo>
                <a:cubicBezTo>
                  <a:pt x="925049" y="470148"/>
                  <a:pt x="925983" y="470148"/>
                  <a:pt x="927539" y="469837"/>
                </a:cubicBezTo>
                <a:close/>
                <a:moveTo>
                  <a:pt x="606743" y="311149"/>
                </a:moveTo>
                <a:cubicBezTo>
                  <a:pt x="620744" y="331373"/>
                  <a:pt x="637235" y="347553"/>
                  <a:pt x="659328" y="357200"/>
                </a:cubicBezTo>
                <a:cubicBezTo>
                  <a:pt x="663371" y="359066"/>
                  <a:pt x="667728" y="360933"/>
                  <a:pt x="671773" y="362799"/>
                </a:cubicBezTo>
                <a:cubicBezTo>
                  <a:pt x="711289" y="379914"/>
                  <a:pt x="736182" y="408850"/>
                  <a:pt x="746761" y="451167"/>
                </a:cubicBezTo>
                <a:cubicBezTo>
                  <a:pt x="755471" y="486015"/>
                  <a:pt x="761073" y="520864"/>
                  <a:pt x="759206" y="556957"/>
                </a:cubicBezTo>
                <a:cubicBezTo>
                  <a:pt x="758895" y="561003"/>
                  <a:pt x="758585" y="565047"/>
                  <a:pt x="757961" y="570337"/>
                </a:cubicBezTo>
                <a:cubicBezTo>
                  <a:pt x="755161" y="567848"/>
                  <a:pt x="753294" y="566292"/>
                  <a:pt x="751428" y="565047"/>
                </a:cubicBezTo>
                <a:cubicBezTo>
                  <a:pt x="730891" y="550424"/>
                  <a:pt x="710667" y="535799"/>
                  <a:pt x="689820" y="521798"/>
                </a:cubicBezTo>
                <a:cubicBezTo>
                  <a:pt x="677685" y="513707"/>
                  <a:pt x="663995" y="507795"/>
                  <a:pt x="651236" y="500640"/>
                </a:cubicBezTo>
                <a:cubicBezTo>
                  <a:pt x="618878" y="481970"/>
                  <a:pt x="598965" y="454278"/>
                  <a:pt x="598654" y="416629"/>
                </a:cubicBezTo>
                <a:cubicBezTo>
                  <a:pt x="598341" y="382402"/>
                  <a:pt x="602697" y="348487"/>
                  <a:pt x="604877" y="314260"/>
                </a:cubicBezTo>
                <a:cubicBezTo>
                  <a:pt x="605187" y="313326"/>
                  <a:pt x="606120" y="312394"/>
                  <a:pt x="606743" y="311149"/>
                </a:cubicBezTo>
                <a:close/>
                <a:moveTo>
                  <a:pt x="930029" y="304927"/>
                </a:moveTo>
                <a:cubicBezTo>
                  <a:pt x="931272" y="342265"/>
                  <a:pt x="934072" y="378359"/>
                  <a:pt x="933140" y="414140"/>
                </a:cubicBezTo>
                <a:cubicBezTo>
                  <a:pt x="932517" y="443078"/>
                  <a:pt x="918205" y="466724"/>
                  <a:pt x="894557" y="484149"/>
                </a:cubicBezTo>
                <a:cubicBezTo>
                  <a:pt x="888023" y="488816"/>
                  <a:pt x="881488" y="493484"/>
                  <a:pt x="874333" y="497216"/>
                </a:cubicBezTo>
                <a:cubicBezTo>
                  <a:pt x="840106" y="515887"/>
                  <a:pt x="804946" y="533310"/>
                  <a:pt x="776010" y="563805"/>
                </a:cubicBezTo>
                <a:cubicBezTo>
                  <a:pt x="775076" y="556336"/>
                  <a:pt x="774452" y="551357"/>
                  <a:pt x="774141" y="546379"/>
                </a:cubicBezTo>
                <a:cubicBezTo>
                  <a:pt x="772586" y="505929"/>
                  <a:pt x="778809" y="466413"/>
                  <a:pt x="791256" y="427830"/>
                </a:cubicBezTo>
                <a:cubicBezTo>
                  <a:pt x="801522" y="396716"/>
                  <a:pt x="821748" y="374313"/>
                  <a:pt x="850685" y="360933"/>
                </a:cubicBezTo>
                <a:cubicBezTo>
                  <a:pt x="879000" y="347865"/>
                  <a:pt x="905136" y="332618"/>
                  <a:pt x="924117" y="307104"/>
                </a:cubicBezTo>
                <a:cubicBezTo>
                  <a:pt x="924738" y="306793"/>
                  <a:pt x="925983" y="306482"/>
                  <a:pt x="930029" y="304927"/>
                </a:cubicBezTo>
                <a:close/>
                <a:moveTo>
                  <a:pt x="602386" y="148730"/>
                </a:moveTo>
                <a:cubicBezTo>
                  <a:pt x="619500" y="169577"/>
                  <a:pt x="641280" y="182644"/>
                  <a:pt x="663062" y="196337"/>
                </a:cubicBezTo>
                <a:cubicBezTo>
                  <a:pt x="716578" y="230562"/>
                  <a:pt x="742093" y="282212"/>
                  <a:pt x="750495" y="343199"/>
                </a:cubicBezTo>
                <a:cubicBezTo>
                  <a:pt x="753606" y="366847"/>
                  <a:pt x="753917" y="390804"/>
                  <a:pt x="755473" y="414762"/>
                </a:cubicBezTo>
                <a:cubicBezTo>
                  <a:pt x="754228" y="415075"/>
                  <a:pt x="752672" y="415386"/>
                  <a:pt x="751116" y="415697"/>
                </a:cubicBezTo>
                <a:cubicBezTo>
                  <a:pt x="730580" y="383649"/>
                  <a:pt x="701022" y="363423"/>
                  <a:pt x="667418" y="346621"/>
                </a:cubicBezTo>
                <a:cubicBezTo>
                  <a:pt x="619500" y="322975"/>
                  <a:pt x="595542" y="282836"/>
                  <a:pt x="596163" y="229317"/>
                </a:cubicBezTo>
                <a:cubicBezTo>
                  <a:pt x="596476" y="202559"/>
                  <a:pt x="599275" y="175800"/>
                  <a:pt x="602386" y="148730"/>
                </a:cubicBezTo>
                <a:close/>
                <a:moveTo>
                  <a:pt x="925671" y="140018"/>
                </a:moveTo>
                <a:cubicBezTo>
                  <a:pt x="926605" y="148107"/>
                  <a:pt x="927227" y="153708"/>
                  <a:pt x="927539" y="159309"/>
                </a:cubicBezTo>
                <a:cubicBezTo>
                  <a:pt x="928783" y="180157"/>
                  <a:pt x="930962" y="201002"/>
                  <a:pt x="931272" y="221850"/>
                </a:cubicBezTo>
                <a:cubicBezTo>
                  <a:pt x="932207" y="276924"/>
                  <a:pt x="907003" y="316751"/>
                  <a:pt x="857840" y="341020"/>
                </a:cubicBezTo>
                <a:cubicBezTo>
                  <a:pt x="834194" y="352844"/>
                  <a:pt x="811791" y="365603"/>
                  <a:pt x="794055" y="385827"/>
                </a:cubicBezTo>
                <a:cubicBezTo>
                  <a:pt x="788454" y="393294"/>
                  <a:pt x="782544" y="401073"/>
                  <a:pt x="774452" y="410718"/>
                </a:cubicBezTo>
                <a:cubicBezTo>
                  <a:pt x="772275" y="356267"/>
                  <a:pt x="777253" y="306172"/>
                  <a:pt x="801212" y="259188"/>
                </a:cubicBezTo>
                <a:cubicBezTo>
                  <a:pt x="816147" y="229941"/>
                  <a:pt x="837306" y="205982"/>
                  <a:pt x="865308" y="188868"/>
                </a:cubicBezTo>
                <a:cubicBezTo>
                  <a:pt x="886779" y="175801"/>
                  <a:pt x="907624" y="162110"/>
                  <a:pt x="925671" y="140018"/>
                </a:cubicBezTo>
                <a:close/>
                <a:moveTo>
                  <a:pt x="754851" y="0"/>
                </a:moveTo>
                <a:cubicBezTo>
                  <a:pt x="759518" y="4978"/>
                  <a:pt x="762940" y="8402"/>
                  <a:pt x="766053" y="12135"/>
                </a:cubicBezTo>
                <a:cubicBezTo>
                  <a:pt x="790945" y="40139"/>
                  <a:pt x="809613" y="71564"/>
                  <a:pt x="820816" y="107657"/>
                </a:cubicBezTo>
                <a:cubicBezTo>
                  <a:pt x="829528" y="135351"/>
                  <a:pt x="827973" y="161797"/>
                  <a:pt x="816459" y="188557"/>
                </a:cubicBezTo>
                <a:cubicBezTo>
                  <a:pt x="803390" y="218738"/>
                  <a:pt x="785656" y="245498"/>
                  <a:pt x="765430" y="271323"/>
                </a:cubicBezTo>
                <a:cubicBezTo>
                  <a:pt x="762629" y="274745"/>
                  <a:pt x="760452" y="279723"/>
                  <a:pt x="760763" y="284080"/>
                </a:cubicBezTo>
                <a:cubicBezTo>
                  <a:pt x="766053" y="513087"/>
                  <a:pt x="769786" y="742094"/>
                  <a:pt x="764808" y="971101"/>
                </a:cubicBezTo>
                <a:cubicBezTo>
                  <a:pt x="762008" y="1109874"/>
                  <a:pt x="756717" y="1248647"/>
                  <a:pt x="749873" y="1387110"/>
                </a:cubicBezTo>
                <a:cubicBezTo>
                  <a:pt x="740226" y="1582200"/>
                  <a:pt x="708801" y="1773869"/>
                  <a:pt x="653105" y="1961492"/>
                </a:cubicBezTo>
                <a:cubicBezTo>
                  <a:pt x="645014" y="1989185"/>
                  <a:pt x="643147" y="2018433"/>
                  <a:pt x="637235" y="2047059"/>
                </a:cubicBezTo>
                <a:cubicBezTo>
                  <a:pt x="625101" y="2105555"/>
                  <a:pt x="609854" y="2163739"/>
                  <a:pt x="577806" y="2214147"/>
                </a:cubicBezTo>
                <a:cubicBezTo>
                  <a:pt x="546069" y="2264553"/>
                  <a:pt x="523976" y="2319004"/>
                  <a:pt x="498773" y="2372212"/>
                </a:cubicBezTo>
                <a:cubicBezTo>
                  <a:pt x="497217" y="2375634"/>
                  <a:pt x="495040" y="2379367"/>
                  <a:pt x="492239" y="2382167"/>
                </a:cubicBezTo>
                <a:cubicBezTo>
                  <a:pt x="582163" y="2179609"/>
                  <a:pt x="630702" y="1966782"/>
                  <a:pt x="659639" y="1748665"/>
                </a:cubicBezTo>
                <a:cubicBezTo>
                  <a:pt x="659639" y="1779159"/>
                  <a:pt x="660260" y="1809962"/>
                  <a:pt x="659328" y="1840455"/>
                </a:cubicBezTo>
                <a:cubicBezTo>
                  <a:pt x="658705" y="1871260"/>
                  <a:pt x="656527" y="1901752"/>
                  <a:pt x="655906" y="1932866"/>
                </a:cubicBezTo>
                <a:cubicBezTo>
                  <a:pt x="657772" y="1926022"/>
                  <a:pt x="659949" y="1919176"/>
                  <a:pt x="661816" y="1912331"/>
                </a:cubicBezTo>
                <a:cubicBezTo>
                  <a:pt x="702889" y="1763601"/>
                  <a:pt x="730581" y="1612693"/>
                  <a:pt x="739915" y="1458673"/>
                </a:cubicBezTo>
                <a:cubicBezTo>
                  <a:pt x="747694" y="1331414"/>
                  <a:pt x="752674" y="1203841"/>
                  <a:pt x="758586" y="1076270"/>
                </a:cubicBezTo>
                <a:cubicBezTo>
                  <a:pt x="758896" y="1071291"/>
                  <a:pt x="758586" y="1066624"/>
                  <a:pt x="758586" y="1058534"/>
                </a:cubicBezTo>
                <a:cubicBezTo>
                  <a:pt x="757341" y="1063202"/>
                  <a:pt x="756717" y="1065068"/>
                  <a:pt x="755785" y="1067869"/>
                </a:cubicBezTo>
                <a:cubicBezTo>
                  <a:pt x="747694" y="1061022"/>
                  <a:pt x="740226" y="1053244"/>
                  <a:pt x="731826" y="1047955"/>
                </a:cubicBezTo>
                <a:cubicBezTo>
                  <a:pt x="711600" y="1034886"/>
                  <a:pt x="691687" y="1020574"/>
                  <a:pt x="669907" y="1010617"/>
                </a:cubicBezTo>
                <a:cubicBezTo>
                  <a:pt x="612032" y="983857"/>
                  <a:pt x="589630" y="939364"/>
                  <a:pt x="596164" y="877445"/>
                </a:cubicBezTo>
                <a:cubicBezTo>
                  <a:pt x="598654" y="855663"/>
                  <a:pt x="600209" y="833884"/>
                  <a:pt x="602387" y="810236"/>
                </a:cubicBezTo>
                <a:cubicBezTo>
                  <a:pt x="605187" y="812415"/>
                  <a:pt x="606432" y="813347"/>
                  <a:pt x="607365" y="814281"/>
                </a:cubicBezTo>
                <a:cubicBezTo>
                  <a:pt x="624479" y="835750"/>
                  <a:pt x="645637" y="851307"/>
                  <a:pt x="671152" y="861886"/>
                </a:cubicBezTo>
                <a:cubicBezTo>
                  <a:pt x="701021" y="874021"/>
                  <a:pt x="724980" y="893936"/>
                  <a:pt x="736493" y="925050"/>
                </a:cubicBezTo>
                <a:cubicBezTo>
                  <a:pt x="743338" y="943408"/>
                  <a:pt x="748007" y="962389"/>
                  <a:pt x="752050" y="981369"/>
                </a:cubicBezTo>
                <a:cubicBezTo>
                  <a:pt x="755162" y="995992"/>
                  <a:pt x="756096" y="1010928"/>
                  <a:pt x="758896" y="1026174"/>
                </a:cubicBezTo>
                <a:cubicBezTo>
                  <a:pt x="759207" y="1023373"/>
                  <a:pt x="759829" y="1020574"/>
                  <a:pt x="759829" y="1017774"/>
                </a:cubicBezTo>
                <a:cubicBezTo>
                  <a:pt x="760141" y="860020"/>
                  <a:pt x="760763" y="702268"/>
                  <a:pt x="760141" y="544824"/>
                </a:cubicBezTo>
                <a:cubicBezTo>
                  <a:pt x="759829" y="457701"/>
                  <a:pt x="757341" y="370891"/>
                  <a:pt x="756096" y="283769"/>
                </a:cubicBezTo>
                <a:cubicBezTo>
                  <a:pt x="756096" y="273500"/>
                  <a:pt x="752674" y="265722"/>
                  <a:pt x="746762" y="257009"/>
                </a:cubicBezTo>
                <a:cubicBezTo>
                  <a:pt x="733382" y="238030"/>
                  <a:pt x="720313" y="218428"/>
                  <a:pt x="709734" y="197580"/>
                </a:cubicBezTo>
                <a:cubicBezTo>
                  <a:pt x="694487" y="168020"/>
                  <a:pt x="692932" y="136596"/>
                  <a:pt x="702889" y="104858"/>
                </a:cubicBezTo>
                <a:cubicBezTo>
                  <a:pt x="713779" y="68765"/>
                  <a:pt x="731515" y="35783"/>
                  <a:pt x="752361" y="4667"/>
                </a:cubicBezTo>
                <a:cubicBezTo>
                  <a:pt x="752984" y="3422"/>
                  <a:pt x="753606" y="2177"/>
                  <a:pt x="754851" y="0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7AA31B67-CEC7-4F0C-8333-BC68B754A55E}"/>
              </a:ext>
            </a:extLst>
          </p:cNvPr>
          <p:cNvCxnSpPr>
            <a:cxnSpLocks/>
          </p:cNvCxnSpPr>
          <p:nvPr userDrawn="1"/>
        </p:nvCxnSpPr>
        <p:spPr>
          <a:xfrm>
            <a:off x="0" y="6730423"/>
            <a:ext cx="11658239" cy="0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34053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027F6C76-4896-44F3-8F21-E414DEA29247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611757" y="1162879"/>
            <a:ext cx="6957391" cy="4532244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xmlns="" id="{909027E4-0A48-4082-B747-AF6AEEE011AD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 rot="20585984">
            <a:off x="2623726" y="3877631"/>
            <a:ext cx="2253284" cy="2389344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xmlns="" id="{2483AAD0-6658-4488-BD32-66C851CCFBB1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 rot="1034171">
            <a:off x="10052759" y="93552"/>
            <a:ext cx="2253284" cy="2389344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244786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F3A4C3A1-9F52-4432-B149-7E51168649A8}"/>
              </a:ext>
            </a:extLst>
          </p:cNvPr>
          <p:cNvSpPr/>
          <p:nvPr userDrawn="1"/>
        </p:nvSpPr>
        <p:spPr>
          <a:xfrm>
            <a:off x="0" y="0"/>
            <a:ext cx="810039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027F6C76-4896-44F3-8F21-E414DEA29247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611757" y="1162879"/>
            <a:ext cx="6957391" cy="45322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xmlns="" id="{909027E4-0A48-4082-B747-AF6AEEE011AD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 rot="20585984">
            <a:off x="3080925" y="3887570"/>
            <a:ext cx="2253284" cy="2389344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xmlns="" id="{2483AAD0-6658-4488-BD32-66C851CCFBB1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 rot="1034171">
            <a:off x="878941" y="3883311"/>
            <a:ext cx="2253284" cy="2389344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087384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xmlns="" id="{857F3233-410E-4BE2-80B8-54927C5A8F9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12192000" cy="46117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xmlns="" id="{71D6D76B-805B-4558-8007-4EF5CE5ABF86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33707" y="4928985"/>
            <a:ext cx="1533023" cy="15330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xmlns="" id="{16B74A48-2D82-4A65-88CD-A93660E4711B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4464783" y="4928985"/>
            <a:ext cx="1533023" cy="15330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xmlns="" id="{08C278FC-CD2F-4A6D-820B-A320CE2BA9E9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8295859" y="4928985"/>
            <a:ext cx="1533023" cy="15330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07488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xmlns="" id="{857F3233-410E-4BE2-80B8-54927C5A8F9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00075" y="0"/>
            <a:ext cx="2552699" cy="37052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76B55AB-35EA-4733-989A-F2DF60FA020B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00075" y="4610101"/>
            <a:ext cx="2552699" cy="22479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xmlns="" id="{2FC571E0-4A2E-4B70-9758-0D2115D01CE2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3538537" y="3152775"/>
            <a:ext cx="2552699" cy="37052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xmlns="" id="{79D65CC2-65E9-4ACE-BB27-B844F37A9EDB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6477000" y="542925"/>
            <a:ext cx="5114925" cy="37052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185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673075AB-CEA8-4AC9-9B8C-4238097011F2}"/>
              </a:ext>
            </a:extLst>
          </p:cNvPr>
          <p:cNvSpPr/>
          <p:nvPr userDrawn="1"/>
        </p:nvSpPr>
        <p:spPr>
          <a:xfrm>
            <a:off x="0" y="2447925"/>
            <a:ext cx="12192000" cy="1962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xmlns="" id="{D79E90BF-510F-4CD9-A4FA-D0929A13B6AF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503325" y="1336039"/>
            <a:ext cx="3094821" cy="4185922"/>
          </a:xfrm>
          <a:custGeom>
            <a:avLst/>
            <a:gdLst>
              <a:gd name="connsiteX0" fmla="*/ 2098012 w 3094821"/>
              <a:gd name="connsiteY0" fmla="*/ 2192304 h 4185922"/>
              <a:gd name="connsiteX1" fmla="*/ 3094821 w 3094821"/>
              <a:gd name="connsiteY1" fmla="*/ 3189113 h 4185922"/>
              <a:gd name="connsiteX2" fmla="*/ 2098012 w 3094821"/>
              <a:gd name="connsiteY2" fmla="*/ 4185922 h 4185922"/>
              <a:gd name="connsiteX3" fmla="*/ 1101203 w 3094821"/>
              <a:gd name="connsiteY3" fmla="*/ 3189113 h 4185922"/>
              <a:gd name="connsiteX4" fmla="*/ 996809 w 3094821"/>
              <a:gd name="connsiteY4" fmla="*/ 1091101 h 4185922"/>
              <a:gd name="connsiteX5" fmla="*/ 1993617 w 3094821"/>
              <a:gd name="connsiteY5" fmla="*/ 2087909 h 4185922"/>
              <a:gd name="connsiteX6" fmla="*/ 996809 w 3094821"/>
              <a:gd name="connsiteY6" fmla="*/ 3084718 h 4185922"/>
              <a:gd name="connsiteX7" fmla="*/ 0 w 3094821"/>
              <a:gd name="connsiteY7" fmla="*/ 2087909 h 4185922"/>
              <a:gd name="connsiteX8" fmla="*/ 2087910 w 3094821"/>
              <a:gd name="connsiteY8" fmla="*/ 0 h 4185922"/>
              <a:gd name="connsiteX9" fmla="*/ 3084718 w 3094821"/>
              <a:gd name="connsiteY9" fmla="*/ 996808 h 4185922"/>
              <a:gd name="connsiteX10" fmla="*/ 2087910 w 3094821"/>
              <a:gd name="connsiteY10" fmla="*/ 1993616 h 4185922"/>
              <a:gd name="connsiteX11" fmla="*/ 1091101 w 3094821"/>
              <a:gd name="connsiteY11" fmla="*/ 996808 h 4185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94821" h="4185922">
                <a:moveTo>
                  <a:pt x="2098012" y="2192304"/>
                </a:moveTo>
                <a:lnTo>
                  <a:pt x="3094821" y="3189113"/>
                </a:lnTo>
                <a:lnTo>
                  <a:pt x="2098012" y="4185922"/>
                </a:lnTo>
                <a:lnTo>
                  <a:pt x="1101203" y="3189113"/>
                </a:lnTo>
                <a:close/>
                <a:moveTo>
                  <a:pt x="996809" y="1091101"/>
                </a:moveTo>
                <a:lnTo>
                  <a:pt x="1993617" y="2087909"/>
                </a:lnTo>
                <a:lnTo>
                  <a:pt x="996809" y="3084718"/>
                </a:lnTo>
                <a:lnTo>
                  <a:pt x="0" y="2087909"/>
                </a:lnTo>
                <a:close/>
                <a:moveTo>
                  <a:pt x="2087910" y="0"/>
                </a:moveTo>
                <a:lnTo>
                  <a:pt x="3084718" y="996808"/>
                </a:lnTo>
                <a:lnTo>
                  <a:pt x="2087910" y="1993616"/>
                </a:lnTo>
                <a:lnTo>
                  <a:pt x="1091101" y="99680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F696DB36-3325-4ABD-A030-3CC56F701C2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696706" y="849422"/>
            <a:ext cx="5159157" cy="5159157"/>
          </a:xfrm>
          <a:custGeom>
            <a:avLst/>
            <a:gdLst>
              <a:gd name="connsiteX0" fmla="*/ 2579578 w 5159157"/>
              <a:gd name="connsiteY0" fmla="*/ 0 h 5159157"/>
              <a:gd name="connsiteX1" fmla="*/ 5159157 w 5159157"/>
              <a:gd name="connsiteY1" fmla="*/ 2579579 h 5159157"/>
              <a:gd name="connsiteX2" fmla="*/ 2579578 w 5159157"/>
              <a:gd name="connsiteY2" fmla="*/ 5159157 h 5159157"/>
              <a:gd name="connsiteX3" fmla="*/ 0 w 5159157"/>
              <a:gd name="connsiteY3" fmla="*/ 2579579 h 5159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9157" h="5159157">
                <a:moveTo>
                  <a:pt x="2579578" y="0"/>
                </a:moveTo>
                <a:lnTo>
                  <a:pt x="5159157" y="2579579"/>
                </a:lnTo>
                <a:lnTo>
                  <a:pt x="2579578" y="5159157"/>
                </a:lnTo>
                <a:lnTo>
                  <a:pt x="0" y="257957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89992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0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597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>
            <a:extLst>
              <a:ext uri="{FF2B5EF4-FFF2-40B4-BE49-F238E27FC236}">
                <a16:creationId xmlns:a16="http://schemas.microsoft.com/office/drawing/2014/main" xmlns="" id="{7541ADEF-1E4E-43DD-92A6-4DD1BEE0C3FA}"/>
              </a:ext>
            </a:extLst>
          </p:cNvPr>
          <p:cNvSpPr/>
          <p:nvPr userDrawn="1"/>
        </p:nvSpPr>
        <p:spPr>
          <a:xfrm>
            <a:off x="1414" y="5702527"/>
            <a:ext cx="12190587" cy="2088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xmlns="" id="{14A1CBB5-2E4E-44A7-B8C0-564929AD29FE}"/>
              </a:ext>
            </a:extLst>
          </p:cNvPr>
          <p:cNvSpPr/>
          <p:nvPr userDrawn="1"/>
        </p:nvSpPr>
        <p:spPr>
          <a:xfrm>
            <a:off x="1414" y="6035177"/>
            <a:ext cx="12190587" cy="208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xmlns="" id="{E40BFC12-919E-46D9-8671-36DE4F33B855}"/>
              </a:ext>
            </a:extLst>
          </p:cNvPr>
          <p:cNvSpPr/>
          <p:nvPr userDrawn="1"/>
        </p:nvSpPr>
        <p:spPr>
          <a:xfrm>
            <a:off x="1414" y="5369877"/>
            <a:ext cx="12190587" cy="2088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xmlns="" id="{625C9658-DF2A-4CB3-953E-8206CF365BD7}"/>
              </a:ext>
            </a:extLst>
          </p:cNvPr>
          <p:cNvSpPr/>
          <p:nvPr userDrawn="1"/>
        </p:nvSpPr>
        <p:spPr>
          <a:xfrm>
            <a:off x="1414" y="5037227"/>
            <a:ext cx="12190587" cy="208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50F51F95-9F39-4F8B-A958-25CA10F420E1}"/>
              </a:ext>
            </a:extLst>
          </p:cNvPr>
          <p:cNvGrpSpPr/>
          <p:nvPr userDrawn="1"/>
        </p:nvGrpSpPr>
        <p:grpSpPr>
          <a:xfrm>
            <a:off x="6979778" y="1071223"/>
            <a:ext cx="4467224" cy="5464388"/>
            <a:chOff x="6446339" y="1280897"/>
            <a:chExt cx="4320717" cy="5285178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xmlns="" id="{05BC7AA1-EC2F-4EED-9B06-3FAD3EAB6196}"/>
                </a:ext>
              </a:extLst>
            </p:cNvPr>
            <p:cNvSpPr/>
            <p:nvPr/>
          </p:nvSpPr>
          <p:spPr>
            <a:xfrm>
              <a:off x="7360122" y="5629227"/>
              <a:ext cx="2033648" cy="936848"/>
            </a:xfrm>
            <a:custGeom>
              <a:avLst/>
              <a:gdLst>
                <a:gd name="connsiteX0" fmla="*/ 448273 w 847725"/>
                <a:gd name="connsiteY0" fmla="*/ 7144 h 390525"/>
                <a:gd name="connsiteX1" fmla="*/ 464466 w 847725"/>
                <a:gd name="connsiteY1" fmla="*/ 184309 h 390525"/>
                <a:gd name="connsiteX2" fmla="*/ 452083 w 847725"/>
                <a:gd name="connsiteY2" fmla="*/ 224314 h 390525"/>
                <a:gd name="connsiteX3" fmla="*/ 352071 w 847725"/>
                <a:gd name="connsiteY3" fmla="*/ 269081 h 390525"/>
                <a:gd name="connsiteX4" fmla="*/ 30126 w 847725"/>
                <a:gd name="connsiteY4" fmla="*/ 283369 h 390525"/>
                <a:gd name="connsiteX5" fmla="*/ 7266 w 847725"/>
                <a:gd name="connsiteY5" fmla="*/ 285274 h 390525"/>
                <a:gd name="connsiteX6" fmla="*/ 12981 w 847725"/>
                <a:gd name="connsiteY6" fmla="*/ 292894 h 390525"/>
                <a:gd name="connsiteX7" fmla="*/ 439701 w 847725"/>
                <a:gd name="connsiteY7" fmla="*/ 384334 h 390525"/>
                <a:gd name="connsiteX8" fmla="*/ 455893 w 847725"/>
                <a:gd name="connsiteY8" fmla="*/ 385286 h 390525"/>
                <a:gd name="connsiteX9" fmla="*/ 829273 w 847725"/>
                <a:gd name="connsiteY9" fmla="*/ 321469 h 390525"/>
                <a:gd name="connsiteX10" fmla="*/ 797841 w 847725"/>
                <a:gd name="connsiteY10" fmla="*/ 52864 h 390525"/>
                <a:gd name="connsiteX11" fmla="*/ 448273 w 847725"/>
                <a:gd name="connsiteY11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390525">
                  <a:moveTo>
                    <a:pt x="448273" y="7144"/>
                  </a:moveTo>
                  <a:cubicBezTo>
                    <a:pt x="460656" y="89059"/>
                    <a:pt x="469228" y="136684"/>
                    <a:pt x="464466" y="184309"/>
                  </a:cubicBezTo>
                  <a:cubicBezTo>
                    <a:pt x="463513" y="196691"/>
                    <a:pt x="460656" y="208121"/>
                    <a:pt x="452083" y="224314"/>
                  </a:cubicBezTo>
                  <a:cubicBezTo>
                    <a:pt x="433033" y="261461"/>
                    <a:pt x="379693" y="268129"/>
                    <a:pt x="352071" y="269081"/>
                  </a:cubicBezTo>
                  <a:cubicBezTo>
                    <a:pt x="256821" y="270986"/>
                    <a:pt x="63463" y="282416"/>
                    <a:pt x="30126" y="283369"/>
                  </a:cubicBezTo>
                  <a:cubicBezTo>
                    <a:pt x="26316" y="283369"/>
                    <a:pt x="5361" y="283369"/>
                    <a:pt x="7266" y="285274"/>
                  </a:cubicBezTo>
                  <a:cubicBezTo>
                    <a:pt x="8218" y="286226"/>
                    <a:pt x="12981" y="292894"/>
                    <a:pt x="12981" y="292894"/>
                  </a:cubicBezTo>
                  <a:cubicBezTo>
                    <a:pt x="24411" y="308134"/>
                    <a:pt x="381598" y="373856"/>
                    <a:pt x="439701" y="384334"/>
                  </a:cubicBezTo>
                  <a:cubicBezTo>
                    <a:pt x="445416" y="385286"/>
                    <a:pt x="450178" y="385286"/>
                    <a:pt x="455893" y="385286"/>
                  </a:cubicBezTo>
                  <a:cubicBezTo>
                    <a:pt x="508281" y="381476"/>
                    <a:pt x="794983" y="355759"/>
                    <a:pt x="829273" y="321469"/>
                  </a:cubicBezTo>
                  <a:cubicBezTo>
                    <a:pt x="870231" y="279559"/>
                    <a:pt x="827368" y="142399"/>
                    <a:pt x="797841" y="52864"/>
                  </a:cubicBezTo>
                  <a:cubicBezTo>
                    <a:pt x="810223" y="42386"/>
                    <a:pt x="634963" y="21431"/>
                    <a:pt x="448273" y="7144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867AA5A2-602C-49AE-BF5C-D3DD14BAD373}"/>
                </a:ext>
              </a:extLst>
            </p:cNvPr>
            <p:cNvSpPr/>
            <p:nvPr/>
          </p:nvSpPr>
          <p:spPr>
            <a:xfrm>
              <a:off x="7358820" y="5629227"/>
              <a:ext cx="1987948" cy="913998"/>
            </a:xfrm>
            <a:custGeom>
              <a:avLst/>
              <a:gdLst>
                <a:gd name="connsiteX0" fmla="*/ 436434 w 828675"/>
                <a:gd name="connsiteY0" fmla="*/ 7144 h 381000"/>
                <a:gd name="connsiteX1" fmla="*/ 452626 w 828675"/>
                <a:gd name="connsiteY1" fmla="*/ 178594 h 381000"/>
                <a:gd name="connsiteX2" fmla="*/ 440244 w 828675"/>
                <a:gd name="connsiteY2" fmla="*/ 217646 h 381000"/>
                <a:gd name="connsiteX3" fmla="*/ 342136 w 828675"/>
                <a:gd name="connsiteY3" fmla="*/ 260509 h 381000"/>
                <a:gd name="connsiteX4" fmla="*/ 11619 w 828675"/>
                <a:gd name="connsiteY4" fmla="*/ 281464 h 381000"/>
                <a:gd name="connsiteX5" fmla="*/ 428814 w 828675"/>
                <a:gd name="connsiteY5" fmla="*/ 372904 h 381000"/>
                <a:gd name="connsiteX6" fmla="*/ 444054 w 828675"/>
                <a:gd name="connsiteY6" fmla="*/ 373856 h 381000"/>
                <a:gd name="connsiteX7" fmla="*/ 813624 w 828675"/>
                <a:gd name="connsiteY7" fmla="*/ 311944 h 381000"/>
                <a:gd name="connsiteX8" fmla="*/ 782191 w 828675"/>
                <a:gd name="connsiteY8" fmla="*/ 52864 h 381000"/>
                <a:gd name="connsiteX9" fmla="*/ 436434 w 828675"/>
                <a:gd name="connsiteY9" fmla="*/ 714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75" h="381000">
                  <a:moveTo>
                    <a:pt x="436434" y="7144"/>
                  </a:moveTo>
                  <a:cubicBezTo>
                    <a:pt x="448816" y="86201"/>
                    <a:pt x="457389" y="131921"/>
                    <a:pt x="452626" y="178594"/>
                  </a:cubicBezTo>
                  <a:cubicBezTo>
                    <a:pt x="451674" y="190976"/>
                    <a:pt x="448816" y="201454"/>
                    <a:pt x="440244" y="217646"/>
                  </a:cubicBezTo>
                  <a:cubicBezTo>
                    <a:pt x="421194" y="252889"/>
                    <a:pt x="367854" y="260509"/>
                    <a:pt x="342136" y="260509"/>
                  </a:cubicBezTo>
                  <a:cubicBezTo>
                    <a:pt x="269746" y="262414"/>
                    <a:pt x="43051" y="274796"/>
                    <a:pt x="11619" y="281464"/>
                  </a:cubicBezTo>
                  <a:cubicBezTo>
                    <a:pt x="-39816" y="292894"/>
                    <a:pt x="367854" y="362426"/>
                    <a:pt x="428814" y="372904"/>
                  </a:cubicBezTo>
                  <a:cubicBezTo>
                    <a:pt x="433576" y="373856"/>
                    <a:pt x="439291" y="373856"/>
                    <a:pt x="444054" y="373856"/>
                  </a:cubicBezTo>
                  <a:cubicBezTo>
                    <a:pt x="494536" y="370046"/>
                    <a:pt x="779334" y="346234"/>
                    <a:pt x="813624" y="311944"/>
                  </a:cubicBezTo>
                  <a:cubicBezTo>
                    <a:pt x="853629" y="271939"/>
                    <a:pt x="811719" y="139541"/>
                    <a:pt x="782191" y="52864"/>
                  </a:cubicBezTo>
                  <a:cubicBezTo>
                    <a:pt x="793621" y="41434"/>
                    <a:pt x="620266" y="20479"/>
                    <a:pt x="436434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xmlns="" id="{AFFBCCC8-A8AF-4EE9-BF70-AA0143034A37}"/>
                </a:ext>
              </a:extLst>
            </p:cNvPr>
            <p:cNvSpPr/>
            <p:nvPr/>
          </p:nvSpPr>
          <p:spPr>
            <a:xfrm>
              <a:off x="6448412" y="1280897"/>
              <a:ext cx="4318644" cy="4592842"/>
            </a:xfrm>
            <a:custGeom>
              <a:avLst/>
              <a:gdLst>
                <a:gd name="connsiteX0" fmla="*/ 1610322 w 1800225"/>
                <a:gd name="connsiteY0" fmla="*/ 1912136 h 1914525"/>
                <a:gd name="connsiteX1" fmla="*/ 53937 w 1800225"/>
                <a:gd name="connsiteY1" fmla="*/ 1736876 h 1914525"/>
                <a:gd name="connsiteX2" fmla="*/ 7264 w 1800225"/>
                <a:gd name="connsiteY2" fmla="*/ 1681631 h 1914525"/>
                <a:gd name="connsiteX3" fmla="*/ 66319 w 1800225"/>
                <a:gd name="connsiteY3" fmla="*/ 529106 h 1914525"/>
                <a:gd name="connsiteX4" fmla="*/ 107277 w 1800225"/>
                <a:gd name="connsiteY4" fmla="*/ 432903 h 1914525"/>
                <a:gd name="connsiteX5" fmla="*/ 1729384 w 1800225"/>
                <a:gd name="connsiteY5" fmla="*/ 9041 h 1914525"/>
                <a:gd name="connsiteX6" fmla="*/ 1797012 w 1800225"/>
                <a:gd name="connsiteY6" fmla="*/ 63333 h 1914525"/>
                <a:gd name="connsiteX7" fmla="*/ 1691284 w 1800225"/>
                <a:gd name="connsiteY7" fmla="*/ 1844508 h 1914525"/>
                <a:gd name="connsiteX8" fmla="*/ 1610322 w 1800225"/>
                <a:gd name="connsiteY8" fmla="*/ 191213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225" h="1914525">
                  <a:moveTo>
                    <a:pt x="1610322" y="1912136"/>
                  </a:moveTo>
                  <a:lnTo>
                    <a:pt x="53937" y="1736876"/>
                  </a:lnTo>
                  <a:cubicBezTo>
                    <a:pt x="26314" y="1734018"/>
                    <a:pt x="5359" y="1709253"/>
                    <a:pt x="7264" y="1681631"/>
                  </a:cubicBezTo>
                  <a:lnTo>
                    <a:pt x="66319" y="529106"/>
                  </a:lnTo>
                  <a:cubicBezTo>
                    <a:pt x="68224" y="458621"/>
                    <a:pt x="84417" y="438618"/>
                    <a:pt x="107277" y="432903"/>
                  </a:cubicBezTo>
                  <a:lnTo>
                    <a:pt x="1729384" y="9041"/>
                  </a:lnTo>
                  <a:cubicBezTo>
                    <a:pt x="1764627" y="-484"/>
                    <a:pt x="1798917" y="27138"/>
                    <a:pt x="1797012" y="63333"/>
                  </a:cubicBezTo>
                  <a:lnTo>
                    <a:pt x="1691284" y="1844508"/>
                  </a:lnTo>
                  <a:cubicBezTo>
                    <a:pt x="1687474" y="1885466"/>
                    <a:pt x="1651279" y="1915946"/>
                    <a:pt x="1610322" y="191213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xmlns="" id="{8C69B09D-4297-49EC-976D-6841A2696FF1}"/>
                </a:ext>
              </a:extLst>
            </p:cNvPr>
            <p:cNvSpPr/>
            <p:nvPr/>
          </p:nvSpPr>
          <p:spPr>
            <a:xfrm>
              <a:off x="6464696" y="1280897"/>
              <a:ext cx="4250094" cy="3998744"/>
            </a:xfrm>
            <a:custGeom>
              <a:avLst/>
              <a:gdLst>
                <a:gd name="connsiteX0" fmla="*/ 1678781 w 1771650"/>
                <a:gd name="connsiteY0" fmla="*/ 1664486 h 1666875"/>
                <a:gd name="connsiteX1" fmla="*/ 7144 w 1771650"/>
                <a:gd name="connsiteY1" fmla="*/ 1552091 h 1666875"/>
                <a:gd name="connsiteX2" fmla="*/ 58579 w 1771650"/>
                <a:gd name="connsiteY2" fmla="*/ 482433 h 1666875"/>
                <a:gd name="connsiteX3" fmla="*/ 98584 w 1771650"/>
                <a:gd name="connsiteY3" fmla="*/ 432903 h 1666875"/>
                <a:gd name="connsiteX4" fmla="*/ 1705451 w 1771650"/>
                <a:gd name="connsiteY4" fmla="*/ 9041 h 1666875"/>
                <a:gd name="connsiteX5" fmla="*/ 1772126 w 1771650"/>
                <a:gd name="connsiteY5" fmla="*/ 63333 h 1666875"/>
                <a:gd name="connsiteX6" fmla="*/ 1678781 w 1771650"/>
                <a:gd name="connsiteY6" fmla="*/ 1664486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650" h="1666875">
                  <a:moveTo>
                    <a:pt x="1678781" y="1664486"/>
                  </a:moveTo>
                  <a:lnTo>
                    <a:pt x="7144" y="1552091"/>
                  </a:lnTo>
                  <a:lnTo>
                    <a:pt x="58579" y="482433"/>
                  </a:lnTo>
                  <a:cubicBezTo>
                    <a:pt x="59531" y="459573"/>
                    <a:pt x="75724" y="439571"/>
                    <a:pt x="98584" y="432903"/>
                  </a:cubicBezTo>
                  <a:lnTo>
                    <a:pt x="1705451" y="9041"/>
                  </a:lnTo>
                  <a:cubicBezTo>
                    <a:pt x="1740694" y="-484"/>
                    <a:pt x="1774984" y="27138"/>
                    <a:pt x="1772126" y="63333"/>
                  </a:cubicBezTo>
                  <a:lnTo>
                    <a:pt x="1678781" y="1664486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xmlns="" id="{99036A40-5C02-4306-AC84-CB85976F52E7}"/>
                </a:ext>
              </a:extLst>
            </p:cNvPr>
            <p:cNvSpPr/>
            <p:nvPr/>
          </p:nvSpPr>
          <p:spPr>
            <a:xfrm>
              <a:off x="6572092" y="1577928"/>
              <a:ext cx="3907345" cy="3404644"/>
            </a:xfrm>
            <a:custGeom>
              <a:avLst/>
              <a:gdLst>
                <a:gd name="connsiteX0" fmla="*/ 1539716 w 1628775"/>
                <a:gd name="connsiteY0" fmla="*/ 1416844 h 1419225"/>
                <a:gd name="connsiteX1" fmla="*/ 7144 w 1628775"/>
                <a:gd name="connsiteY1" fmla="*/ 1357789 h 1419225"/>
                <a:gd name="connsiteX2" fmla="*/ 57626 w 1628775"/>
                <a:gd name="connsiteY2" fmla="*/ 363379 h 1419225"/>
                <a:gd name="connsiteX3" fmla="*/ 1628299 w 1628775"/>
                <a:gd name="connsiteY3" fmla="*/ 7144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775" h="1419225">
                  <a:moveTo>
                    <a:pt x="1539716" y="1416844"/>
                  </a:moveTo>
                  <a:lnTo>
                    <a:pt x="7144" y="1357789"/>
                  </a:lnTo>
                  <a:lnTo>
                    <a:pt x="57626" y="363379"/>
                  </a:lnTo>
                  <a:lnTo>
                    <a:pt x="1628299" y="714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xmlns="" id="{97C1FE51-50C6-4AC7-A369-B51BD0699335}"/>
                </a:ext>
              </a:extLst>
            </p:cNvPr>
            <p:cNvSpPr/>
            <p:nvPr/>
          </p:nvSpPr>
          <p:spPr>
            <a:xfrm>
              <a:off x="6446339" y="4996281"/>
              <a:ext cx="4044444" cy="868298"/>
            </a:xfrm>
            <a:custGeom>
              <a:avLst/>
              <a:gdLst>
                <a:gd name="connsiteX0" fmla="*/ 13844 w 1685925"/>
                <a:gd name="connsiteY0" fmla="*/ 7144 h 361950"/>
                <a:gd name="connsiteX1" fmla="*/ 7176 w 1685925"/>
                <a:gd name="connsiteY1" fmla="*/ 133826 h 361950"/>
                <a:gd name="connsiteX2" fmla="*/ 53849 w 1685925"/>
                <a:gd name="connsiteY2" fmla="*/ 189071 h 361950"/>
                <a:gd name="connsiteX3" fmla="*/ 1597851 w 1685925"/>
                <a:gd name="connsiteY3" fmla="*/ 363379 h 361950"/>
                <a:gd name="connsiteX4" fmla="*/ 1675956 w 1685925"/>
                <a:gd name="connsiteY4" fmla="*/ 296704 h 361950"/>
                <a:gd name="connsiteX5" fmla="*/ 1686434 w 1685925"/>
                <a:gd name="connsiteY5" fmla="*/ 111919 h 361950"/>
                <a:gd name="connsiteX6" fmla="*/ 13844 w 1685925"/>
                <a:gd name="connsiteY6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925" h="361950">
                  <a:moveTo>
                    <a:pt x="13844" y="7144"/>
                  </a:moveTo>
                  <a:lnTo>
                    <a:pt x="7176" y="133826"/>
                  </a:lnTo>
                  <a:cubicBezTo>
                    <a:pt x="6224" y="161449"/>
                    <a:pt x="26226" y="186214"/>
                    <a:pt x="53849" y="189071"/>
                  </a:cubicBezTo>
                  <a:lnTo>
                    <a:pt x="1597851" y="363379"/>
                  </a:lnTo>
                  <a:cubicBezTo>
                    <a:pt x="1637856" y="368141"/>
                    <a:pt x="1674051" y="337661"/>
                    <a:pt x="1675956" y="296704"/>
                  </a:cubicBezTo>
                  <a:lnTo>
                    <a:pt x="1686434" y="111919"/>
                  </a:lnTo>
                  <a:lnTo>
                    <a:pt x="13844" y="7144"/>
                  </a:ln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xmlns="" id="{554BD12E-1FB9-42BE-87F4-23BF81D7633E}"/>
                </a:ext>
              </a:extLst>
            </p:cNvPr>
            <p:cNvSpPr/>
            <p:nvPr/>
          </p:nvSpPr>
          <p:spPr>
            <a:xfrm>
              <a:off x="7715310" y="1593115"/>
              <a:ext cx="2775473" cy="3394037"/>
            </a:xfrm>
            <a:custGeom>
              <a:avLst/>
              <a:gdLst>
                <a:gd name="connsiteX0" fmla="*/ 1425389 w 2775473"/>
                <a:gd name="connsiteY0" fmla="*/ 306593 h 3394037"/>
                <a:gd name="connsiteX1" fmla="*/ 2775473 w 2775473"/>
                <a:gd name="connsiteY1" fmla="*/ 0 h 3394037"/>
                <a:gd name="connsiteX2" fmla="*/ 2565699 w 2775473"/>
                <a:gd name="connsiteY2" fmla="*/ 3394037 h 3394037"/>
                <a:gd name="connsiteX3" fmla="*/ 0 w 2775473"/>
                <a:gd name="connsiteY3" fmla="*/ 3281082 h 3394037"/>
                <a:gd name="connsiteX4" fmla="*/ 1425389 w 2775473"/>
                <a:gd name="connsiteY4" fmla="*/ 306593 h 33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5473" h="3394037">
                  <a:moveTo>
                    <a:pt x="1425389" y="306593"/>
                  </a:moveTo>
                  <a:lnTo>
                    <a:pt x="2775473" y="0"/>
                  </a:lnTo>
                  <a:lnTo>
                    <a:pt x="2565699" y="3394037"/>
                  </a:lnTo>
                  <a:lnTo>
                    <a:pt x="0" y="3281082"/>
                  </a:lnTo>
                  <a:lnTo>
                    <a:pt x="1425389" y="306593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그림 개체 틀 2">
            <a:extLst>
              <a:ext uri="{FF2B5EF4-FFF2-40B4-BE49-F238E27FC236}">
                <a16:creationId xmlns:a16="http://schemas.microsoft.com/office/drawing/2014/main" xmlns="" id="{E5A0E3E3-F902-41E1-91A1-E9AEFE7BA94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109795" y="1300119"/>
            <a:ext cx="4095290" cy="3612469"/>
          </a:xfrm>
          <a:custGeom>
            <a:avLst/>
            <a:gdLst>
              <a:gd name="connsiteX0" fmla="*/ 0 w 4495800"/>
              <a:gd name="connsiteY0" fmla="*/ 0 h 2593057"/>
              <a:gd name="connsiteX1" fmla="*/ 4495800 w 4495800"/>
              <a:gd name="connsiteY1" fmla="*/ 0 h 2593057"/>
              <a:gd name="connsiteX2" fmla="*/ 4495800 w 4495800"/>
              <a:gd name="connsiteY2" fmla="*/ 2593057 h 2593057"/>
              <a:gd name="connsiteX3" fmla="*/ 0 w 4495800"/>
              <a:gd name="connsiteY3" fmla="*/ 2593057 h 2593057"/>
              <a:gd name="connsiteX4" fmla="*/ 0 w 4495800"/>
              <a:gd name="connsiteY4" fmla="*/ 0 h 2593057"/>
              <a:gd name="connsiteX0" fmla="*/ 0 w 4495800"/>
              <a:gd name="connsiteY0" fmla="*/ 656948 h 3250005"/>
              <a:gd name="connsiteX1" fmla="*/ 2951085 w 4495800"/>
              <a:gd name="connsiteY1" fmla="*/ 0 h 3250005"/>
              <a:gd name="connsiteX2" fmla="*/ 4495800 w 4495800"/>
              <a:gd name="connsiteY2" fmla="*/ 3250005 h 3250005"/>
              <a:gd name="connsiteX3" fmla="*/ 0 w 4495800"/>
              <a:gd name="connsiteY3" fmla="*/ 3250005 h 3250005"/>
              <a:gd name="connsiteX4" fmla="*/ 0 w 4495800"/>
              <a:gd name="connsiteY4" fmla="*/ 656948 h 3250005"/>
              <a:gd name="connsiteX0" fmla="*/ 106532 w 4602332"/>
              <a:gd name="connsiteY0" fmla="*/ 656948 h 3250005"/>
              <a:gd name="connsiteX1" fmla="*/ 3057617 w 4602332"/>
              <a:gd name="connsiteY1" fmla="*/ 0 h 3250005"/>
              <a:gd name="connsiteX2" fmla="*/ 4602332 w 4602332"/>
              <a:gd name="connsiteY2" fmla="*/ 3250005 h 3250005"/>
              <a:gd name="connsiteX3" fmla="*/ 0 w 4602332"/>
              <a:gd name="connsiteY3" fmla="*/ 2584180 h 3250005"/>
              <a:gd name="connsiteX4" fmla="*/ 106532 w 4602332"/>
              <a:gd name="connsiteY4" fmla="*/ 656948 h 3250005"/>
              <a:gd name="connsiteX0" fmla="*/ 106532 w 3057617"/>
              <a:gd name="connsiteY0" fmla="*/ 656948 h 2584180"/>
              <a:gd name="connsiteX1" fmla="*/ 3057617 w 3057617"/>
              <a:gd name="connsiteY1" fmla="*/ 0 h 2584180"/>
              <a:gd name="connsiteX2" fmla="*/ 2196483 w 3057617"/>
              <a:gd name="connsiteY2" fmla="*/ 2122541 h 2584180"/>
              <a:gd name="connsiteX3" fmla="*/ 0 w 3057617"/>
              <a:gd name="connsiteY3" fmla="*/ 2584180 h 2584180"/>
              <a:gd name="connsiteX4" fmla="*/ 106532 w 3057617"/>
              <a:gd name="connsiteY4" fmla="*/ 656948 h 2584180"/>
              <a:gd name="connsiteX0" fmla="*/ 106532 w 3057617"/>
              <a:gd name="connsiteY0" fmla="*/ 656948 h 2681834"/>
              <a:gd name="connsiteX1" fmla="*/ 3057617 w 3057617"/>
              <a:gd name="connsiteY1" fmla="*/ 0 h 2681834"/>
              <a:gd name="connsiteX2" fmla="*/ 2897819 w 3057617"/>
              <a:gd name="connsiteY2" fmla="*/ 2681834 h 2681834"/>
              <a:gd name="connsiteX3" fmla="*/ 0 w 3057617"/>
              <a:gd name="connsiteY3" fmla="*/ 2584180 h 2681834"/>
              <a:gd name="connsiteX4" fmla="*/ 106532 w 3057617"/>
              <a:gd name="connsiteY4" fmla="*/ 656948 h 2681834"/>
              <a:gd name="connsiteX0" fmla="*/ 0 w 2951085"/>
              <a:gd name="connsiteY0" fmla="*/ 656948 h 2681834"/>
              <a:gd name="connsiteX1" fmla="*/ 2951085 w 2951085"/>
              <a:gd name="connsiteY1" fmla="*/ 0 h 2681834"/>
              <a:gd name="connsiteX2" fmla="*/ 2791287 w 2951085"/>
              <a:gd name="connsiteY2" fmla="*/ 2681834 h 2681834"/>
              <a:gd name="connsiteX3" fmla="*/ 594804 w 2951085"/>
              <a:gd name="connsiteY3" fmla="*/ 2335605 h 2681834"/>
              <a:gd name="connsiteX4" fmla="*/ 0 w 2951085"/>
              <a:gd name="connsiteY4" fmla="*/ 656948 h 2681834"/>
              <a:gd name="connsiteX0" fmla="*/ 115409 w 3066494"/>
              <a:gd name="connsiteY0" fmla="*/ 656948 h 2681834"/>
              <a:gd name="connsiteX1" fmla="*/ 3066494 w 3066494"/>
              <a:gd name="connsiteY1" fmla="*/ 0 h 2681834"/>
              <a:gd name="connsiteX2" fmla="*/ 2906696 w 3066494"/>
              <a:gd name="connsiteY2" fmla="*/ 2681834 h 2681834"/>
              <a:gd name="connsiteX3" fmla="*/ 0 w 3066494"/>
              <a:gd name="connsiteY3" fmla="*/ 2557547 h 2681834"/>
              <a:gd name="connsiteX4" fmla="*/ 115409 w 3066494"/>
              <a:gd name="connsiteY4" fmla="*/ 656948 h 2681834"/>
              <a:gd name="connsiteX0" fmla="*/ 115409 w 2906696"/>
              <a:gd name="connsiteY0" fmla="*/ 292964 h 2317850"/>
              <a:gd name="connsiteX1" fmla="*/ 2853430 w 2906696"/>
              <a:gd name="connsiteY1" fmla="*/ 0 h 2317850"/>
              <a:gd name="connsiteX2" fmla="*/ 2906696 w 2906696"/>
              <a:gd name="connsiteY2" fmla="*/ 2317850 h 2317850"/>
              <a:gd name="connsiteX3" fmla="*/ 0 w 2906696"/>
              <a:gd name="connsiteY3" fmla="*/ 2193563 h 2317850"/>
              <a:gd name="connsiteX4" fmla="*/ 115409 w 2906696"/>
              <a:gd name="connsiteY4" fmla="*/ 292964 h 2317850"/>
              <a:gd name="connsiteX0" fmla="*/ 115409 w 3057617"/>
              <a:gd name="connsiteY0" fmla="*/ 648071 h 2672957"/>
              <a:gd name="connsiteX1" fmla="*/ 3057617 w 3057617"/>
              <a:gd name="connsiteY1" fmla="*/ 0 h 2672957"/>
              <a:gd name="connsiteX2" fmla="*/ 2906696 w 3057617"/>
              <a:gd name="connsiteY2" fmla="*/ 2672957 h 2672957"/>
              <a:gd name="connsiteX3" fmla="*/ 0 w 3057617"/>
              <a:gd name="connsiteY3" fmla="*/ 2548670 h 2672957"/>
              <a:gd name="connsiteX4" fmla="*/ 115409 w 3057617"/>
              <a:gd name="connsiteY4" fmla="*/ 648071 h 2672957"/>
              <a:gd name="connsiteX0" fmla="*/ 115409 w 2971257"/>
              <a:gd name="connsiteY0" fmla="*/ 510911 h 2535797"/>
              <a:gd name="connsiteX1" fmla="*/ 2971257 w 2971257"/>
              <a:gd name="connsiteY1" fmla="*/ 0 h 2535797"/>
              <a:gd name="connsiteX2" fmla="*/ 2906696 w 2971257"/>
              <a:gd name="connsiteY2" fmla="*/ 2535797 h 2535797"/>
              <a:gd name="connsiteX3" fmla="*/ 0 w 2971257"/>
              <a:gd name="connsiteY3" fmla="*/ 2411510 h 2535797"/>
              <a:gd name="connsiteX4" fmla="*/ 115409 w 2971257"/>
              <a:gd name="connsiteY4" fmla="*/ 510911 h 2535797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0669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115409 w 3077937"/>
              <a:gd name="connsiteY0" fmla="*/ 668391 h 2568990"/>
              <a:gd name="connsiteX1" fmla="*/ 3077937 w 3077937"/>
              <a:gd name="connsiteY1" fmla="*/ 0 h 2568990"/>
              <a:gd name="connsiteX2" fmla="*/ 2769536 w 3077937"/>
              <a:gd name="connsiteY2" fmla="*/ 2535797 h 2568990"/>
              <a:gd name="connsiteX3" fmla="*/ 0 w 3077937"/>
              <a:gd name="connsiteY3" fmla="*/ 2568990 h 2568990"/>
              <a:gd name="connsiteX4" fmla="*/ 115409 w 3077937"/>
              <a:gd name="connsiteY4" fmla="*/ 668391 h 2568990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1685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0 w 2962528"/>
              <a:gd name="connsiteY0" fmla="*/ 668391 h 2693277"/>
              <a:gd name="connsiteX1" fmla="*/ 2962528 w 2962528"/>
              <a:gd name="connsiteY1" fmla="*/ 0 h 2693277"/>
              <a:gd name="connsiteX2" fmla="*/ 2801447 w 2962528"/>
              <a:gd name="connsiteY2" fmla="*/ 2693277 h 2693277"/>
              <a:gd name="connsiteX3" fmla="*/ 331631 w 2962528"/>
              <a:gd name="connsiteY3" fmla="*/ 2289590 h 2693277"/>
              <a:gd name="connsiteX4" fmla="*/ 0 w 2962528"/>
              <a:gd name="connsiteY4" fmla="*/ 668391 h 2693277"/>
              <a:gd name="connsiteX0" fmla="*/ 120489 w 3083017"/>
              <a:gd name="connsiteY0" fmla="*/ 66839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20489 w 3083017"/>
              <a:gd name="connsiteY4" fmla="*/ 668391 h 2693277"/>
              <a:gd name="connsiteX0" fmla="*/ 262729 w 3083017"/>
              <a:gd name="connsiteY0" fmla="*/ 84111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262729 w 3083017"/>
              <a:gd name="connsiteY4" fmla="*/ 841111 h 2693277"/>
              <a:gd name="connsiteX0" fmla="*/ 105249 w 3083017"/>
              <a:gd name="connsiteY0" fmla="*/ 70903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05249 w 3083017"/>
              <a:gd name="connsiteY4" fmla="*/ 709031 h 269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3017" h="2693277">
                <a:moveTo>
                  <a:pt x="105249" y="709031"/>
                </a:moveTo>
                <a:lnTo>
                  <a:pt x="3083017" y="0"/>
                </a:lnTo>
                <a:lnTo>
                  <a:pt x="2921936" y="2693277"/>
                </a:lnTo>
                <a:lnTo>
                  <a:pt x="0" y="2574070"/>
                </a:lnTo>
                <a:lnTo>
                  <a:pt x="105249" y="7090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xmlns="" id="{A2F9B86F-A669-4115-8D16-1F5499333B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5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xmlns="" id="{36AED60C-28D9-44EA-86A3-AEEFD1480FDE}"/>
              </a:ext>
            </a:extLst>
          </p:cNvPr>
          <p:cNvSpPr/>
          <p:nvPr userDrawn="1"/>
        </p:nvSpPr>
        <p:spPr>
          <a:xfrm rot="5083725">
            <a:off x="1174532" y="-970122"/>
            <a:ext cx="748525" cy="3046461"/>
          </a:xfrm>
          <a:custGeom>
            <a:avLst/>
            <a:gdLst>
              <a:gd name="connsiteX0" fmla="*/ 534053 w 748525"/>
              <a:gd name="connsiteY0" fmla="*/ 1515419 h 3046461"/>
              <a:gd name="connsiteX1" fmla="*/ 542359 w 748525"/>
              <a:gd name="connsiteY1" fmla="*/ 1457574 h 3046461"/>
              <a:gd name="connsiteX2" fmla="*/ 545941 w 748525"/>
              <a:gd name="connsiteY2" fmla="*/ 1443247 h 3046461"/>
              <a:gd name="connsiteX3" fmla="*/ 664522 w 748525"/>
              <a:gd name="connsiteY3" fmla="*/ 1305569 h 3046461"/>
              <a:gd name="connsiteX4" fmla="*/ 724210 w 748525"/>
              <a:gd name="connsiteY4" fmla="*/ 1261002 h 3046461"/>
              <a:gd name="connsiteX5" fmla="*/ 736147 w 748525"/>
              <a:gd name="connsiteY5" fmla="*/ 1248268 h 3046461"/>
              <a:gd name="connsiteX6" fmla="*/ 741318 w 748525"/>
              <a:gd name="connsiteY6" fmla="*/ 1301190 h 3046461"/>
              <a:gd name="connsiteX7" fmla="*/ 740523 w 748525"/>
              <a:gd name="connsiteY7" fmla="*/ 1393507 h 3046461"/>
              <a:gd name="connsiteX8" fmla="*/ 682428 w 748525"/>
              <a:gd name="connsiteY8" fmla="*/ 1482642 h 3046461"/>
              <a:gd name="connsiteX9" fmla="*/ 654572 w 748525"/>
              <a:gd name="connsiteY9" fmla="*/ 1498559 h 3046461"/>
              <a:gd name="connsiteX10" fmla="*/ 534401 w 748525"/>
              <a:gd name="connsiteY10" fmla="*/ 1576549 h 3046461"/>
              <a:gd name="connsiteX11" fmla="*/ 534053 w 748525"/>
              <a:gd name="connsiteY11" fmla="*/ 1515419 h 3046461"/>
              <a:gd name="connsiteX12" fmla="*/ 544051 w 748525"/>
              <a:gd name="connsiteY12" fmla="*/ 1259708 h 3046461"/>
              <a:gd name="connsiteX13" fmla="*/ 569418 w 748525"/>
              <a:gd name="connsiteY13" fmla="*/ 1167094 h 3046461"/>
              <a:gd name="connsiteX14" fmla="*/ 641840 w 748525"/>
              <a:gd name="connsiteY14" fmla="*/ 1096661 h 3046461"/>
              <a:gd name="connsiteX15" fmla="*/ 735747 w 748525"/>
              <a:gd name="connsiteY15" fmla="*/ 1028618 h 3046461"/>
              <a:gd name="connsiteX16" fmla="*/ 741318 w 748525"/>
              <a:gd name="connsiteY16" fmla="*/ 1072390 h 3046461"/>
              <a:gd name="connsiteX17" fmla="*/ 743308 w 748525"/>
              <a:gd name="connsiteY17" fmla="*/ 1168686 h 3046461"/>
              <a:gd name="connsiteX18" fmla="*/ 687599 w 748525"/>
              <a:gd name="connsiteY18" fmla="*/ 1260603 h 3046461"/>
              <a:gd name="connsiteX19" fmla="*/ 666909 w 748525"/>
              <a:gd name="connsiteY19" fmla="*/ 1273337 h 3046461"/>
              <a:gd name="connsiteX20" fmla="*/ 541963 w 748525"/>
              <a:gd name="connsiteY20" fmla="*/ 1358889 h 3046461"/>
              <a:gd name="connsiteX21" fmla="*/ 544051 w 748525"/>
              <a:gd name="connsiteY21" fmla="*/ 1259708 h 3046461"/>
              <a:gd name="connsiteX22" fmla="*/ 546339 w 748525"/>
              <a:gd name="connsiteY22" fmla="*/ 1059159 h 3046461"/>
              <a:gd name="connsiteX23" fmla="*/ 562655 w 748525"/>
              <a:gd name="connsiteY23" fmla="*/ 978880 h 3046461"/>
              <a:gd name="connsiteX24" fmla="*/ 642635 w 748525"/>
              <a:gd name="connsiteY24" fmla="*/ 883378 h 3046461"/>
              <a:gd name="connsiteX25" fmla="*/ 736942 w 748525"/>
              <a:gd name="connsiteY25" fmla="*/ 811754 h 3046461"/>
              <a:gd name="connsiteX26" fmla="*/ 740126 w 748525"/>
              <a:gd name="connsiteY26" fmla="*/ 822498 h 3046461"/>
              <a:gd name="connsiteX27" fmla="*/ 748481 w 748525"/>
              <a:gd name="connsiteY27" fmla="*/ 933119 h 3046461"/>
              <a:gd name="connsiteX28" fmla="*/ 680836 w 748525"/>
              <a:gd name="connsiteY28" fmla="*/ 1052892 h 3046461"/>
              <a:gd name="connsiteX29" fmla="*/ 648206 w 748525"/>
              <a:gd name="connsiteY29" fmla="*/ 1071195 h 3046461"/>
              <a:gd name="connsiteX30" fmla="*/ 545544 w 748525"/>
              <a:gd name="connsiteY30" fmla="*/ 1143617 h 3046461"/>
              <a:gd name="connsiteX31" fmla="*/ 546339 w 748525"/>
              <a:gd name="connsiteY31" fmla="*/ 1059159 h 3046461"/>
              <a:gd name="connsiteX32" fmla="*/ 545544 w 748525"/>
              <a:gd name="connsiteY32" fmla="*/ 838414 h 3046461"/>
              <a:gd name="connsiteX33" fmla="*/ 561063 w 748525"/>
              <a:gd name="connsiteY33" fmla="*/ 766392 h 3046461"/>
              <a:gd name="connsiteX34" fmla="*/ 639453 w 748525"/>
              <a:gd name="connsiteY34" fmla="*/ 671290 h 3046461"/>
              <a:gd name="connsiteX35" fmla="*/ 734555 w 748525"/>
              <a:gd name="connsiteY35" fmla="*/ 601652 h 3046461"/>
              <a:gd name="connsiteX36" fmla="*/ 738136 w 748525"/>
              <a:gd name="connsiteY36" fmla="*/ 600857 h 3046461"/>
              <a:gd name="connsiteX37" fmla="*/ 744902 w 748525"/>
              <a:gd name="connsiteY37" fmla="*/ 746894 h 3046461"/>
              <a:gd name="connsiteX38" fmla="*/ 691183 w 748525"/>
              <a:gd name="connsiteY38" fmla="*/ 831651 h 3046461"/>
              <a:gd name="connsiteX39" fmla="*/ 635872 w 748525"/>
              <a:gd name="connsiteY39" fmla="*/ 864280 h 3046461"/>
              <a:gd name="connsiteX40" fmla="*/ 550718 w 748525"/>
              <a:gd name="connsiteY40" fmla="*/ 924365 h 3046461"/>
              <a:gd name="connsiteX41" fmla="*/ 545544 w 748525"/>
              <a:gd name="connsiteY41" fmla="*/ 928344 h 3046461"/>
              <a:gd name="connsiteX42" fmla="*/ 541168 w 748525"/>
              <a:gd name="connsiteY42" fmla="*/ 927547 h 3046461"/>
              <a:gd name="connsiteX43" fmla="*/ 545544 w 748525"/>
              <a:gd name="connsiteY43" fmla="*/ 838414 h 3046461"/>
              <a:gd name="connsiteX44" fmla="*/ 546191 w 748525"/>
              <a:gd name="connsiteY44" fmla="*/ 622045 h 3046461"/>
              <a:gd name="connsiteX45" fmla="*/ 563850 w 748525"/>
              <a:gd name="connsiteY45" fmla="*/ 547136 h 3046461"/>
              <a:gd name="connsiteX46" fmla="*/ 639851 w 748525"/>
              <a:gd name="connsiteY46" fmla="*/ 461585 h 3046461"/>
              <a:gd name="connsiteX47" fmla="*/ 733760 w 748525"/>
              <a:gd name="connsiteY47" fmla="*/ 392744 h 3046461"/>
              <a:gd name="connsiteX48" fmla="*/ 741321 w 748525"/>
              <a:gd name="connsiteY48" fmla="*/ 389960 h 3046461"/>
              <a:gd name="connsiteX49" fmla="*/ 745300 w 748525"/>
              <a:gd name="connsiteY49" fmla="*/ 529628 h 3046461"/>
              <a:gd name="connsiteX50" fmla="*/ 695957 w 748525"/>
              <a:gd name="connsiteY50" fmla="*/ 619161 h 3046461"/>
              <a:gd name="connsiteX51" fmla="*/ 670093 w 748525"/>
              <a:gd name="connsiteY51" fmla="*/ 635872 h 3046461"/>
              <a:gd name="connsiteX52" fmla="*/ 544352 w 748525"/>
              <a:gd name="connsiteY52" fmla="*/ 721028 h 3046461"/>
              <a:gd name="connsiteX53" fmla="*/ 541963 w 748525"/>
              <a:gd name="connsiteY53" fmla="*/ 698744 h 3046461"/>
              <a:gd name="connsiteX54" fmla="*/ 546191 w 748525"/>
              <a:gd name="connsiteY54" fmla="*/ 622045 h 3046461"/>
              <a:gd name="connsiteX55" fmla="*/ 546936 w 748525"/>
              <a:gd name="connsiteY55" fmla="*/ 424777 h 3046461"/>
              <a:gd name="connsiteX56" fmla="*/ 576581 w 748525"/>
              <a:gd name="connsiteY56" fmla="*/ 331466 h 3046461"/>
              <a:gd name="connsiteX57" fmla="*/ 658551 w 748525"/>
              <a:gd name="connsiteY57" fmla="*/ 241535 h 3046461"/>
              <a:gd name="connsiteX58" fmla="*/ 735748 w 748525"/>
              <a:gd name="connsiteY58" fmla="*/ 179063 h 3046461"/>
              <a:gd name="connsiteX59" fmla="*/ 738137 w 748525"/>
              <a:gd name="connsiteY59" fmla="*/ 203735 h 3046461"/>
              <a:gd name="connsiteX60" fmla="*/ 742911 w 748525"/>
              <a:gd name="connsiteY60" fmla="*/ 283715 h 3046461"/>
              <a:gd name="connsiteX61" fmla="*/ 649001 w 748525"/>
              <a:gd name="connsiteY61" fmla="*/ 436118 h 3046461"/>
              <a:gd name="connsiteX62" fmla="*/ 567429 w 748525"/>
              <a:gd name="connsiteY62" fmla="*/ 493419 h 3046461"/>
              <a:gd name="connsiteX63" fmla="*/ 542360 w 748525"/>
              <a:gd name="connsiteY63" fmla="*/ 525251 h 3046461"/>
              <a:gd name="connsiteX64" fmla="*/ 546936 w 748525"/>
              <a:gd name="connsiteY64" fmla="*/ 424777 h 3046461"/>
              <a:gd name="connsiteX65" fmla="*/ 311170 w 748525"/>
              <a:gd name="connsiteY65" fmla="*/ 1346156 h 3046461"/>
              <a:gd name="connsiteX66" fmla="*/ 321915 w 748525"/>
              <a:gd name="connsiteY66" fmla="*/ 1247473 h 3046461"/>
              <a:gd name="connsiteX67" fmla="*/ 333454 w 748525"/>
              <a:gd name="connsiteY67" fmla="*/ 1260604 h 3046461"/>
              <a:gd name="connsiteX68" fmla="*/ 387571 w 748525"/>
              <a:gd name="connsiteY68" fmla="*/ 1305171 h 3046461"/>
              <a:gd name="connsiteX69" fmla="*/ 508936 w 748525"/>
              <a:gd name="connsiteY69" fmla="*/ 1470308 h 3046461"/>
              <a:gd name="connsiteX70" fmla="*/ 511323 w 748525"/>
              <a:gd name="connsiteY70" fmla="*/ 1582918 h 3046461"/>
              <a:gd name="connsiteX71" fmla="*/ 403884 w 748525"/>
              <a:gd name="connsiteY71" fmla="*/ 1506119 h 3046461"/>
              <a:gd name="connsiteX72" fmla="*/ 397916 w 748525"/>
              <a:gd name="connsiteY72" fmla="*/ 1502935 h 3046461"/>
              <a:gd name="connsiteX73" fmla="*/ 311170 w 748525"/>
              <a:gd name="connsiteY73" fmla="*/ 1346156 h 3046461"/>
              <a:gd name="connsiteX74" fmla="*/ 314354 w 748525"/>
              <a:gd name="connsiteY74" fmla="*/ 1122130 h 3046461"/>
              <a:gd name="connsiteX75" fmla="*/ 322312 w 748525"/>
              <a:gd name="connsiteY75" fmla="*/ 1036179 h 3046461"/>
              <a:gd name="connsiteX76" fmla="*/ 328678 w 748525"/>
              <a:gd name="connsiteY76" fmla="*/ 1041352 h 3046461"/>
              <a:gd name="connsiteX77" fmla="*/ 410254 w 748525"/>
              <a:gd name="connsiteY77" fmla="*/ 1102233 h 3046461"/>
              <a:gd name="connsiteX78" fmla="*/ 493816 w 748525"/>
              <a:gd name="connsiteY78" fmla="*/ 1183010 h 3046461"/>
              <a:gd name="connsiteX79" fmla="*/ 513711 w 748525"/>
              <a:gd name="connsiteY79" fmla="*/ 1255035 h 3046461"/>
              <a:gd name="connsiteX80" fmla="*/ 522466 w 748525"/>
              <a:gd name="connsiteY80" fmla="*/ 1312334 h 3046461"/>
              <a:gd name="connsiteX81" fmla="*/ 523659 w 748525"/>
              <a:gd name="connsiteY81" fmla="*/ 1301591 h 3046461"/>
              <a:gd name="connsiteX82" fmla="*/ 524059 w 748525"/>
              <a:gd name="connsiteY82" fmla="*/ 696754 h 3046461"/>
              <a:gd name="connsiteX83" fmla="*/ 518885 w 748525"/>
              <a:gd name="connsiteY83" fmla="*/ 362901 h 3046461"/>
              <a:gd name="connsiteX84" fmla="*/ 506948 w 748525"/>
              <a:gd name="connsiteY84" fmla="*/ 328680 h 3046461"/>
              <a:gd name="connsiteX85" fmla="*/ 459594 w 748525"/>
              <a:gd name="connsiteY85" fmla="*/ 252678 h 3046461"/>
              <a:gd name="connsiteX86" fmla="*/ 450841 w 748525"/>
              <a:gd name="connsiteY86" fmla="*/ 134100 h 3046461"/>
              <a:gd name="connsiteX87" fmla="*/ 514109 w 748525"/>
              <a:gd name="connsiteY87" fmla="*/ 5969 h 3046461"/>
              <a:gd name="connsiteX88" fmla="*/ 517293 w 748525"/>
              <a:gd name="connsiteY88" fmla="*/ 0 h 3046461"/>
              <a:gd name="connsiteX89" fmla="*/ 531619 w 748525"/>
              <a:gd name="connsiteY89" fmla="*/ 15519 h 3046461"/>
              <a:gd name="connsiteX90" fmla="*/ 601652 w 748525"/>
              <a:gd name="connsiteY90" fmla="*/ 137679 h 3046461"/>
              <a:gd name="connsiteX91" fmla="*/ 596081 w 748525"/>
              <a:gd name="connsiteY91" fmla="*/ 241138 h 3046461"/>
              <a:gd name="connsiteX92" fmla="*/ 530822 w 748525"/>
              <a:gd name="connsiteY92" fmla="*/ 346985 h 3046461"/>
              <a:gd name="connsiteX93" fmla="*/ 524853 w 748525"/>
              <a:gd name="connsiteY93" fmla="*/ 363298 h 3046461"/>
              <a:gd name="connsiteX94" fmla="*/ 530027 w 748525"/>
              <a:gd name="connsiteY94" fmla="*/ 1241903 h 3046461"/>
              <a:gd name="connsiteX95" fmla="*/ 510927 w 748525"/>
              <a:gd name="connsiteY95" fmla="*/ 1773920 h 3046461"/>
              <a:gd name="connsiteX96" fmla="*/ 387174 w 748525"/>
              <a:gd name="connsiteY96" fmla="*/ 2508475 h 3046461"/>
              <a:gd name="connsiteX97" fmla="*/ 366879 w 748525"/>
              <a:gd name="connsiteY97" fmla="*/ 2617903 h 3046461"/>
              <a:gd name="connsiteX98" fmla="*/ 290878 w 748525"/>
              <a:gd name="connsiteY98" fmla="*/ 2831586 h 3046461"/>
              <a:gd name="connsiteX99" fmla="*/ 189805 w 748525"/>
              <a:gd name="connsiteY99" fmla="*/ 3033729 h 3046461"/>
              <a:gd name="connsiteX100" fmla="*/ 181449 w 748525"/>
              <a:gd name="connsiteY100" fmla="*/ 3046461 h 3046461"/>
              <a:gd name="connsiteX101" fmla="*/ 395530 w 748525"/>
              <a:gd name="connsiteY101" fmla="*/ 2236299 h 3046461"/>
              <a:gd name="connsiteX102" fmla="*/ 395132 w 748525"/>
              <a:gd name="connsiteY102" fmla="*/ 2353685 h 3046461"/>
              <a:gd name="connsiteX103" fmla="*/ 390756 w 748525"/>
              <a:gd name="connsiteY103" fmla="*/ 2471866 h 3046461"/>
              <a:gd name="connsiteX104" fmla="*/ 398314 w 748525"/>
              <a:gd name="connsiteY104" fmla="*/ 2445605 h 3046461"/>
              <a:gd name="connsiteX105" fmla="*/ 498192 w 748525"/>
              <a:gd name="connsiteY105" fmla="*/ 1865441 h 3046461"/>
              <a:gd name="connsiteX106" fmla="*/ 522069 w 748525"/>
              <a:gd name="connsiteY106" fmla="*/ 1376400 h 3046461"/>
              <a:gd name="connsiteX107" fmla="*/ 522069 w 748525"/>
              <a:gd name="connsiteY107" fmla="*/ 1353718 h 3046461"/>
              <a:gd name="connsiteX108" fmla="*/ 518487 w 748525"/>
              <a:gd name="connsiteY108" fmla="*/ 1365656 h 3046461"/>
              <a:gd name="connsiteX109" fmla="*/ 487847 w 748525"/>
              <a:gd name="connsiteY109" fmla="*/ 1340189 h 3046461"/>
              <a:gd name="connsiteX110" fmla="*/ 408662 w 748525"/>
              <a:gd name="connsiteY110" fmla="*/ 1292438 h 3046461"/>
              <a:gd name="connsiteX111" fmla="*/ 314354 w 748525"/>
              <a:gd name="connsiteY111" fmla="*/ 1122130 h 3046461"/>
              <a:gd name="connsiteX112" fmla="*/ 323109 w 748525"/>
              <a:gd name="connsiteY112" fmla="*/ 824087 h 3046461"/>
              <a:gd name="connsiteX113" fmla="*/ 326293 w 748525"/>
              <a:gd name="connsiteY113" fmla="*/ 823292 h 3046461"/>
              <a:gd name="connsiteX114" fmla="*/ 337833 w 748525"/>
              <a:gd name="connsiteY114" fmla="*/ 836026 h 3046461"/>
              <a:gd name="connsiteX115" fmla="*/ 400702 w 748525"/>
              <a:gd name="connsiteY115" fmla="*/ 882582 h 3046461"/>
              <a:gd name="connsiteX116" fmla="*/ 452830 w 748525"/>
              <a:gd name="connsiteY116" fmla="*/ 912425 h 3046461"/>
              <a:gd name="connsiteX117" fmla="*/ 501375 w 748525"/>
              <a:gd name="connsiteY117" fmla="*/ 986040 h 3046461"/>
              <a:gd name="connsiteX118" fmla="*/ 520875 w 748525"/>
              <a:gd name="connsiteY118" fmla="*/ 1140831 h 3046461"/>
              <a:gd name="connsiteX119" fmla="*/ 519681 w 748525"/>
              <a:gd name="connsiteY119" fmla="*/ 1151574 h 3046461"/>
              <a:gd name="connsiteX120" fmla="*/ 512518 w 748525"/>
              <a:gd name="connsiteY120" fmla="*/ 1145605 h 3046461"/>
              <a:gd name="connsiteX121" fmla="*/ 432935 w 748525"/>
              <a:gd name="connsiteY121" fmla="*/ 1089499 h 3046461"/>
              <a:gd name="connsiteX122" fmla="*/ 404681 w 748525"/>
              <a:gd name="connsiteY122" fmla="*/ 1074378 h 3046461"/>
              <a:gd name="connsiteX123" fmla="*/ 315151 w 748525"/>
              <a:gd name="connsiteY123" fmla="*/ 912028 h 3046461"/>
              <a:gd name="connsiteX124" fmla="*/ 323109 w 748525"/>
              <a:gd name="connsiteY124" fmla="*/ 824087 h 3046461"/>
              <a:gd name="connsiteX125" fmla="*/ 317488 w 748525"/>
              <a:gd name="connsiteY125" fmla="*/ 678001 h 3046461"/>
              <a:gd name="connsiteX126" fmla="*/ 325893 w 748525"/>
              <a:gd name="connsiteY126" fmla="*/ 606028 h 3046461"/>
              <a:gd name="connsiteX127" fmla="*/ 335841 w 748525"/>
              <a:gd name="connsiteY127" fmla="*/ 620352 h 3046461"/>
              <a:gd name="connsiteX128" fmla="*/ 396326 w 748525"/>
              <a:gd name="connsiteY128" fmla="*/ 667705 h 3046461"/>
              <a:gd name="connsiteX129" fmla="*/ 512518 w 748525"/>
              <a:gd name="connsiteY129" fmla="*/ 809363 h 3046461"/>
              <a:gd name="connsiteX130" fmla="*/ 522068 w 748525"/>
              <a:gd name="connsiteY130" fmla="*/ 929139 h 3046461"/>
              <a:gd name="connsiteX131" fmla="*/ 521670 w 748525"/>
              <a:gd name="connsiteY131" fmla="*/ 940279 h 3046461"/>
              <a:gd name="connsiteX132" fmla="*/ 512120 w 748525"/>
              <a:gd name="connsiteY132" fmla="*/ 932321 h 3046461"/>
              <a:gd name="connsiteX133" fmla="*/ 431740 w 748525"/>
              <a:gd name="connsiteY133" fmla="*/ 876612 h 3046461"/>
              <a:gd name="connsiteX134" fmla="*/ 382399 w 748525"/>
              <a:gd name="connsiteY134" fmla="*/ 849156 h 3046461"/>
              <a:gd name="connsiteX135" fmla="*/ 317140 w 748525"/>
              <a:gd name="connsiteY135" fmla="*/ 747288 h 3046461"/>
              <a:gd name="connsiteX136" fmla="*/ 317488 w 748525"/>
              <a:gd name="connsiteY136" fmla="*/ 678001 h 3046461"/>
              <a:gd name="connsiteX137" fmla="*/ 325495 w 748525"/>
              <a:gd name="connsiteY137" fmla="*/ 401897 h 3046461"/>
              <a:gd name="connsiteX138" fmla="*/ 327882 w 748525"/>
              <a:gd name="connsiteY138" fmla="*/ 397918 h 3046461"/>
              <a:gd name="connsiteX139" fmla="*/ 395131 w 748525"/>
              <a:gd name="connsiteY139" fmla="*/ 456811 h 3046461"/>
              <a:gd name="connsiteX140" fmla="*/ 411047 w 748525"/>
              <a:gd name="connsiteY140" fmla="*/ 463972 h 3046461"/>
              <a:gd name="connsiteX141" fmla="*/ 506945 w 748525"/>
              <a:gd name="connsiteY141" fmla="*/ 576981 h 3046461"/>
              <a:gd name="connsiteX142" fmla="*/ 522861 w 748525"/>
              <a:gd name="connsiteY142" fmla="*/ 712273 h 3046461"/>
              <a:gd name="connsiteX143" fmla="*/ 521269 w 748525"/>
              <a:gd name="connsiteY143" fmla="*/ 729384 h 3046461"/>
              <a:gd name="connsiteX144" fmla="*/ 512914 w 748525"/>
              <a:gd name="connsiteY144" fmla="*/ 722618 h 3046461"/>
              <a:gd name="connsiteX145" fmla="*/ 434126 w 748525"/>
              <a:gd name="connsiteY145" fmla="*/ 667309 h 3046461"/>
              <a:gd name="connsiteX146" fmla="*/ 384783 w 748525"/>
              <a:gd name="connsiteY146" fmla="*/ 640251 h 3046461"/>
              <a:gd name="connsiteX147" fmla="*/ 317537 w 748525"/>
              <a:gd name="connsiteY147" fmla="*/ 532812 h 3046461"/>
              <a:gd name="connsiteX148" fmla="*/ 325495 w 748525"/>
              <a:gd name="connsiteY148" fmla="*/ 401897 h 3046461"/>
              <a:gd name="connsiteX149" fmla="*/ 322312 w 748525"/>
              <a:gd name="connsiteY149" fmla="*/ 190207 h 3046461"/>
              <a:gd name="connsiteX150" fmla="*/ 399907 w 748525"/>
              <a:gd name="connsiteY150" fmla="*/ 251089 h 3046461"/>
              <a:gd name="connsiteX151" fmla="*/ 511722 w 748525"/>
              <a:gd name="connsiteY151" fmla="*/ 438905 h 3046461"/>
              <a:gd name="connsiteX152" fmla="*/ 518088 w 748525"/>
              <a:gd name="connsiteY152" fmla="*/ 530425 h 3046461"/>
              <a:gd name="connsiteX153" fmla="*/ 512517 w 748525"/>
              <a:gd name="connsiteY153" fmla="*/ 531620 h 3046461"/>
              <a:gd name="connsiteX154" fmla="*/ 405479 w 748525"/>
              <a:gd name="connsiteY154" fmla="*/ 443282 h 3046461"/>
              <a:gd name="connsiteX155" fmla="*/ 314354 w 748525"/>
              <a:gd name="connsiteY155" fmla="*/ 293266 h 3046461"/>
              <a:gd name="connsiteX156" fmla="*/ 322312 w 748525"/>
              <a:gd name="connsiteY156" fmla="*/ 190207 h 3046461"/>
              <a:gd name="connsiteX157" fmla="*/ 0 w 748525"/>
              <a:gd name="connsiteY157" fmla="*/ 832444 h 3046461"/>
              <a:gd name="connsiteX158" fmla="*/ 68440 w 748525"/>
              <a:gd name="connsiteY158" fmla="*/ 942667 h 3046461"/>
              <a:gd name="connsiteX159" fmla="*/ 329078 w 748525"/>
              <a:gd name="connsiteY159" fmla="*/ 1498559 h 3046461"/>
              <a:gd name="connsiteX160" fmla="*/ 405080 w 748525"/>
              <a:gd name="connsiteY160" fmla="*/ 2064798 h 3046461"/>
              <a:gd name="connsiteX161" fmla="*/ 396327 w 748525"/>
              <a:gd name="connsiteY161" fmla="*/ 2193324 h 3046461"/>
              <a:gd name="connsiteX162" fmla="*/ 393540 w 748525"/>
              <a:gd name="connsiteY162" fmla="*/ 2206456 h 3046461"/>
              <a:gd name="connsiteX163" fmla="*/ 384387 w 748525"/>
              <a:gd name="connsiteY163" fmla="*/ 2101804 h 3046461"/>
              <a:gd name="connsiteX164" fmla="*/ 288888 w 748525"/>
              <a:gd name="connsiteY164" fmla="*/ 1646188 h 3046461"/>
              <a:gd name="connsiteX165" fmla="*/ 6366 w 748525"/>
              <a:gd name="connsiteY165" fmla="*/ 858308 h 3046461"/>
              <a:gd name="connsiteX166" fmla="*/ 0 w 748525"/>
              <a:gd name="connsiteY166" fmla="*/ 832444 h 304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748525" h="3046461">
                <a:moveTo>
                  <a:pt x="534053" y="1515419"/>
                </a:moveTo>
                <a:cubicBezTo>
                  <a:pt x="535495" y="1495772"/>
                  <a:pt x="538380" y="1476673"/>
                  <a:pt x="542359" y="1457574"/>
                </a:cubicBezTo>
                <a:cubicBezTo>
                  <a:pt x="543554" y="1452797"/>
                  <a:pt x="544746" y="1448024"/>
                  <a:pt x="545941" y="1443247"/>
                </a:cubicBezTo>
                <a:cubicBezTo>
                  <a:pt x="559073" y="1374407"/>
                  <a:pt x="598466" y="1328248"/>
                  <a:pt x="664522" y="1305569"/>
                </a:cubicBezTo>
                <a:cubicBezTo>
                  <a:pt x="688794" y="1297211"/>
                  <a:pt x="707099" y="1279305"/>
                  <a:pt x="724210" y="1261002"/>
                </a:cubicBezTo>
                <a:cubicBezTo>
                  <a:pt x="727392" y="1257421"/>
                  <a:pt x="730576" y="1253839"/>
                  <a:pt x="736147" y="1248268"/>
                </a:cubicBezTo>
                <a:cubicBezTo>
                  <a:pt x="738136" y="1267766"/>
                  <a:pt x="740921" y="1284479"/>
                  <a:pt x="741318" y="1301190"/>
                </a:cubicBezTo>
                <a:cubicBezTo>
                  <a:pt x="742116" y="1331830"/>
                  <a:pt x="743308" y="1362867"/>
                  <a:pt x="740523" y="1393507"/>
                </a:cubicBezTo>
                <a:cubicBezTo>
                  <a:pt x="736942" y="1432105"/>
                  <a:pt x="715455" y="1461553"/>
                  <a:pt x="682428" y="1482642"/>
                </a:cubicBezTo>
                <a:cubicBezTo>
                  <a:pt x="673275" y="1488211"/>
                  <a:pt x="664122" y="1493782"/>
                  <a:pt x="654572" y="1498559"/>
                </a:cubicBezTo>
                <a:cubicBezTo>
                  <a:pt x="612395" y="1518851"/>
                  <a:pt x="571010" y="1540738"/>
                  <a:pt x="534401" y="1576549"/>
                </a:cubicBezTo>
                <a:cubicBezTo>
                  <a:pt x="532610" y="1555261"/>
                  <a:pt x="532610" y="1535066"/>
                  <a:pt x="534053" y="1515419"/>
                </a:cubicBezTo>
                <a:close/>
                <a:moveTo>
                  <a:pt x="544051" y="1259708"/>
                </a:moveTo>
                <a:cubicBezTo>
                  <a:pt x="548528" y="1227875"/>
                  <a:pt x="556884" y="1197136"/>
                  <a:pt x="569418" y="1167094"/>
                </a:cubicBezTo>
                <a:cubicBezTo>
                  <a:pt x="583345" y="1133667"/>
                  <a:pt x="609608" y="1110988"/>
                  <a:pt x="641840" y="1096661"/>
                </a:cubicBezTo>
                <a:cubicBezTo>
                  <a:pt x="677651" y="1080745"/>
                  <a:pt x="709883" y="1061247"/>
                  <a:pt x="735747" y="1028618"/>
                </a:cubicBezTo>
                <a:cubicBezTo>
                  <a:pt x="737736" y="1043342"/>
                  <a:pt x="740523" y="1057666"/>
                  <a:pt x="741318" y="1072390"/>
                </a:cubicBezTo>
                <a:cubicBezTo>
                  <a:pt x="742910" y="1104619"/>
                  <a:pt x="745297" y="1136851"/>
                  <a:pt x="743308" y="1168686"/>
                </a:cubicBezTo>
                <a:cubicBezTo>
                  <a:pt x="740921" y="1208079"/>
                  <a:pt x="720228" y="1238321"/>
                  <a:pt x="687599" y="1260603"/>
                </a:cubicBezTo>
                <a:cubicBezTo>
                  <a:pt x="680836" y="1264982"/>
                  <a:pt x="674070" y="1269358"/>
                  <a:pt x="666909" y="1273337"/>
                </a:cubicBezTo>
                <a:cubicBezTo>
                  <a:pt x="623535" y="1297212"/>
                  <a:pt x="579366" y="1319496"/>
                  <a:pt x="541963" y="1358889"/>
                </a:cubicBezTo>
                <a:cubicBezTo>
                  <a:pt x="538978" y="1324469"/>
                  <a:pt x="539575" y="1291541"/>
                  <a:pt x="544051" y="1259708"/>
                </a:cubicBezTo>
                <a:close/>
                <a:moveTo>
                  <a:pt x="546339" y="1059159"/>
                </a:moveTo>
                <a:cubicBezTo>
                  <a:pt x="549323" y="1031902"/>
                  <a:pt x="554895" y="1005341"/>
                  <a:pt x="562655" y="978880"/>
                </a:cubicBezTo>
                <a:cubicBezTo>
                  <a:pt x="575387" y="935108"/>
                  <a:pt x="601650" y="902479"/>
                  <a:pt x="642635" y="883378"/>
                </a:cubicBezTo>
                <a:cubicBezTo>
                  <a:pt x="678846" y="866665"/>
                  <a:pt x="712668" y="847965"/>
                  <a:pt x="736942" y="811754"/>
                </a:cubicBezTo>
                <a:cubicBezTo>
                  <a:pt x="738534" y="816927"/>
                  <a:pt x="739726" y="819712"/>
                  <a:pt x="740126" y="822498"/>
                </a:cubicBezTo>
                <a:cubicBezTo>
                  <a:pt x="742910" y="859504"/>
                  <a:pt x="747287" y="896113"/>
                  <a:pt x="748481" y="933119"/>
                </a:cubicBezTo>
                <a:cubicBezTo>
                  <a:pt x="749676" y="985643"/>
                  <a:pt x="726597" y="1025833"/>
                  <a:pt x="680836" y="1052892"/>
                </a:cubicBezTo>
                <a:cubicBezTo>
                  <a:pt x="670091" y="1059258"/>
                  <a:pt x="659348" y="1065226"/>
                  <a:pt x="648206" y="1071195"/>
                </a:cubicBezTo>
                <a:cubicBezTo>
                  <a:pt x="611598" y="1090295"/>
                  <a:pt x="576979" y="1112182"/>
                  <a:pt x="545544" y="1143617"/>
                </a:cubicBezTo>
                <a:cubicBezTo>
                  <a:pt x="542957" y="1114370"/>
                  <a:pt x="543355" y="1086416"/>
                  <a:pt x="546339" y="1059159"/>
                </a:cubicBezTo>
                <a:close/>
                <a:moveTo>
                  <a:pt x="545544" y="838414"/>
                </a:moveTo>
                <a:cubicBezTo>
                  <a:pt x="548331" y="814142"/>
                  <a:pt x="554697" y="790266"/>
                  <a:pt x="561063" y="766392"/>
                </a:cubicBezTo>
                <a:cubicBezTo>
                  <a:pt x="572602" y="722620"/>
                  <a:pt x="598866" y="689990"/>
                  <a:pt x="639453" y="671290"/>
                </a:cubicBezTo>
                <a:cubicBezTo>
                  <a:pt x="676062" y="654577"/>
                  <a:pt x="709883" y="634682"/>
                  <a:pt x="734555" y="601652"/>
                </a:cubicBezTo>
                <a:cubicBezTo>
                  <a:pt x="734952" y="601255"/>
                  <a:pt x="736147" y="601255"/>
                  <a:pt x="738136" y="600857"/>
                </a:cubicBezTo>
                <a:cubicBezTo>
                  <a:pt x="743310" y="649403"/>
                  <a:pt x="752063" y="697948"/>
                  <a:pt x="744902" y="746894"/>
                </a:cubicBezTo>
                <a:cubicBezTo>
                  <a:pt x="739728" y="782705"/>
                  <a:pt x="721823" y="811753"/>
                  <a:pt x="691183" y="831651"/>
                </a:cubicBezTo>
                <a:cubicBezTo>
                  <a:pt x="673277" y="843587"/>
                  <a:pt x="653380" y="852340"/>
                  <a:pt x="635872" y="864280"/>
                </a:cubicBezTo>
                <a:cubicBezTo>
                  <a:pt x="606824" y="883378"/>
                  <a:pt x="578971" y="904070"/>
                  <a:pt x="550718" y="924365"/>
                </a:cubicBezTo>
                <a:cubicBezTo>
                  <a:pt x="549126" y="925557"/>
                  <a:pt x="547534" y="927149"/>
                  <a:pt x="545544" y="928344"/>
                </a:cubicBezTo>
                <a:cubicBezTo>
                  <a:pt x="543952" y="927947"/>
                  <a:pt x="542760" y="927947"/>
                  <a:pt x="541168" y="927547"/>
                </a:cubicBezTo>
                <a:cubicBezTo>
                  <a:pt x="542362" y="897704"/>
                  <a:pt x="542362" y="867859"/>
                  <a:pt x="545544" y="838414"/>
                </a:cubicBezTo>
                <a:close/>
                <a:moveTo>
                  <a:pt x="546191" y="622045"/>
                </a:moveTo>
                <a:cubicBezTo>
                  <a:pt x="549921" y="596777"/>
                  <a:pt x="555890" y="571807"/>
                  <a:pt x="563850" y="547136"/>
                </a:cubicBezTo>
                <a:cubicBezTo>
                  <a:pt x="576979" y="507346"/>
                  <a:pt x="602845" y="478695"/>
                  <a:pt x="639851" y="461585"/>
                </a:cubicBezTo>
                <a:cubicBezTo>
                  <a:pt x="676062" y="444871"/>
                  <a:pt x="709486" y="425374"/>
                  <a:pt x="733760" y="392744"/>
                </a:cubicBezTo>
                <a:cubicBezTo>
                  <a:pt x="734555" y="392347"/>
                  <a:pt x="736147" y="391949"/>
                  <a:pt x="741321" y="389960"/>
                </a:cubicBezTo>
                <a:cubicBezTo>
                  <a:pt x="742910" y="437710"/>
                  <a:pt x="746492" y="483869"/>
                  <a:pt x="745300" y="529628"/>
                </a:cubicBezTo>
                <a:cubicBezTo>
                  <a:pt x="744502" y="566636"/>
                  <a:pt x="726199" y="596876"/>
                  <a:pt x="695957" y="619161"/>
                </a:cubicBezTo>
                <a:cubicBezTo>
                  <a:pt x="687601" y="625129"/>
                  <a:pt x="679244" y="631098"/>
                  <a:pt x="670093" y="635872"/>
                </a:cubicBezTo>
                <a:cubicBezTo>
                  <a:pt x="626322" y="659748"/>
                  <a:pt x="581358" y="682030"/>
                  <a:pt x="544352" y="721028"/>
                </a:cubicBezTo>
                <a:cubicBezTo>
                  <a:pt x="543157" y="711478"/>
                  <a:pt x="542360" y="705110"/>
                  <a:pt x="541963" y="698744"/>
                </a:cubicBezTo>
                <a:cubicBezTo>
                  <a:pt x="540968" y="672879"/>
                  <a:pt x="542460" y="647313"/>
                  <a:pt x="546191" y="622045"/>
                </a:cubicBezTo>
                <a:close/>
                <a:moveTo>
                  <a:pt x="546936" y="424777"/>
                </a:moveTo>
                <a:cubicBezTo>
                  <a:pt x="552010" y="392546"/>
                  <a:pt x="561261" y="361508"/>
                  <a:pt x="576581" y="331466"/>
                </a:cubicBezTo>
                <a:cubicBezTo>
                  <a:pt x="595682" y="294062"/>
                  <a:pt x="622740" y="263423"/>
                  <a:pt x="658551" y="241535"/>
                </a:cubicBezTo>
                <a:cubicBezTo>
                  <a:pt x="686010" y="224824"/>
                  <a:pt x="712668" y="207316"/>
                  <a:pt x="735748" y="179063"/>
                </a:cubicBezTo>
                <a:cubicBezTo>
                  <a:pt x="736942" y="189408"/>
                  <a:pt x="737737" y="196571"/>
                  <a:pt x="738137" y="203735"/>
                </a:cubicBezTo>
                <a:cubicBezTo>
                  <a:pt x="739727" y="230396"/>
                  <a:pt x="742513" y="257054"/>
                  <a:pt x="742911" y="283715"/>
                </a:cubicBezTo>
                <a:cubicBezTo>
                  <a:pt x="744106" y="354148"/>
                  <a:pt x="711873" y="405081"/>
                  <a:pt x="649001" y="436118"/>
                </a:cubicBezTo>
                <a:cubicBezTo>
                  <a:pt x="618761" y="451239"/>
                  <a:pt x="590111" y="467555"/>
                  <a:pt x="567429" y="493419"/>
                </a:cubicBezTo>
                <a:cubicBezTo>
                  <a:pt x="560265" y="502969"/>
                  <a:pt x="552707" y="512917"/>
                  <a:pt x="542360" y="525251"/>
                </a:cubicBezTo>
                <a:cubicBezTo>
                  <a:pt x="540968" y="490434"/>
                  <a:pt x="541863" y="457008"/>
                  <a:pt x="546936" y="424777"/>
                </a:cubicBezTo>
                <a:close/>
                <a:moveTo>
                  <a:pt x="311170" y="1346156"/>
                </a:moveTo>
                <a:cubicBezTo>
                  <a:pt x="314354" y="1314721"/>
                  <a:pt x="317936" y="1283286"/>
                  <a:pt x="321915" y="1247473"/>
                </a:cubicBezTo>
                <a:cubicBezTo>
                  <a:pt x="327486" y="1254236"/>
                  <a:pt x="330270" y="1257818"/>
                  <a:pt x="333454" y="1260604"/>
                </a:cubicBezTo>
                <a:cubicBezTo>
                  <a:pt x="351360" y="1276123"/>
                  <a:pt x="366879" y="1296816"/>
                  <a:pt x="387571" y="1305171"/>
                </a:cubicBezTo>
                <a:cubicBezTo>
                  <a:pt x="463572" y="1335414"/>
                  <a:pt x="499386" y="1392315"/>
                  <a:pt x="508936" y="1470308"/>
                </a:cubicBezTo>
                <a:cubicBezTo>
                  <a:pt x="513709" y="1506914"/>
                  <a:pt x="518088" y="1543523"/>
                  <a:pt x="511323" y="1582918"/>
                </a:cubicBezTo>
                <a:cubicBezTo>
                  <a:pt x="479091" y="1549494"/>
                  <a:pt x="442482" y="1526414"/>
                  <a:pt x="403884" y="1506119"/>
                </a:cubicBezTo>
                <a:cubicBezTo>
                  <a:pt x="401895" y="1504925"/>
                  <a:pt x="399905" y="1503733"/>
                  <a:pt x="397916" y="1502935"/>
                </a:cubicBezTo>
                <a:cubicBezTo>
                  <a:pt x="331862" y="1471103"/>
                  <a:pt x="304009" y="1418179"/>
                  <a:pt x="311170" y="1346156"/>
                </a:cubicBezTo>
                <a:close/>
                <a:moveTo>
                  <a:pt x="314354" y="1122130"/>
                </a:moveTo>
                <a:cubicBezTo>
                  <a:pt x="317539" y="1094274"/>
                  <a:pt x="319528" y="1066421"/>
                  <a:pt x="322312" y="1036179"/>
                </a:cubicBezTo>
                <a:cubicBezTo>
                  <a:pt x="325894" y="1038965"/>
                  <a:pt x="327486" y="1040158"/>
                  <a:pt x="328678" y="1041352"/>
                </a:cubicBezTo>
                <a:cubicBezTo>
                  <a:pt x="350566" y="1068808"/>
                  <a:pt x="377624" y="1088703"/>
                  <a:pt x="410254" y="1102233"/>
                </a:cubicBezTo>
                <a:cubicBezTo>
                  <a:pt x="448452" y="1117751"/>
                  <a:pt x="479092" y="1143220"/>
                  <a:pt x="493816" y="1183010"/>
                </a:cubicBezTo>
                <a:cubicBezTo>
                  <a:pt x="502569" y="1206487"/>
                  <a:pt x="508540" y="1230761"/>
                  <a:pt x="513711" y="1255035"/>
                </a:cubicBezTo>
                <a:cubicBezTo>
                  <a:pt x="517690" y="1273736"/>
                  <a:pt x="518885" y="1292836"/>
                  <a:pt x="522466" y="1312334"/>
                </a:cubicBezTo>
                <a:cubicBezTo>
                  <a:pt x="522864" y="1308752"/>
                  <a:pt x="523659" y="1305173"/>
                  <a:pt x="523659" y="1301591"/>
                </a:cubicBezTo>
                <a:cubicBezTo>
                  <a:pt x="524059" y="1099846"/>
                  <a:pt x="524853" y="898102"/>
                  <a:pt x="524059" y="696754"/>
                </a:cubicBezTo>
                <a:cubicBezTo>
                  <a:pt x="523659" y="585337"/>
                  <a:pt x="520477" y="474319"/>
                  <a:pt x="518885" y="362901"/>
                </a:cubicBezTo>
                <a:cubicBezTo>
                  <a:pt x="518885" y="349769"/>
                  <a:pt x="514508" y="339822"/>
                  <a:pt x="506948" y="328680"/>
                </a:cubicBezTo>
                <a:cubicBezTo>
                  <a:pt x="489837" y="304408"/>
                  <a:pt x="473123" y="279339"/>
                  <a:pt x="459594" y="252678"/>
                </a:cubicBezTo>
                <a:cubicBezTo>
                  <a:pt x="440096" y="214875"/>
                  <a:pt x="438107" y="174687"/>
                  <a:pt x="450841" y="134100"/>
                </a:cubicBezTo>
                <a:cubicBezTo>
                  <a:pt x="464768" y="87941"/>
                  <a:pt x="487450" y="45761"/>
                  <a:pt x="514109" y="5969"/>
                </a:cubicBezTo>
                <a:cubicBezTo>
                  <a:pt x="514906" y="4376"/>
                  <a:pt x="515701" y="2784"/>
                  <a:pt x="517293" y="0"/>
                </a:cubicBezTo>
                <a:cubicBezTo>
                  <a:pt x="523261" y="6366"/>
                  <a:pt x="527638" y="10745"/>
                  <a:pt x="531619" y="15519"/>
                </a:cubicBezTo>
                <a:cubicBezTo>
                  <a:pt x="563452" y="51332"/>
                  <a:pt x="587326" y="91520"/>
                  <a:pt x="601652" y="137679"/>
                </a:cubicBezTo>
                <a:cubicBezTo>
                  <a:pt x="612795" y="173095"/>
                  <a:pt x="610805" y="206917"/>
                  <a:pt x="596081" y="241138"/>
                </a:cubicBezTo>
                <a:cubicBezTo>
                  <a:pt x="579368" y="279736"/>
                  <a:pt x="556688" y="313958"/>
                  <a:pt x="530822" y="346985"/>
                </a:cubicBezTo>
                <a:cubicBezTo>
                  <a:pt x="527240" y="351362"/>
                  <a:pt x="524456" y="357727"/>
                  <a:pt x="524853" y="363298"/>
                </a:cubicBezTo>
                <a:cubicBezTo>
                  <a:pt x="531619" y="656167"/>
                  <a:pt x="536393" y="949035"/>
                  <a:pt x="530027" y="1241903"/>
                </a:cubicBezTo>
                <a:cubicBezTo>
                  <a:pt x="526445" y="1419375"/>
                  <a:pt x="519680" y="1596846"/>
                  <a:pt x="510927" y="1773920"/>
                </a:cubicBezTo>
                <a:cubicBezTo>
                  <a:pt x="498590" y="2023414"/>
                  <a:pt x="458402" y="2268531"/>
                  <a:pt x="387174" y="2508475"/>
                </a:cubicBezTo>
                <a:cubicBezTo>
                  <a:pt x="376827" y="2543891"/>
                  <a:pt x="374440" y="2581295"/>
                  <a:pt x="366879" y="2617903"/>
                </a:cubicBezTo>
                <a:cubicBezTo>
                  <a:pt x="351360" y="2692713"/>
                  <a:pt x="331863" y="2767122"/>
                  <a:pt x="290878" y="2831586"/>
                </a:cubicBezTo>
                <a:cubicBezTo>
                  <a:pt x="250290" y="2896048"/>
                  <a:pt x="222037" y="2965683"/>
                  <a:pt x="189805" y="3033729"/>
                </a:cubicBezTo>
                <a:cubicBezTo>
                  <a:pt x="187815" y="3038105"/>
                  <a:pt x="185031" y="3042879"/>
                  <a:pt x="181449" y="3046461"/>
                </a:cubicBezTo>
                <a:cubicBezTo>
                  <a:pt x="296449" y="2787417"/>
                  <a:pt x="358524" y="2515241"/>
                  <a:pt x="395530" y="2236299"/>
                </a:cubicBezTo>
                <a:cubicBezTo>
                  <a:pt x="395530" y="2275297"/>
                  <a:pt x="396325" y="2314690"/>
                  <a:pt x="395132" y="2353685"/>
                </a:cubicBezTo>
                <a:cubicBezTo>
                  <a:pt x="394335" y="2393081"/>
                  <a:pt x="391551" y="2432076"/>
                  <a:pt x="390756" y="2471866"/>
                </a:cubicBezTo>
                <a:cubicBezTo>
                  <a:pt x="393143" y="2463114"/>
                  <a:pt x="395927" y="2454358"/>
                  <a:pt x="398314" y="2445605"/>
                </a:cubicBezTo>
                <a:cubicBezTo>
                  <a:pt x="450841" y="2255400"/>
                  <a:pt x="486255" y="2062409"/>
                  <a:pt x="498192" y="1865441"/>
                </a:cubicBezTo>
                <a:cubicBezTo>
                  <a:pt x="508140" y="1702693"/>
                  <a:pt x="514508" y="1539545"/>
                  <a:pt x="522069" y="1376400"/>
                </a:cubicBezTo>
                <a:cubicBezTo>
                  <a:pt x="522466" y="1370032"/>
                  <a:pt x="522069" y="1364063"/>
                  <a:pt x="522069" y="1353718"/>
                </a:cubicBezTo>
                <a:cubicBezTo>
                  <a:pt x="520477" y="1359687"/>
                  <a:pt x="519680" y="1362074"/>
                  <a:pt x="518487" y="1365656"/>
                </a:cubicBezTo>
                <a:cubicBezTo>
                  <a:pt x="508140" y="1356900"/>
                  <a:pt x="498590" y="1346953"/>
                  <a:pt x="487847" y="1340189"/>
                </a:cubicBezTo>
                <a:cubicBezTo>
                  <a:pt x="461981" y="1323476"/>
                  <a:pt x="436515" y="1305173"/>
                  <a:pt x="408662" y="1292438"/>
                </a:cubicBezTo>
                <a:cubicBezTo>
                  <a:pt x="334647" y="1258217"/>
                  <a:pt x="305999" y="1201316"/>
                  <a:pt x="314354" y="1122130"/>
                </a:cubicBezTo>
                <a:close/>
                <a:moveTo>
                  <a:pt x="323109" y="824087"/>
                </a:moveTo>
                <a:cubicBezTo>
                  <a:pt x="323904" y="823690"/>
                  <a:pt x="325098" y="823690"/>
                  <a:pt x="326293" y="823292"/>
                </a:cubicBezTo>
                <a:cubicBezTo>
                  <a:pt x="330272" y="827668"/>
                  <a:pt x="333854" y="831648"/>
                  <a:pt x="337833" y="836026"/>
                </a:cubicBezTo>
                <a:cubicBezTo>
                  <a:pt x="355341" y="855922"/>
                  <a:pt x="376031" y="871838"/>
                  <a:pt x="400702" y="882582"/>
                </a:cubicBezTo>
                <a:cubicBezTo>
                  <a:pt x="419008" y="890541"/>
                  <a:pt x="436516" y="900885"/>
                  <a:pt x="452830" y="912425"/>
                </a:cubicBezTo>
                <a:cubicBezTo>
                  <a:pt x="477899" y="930331"/>
                  <a:pt x="492622" y="956594"/>
                  <a:pt x="501375" y="986040"/>
                </a:cubicBezTo>
                <a:cubicBezTo>
                  <a:pt x="516896" y="1036577"/>
                  <a:pt x="524855" y="1087907"/>
                  <a:pt x="520875" y="1140831"/>
                </a:cubicBezTo>
                <a:cubicBezTo>
                  <a:pt x="520476" y="1143616"/>
                  <a:pt x="520078" y="1146800"/>
                  <a:pt x="519681" y="1151574"/>
                </a:cubicBezTo>
                <a:cubicBezTo>
                  <a:pt x="516497" y="1148789"/>
                  <a:pt x="514507" y="1147197"/>
                  <a:pt x="512518" y="1145605"/>
                </a:cubicBezTo>
                <a:cubicBezTo>
                  <a:pt x="485857" y="1126902"/>
                  <a:pt x="459595" y="1107802"/>
                  <a:pt x="432935" y="1089499"/>
                </a:cubicBezTo>
                <a:cubicBezTo>
                  <a:pt x="424179" y="1083530"/>
                  <a:pt x="414232" y="1079154"/>
                  <a:pt x="404681" y="1074378"/>
                </a:cubicBezTo>
                <a:cubicBezTo>
                  <a:pt x="334649" y="1042146"/>
                  <a:pt x="308385" y="986439"/>
                  <a:pt x="315151" y="912028"/>
                </a:cubicBezTo>
                <a:cubicBezTo>
                  <a:pt x="317935" y="882583"/>
                  <a:pt x="320325" y="853534"/>
                  <a:pt x="323109" y="824087"/>
                </a:cubicBezTo>
                <a:close/>
                <a:moveTo>
                  <a:pt x="317488" y="678001"/>
                </a:moveTo>
                <a:cubicBezTo>
                  <a:pt x="319428" y="654673"/>
                  <a:pt x="322710" y="630898"/>
                  <a:pt x="325893" y="606028"/>
                </a:cubicBezTo>
                <a:cubicBezTo>
                  <a:pt x="330670" y="612793"/>
                  <a:pt x="332659" y="616773"/>
                  <a:pt x="335841" y="620352"/>
                </a:cubicBezTo>
                <a:cubicBezTo>
                  <a:pt x="352952" y="639852"/>
                  <a:pt x="371257" y="658552"/>
                  <a:pt x="396326" y="667705"/>
                </a:cubicBezTo>
                <a:cubicBezTo>
                  <a:pt x="463177" y="691979"/>
                  <a:pt x="499786" y="740127"/>
                  <a:pt x="512518" y="809363"/>
                </a:cubicBezTo>
                <a:cubicBezTo>
                  <a:pt x="520078" y="849156"/>
                  <a:pt x="524455" y="888949"/>
                  <a:pt x="522068" y="929139"/>
                </a:cubicBezTo>
                <a:cubicBezTo>
                  <a:pt x="522465" y="932718"/>
                  <a:pt x="522068" y="935505"/>
                  <a:pt x="521670" y="940279"/>
                </a:cubicBezTo>
                <a:cubicBezTo>
                  <a:pt x="517294" y="936697"/>
                  <a:pt x="514905" y="934310"/>
                  <a:pt x="512120" y="932321"/>
                </a:cubicBezTo>
                <a:cubicBezTo>
                  <a:pt x="485459" y="913618"/>
                  <a:pt x="459196" y="894520"/>
                  <a:pt x="431740" y="876612"/>
                </a:cubicBezTo>
                <a:cubicBezTo>
                  <a:pt x="416221" y="866267"/>
                  <a:pt x="398713" y="858706"/>
                  <a:pt x="382399" y="849156"/>
                </a:cubicBezTo>
                <a:cubicBezTo>
                  <a:pt x="343801" y="826076"/>
                  <a:pt x="321119" y="792652"/>
                  <a:pt x="317140" y="747288"/>
                </a:cubicBezTo>
                <a:cubicBezTo>
                  <a:pt x="314952" y="724209"/>
                  <a:pt x="315549" y="701329"/>
                  <a:pt x="317488" y="678001"/>
                </a:cubicBezTo>
                <a:close/>
                <a:moveTo>
                  <a:pt x="325495" y="401897"/>
                </a:moveTo>
                <a:cubicBezTo>
                  <a:pt x="325893" y="400702"/>
                  <a:pt x="327085" y="399510"/>
                  <a:pt x="327882" y="397918"/>
                </a:cubicBezTo>
                <a:cubicBezTo>
                  <a:pt x="345788" y="423782"/>
                  <a:pt x="366878" y="444474"/>
                  <a:pt x="395131" y="456811"/>
                </a:cubicBezTo>
                <a:cubicBezTo>
                  <a:pt x="400302" y="459198"/>
                  <a:pt x="405873" y="461585"/>
                  <a:pt x="411047" y="463972"/>
                </a:cubicBezTo>
                <a:cubicBezTo>
                  <a:pt x="461582" y="485859"/>
                  <a:pt x="493416" y="522865"/>
                  <a:pt x="506945" y="576981"/>
                </a:cubicBezTo>
                <a:cubicBezTo>
                  <a:pt x="518085" y="621548"/>
                  <a:pt x="525248" y="666114"/>
                  <a:pt x="522861" y="712273"/>
                </a:cubicBezTo>
                <a:cubicBezTo>
                  <a:pt x="522464" y="717447"/>
                  <a:pt x="522066" y="722618"/>
                  <a:pt x="521269" y="729384"/>
                </a:cubicBezTo>
                <a:cubicBezTo>
                  <a:pt x="517688" y="726199"/>
                  <a:pt x="515301" y="724210"/>
                  <a:pt x="512914" y="722618"/>
                </a:cubicBezTo>
                <a:cubicBezTo>
                  <a:pt x="486650" y="703917"/>
                  <a:pt x="460787" y="685214"/>
                  <a:pt x="434126" y="667309"/>
                </a:cubicBezTo>
                <a:cubicBezTo>
                  <a:pt x="418607" y="656961"/>
                  <a:pt x="401099" y="649401"/>
                  <a:pt x="384783" y="640251"/>
                </a:cubicBezTo>
                <a:cubicBezTo>
                  <a:pt x="343401" y="616374"/>
                  <a:pt x="317935" y="580960"/>
                  <a:pt x="317537" y="532812"/>
                </a:cubicBezTo>
                <a:cubicBezTo>
                  <a:pt x="317137" y="489040"/>
                  <a:pt x="322709" y="445669"/>
                  <a:pt x="325495" y="401897"/>
                </a:cubicBezTo>
                <a:close/>
                <a:moveTo>
                  <a:pt x="322312" y="190207"/>
                </a:moveTo>
                <a:cubicBezTo>
                  <a:pt x="344199" y="216868"/>
                  <a:pt x="372052" y="233578"/>
                  <a:pt x="399907" y="251089"/>
                </a:cubicBezTo>
                <a:cubicBezTo>
                  <a:pt x="468348" y="294858"/>
                  <a:pt x="500977" y="360912"/>
                  <a:pt x="511722" y="438905"/>
                </a:cubicBezTo>
                <a:cubicBezTo>
                  <a:pt x="515701" y="469148"/>
                  <a:pt x="516099" y="499785"/>
                  <a:pt x="518088" y="530425"/>
                </a:cubicBezTo>
                <a:cubicBezTo>
                  <a:pt x="516496" y="530825"/>
                  <a:pt x="514506" y="531222"/>
                  <a:pt x="512517" y="531620"/>
                </a:cubicBezTo>
                <a:cubicBezTo>
                  <a:pt x="486254" y="490635"/>
                  <a:pt x="448453" y="464769"/>
                  <a:pt x="405479" y="443282"/>
                </a:cubicBezTo>
                <a:cubicBezTo>
                  <a:pt x="344199" y="413041"/>
                  <a:pt x="313559" y="361709"/>
                  <a:pt x="314354" y="293266"/>
                </a:cubicBezTo>
                <a:cubicBezTo>
                  <a:pt x="314754" y="259047"/>
                  <a:pt x="318333" y="224825"/>
                  <a:pt x="322312" y="190207"/>
                </a:cubicBezTo>
                <a:close/>
                <a:moveTo>
                  <a:pt x="0" y="832444"/>
                </a:moveTo>
                <a:cubicBezTo>
                  <a:pt x="23079" y="869053"/>
                  <a:pt x="46556" y="905661"/>
                  <a:pt x="68440" y="942667"/>
                </a:cubicBezTo>
                <a:cubicBezTo>
                  <a:pt x="173889" y="1119344"/>
                  <a:pt x="263422" y="1303182"/>
                  <a:pt x="329078" y="1498559"/>
                </a:cubicBezTo>
                <a:cubicBezTo>
                  <a:pt x="391153" y="1682399"/>
                  <a:pt x="419006" y="1870613"/>
                  <a:pt x="405080" y="2064798"/>
                </a:cubicBezTo>
                <a:cubicBezTo>
                  <a:pt x="401895" y="2107773"/>
                  <a:pt x="399509" y="2150350"/>
                  <a:pt x="396327" y="2193324"/>
                </a:cubicBezTo>
                <a:cubicBezTo>
                  <a:pt x="395927" y="2196111"/>
                  <a:pt x="394735" y="2199693"/>
                  <a:pt x="393540" y="2206456"/>
                </a:cubicBezTo>
                <a:cubicBezTo>
                  <a:pt x="390356" y="2169053"/>
                  <a:pt x="387174" y="2135229"/>
                  <a:pt x="384387" y="2101804"/>
                </a:cubicBezTo>
                <a:cubicBezTo>
                  <a:pt x="370858" y="1946218"/>
                  <a:pt x="335842" y="1795009"/>
                  <a:pt x="288888" y="1646188"/>
                </a:cubicBezTo>
                <a:cubicBezTo>
                  <a:pt x="205324" y="1379583"/>
                  <a:pt x="107438" y="1118547"/>
                  <a:pt x="6366" y="858308"/>
                </a:cubicBezTo>
                <a:cubicBezTo>
                  <a:pt x="3184" y="850350"/>
                  <a:pt x="397" y="841994"/>
                  <a:pt x="0" y="832444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xmlns="" id="{0434AA33-57BF-4036-9F19-66BBCDC4E1D4}"/>
              </a:ext>
            </a:extLst>
          </p:cNvPr>
          <p:cNvSpPr/>
          <p:nvPr userDrawn="1"/>
        </p:nvSpPr>
        <p:spPr>
          <a:xfrm rot="16516275" flipH="1">
            <a:off x="10266540" y="-970122"/>
            <a:ext cx="748525" cy="3046461"/>
          </a:xfrm>
          <a:custGeom>
            <a:avLst/>
            <a:gdLst>
              <a:gd name="connsiteX0" fmla="*/ 534053 w 748525"/>
              <a:gd name="connsiteY0" fmla="*/ 1515420 h 3046461"/>
              <a:gd name="connsiteX1" fmla="*/ 534401 w 748525"/>
              <a:gd name="connsiteY1" fmla="*/ 1576550 h 3046461"/>
              <a:gd name="connsiteX2" fmla="*/ 654572 w 748525"/>
              <a:gd name="connsiteY2" fmla="*/ 1498559 h 3046461"/>
              <a:gd name="connsiteX3" fmla="*/ 682428 w 748525"/>
              <a:gd name="connsiteY3" fmla="*/ 1482643 h 3046461"/>
              <a:gd name="connsiteX4" fmla="*/ 740523 w 748525"/>
              <a:gd name="connsiteY4" fmla="*/ 1393507 h 3046461"/>
              <a:gd name="connsiteX5" fmla="*/ 741318 w 748525"/>
              <a:gd name="connsiteY5" fmla="*/ 1301190 h 3046461"/>
              <a:gd name="connsiteX6" fmla="*/ 736147 w 748525"/>
              <a:gd name="connsiteY6" fmla="*/ 1248268 h 3046461"/>
              <a:gd name="connsiteX7" fmla="*/ 724210 w 748525"/>
              <a:gd name="connsiteY7" fmla="*/ 1261002 h 3046461"/>
              <a:gd name="connsiteX8" fmla="*/ 664522 w 748525"/>
              <a:gd name="connsiteY8" fmla="*/ 1305569 h 3046461"/>
              <a:gd name="connsiteX9" fmla="*/ 545941 w 748525"/>
              <a:gd name="connsiteY9" fmla="*/ 1443247 h 3046461"/>
              <a:gd name="connsiteX10" fmla="*/ 542359 w 748525"/>
              <a:gd name="connsiteY10" fmla="*/ 1457574 h 3046461"/>
              <a:gd name="connsiteX11" fmla="*/ 534053 w 748525"/>
              <a:gd name="connsiteY11" fmla="*/ 1515420 h 3046461"/>
              <a:gd name="connsiteX12" fmla="*/ 544051 w 748525"/>
              <a:gd name="connsiteY12" fmla="*/ 1259708 h 3046461"/>
              <a:gd name="connsiteX13" fmla="*/ 541963 w 748525"/>
              <a:gd name="connsiteY13" fmla="*/ 1358889 h 3046461"/>
              <a:gd name="connsiteX14" fmla="*/ 666909 w 748525"/>
              <a:gd name="connsiteY14" fmla="*/ 1273338 h 3046461"/>
              <a:gd name="connsiteX15" fmla="*/ 687599 w 748525"/>
              <a:gd name="connsiteY15" fmla="*/ 1260603 h 3046461"/>
              <a:gd name="connsiteX16" fmla="*/ 743308 w 748525"/>
              <a:gd name="connsiteY16" fmla="*/ 1168686 h 3046461"/>
              <a:gd name="connsiteX17" fmla="*/ 741318 w 748525"/>
              <a:gd name="connsiteY17" fmla="*/ 1072390 h 3046461"/>
              <a:gd name="connsiteX18" fmla="*/ 735747 w 748525"/>
              <a:gd name="connsiteY18" fmla="*/ 1028618 h 3046461"/>
              <a:gd name="connsiteX19" fmla="*/ 641840 w 748525"/>
              <a:gd name="connsiteY19" fmla="*/ 1096662 h 3046461"/>
              <a:gd name="connsiteX20" fmla="*/ 569418 w 748525"/>
              <a:gd name="connsiteY20" fmla="*/ 1167094 h 3046461"/>
              <a:gd name="connsiteX21" fmla="*/ 544051 w 748525"/>
              <a:gd name="connsiteY21" fmla="*/ 1259708 h 3046461"/>
              <a:gd name="connsiteX22" fmla="*/ 546339 w 748525"/>
              <a:gd name="connsiteY22" fmla="*/ 1059159 h 3046461"/>
              <a:gd name="connsiteX23" fmla="*/ 545544 w 748525"/>
              <a:gd name="connsiteY23" fmla="*/ 1143616 h 3046461"/>
              <a:gd name="connsiteX24" fmla="*/ 648206 w 748525"/>
              <a:gd name="connsiteY24" fmla="*/ 1071195 h 3046461"/>
              <a:gd name="connsiteX25" fmla="*/ 680836 w 748525"/>
              <a:gd name="connsiteY25" fmla="*/ 1052892 h 3046461"/>
              <a:gd name="connsiteX26" fmla="*/ 748481 w 748525"/>
              <a:gd name="connsiteY26" fmla="*/ 933118 h 3046461"/>
              <a:gd name="connsiteX27" fmla="*/ 740126 w 748525"/>
              <a:gd name="connsiteY27" fmla="*/ 822499 h 3046461"/>
              <a:gd name="connsiteX28" fmla="*/ 736942 w 748525"/>
              <a:gd name="connsiteY28" fmla="*/ 811754 h 3046461"/>
              <a:gd name="connsiteX29" fmla="*/ 642635 w 748525"/>
              <a:gd name="connsiteY29" fmla="*/ 883379 h 3046461"/>
              <a:gd name="connsiteX30" fmla="*/ 562655 w 748525"/>
              <a:gd name="connsiteY30" fmla="*/ 978880 h 3046461"/>
              <a:gd name="connsiteX31" fmla="*/ 546339 w 748525"/>
              <a:gd name="connsiteY31" fmla="*/ 1059159 h 3046461"/>
              <a:gd name="connsiteX32" fmla="*/ 545544 w 748525"/>
              <a:gd name="connsiteY32" fmla="*/ 838414 h 3046461"/>
              <a:gd name="connsiteX33" fmla="*/ 541168 w 748525"/>
              <a:gd name="connsiteY33" fmla="*/ 927547 h 3046461"/>
              <a:gd name="connsiteX34" fmla="*/ 545544 w 748525"/>
              <a:gd name="connsiteY34" fmla="*/ 928344 h 3046461"/>
              <a:gd name="connsiteX35" fmla="*/ 550718 w 748525"/>
              <a:gd name="connsiteY35" fmla="*/ 924365 h 3046461"/>
              <a:gd name="connsiteX36" fmla="*/ 635872 w 748525"/>
              <a:gd name="connsiteY36" fmla="*/ 864279 h 3046461"/>
              <a:gd name="connsiteX37" fmla="*/ 691183 w 748525"/>
              <a:gd name="connsiteY37" fmla="*/ 831650 h 3046461"/>
              <a:gd name="connsiteX38" fmla="*/ 744902 w 748525"/>
              <a:gd name="connsiteY38" fmla="*/ 746894 h 3046461"/>
              <a:gd name="connsiteX39" fmla="*/ 738136 w 748525"/>
              <a:gd name="connsiteY39" fmla="*/ 600858 h 3046461"/>
              <a:gd name="connsiteX40" fmla="*/ 734555 w 748525"/>
              <a:gd name="connsiteY40" fmla="*/ 601652 h 3046461"/>
              <a:gd name="connsiteX41" fmla="*/ 639453 w 748525"/>
              <a:gd name="connsiteY41" fmla="*/ 671290 h 3046461"/>
              <a:gd name="connsiteX42" fmla="*/ 561063 w 748525"/>
              <a:gd name="connsiteY42" fmla="*/ 766392 h 3046461"/>
              <a:gd name="connsiteX43" fmla="*/ 545544 w 748525"/>
              <a:gd name="connsiteY43" fmla="*/ 838414 h 3046461"/>
              <a:gd name="connsiteX44" fmla="*/ 546191 w 748525"/>
              <a:gd name="connsiteY44" fmla="*/ 622044 h 3046461"/>
              <a:gd name="connsiteX45" fmla="*/ 541963 w 748525"/>
              <a:gd name="connsiteY45" fmla="*/ 698743 h 3046461"/>
              <a:gd name="connsiteX46" fmla="*/ 544352 w 748525"/>
              <a:gd name="connsiteY46" fmla="*/ 721027 h 3046461"/>
              <a:gd name="connsiteX47" fmla="*/ 670093 w 748525"/>
              <a:gd name="connsiteY47" fmla="*/ 635871 h 3046461"/>
              <a:gd name="connsiteX48" fmla="*/ 695957 w 748525"/>
              <a:gd name="connsiteY48" fmla="*/ 619160 h 3046461"/>
              <a:gd name="connsiteX49" fmla="*/ 745300 w 748525"/>
              <a:gd name="connsiteY49" fmla="*/ 529626 h 3046461"/>
              <a:gd name="connsiteX50" fmla="*/ 741321 w 748525"/>
              <a:gd name="connsiteY50" fmla="*/ 389959 h 3046461"/>
              <a:gd name="connsiteX51" fmla="*/ 733760 w 748525"/>
              <a:gd name="connsiteY51" fmla="*/ 392743 h 3046461"/>
              <a:gd name="connsiteX52" fmla="*/ 639851 w 748525"/>
              <a:gd name="connsiteY52" fmla="*/ 461584 h 3046461"/>
              <a:gd name="connsiteX53" fmla="*/ 563850 w 748525"/>
              <a:gd name="connsiteY53" fmla="*/ 547136 h 3046461"/>
              <a:gd name="connsiteX54" fmla="*/ 546191 w 748525"/>
              <a:gd name="connsiteY54" fmla="*/ 622044 h 3046461"/>
              <a:gd name="connsiteX55" fmla="*/ 546936 w 748525"/>
              <a:gd name="connsiteY55" fmla="*/ 424777 h 3046461"/>
              <a:gd name="connsiteX56" fmla="*/ 542360 w 748525"/>
              <a:gd name="connsiteY56" fmla="*/ 525252 h 3046461"/>
              <a:gd name="connsiteX57" fmla="*/ 567429 w 748525"/>
              <a:gd name="connsiteY57" fmla="*/ 493419 h 3046461"/>
              <a:gd name="connsiteX58" fmla="*/ 649001 w 748525"/>
              <a:gd name="connsiteY58" fmla="*/ 436118 h 3046461"/>
              <a:gd name="connsiteX59" fmla="*/ 742911 w 748525"/>
              <a:gd name="connsiteY59" fmla="*/ 283715 h 3046461"/>
              <a:gd name="connsiteX60" fmla="*/ 738137 w 748525"/>
              <a:gd name="connsiteY60" fmla="*/ 203734 h 3046461"/>
              <a:gd name="connsiteX61" fmla="*/ 735748 w 748525"/>
              <a:gd name="connsiteY61" fmla="*/ 179063 h 3046461"/>
              <a:gd name="connsiteX62" fmla="*/ 658551 w 748525"/>
              <a:gd name="connsiteY62" fmla="*/ 241535 h 3046461"/>
              <a:gd name="connsiteX63" fmla="*/ 576581 w 748525"/>
              <a:gd name="connsiteY63" fmla="*/ 331466 h 3046461"/>
              <a:gd name="connsiteX64" fmla="*/ 546936 w 748525"/>
              <a:gd name="connsiteY64" fmla="*/ 424777 h 3046461"/>
              <a:gd name="connsiteX65" fmla="*/ 311170 w 748525"/>
              <a:gd name="connsiteY65" fmla="*/ 1346156 h 3046461"/>
              <a:gd name="connsiteX66" fmla="*/ 397916 w 748525"/>
              <a:gd name="connsiteY66" fmla="*/ 1502935 h 3046461"/>
              <a:gd name="connsiteX67" fmla="*/ 403884 w 748525"/>
              <a:gd name="connsiteY67" fmla="*/ 1506120 h 3046461"/>
              <a:gd name="connsiteX68" fmla="*/ 511323 w 748525"/>
              <a:gd name="connsiteY68" fmla="*/ 1582918 h 3046461"/>
              <a:gd name="connsiteX69" fmla="*/ 508936 w 748525"/>
              <a:gd name="connsiteY69" fmla="*/ 1470309 h 3046461"/>
              <a:gd name="connsiteX70" fmla="*/ 387571 w 748525"/>
              <a:gd name="connsiteY70" fmla="*/ 1305171 h 3046461"/>
              <a:gd name="connsiteX71" fmla="*/ 333454 w 748525"/>
              <a:gd name="connsiteY71" fmla="*/ 1260604 h 3046461"/>
              <a:gd name="connsiteX72" fmla="*/ 321915 w 748525"/>
              <a:gd name="connsiteY72" fmla="*/ 1247473 h 3046461"/>
              <a:gd name="connsiteX73" fmla="*/ 311170 w 748525"/>
              <a:gd name="connsiteY73" fmla="*/ 1346156 h 3046461"/>
              <a:gd name="connsiteX74" fmla="*/ 314355 w 748525"/>
              <a:gd name="connsiteY74" fmla="*/ 1122130 h 3046461"/>
              <a:gd name="connsiteX75" fmla="*/ 408662 w 748525"/>
              <a:gd name="connsiteY75" fmla="*/ 1292438 h 3046461"/>
              <a:gd name="connsiteX76" fmla="*/ 487847 w 748525"/>
              <a:gd name="connsiteY76" fmla="*/ 1340189 h 3046461"/>
              <a:gd name="connsiteX77" fmla="*/ 518487 w 748525"/>
              <a:gd name="connsiteY77" fmla="*/ 1365656 h 3046461"/>
              <a:gd name="connsiteX78" fmla="*/ 522069 w 748525"/>
              <a:gd name="connsiteY78" fmla="*/ 1353718 h 3046461"/>
              <a:gd name="connsiteX79" fmla="*/ 522069 w 748525"/>
              <a:gd name="connsiteY79" fmla="*/ 1376400 h 3046461"/>
              <a:gd name="connsiteX80" fmla="*/ 498192 w 748525"/>
              <a:gd name="connsiteY80" fmla="*/ 1865441 h 3046461"/>
              <a:gd name="connsiteX81" fmla="*/ 398314 w 748525"/>
              <a:gd name="connsiteY81" fmla="*/ 2445606 h 3046461"/>
              <a:gd name="connsiteX82" fmla="*/ 390756 w 748525"/>
              <a:gd name="connsiteY82" fmla="*/ 2471867 h 3046461"/>
              <a:gd name="connsiteX83" fmla="*/ 395132 w 748525"/>
              <a:gd name="connsiteY83" fmla="*/ 2353686 h 3046461"/>
              <a:gd name="connsiteX84" fmla="*/ 395530 w 748525"/>
              <a:gd name="connsiteY84" fmla="*/ 2236299 h 3046461"/>
              <a:gd name="connsiteX85" fmla="*/ 181449 w 748525"/>
              <a:gd name="connsiteY85" fmla="*/ 3046461 h 3046461"/>
              <a:gd name="connsiteX86" fmla="*/ 189805 w 748525"/>
              <a:gd name="connsiteY86" fmla="*/ 3033730 h 3046461"/>
              <a:gd name="connsiteX87" fmla="*/ 290877 w 748525"/>
              <a:gd name="connsiteY87" fmla="*/ 2831586 h 3046461"/>
              <a:gd name="connsiteX88" fmla="*/ 366879 w 748525"/>
              <a:gd name="connsiteY88" fmla="*/ 2617904 h 3046461"/>
              <a:gd name="connsiteX89" fmla="*/ 387174 w 748525"/>
              <a:gd name="connsiteY89" fmla="*/ 2508476 h 3046461"/>
              <a:gd name="connsiteX90" fmla="*/ 510927 w 748525"/>
              <a:gd name="connsiteY90" fmla="*/ 1773921 h 3046461"/>
              <a:gd name="connsiteX91" fmla="*/ 530027 w 748525"/>
              <a:gd name="connsiteY91" fmla="*/ 1241903 h 3046461"/>
              <a:gd name="connsiteX92" fmla="*/ 524853 w 748525"/>
              <a:gd name="connsiteY92" fmla="*/ 363298 h 3046461"/>
              <a:gd name="connsiteX93" fmla="*/ 530822 w 748525"/>
              <a:gd name="connsiteY93" fmla="*/ 346985 h 3046461"/>
              <a:gd name="connsiteX94" fmla="*/ 596081 w 748525"/>
              <a:gd name="connsiteY94" fmla="*/ 241139 h 3046461"/>
              <a:gd name="connsiteX95" fmla="*/ 601652 w 748525"/>
              <a:gd name="connsiteY95" fmla="*/ 137679 h 3046461"/>
              <a:gd name="connsiteX96" fmla="*/ 531619 w 748525"/>
              <a:gd name="connsiteY96" fmla="*/ 15518 h 3046461"/>
              <a:gd name="connsiteX97" fmla="*/ 517293 w 748525"/>
              <a:gd name="connsiteY97" fmla="*/ 0 h 3046461"/>
              <a:gd name="connsiteX98" fmla="*/ 514109 w 748525"/>
              <a:gd name="connsiteY98" fmla="*/ 5968 h 3046461"/>
              <a:gd name="connsiteX99" fmla="*/ 450841 w 748525"/>
              <a:gd name="connsiteY99" fmla="*/ 134100 h 3046461"/>
              <a:gd name="connsiteX100" fmla="*/ 459594 w 748525"/>
              <a:gd name="connsiteY100" fmla="*/ 252678 h 3046461"/>
              <a:gd name="connsiteX101" fmla="*/ 506948 w 748525"/>
              <a:gd name="connsiteY101" fmla="*/ 328679 h 3046461"/>
              <a:gd name="connsiteX102" fmla="*/ 518885 w 748525"/>
              <a:gd name="connsiteY102" fmla="*/ 362901 h 3046461"/>
              <a:gd name="connsiteX103" fmla="*/ 524058 w 748525"/>
              <a:gd name="connsiteY103" fmla="*/ 696755 h 3046461"/>
              <a:gd name="connsiteX104" fmla="*/ 523659 w 748525"/>
              <a:gd name="connsiteY104" fmla="*/ 1301591 h 3046461"/>
              <a:gd name="connsiteX105" fmla="*/ 522466 w 748525"/>
              <a:gd name="connsiteY105" fmla="*/ 1312334 h 3046461"/>
              <a:gd name="connsiteX106" fmla="*/ 513711 w 748525"/>
              <a:gd name="connsiteY106" fmla="*/ 1255035 h 3046461"/>
              <a:gd name="connsiteX107" fmla="*/ 493816 w 748525"/>
              <a:gd name="connsiteY107" fmla="*/ 1183011 h 3046461"/>
              <a:gd name="connsiteX108" fmla="*/ 410254 w 748525"/>
              <a:gd name="connsiteY108" fmla="*/ 1102233 h 3046461"/>
              <a:gd name="connsiteX109" fmla="*/ 328678 w 748525"/>
              <a:gd name="connsiteY109" fmla="*/ 1041352 h 3046461"/>
              <a:gd name="connsiteX110" fmla="*/ 322313 w 748525"/>
              <a:gd name="connsiteY110" fmla="*/ 1036178 h 3046461"/>
              <a:gd name="connsiteX111" fmla="*/ 314355 w 748525"/>
              <a:gd name="connsiteY111" fmla="*/ 1122130 h 3046461"/>
              <a:gd name="connsiteX112" fmla="*/ 323109 w 748525"/>
              <a:gd name="connsiteY112" fmla="*/ 824087 h 3046461"/>
              <a:gd name="connsiteX113" fmla="*/ 315151 w 748525"/>
              <a:gd name="connsiteY113" fmla="*/ 912028 h 3046461"/>
              <a:gd name="connsiteX114" fmla="*/ 404681 w 748525"/>
              <a:gd name="connsiteY114" fmla="*/ 1074377 h 3046461"/>
              <a:gd name="connsiteX115" fmla="*/ 432935 w 748525"/>
              <a:gd name="connsiteY115" fmla="*/ 1089499 h 3046461"/>
              <a:gd name="connsiteX116" fmla="*/ 512518 w 748525"/>
              <a:gd name="connsiteY116" fmla="*/ 1145605 h 3046461"/>
              <a:gd name="connsiteX117" fmla="*/ 519681 w 748525"/>
              <a:gd name="connsiteY117" fmla="*/ 1151574 h 3046461"/>
              <a:gd name="connsiteX118" fmla="*/ 520875 w 748525"/>
              <a:gd name="connsiteY118" fmla="*/ 1140831 h 3046461"/>
              <a:gd name="connsiteX119" fmla="*/ 501375 w 748525"/>
              <a:gd name="connsiteY119" fmla="*/ 986039 h 3046461"/>
              <a:gd name="connsiteX120" fmla="*/ 452830 w 748525"/>
              <a:gd name="connsiteY120" fmla="*/ 912425 h 3046461"/>
              <a:gd name="connsiteX121" fmla="*/ 400702 w 748525"/>
              <a:gd name="connsiteY121" fmla="*/ 882583 h 3046461"/>
              <a:gd name="connsiteX122" fmla="*/ 337833 w 748525"/>
              <a:gd name="connsiteY122" fmla="*/ 836026 h 3046461"/>
              <a:gd name="connsiteX123" fmla="*/ 326293 w 748525"/>
              <a:gd name="connsiteY123" fmla="*/ 823292 h 3046461"/>
              <a:gd name="connsiteX124" fmla="*/ 323109 w 748525"/>
              <a:gd name="connsiteY124" fmla="*/ 824087 h 3046461"/>
              <a:gd name="connsiteX125" fmla="*/ 317488 w 748525"/>
              <a:gd name="connsiteY125" fmla="*/ 678001 h 3046461"/>
              <a:gd name="connsiteX126" fmla="*/ 317140 w 748525"/>
              <a:gd name="connsiteY126" fmla="*/ 747289 h 3046461"/>
              <a:gd name="connsiteX127" fmla="*/ 382399 w 748525"/>
              <a:gd name="connsiteY127" fmla="*/ 849156 h 3046461"/>
              <a:gd name="connsiteX128" fmla="*/ 431740 w 748525"/>
              <a:gd name="connsiteY128" fmla="*/ 876612 h 3046461"/>
              <a:gd name="connsiteX129" fmla="*/ 512120 w 748525"/>
              <a:gd name="connsiteY129" fmla="*/ 932321 h 3046461"/>
              <a:gd name="connsiteX130" fmla="*/ 521670 w 748525"/>
              <a:gd name="connsiteY130" fmla="*/ 940279 h 3046461"/>
              <a:gd name="connsiteX131" fmla="*/ 522068 w 748525"/>
              <a:gd name="connsiteY131" fmla="*/ 929139 h 3046461"/>
              <a:gd name="connsiteX132" fmla="*/ 512518 w 748525"/>
              <a:gd name="connsiteY132" fmla="*/ 809364 h 3046461"/>
              <a:gd name="connsiteX133" fmla="*/ 396326 w 748525"/>
              <a:gd name="connsiteY133" fmla="*/ 667705 h 3046461"/>
              <a:gd name="connsiteX134" fmla="*/ 335841 w 748525"/>
              <a:gd name="connsiteY134" fmla="*/ 620352 h 3046461"/>
              <a:gd name="connsiteX135" fmla="*/ 325893 w 748525"/>
              <a:gd name="connsiteY135" fmla="*/ 606027 h 3046461"/>
              <a:gd name="connsiteX136" fmla="*/ 317488 w 748525"/>
              <a:gd name="connsiteY136" fmla="*/ 678001 h 3046461"/>
              <a:gd name="connsiteX137" fmla="*/ 325496 w 748525"/>
              <a:gd name="connsiteY137" fmla="*/ 401896 h 3046461"/>
              <a:gd name="connsiteX138" fmla="*/ 317537 w 748525"/>
              <a:gd name="connsiteY138" fmla="*/ 532812 h 3046461"/>
              <a:gd name="connsiteX139" fmla="*/ 384783 w 748525"/>
              <a:gd name="connsiteY139" fmla="*/ 640250 h 3046461"/>
              <a:gd name="connsiteX140" fmla="*/ 434126 w 748525"/>
              <a:gd name="connsiteY140" fmla="*/ 667309 h 3046461"/>
              <a:gd name="connsiteX141" fmla="*/ 512914 w 748525"/>
              <a:gd name="connsiteY141" fmla="*/ 722618 h 3046461"/>
              <a:gd name="connsiteX142" fmla="*/ 521269 w 748525"/>
              <a:gd name="connsiteY142" fmla="*/ 729383 h 3046461"/>
              <a:gd name="connsiteX143" fmla="*/ 522861 w 748525"/>
              <a:gd name="connsiteY143" fmla="*/ 712273 h 3046461"/>
              <a:gd name="connsiteX144" fmla="*/ 506945 w 748525"/>
              <a:gd name="connsiteY144" fmla="*/ 576981 h 3046461"/>
              <a:gd name="connsiteX145" fmla="*/ 411047 w 748525"/>
              <a:gd name="connsiteY145" fmla="*/ 463972 h 3046461"/>
              <a:gd name="connsiteX146" fmla="*/ 395131 w 748525"/>
              <a:gd name="connsiteY146" fmla="*/ 456811 h 3046461"/>
              <a:gd name="connsiteX147" fmla="*/ 327882 w 748525"/>
              <a:gd name="connsiteY147" fmla="*/ 397918 h 3046461"/>
              <a:gd name="connsiteX148" fmla="*/ 325496 w 748525"/>
              <a:gd name="connsiteY148" fmla="*/ 401896 h 3046461"/>
              <a:gd name="connsiteX149" fmla="*/ 322312 w 748525"/>
              <a:gd name="connsiteY149" fmla="*/ 190206 h 3046461"/>
              <a:gd name="connsiteX150" fmla="*/ 314354 w 748525"/>
              <a:gd name="connsiteY150" fmla="*/ 293265 h 3046461"/>
              <a:gd name="connsiteX151" fmla="*/ 405479 w 748525"/>
              <a:gd name="connsiteY151" fmla="*/ 443281 h 3046461"/>
              <a:gd name="connsiteX152" fmla="*/ 512517 w 748525"/>
              <a:gd name="connsiteY152" fmla="*/ 531619 h 3046461"/>
              <a:gd name="connsiteX153" fmla="*/ 518088 w 748525"/>
              <a:gd name="connsiteY153" fmla="*/ 530424 h 3046461"/>
              <a:gd name="connsiteX154" fmla="*/ 511722 w 748525"/>
              <a:gd name="connsiteY154" fmla="*/ 438904 h 3046461"/>
              <a:gd name="connsiteX155" fmla="*/ 399908 w 748525"/>
              <a:gd name="connsiteY155" fmla="*/ 251088 h 3046461"/>
              <a:gd name="connsiteX156" fmla="*/ 322312 w 748525"/>
              <a:gd name="connsiteY156" fmla="*/ 190206 h 3046461"/>
              <a:gd name="connsiteX157" fmla="*/ 0 w 748525"/>
              <a:gd name="connsiteY157" fmla="*/ 832445 h 3046461"/>
              <a:gd name="connsiteX158" fmla="*/ 6365 w 748525"/>
              <a:gd name="connsiteY158" fmla="*/ 858309 h 3046461"/>
              <a:gd name="connsiteX159" fmla="*/ 288888 w 748525"/>
              <a:gd name="connsiteY159" fmla="*/ 1646190 h 3046461"/>
              <a:gd name="connsiteX160" fmla="*/ 384387 w 748525"/>
              <a:gd name="connsiteY160" fmla="*/ 2101806 h 3046461"/>
              <a:gd name="connsiteX161" fmla="*/ 393540 w 748525"/>
              <a:gd name="connsiteY161" fmla="*/ 2206457 h 3046461"/>
              <a:gd name="connsiteX162" fmla="*/ 396327 w 748525"/>
              <a:gd name="connsiteY162" fmla="*/ 2193326 h 3046461"/>
              <a:gd name="connsiteX163" fmla="*/ 405080 w 748525"/>
              <a:gd name="connsiteY163" fmla="*/ 2064800 h 3046461"/>
              <a:gd name="connsiteX164" fmla="*/ 329078 w 748525"/>
              <a:gd name="connsiteY164" fmla="*/ 1498561 h 3046461"/>
              <a:gd name="connsiteX165" fmla="*/ 68440 w 748525"/>
              <a:gd name="connsiteY165" fmla="*/ 942669 h 3046461"/>
              <a:gd name="connsiteX166" fmla="*/ 0 w 748525"/>
              <a:gd name="connsiteY166" fmla="*/ 832445 h 304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748525" h="3046461">
                <a:moveTo>
                  <a:pt x="534053" y="1515420"/>
                </a:moveTo>
                <a:cubicBezTo>
                  <a:pt x="532610" y="1535067"/>
                  <a:pt x="532610" y="1555261"/>
                  <a:pt x="534401" y="1576550"/>
                </a:cubicBezTo>
                <a:cubicBezTo>
                  <a:pt x="571010" y="1540738"/>
                  <a:pt x="612395" y="1518851"/>
                  <a:pt x="654572" y="1498559"/>
                </a:cubicBezTo>
                <a:cubicBezTo>
                  <a:pt x="664122" y="1493782"/>
                  <a:pt x="673275" y="1488211"/>
                  <a:pt x="682428" y="1482643"/>
                </a:cubicBezTo>
                <a:cubicBezTo>
                  <a:pt x="715455" y="1461553"/>
                  <a:pt x="736942" y="1432105"/>
                  <a:pt x="740523" y="1393507"/>
                </a:cubicBezTo>
                <a:cubicBezTo>
                  <a:pt x="743308" y="1362867"/>
                  <a:pt x="742116" y="1331830"/>
                  <a:pt x="741318" y="1301190"/>
                </a:cubicBezTo>
                <a:cubicBezTo>
                  <a:pt x="740921" y="1284479"/>
                  <a:pt x="738136" y="1267766"/>
                  <a:pt x="736147" y="1248268"/>
                </a:cubicBezTo>
                <a:cubicBezTo>
                  <a:pt x="730576" y="1253839"/>
                  <a:pt x="727392" y="1257420"/>
                  <a:pt x="724210" y="1261002"/>
                </a:cubicBezTo>
                <a:cubicBezTo>
                  <a:pt x="707099" y="1279305"/>
                  <a:pt x="688794" y="1297210"/>
                  <a:pt x="664522" y="1305569"/>
                </a:cubicBezTo>
                <a:cubicBezTo>
                  <a:pt x="598466" y="1328248"/>
                  <a:pt x="559073" y="1374406"/>
                  <a:pt x="545941" y="1443247"/>
                </a:cubicBezTo>
                <a:cubicBezTo>
                  <a:pt x="544746" y="1448023"/>
                  <a:pt x="543554" y="1452797"/>
                  <a:pt x="542359" y="1457574"/>
                </a:cubicBezTo>
                <a:cubicBezTo>
                  <a:pt x="538380" y="1476673"/>
                  <a:pt x="535495" y="1495772"/>
                  <a:pt x="534053" y="1515420"/>
                </a:cubicBezTo>
                <a:close/>
                <a:moveTo>
                  <a:pt x="544051" y="1259708"/>
                </a:moveTo>
                <a:cubicBezTo>
                  <a:pt x="539575" y="1291542"/>
                  <a:pt x="538978" y="1324469"/>
                  <a:pt x="541963" y="1358889"/>
                </a:cubicBezTo>
                <a:cubicBezTo>
                  <a:pt x="579366" y="1319496"/>
                  <a:pt x="623535" y="1297212"/>
                  <a:pt x="666909" y="1273338"/>
                </a:cubicBezTo>
                <a:cubicBezTo>
                  <a:pt x="674070" y="1269359"/>
                  <a:pt x="680836" y="1264982"/>
                  <a:pt x="687599" y="1260603"/>
                </a:cubicBezTo>
                <a:cubicBezTo>
                  <a:pt x="720228" y="1238321"/>
                  <a:pt x="740921" y="1208078"/>
                  <a:pt x="743308" y="1168686"/>
                </a:cubicBezTo>
                <a:cubicBezTo>
                  <a:pt x="745297" y="1136851"/>
                  <a:pt x="742910" y="1104620"/>
                  <a:pt x="741318" y="1072390"/>
                </a:cubicBezTo>
                <a:cubicBezTo>
                  <a:pt x="740523" y="1057666"/>
                  <a:pt x="737736" y="1043342"/>
                  <a:pt x="735747" y="1028618"/>
                </a:cubicBezTo>
                <a:cubicBezTo>
                  <a:pt x="709883" y="1061247"/>
                  <a:pt x="677651" y="1080745"/>
                  <a:pt x="641840" y="1096662"/>
                </a:cubicBezTo>
                <a:cubicBezTo>
                  <a:pt x="609608" y="1110988"/>
                  <a:pt x="583345" y="1133667"/>
                  <a:pt x="569418" y="1167094"/>
                </a:cubicBezTo>
                <a:cubicBezTo>
                  <a:pt x="556884" y="1197136"/>
                  <a:pt x="548528" y="1227875"/>
                  <a:pt x="544051" y="1259708"/>
                </a:cubicBezTo>
                <a:close/>
                <a:moveTo>
                  <a:pt x="546339" y="1059159"/>
                </a:moveTo>
                <a:cubicBezTo>
                  <a:pt x="543355" y="1086416"/>
                  <a:pt x="542958" y="1114370"/>
                  <a:pt x="545544" y="1143616"/>
                </a:cubicBezTo>
                <a:cubicBezTo>
                  <a:pt x="576979" y="1112182"/>
                  <a:pt x="611598" y="1090295"/>
                  <a:pt x="648206" y="1071195"/>
                </a:cubicBezTo>
                <a:cubicBezTo>
                  <a:pt x="659348" y="1065226"/>
                  <a:pt x="670091" y="1059258"/>
                  <a:pt x="680836" y="1052892"/>
                </a:cubicBezTo>
                <a:cubicBezTo>
                  <a:pt x="726597" y="1025834"/>
                  <a:pt x="749676" y="985643"/>
                  <a:pt x="748481" y="933118"/>
                </a:cubicBezTo>
                <a:cubicBezTo>
                  <a:pt x="747287" y="896113"/>
                  <a:pt x="742910" y="859504"/>
                  <a:pt x="740126" y="822499"/>
                </a:cubicBezTo>
                <a:cubicBezTo>
                  <a:pt x="739726" y="819711"/>
                  <a:pt x="738534" y="816927"/>
                  <a:pt x="736942" y="811754"/>
                </a:cubicBezTo>
                <a:cubicBezTo>
                  <a:pt x="712668" y="847965"/>
                  <a:pt x="678846" y="866665"/>
                  <a:pt x="642635" y="883379"/>
                </a:cubicBezTo>
                <a:cubicBezTo>
                  <a:pt x="601650" y="902479"/>
                  <a:pt x="575387" y="935108"/>
                  <a:pt x="562655" y="978880"/>
                </a:cubicBezTo>
                <a:cubicBezTo>
                  <a:pt x="554895" y="1005341"/>
                  <a:pt x="549323" y="1031902"/>
                  <a:pt x="546339" y="1059159"/>
                </a:cubicBezTo>
                <a:close/>
                <a:moveTo>
                  <a:pt x="545544" y="838414"/>
                </a:moveTo>
                <a:cubicBezTo>
                  <a:pt x="542362" y="867859"/>
                  <a:pt x="542362" y="897704"/>
                  <a:pt x="541168" y="927547"/>
                </a:cubicBezTo>
                <a:cubicBezTo>
                  <a:pt x="542760" y="927946"/>
                  <a:pt x="543952" y="927947"/>
                  <a:pt x="545544" y="928344"/>
                </a:cubicBezTo>
                <a:cubicBezTo>
                  <a:pt x="547534" y="927150"/>
                  <a:pt x="549126" y="925557"/>
                  <a:pt x="550718" y="924365"/>
                </a:cubicBezTo>
                <a:cubicBezTo>
                  <a:pt x="578971" y="904070"/>
                  <a:pt x="606824" y="883378"/>
                  <a:pt x="635872" y="864279"/>
                </a:cubicBezTo>
                <a:cubicBezTo>
                  <a:pt x="653380" y="852340"/>
                  <a:pt x="673277" y="843587"/>
                  <a:pt x="691183" y="831650"/>
                </a:cubicBezTo>
                <a:cubicBezTo>
                  <a:pt x="721823" y="811753"/>
                  <a:pt x="739728" y="782705"/>
                  <a:pt x="744902" y="746894"/>
                </a:cubicBezTo>
                <a:cubicBezTo>
                  <a:pt x="752063" y="697949"/>
                  <a:pt x="743310" y="649403"/>
                  <a:pt x="738136" y="600858"/>
                </a:cubicBezTo>
                <a:cubicBezTo>
                  <a:pt x="736147" y="601255"/>
                  <a:pt x="734952" y="601255"/>
                  <a:pt x="734555" y="601652"/>
                </a:cubicBezTo>
                <a:cubicBezTo>
                  <a:pt x="709883" y="634681"/>
                  <a:pt x="676062" y="654577"/>
                  <a:pt x="639453" y="671290"/>
                </a:cubicBezTo>
                <a:cubicBezTo>
                  <a:pt x="598866" y="689991"/>
                  <a:pt x="572602" y="722620"/>
                  <a:pt x="561063" y="766392"/>
                </a:cubicBezTo>
                <a:cubicBezTo>
                  <a:pt x="554697" y="790266"/>
                  <a:pt x="548331" y="814142"/>
                  <a:pt x="545544" y="838414"/>
                </a:cubicBezTo>
                <a:close/>
                <a:moveTo>
                  <a:pt x="546191" y="622044"/>
                </a:moveTo>
                <a:cubicBezTo>
                  <a:pt x="542460" y="647312"/>
                  <a:pt x="540968" y="672878"/>
                  <a:pt x="541963" y="698743"/>
                </a:cubicBezTo>
                <a:cubicBezTo>
                  <a:pt x="542360" y="705108"/>
                  <a:pt x="543158" y="711477"/>
                  <a:pt x="544352" y="721027"/>
                </a:cubicBezTo>
                <a:cubicBezTo>
                  <a:pt x="581358" y="682030"/>
                  <a:pt x="626322" y="659747"/>
                  <a:pt x="670093" y="635871"/>
                </a:cubicBezTo>
                <a:cubicBezTo>
                  <a:pt x="679244" y="631097"/>
                  <a:pt x="687602" y="625129"/>
                  <a:pt x="695957" y="619160"/>
                </a:cubicBezTo>
                <a:cubicBezTo>
                  <a:pt x="726199" y="596875"/>
                  <a:pt x="744502" y="566635"/>
                  <a:pt x="745300" y="529626"/>
                </a:cubicBezTo>
                <a:cubicBezTo>
                  <a:pt x="746492" y="483868"/>
                  <a:pt x="742910" y="437709"/>
                  <a:pt x="741321" y="389959"/>
                </a:cubicBezTo>
                <a:cubicBezTo>
                  <a:pt x="736147" y="391948"/>
                  <a:pt x="734555" y="392346"/>
                  <a:pt x="733760" y="392743"/>
                </a:cubicBezTo>
                <a:cubicBezTo>
                  <a:pt x="709486" y="425372"/>
                  <a:pt x="676062" y="444870"/>
                  <a:pt x="639851" y="461584"/>
                </a:cubicBezTo>
                <a:cubicBezTo>
                  <a:pt x="602845" y="478695"/>
                  <a:pt x="576979" y="507344"/>
                  <a:pt x="563850" y="547136"/>
                </a:cubicBezTo>
                <a:cubicBezTo>
                  <a:pt x="555891" y="571807"/>
                  <a:pt x="549922" y="596776"/>
                  <a:pt x="546191" y="622044"/>
                </a:cubicBezTo>
                <a:close/>
                <a:moveTo>
                  <a:pt x="546936" y="424777"/>
                </a:moveTo>
                <a:cubicBezTo>
                  <a:pt x="541863" y="457008"/>
                  <a:pt x="540968" y="490434"/>
                  <a:pt x="542360" y="525252"/>
                </a:cubicBezTo>
                <a:cubicBezTo>
                  <a:pt x="552707" y="512917"/>
                  <a:pt x="560265" y="502969"/>
                  <a:pt x="567429" y="493419"/>
                </a:cubicBezTo>
                <a:cubicBezTo>
                  <a:pt x="590111" y="467556"/>
                  <a:pt x="618761" y="451239"/>
                  <a:pt x="649001" y="436118"/>
                </a:cubicBezTo>
                <a:cubicBezTo>
                  <a:pt x="711873" y="405081"/>
                  <a:pt x="744106" y="354148"/>
                  <a:pt x="742911" y="283715"/>
                </a:cubicBezTo>
                <a:cubicBezTo>
                  <a:pt x="742513" y="257054"/>
                  <a:pt x="739727" y="230396"/>
                  <a:pt x="738137" y="203734"/>
                </a:cubicBezTo>
                <a:cubicBezTo>
                  <a:pt x="737737" y="196571"/>
                  <a:pt x="736942" y="189408"/>
                  <a:pt x="735748" y="179063"/>
                </a:cubicBezTo>
                <a:cubicBezTo>
                  <a:pt x="712668" y="207317"/>
                  <a:pt x="686010" y="224824"/>
                  <a:pt x="658551" y="241535"/>
                </a:cubicBezTo>
                <a:cubicBezTo>
                  <a:pt x="622740" y="263423"/>
                  <a:pt x="595682" y="294063"/>
                  <a:pt x="576581" y="331466"/>
                </a:cubicBezTo>
                <a:cubicBezTo>
                  <a:pt x="561261" y="361509"/>
                  <a:pt x="552010" y="392546"/>
                  <a:pt x="546936" y="424777"/>
                </a:cubicBezTo>
                <a:close/>
                <a:moveTo>
                  <a:pt x="311170" y="1346156"/>
                </a:moveTo>
                <a:cubicBezTo>
                  <a:pt x="304009" y="1418178"/>
                  <a:pt x="331862" y="1471103"/>
                  <a:pt x="397916" y="1502935"/>
                </a:cubicBezTo>
                <a:cubicBezTo>
                  <a:pt x="399905" y="1503732"/>
                  <a:pt x="401895" y="1504925"/>
                  <a:pt x="403884" y="1506120"/>
                </a:cubicBezTo>
                <a:cubicBezTo>
                  <a:pt x="442482" y="1526415"/>
                  <a:pt x="479091" y="1549494"/>
                  <a:pt x="511323" y="1582918"/>
                </a:cubicBezTo>
                <a:cubicBezTo>
                  <a:pt x="518088" y="1543523"/>
                  <a:pt x="513709" y="1506914"/>
                  <a:pt x="508936" y="1470309"/>
                </a:cubicBezTo>
                <a:cubicBezTo>
                  <a:pt x="499386" y="1392314"/>
                  <a:pt x="463572" y="1335414"/>
                  <a:pt x="387571" y="1305171"/>
                </a:cubicBezTo>
                <a:cubicBezTo>
                  <a:pt x="366879" y="1296815"/>
                  <a:pt x="351360" y="1276123"/>
                  <a:pt x="333454" y="1260604"/>
                </a:cubicBezTo>
                <a:cubicBezTo>
                  <a:pt x="330270" y="1257818"/>
                  <a:pt x="327486" y="1254236"/>
                  <a:pt x="321915" y="1247473"/>
                </a:cubicBezTo>
                <a:cubicBezTo>
                  <a:pt x="317936" y="1283286"/>
                  <a:pt x="314354" y="1314721"/>
                  <a:pt x="311170" y="1346156"/>
                </a:cubicBezTo>
                <a:close/>
                <a:moveTo>
                  <a:pt x="314355" y="1122130"/>
                </a:moveTo>
                <a:cubicBezTo>
                  <a:pt x="305999" y="1201316"/>
                  <a:pt x="334647" y="1258217"/>
                  <a:pt x="408662" y="1292438"/>
                </a:cubicBezTo>
                <a:cubicBezTo>
                  <a:pt x="436515" y="1305173"/>
                  <a:pt x="461981" y="1323476"/>
                  <a:pt x="487847" y="1340189"/>
                </a:cubicBezTo>
                <a:cubicBezTo>
                  <a:pt x="498590" y="1346953"/>
                  <a:pt x="508140" y="1356900"/>
                  <a:pt x="518487" y="1365656"/>
                </a:cubicBezTo>
                <a:cubicBezTo>
                  <a:pt x="519680" y="1362074"/>
                  <a:pt x="520477" y="1359687"/>
                  <a:pt x="522069" y="1353718"/>
                </a:cubicBezTo>
                <a:cubicBezTo>
                  <a:pt x="522069" y="1364063"/>
                  <a:pt x="522466" y="1370032"/>
                  <a:pt x="522069" y="1376400"/>
                </a:cubicBezTo>
                <a:cubicBezTo>
                  <a:pt x="514508" y="1539545"/>
                  <a:pt x="508140" y="1702692"/>
                  <a:pt x="498192" y="1865441"/>
                </a:cubicBezTo>
                <a:cubicBezTo>
                  <a:pt x="486255" y="2062410"/>
                  <a:pt x="450841" y="2255400"/>
                  <a:pt x="398314" y="2445606"/>
                </a:cubicBezTo>
                <a:cubicBezTo>
                  <a:pt x="395927" y="2454359"/>
                  <a:pt x="393143" y="2463114"/>
                  <a:pt x="390756" y="2471867"/>
                </a:cubicBezTo>
                <a:cubicBezTo>
                  <a:pt x="391551" y="2432077"/>
                  <a:pt x="394335" y="2393082"/>
                  <a:pt x="395132" y="2353686"/>
                </a:cubicBezTo>
                <a:cubicBezTo>
                  <a:pt x="396324" y="2314691"/>
                  <a:pt x="395530" y="2275297"/>
                  <a:pt x="395530" y="2236299"/>
                </a:cubicBezTo>
                <a:cubicBezTo>
                  <a:pt x="358524" y="2515241"/>
                  <a:pt x="296449" y="2787417"/>
                  <a:pt x="181449" y="3046461"/>
                </a:cubicBezTo>
                <a:cubicBezTo>
                  <a:pt x="185031" y="3042880"/>
                  <a:pt x="187815" y="3038105"/>
                  <a:pt x="189805" y="3033730"/>
                </a:cubicBezTo>
                <a:cubicBezTo>
                  <a:pt x="222037" y="2965683"/>
                  <a:pt x="250290" y="2896048"/>
                  <a:pt x="290877" y="2831586"/>
                </a:cubicBezTo>
                <a:cubicBezTo>
                  <a:pt x="331863" y="2767122"/>
                  <a:pt x="351360" y="2692713"/>
                  <a:pt x="366879" y="2617904"/>
                </a:cubicBezTo>
                <a:cubicBezTo>
                  <a:pt x="374440" y="2581295"/>
                  <a:pt x="376827" y="2543892"/>
                  <a:pt x="387174" y="2508476"/>
                </a:cubicBezTo>
                <a:cubicBezTo>
                  <a:pt x="458402" y="2268532"/>
                  <a:pt x="498590" y="2023414"/>
                  <a:pt x="510927" y="1773921"/>
                </a:cubicBezTo>
                <a:cubicBezTo>
                  <a:pt x="519680" y="1596846"/>
                  <a:pt x="526445" y="1419375"/>
                  <a:pt x="530027" y="1241903"/>
                </a:cubicBezTo>
                <a:cubicBezTo>
                  <a:pt x="536393" y="949035"/>
                  <a:pt x="531619" y="656167"/>
                  <a:pt x="524853" y="363298"/>
                </a:cubicBezTo>
                <a:cubicBezTo>
                  <a:pt x="524456" y="357727"/>
                  <a:pt x="527240" y="351361"/>
                  <a:pt x="530822" y="346985"/>
                </a:cubicBezTo>
                <a:cubicBezTo>
                  <a:pt x="556688" y="313958"/>
                  <a:pt x="579368" y="279736"/>
                  <a:pt x="596081" y="241139"/>
                </a:cubicBezTo>
                <a:cubicBezTo>
                  <a:pt x="610805" y="206917"/>
                  <a:pt x="612795" y="173095"/>
                  <a:pt x="601652" y="137679"/>
                </a:cubicBezTo>
                <a:cubicBezTo>
                  <a:pt x="587326" y="91520"/>
                  <a:pt x="563452" y="51332"/>
                  <a:pt x="531619" y="15518"/>
                </a:cubicBezTo>
                <a:cubicBezTo>
                  <a:pt x="527638" y="10745"/>
                  <a:pt x="523261" y="6366"/>
                  <a:pt x="517293" y="0"/>
                </a:cubicBezTo>
                <a:cubicBezTo>
                  <a:pt x="515701" y="2784"/>
                  <a:pt x="514906" y="4377"/>
                  <a:pt x="514109" y="5968"/>
                </a:cubicBezTo>
                <a:cubicBezTo>
                  <a:pt x="487450" y="45761"/>
                  <a:pt x="464768" y="87941"/>
                  <a:pt x="450841" y="134100"/>
                </a:cubicBezTo>
                <a:cubicBezTo>
                  <a:pt x="438107" y="174687"/>
                  <a:pt x="440096" y="214875"/>
                  <a:pt x="459594" y="252678"/>
                </a:cubicBezTo>
                <a:cubicBezTo>
                  <a:pt x="473123" y="279339"/>
                  <a:pt x="489837" y="304408"/>
                  <a:pt x="506948" y="328679"/>
                </a:cubicBezTo>
                <a:cubicBezTo>
                  <a:pt x="514508" y="339822"/>
                  <a:pt x="518885" y="349769"/>
                  <a:pt x="518885" y="362901"/>
                </a:cubicBezTo>
                <a:cubicBezTo>
                  <a:pt x="520477" y="474319"/>
                  <a:pt x="523659" y="585337"/>
                  <a:pt x="524058" y="696755"/>
                </a:cubicBezTo>
                <a:cubicBezTo>
                  <a:pt x="524853" y="898102"/>
                  <a:pt x="524059" y="1099845"/>
                  <a:pt x="523659" y="1301591"/>
                </a:cubicBezTo>
                <a:cubicBezTo>
                  <a:pt x="523659" y="1305173"/>
                  <a:pt x="522864" y="1308752"/>
                  <a:pt x="522466" y="1312334"/>
                </a:cubicBezTo>
                <a:cubicBezTo>
                  <a:pt x="518885" y="1292836"/>
                  <a:pt x="517690" y="1273736"/>
                  <a:pt x="513711" y="1255035"/>
                </a:cubicBezTo>
                <a:cubicBezTo>
                  <a:pt x="508540" y="1230761"/>
                  <a:pt x="502569" y="1206487"/>
                  <a:pt x="493816" y="1183011"/>
                </a:cubicBezTo>
                <a:cubicBezTo>
                  <a:pt x="479092" y="1143220"/>
                  <a:pt x="448452" y="1117751"/>
                  <a:pt x="410254" y="1102233"/>
                </a:cubicBezTo>
                <a:cubicBezTo>
                  <a:pt x="377624" y="1088703"/>
                  <a:pt x="350566" y="1068808"/>
                  <a:pt x="328678" y="1041352"/>
                </a:cubicBezTo>
                <a:cubicBezTo>
                  <a:pt x="327486" y="1040158"/>
                  <a:pt x="325894" y="1038965"/>
                  <a:pt x="322313" y="1036178"/>
                </a:cubicBezTo>
                <a:cubicBezTo>
                  <a:pt x="319528" y="1066422"/>
                  <a:pt x="317539" y="1094275"/>
                  <a:pt x="314355" y="1122130"/>
                </a:cubicBezTo>
                <a:close/>
                <a:moveTo>
                  <a:pt x="323109" y="824087"/>
                </a:moveTo>
                <a:cubicBezTo>
                  <a:pt x="320325" y="853534"/>
                  <a:pt x="317935" y="882583"/>
                  <a:pt x="315151" y="912028"/>
                </a:cubicBezTo>
                <a:cubicBezTo>
                  <a:pt x="308385" y="986440"/>
                  <a:pt x="334648" y="1042146"/>
                  <a:pt x="404681" y="1074377"/>
                </a:cubicBezTo>
                <a:cubicBezTo>
                  <a:pt x="414232" y="1079154"/>
                  <a:pt x="424179" y="1083530"/>
                  <a:pt x="432935" y="1089499"/>
                </a:cubicBezTo>
                <a:cubicBezTo>
                  <a:pt x="459596" y="1107802"/>
                  <a:pt x="485857" y="1126902"/>
                  <a:pt x="512518" y="1145605"/>
                </a:cubicBezTo>
                <a:cubicBezTo>
                  <a:pt x="514507" y="1147197"/>
                  <a:pt x="516497" y="1148790"/>
                  <a:pt x="519681" y="1151574"/>
                </a:cubicBezTo>
                <a:cubicBezTo>
                  <a:pt x="520078" y="1146799"/>
                  <a:pt x="520476" y="1143615"/>
                  <a:pt x="520875" y="1140831"/>
                </a:cubicBezTo>
                <a:cubicBezTo>
                  <a:pt x="524855" y="1087907"/>
                  <a:pt x="516896" y="1036577"/>
                  <a:pt x="501375" y="986039"/>
                </a:cubicBezTo>
                <a:cubicBezTo>
                  <a:pt x="492622" y="956594"/>
                  <a:pt x="477899" y="930331"/>
                  <a:pt x="452830" y="912425"/>
                </a:cubicBezTo>
                <a:cubicBezTo>
                  <a:pt x="436516" y="900885"/>
                  <a:pt x="419008" y="890540"/>
                  <a:pt x="400702" y="882583"/>
                </a:cubicBezTo>
                <a:cubicBezTo>
                  <a:pt x="376031" y="871838"/>
                  <a:pt x="355341" y="855922"/>
                  <a:pt x="337833" y="836026"/>
                </a:cubicBezTo>
                <a:cubicBezTo>
                  <a:pt x="333854" y="831648"/>
                  <a:pt x="330272" y="827669"/>
                  <a:pt x="326293" y="823292"/>
                </a:cubicBezTo>
                <a:cubicBezTo>
                  <a:pt x="325098" y="823690"/>
                  <a:pt x="323904" y="823689"/>
                  <a:pt x="323109" y="824087"/>
                </a:cubicBezTo>
                <a:close/>
                <a:moveTo>
                  <a:pt x="317488" y="678001"/>
                </a:moveTo>
                <a:cubicBezTo>
                  <a:pt x="315549" y="701329"/>
                  <a:pt x="314952" y="724209"/>
                  <a:pt x="317140" y="747289"/>
                </a:cubicBezTo>
                <a:cubicBezTo>
                  <a:pt x="321119" y="792652"/>
                  <a:pt x="343801" y="826076"/>
                  <a:pt x="382399" y="849156"/>
                </a:cubicBezTo>
                <a:cubicBezTo>
                  <a:pt x="398713" y="858706"/>
                  <a:pt x="416221" y="866266"/>
                  <a:pt x="431740" y="876612"/>
                </a:cubicBezTo>
                <a:cubicBezTo>
                  <a:pt x="459196" y="894520"/>
                  <a:pt x="485459" y="913618"/>
                  <a:pt x="512120" y="932321"/>
                </a:cubicBezTo>
                <a:cubicBezTo>
                  <a:pt x="514905" y="934310"/>
                  <a:pt x="517294" y="936697"/>
                  <a:pt x="521670" y="940279"/>
                </a:cubicBezTo>
                <a:cubicBezTo>
                  <a:pt x="522068" y="935504"/>
                  <a:pt x="522465" y="932718"/>
                  <a:pt x="522068" y="929139"/>
                </a:cubicBezTo>
                <a:cubicBezTo>
                  <a:pt x="524455" y="888949"/>
                  <a:pt x="520078" y="849155"/>
                  <a:pt x="512518" y="809364"/>
                </a:cubicBezTo>
                <a:cubicBezTo>
                  <a:pt x="499786" y="740127"/>
                  <a:pt x="463177" y="691979"/>
                  <a:pt x="396326" y="667705"/>
                </a:cubicBezTo>
                <a:cubicBezTo>
                  <a:pt x="371257" y="658552"/>
                  <a:pt x="352952" y="639852"/>
                  <a:pt x="335841" y="620352"/>
                </a:cubicBezTo>
                <a:cubicBezTo>
                  <a:pt x="332659" y="616772"/>
                  <a:pt x="330670" y="612794"/>
                  <a:pt x="325893" y="606027"/>
                </a:cubicBezTo>
                <a:cubicBezTo>
                  <a:pt x="322710" y="630898"/>
                  <a:pt x="319428" y="654673"/>
                  <a:pt x="317488" y="678001"/>
                </a:cubicBezTo>
                <a:close/>
                <a:moveTo>
                  <a:pt x="325496" y="401896"/>
                </a:moveTo>
                <a:cubicBezTo>
                  <a:pt x="322709" y="445669"/>
                  <a:pt x="317138" y="489040"/>
                  <a:pt x="317537" y="532812"/>
                </a:cubicBezTo>
                <a:cubicBezTo>
                  <a:pt x="317935" y="580960"/>
                  <a:pt x="343401" y="616375"/>
                  <a:pt x="384783" y="640250"/>
                </a:cubicBezTo>
                <a:cubicBezTo>
                  <a:pt x="401099" y="649401"/>
                  <a:pt x="418607" y="656961"/>
                  <a:pt x="434126" y="667309"/>
                </a:cubicBezTo>
                <a:cubicBezTo>
                  <a:pt x="460787" y="685215"/>
                  <a:pt x="486650" y="703917"/>
                  <a:pt x="512914" y="722618"/>
                </a:cubicBezTo>
                <a:cubicBezTo>
                  <a:pt x="515301" y="724210"/>
                  <a:pt x="517688" y="726200"/>
                  <a:pt x="521269" y="729383"/>
                </a:cubicBezTo>
                <a:cubicBezTo>
                  <a:pt x="522066" y="722618"/>
                  <a:pt x="522464" y="717447"/>
                  <a:pt x="522861" y="712273"/>
                </a:cubicBezTo>
                <a:cubicBezTo>
                  <a:pt x="525248" y="666114"/>
                  <a:pt x="518085" y="621548"/>
                  <a:pt x="506945" y="576981"/>
                </a:cubicBezTo>
                <a:cubicBezTo>
                  <a:pt x="493416" y="522864"/>
                  <a:pt x="461582" y="485859"/>
                  <a:pt x="411047" y="463972"/>
                </a:cubicBezTo>
                <a:cubicBezTo>
                  <a:pt x="405873" y="461584"/>
                  <a:pt x="400302" y="459197"/>
                  <a:pt x="395131" y="456811"/>
                </a:cubicBezTo>
                <a:cubicBezTo>
                  <a:pt x="366878" y="444474"/>
                  <a:pt x="345788" y="423781"/>
                  <a:pt x="327882" y="397918"/>
                </a:cubicBezTo>
                <a:cubicBezTo>
                  <a:pt x="327085" y="399510"/>
                  <a:pt x="325893" y="400702"/>
                  <a:pt x="325496" y="401896"/>
                </a:cubicBezTo>
                <a:close/>
                <a:moveTo>
                  <a:pt x="322312" y="190206"/>
                </a:moveTo>
                <a:cubicBezTo>
                  <a:pt x="318333" y="224825"/>
                  <a:pt x="314754" y="259046"/>
                  <a:pt x="314354" y="293265"/>
                </a:cubicBezTo>
                <a:cubicBezTo>
                  <a:pt x="313559" y="361708"/>
                  <a:pt x="344199" y="413041"/>
                  <a:pt x="405479" y="443281"/>
                </a:cubicBezTo>
                <a:cubicBezTo>
                  <a:pt x="448453" y="464768"/>
                  <a:pt x="486254" y="490634"/>
                  <a:pt x="512517" y="531619"/>
                </a:cubicBezTo>
                <a:cubicBezTo>
                  <a:pt x="514507" y="531221"/>
                  <a:pt x="516496" y="530824"/>
                  <a:pt x="518088" y="530424"/>
                </a:cubicBezTo>
                <a:cubicBezTo>
                  <a:pt x="516099" y="499784"/>
                  <a:pt x="515701" y="469146"/>
                  <a:pt x="511722" y="438904"/>
                </a:cubicBezTo>
                <a:cubicBezTo>
                  <a:pt x="500977" y="360911"/>
                  <a:pt x="468348" y="294857"/>
                  <a:pt x="399908" y="251088"/>
                </a:cubicBezTo>
                <a:cubicBezTo>
                  <a:pt x="372052" y="233578"/>
                  <a:pt x="344199" y="216866"/>
                  <a:pt x="322312" y="190206"/>
                </a:cubicBezTo>
                <a:close/>
                <a:moveTo>
                  <a:pt x="0" y="832445"/>
                </a:moveTo>
                <a:cubicBezTo>
                  <a:pt x="397" y="841996"/>
                  <a:pt x="3184" y="850351"/>
                  <a:pt x="6365" y="858309"/>
                </a:cubicBezTo>
                <a:cubicBezTo>
                  <a:pt x="107438" y="1118548"/>
                  <a:pt x="205324" y="1379584"/>
                  <a:pt x="288888" y="1646190"/>
                </a:cubicBezTo>
                <a:cubicBezTo>
                  <a:pt x="335842" y="1795011"/>
                  <a:pt x="370858" y="1946219"/>
                  <a:pt x="384387" y="2101806"/>
                </a:cubicBezTo>
                <a:cubicBezTo>
                  <a:pt x="387174" y="2135230"/>
                  <a:pt x="390356" y="2169055"/>
                  <a:pt x="393540" y="2206457"/>
                </a:cubicBezTo>
                <a:cubicBezTo>
                  <a:pt x="394734" y="2199695"/>
                  <a:pt x="395927" y="2196113"/>
                  <a:pt x="396327" y="2193326"/>
                </a:cubicBezTo>
                <a:cubicBezTo>
                  <a:pt x="399508" y="2150351"/>
                  <a:pt x="401895" y="2107775"/>
                  <a:pt x="405080" y="2064800"/>
                </a:cubicBezTo>
                <a:cubicBezTo>
                  <a:pt x="419006" y="1870615"/>
                  <a:pt x="391153" y="1682401"/>
                  <a:pt x="329078" y="1498561"/>
                </a:cubicBezTo>
                <a:cubicBezTo>
                  <a:pt x="263422" y="1303183"/>
                  <a:pt x="173889" y="1119345"/>
                  <a:pt x="68440" y="942669"/>
                </a:cubicBezTo>
                <a:cubicBezTo>
                  <a:pt x="46556" y="905662"/>
                  <a:pt x="23079" y="869054"/>
                  <a:pt x="0" y="832445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597AD22A-5BC6-4F59-A5E8-7F45F0C6D9D9}"/>
              </a:ext>
            </a:extLst>
          </p:cNvPr>
          <p:cNvSpPr/>
          <p:nvPr userDrawn="1"/>
        </p:nvSpPr>
        <p:spPr>
          <a:xfrm>
            <a:off x="0" y="0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815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xmlns="" id="{857F3233-410E-4BE2-80B8-54927C5A8F9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-1" y="0"/>
            <a:ext cx="4873752" cy="45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21B050F-659C-49E6-827C-CE267AD2ABB7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873751" y="4572000"/>
            <a:ext cx="4873752" cy="228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xmlns="" id="{B9FBB55E-2C4E-4C43-8FDF-D407E218E2C1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9747502" y="0"/>
            <a:ext cx="2444497" cy="45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1DCB6B-F758-4B94-9F05-83BA5FD4E426}"/>
              </a:ext>
            </a:extLst>
          </p:cNvPr>
          <p:cNvSpPr/>
          <p:nvPr userDrawn="1"/>
        </p:nvSpPr>
        <p:spPr>
          <a:xfrm>
            <a:off x="4873751" y="0"/>
            <a:ext cx="4873750" cy="228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D3877557-40A8-449E-B3F7-AE88A87C5EF2}"/>
              </a:ext>
            </a:extLst>
          </p:cNvPr>
          <p:cNvSpPr/>
          <p:nvPr userDrawn="1"/>
        </p:nvSpPr>
        <p:spPr>
          <a:xfrm>
            <a:off x="4881376" y="2286000"/>
            <a:ext cx="4873750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079A068-620F-4E35-B7AA-286046CA4630}"/>
              </a:ext>
            </a:extLst>
          </p:cNvPr>
          <p:cNvSpPr/>
          <p:nvPr userDrawn="1"/>
        </p:nvSpPr>
        <p:spPr>
          <a:xfrm>
            <a:off x="-7627" y="4572000"/>
            <a:ext cx="4893951" cy="228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A3118BF-38FE-4934-B67F-548B29435A9D}"/>
              </a:ext>
            </a:extLst>
          </p:cNvPr>
          <p:cNvSpPr/>
          <p:nvPr userDrawn="1"/>
        </p:nvSpPr>
        <p:spPr>
          <a:xfrm>
            <a:off x="9747501" y="4572000"/>
            <a:ext cx="2444498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0325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CAC2DF5-FE90-43B8-A1A1-57739C19FA1A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7682029" y="446628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="" xmlns:a16="http://schemas.microsoft.com/office/drawing/2014/main" id="{4C68C8AC-4682-4A0B-80C9-CCCB156C3995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5569741" y="68736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="" xmlns:a16="http://schemas.microsoft.com/office/drawing/2014/main" id="{D026C129-6044-4D96-8ABB-8D17DA0395A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7682029" y="257682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="" xmlns:a16="http://schemas.microsoft.com/office/drawing/2014/main" id="{9260DCCD-2711-4D6D-8251-D95958320260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5569741" y="257682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="" xmlns:a16="http://schemas.microsoft.com/office/drawing/2014/main" id="{EF9F27E3-6113-4439-85E1-B6150C2B4B92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5569741" y="446628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="" xmlns:a16="http://schemas.microsoft.com/office/drawing/2014/main" id="{24016DE0-2401-4E09-9953-E90E98450950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7682029" y="68736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Frame 1">
            <a:extLst>
              <a:ext uri="{FF2B5EF4-FFF2-40B4-BE49-F238E27FC236}">
                <a16:creationId xmlns="" xmlns:a16="http://schemas.microsoft.com/office/drawing/2014/main" id="{24F322D8-AE8A-40A8-B0E3-5483BBB2A4FD}"/>
              </a:ext>
            </a:extLst>
          </p:cNvPr>
          <p:cNvSpPr/>
          <p:nvPr userDrawn="1"/>
        </p:nvSpPr>
        <p:spPr>
          <a:xfrm>
            <a:off x="5377560" y="548680"/>
            <a:ext cx="4416491" cy="5760640"/>
          </a:xfrm>
          <a:prstGeom prst="frame">
            <a:avLst>
              <a:gd name="adj1" fmla="val 82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</a:endParaRPr>
          </a:p>
        </p:txBody>
      </p:sp>
      <p:sp>
        <p:nvSpPr>
          <p:cNvPr id="46" name="Text Placeholder 9">
            <a:extLst>
              <a:ext uri="{FF2B5EF4-FFF2-40B4-BE49-F238E27FC236}">
                <a16:creationId xmlns="" xmlns:a16="http://schemas.microsoft.com/office/drawing/2014/main" id="{F9921C8E-9122-45F1-9875-E470BD3E97F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7943" y="255898"/>
            <a:ext cx="3065417" cy="17906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92825888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2736000" cy="47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867480" y="2106000"/>
            <a:ext cx="2736000" cy="47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5734960" y="0"/>
            <a:ext cx="2736000" cy="47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80025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8249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xmlns="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5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xmlns="" id="{29AD3058-E671-4F59-BB74-F17A14AC18EA}"/>
              </a:ext>
            </a:extLst>
          </p:cNvPr>
          <p:cNvSpPr/>
          <p:nvPr/>
        </p:nvSpPr>
        <p:spPr>
          <a:xfrm rot="5083725">
            <a:off x="1174532" y="-970122"/>
            <a:ext cx="748525" cy="3046461"/>
          </a:xfrm>
          <a:custGeom>
            <a:avLst/>
            <a:gdLst>
              <a:gd name="connsiteX0" fmla="*/ 534053 w 748525"/>
              <a:gd name="connsiteY0" fmla="*/ 1515419 h 3046461"/>
              <a:gd name="connsiteX1" fmla="*/ 542359 w 748525"/>
              <a:gd name="connsiteY1" fmla="*/ 1457574 h 3046461"/>
              <a:gd name="connsiteX2" fmla="*/ 545941 w 748525"/>
              <a:gd name="connsiteY2" fmla="*/ 1443247 h 3046461"/>
              <a:gd name="connsiteX3" fmla="*/ 664522 w 748525"/>
              <a:gd name="connsiteY3" fmla="*/ 1305569 h 3046461"/>
              <a:gd name="connsiteX4" fmla="*/ 724210 w 748525"/>
              <a:gd name="connsiteY4" fmla="*/ 1261002 h 3046461"/>
              <a:gd name="connsiteX5" fmla="*/ 736147 w 748525"/>
              <a:gd name="connsiteY5" fmla="*/ 1248268 h 3046461"/>
              <a:gd name="connsiteX6" fmla="*/ 741318 w 748525"/>
              <a:gd name="connsiteY6" fmla="*/ 1301190 h 3046461"/>
              <a:gd name="connsiteX7" fmla="*/ 740523 w 748525"/>
              <a:gd name="connsiteY7" fmla="*/ 1393507 h 3046461"/>
              <a:gd name="connsiteX8" fmla="*/ 682428 w 748525"/>
              <a:gd name="connsiteY8" fmla="*/ 1482642 h 3046461"/>
              <a:gd name="connsiteX9" fmla="*/ 654572 w 748525"/>
              <a:gd name="connsiteY9" fmla="*/ 1498559 h 3046461"/>
              <a:gd name="connsiteX10" fmla="*/ 534401 w 748525"/>
              <a:gd name="connsiteY10" fmla="*/ 1576549 h 3046461"/>
              <a:gd name="connsiteX11" fmla="*/ 534053 w 748525"/>
              <a:gd name="connsiteY11" fmla="*/ 1515419 h 3046461"/>
              <a:gd name="connsiteX12" fmla="*/ 544051 w 748525"/>
              <a:gd name="connsiteY12" fmla="*/ 1259708 h 3046461"/>
              <a:gd name="connsiteX13" fmla="*/ 569418 w 748525"/>
              <a:gd name="connsiteY13" fmla="*/ 1167094 h 3046461"/>
              <a:gd name="connsiteX14" fmla="*/ 641840 w 748525"/>
              <a:gd name="connsiteY14" fmla="*/ 1096661 h 3046461"/>
              <a:gd name="connsiteX15" fmla="*/ 735747 w 748525"/>
              <a:gd name="connsiteY15" fmla="*/ 1028618 h 3046461"/>
              <a:gd name="connsiteX16" fmla="*/ 741318 w 748525"/>
              <a:gd name="connsiteY16" fmla="*/ 1072390 h 3046461"/>
              <a:gd name="connsiteX17" fmla="*/ 743308 w 748525"/>
              <a:gd name="connsiteY17" fmla="*/ 1168686 h 3046461"/>
              <a:gd name="connsiteX18" fmla="*/ 687599 w 748525"/>
              <a:gd name="connsiteY18" fmla="*/ 1260603 h 3046461"/>
              <a:gd name="connsiteX19" fmla="*/ 666909 w 748525"/>
              <a:gd name="connsiteY19" fmla="*/ 1273337 h 3046461"/>
              <a:gd name="connsiteX20" fmla="*/ 541963 w 748525"/>
              <a:gd name="connsiteY20" fmla="*/ 1358889 h 3046461"/>
              <a:gd name="connsiteX21" fmla="*/ 544051 w 748525"/>
              <a:gd name="connsiteY21" fmla="*/ 1259708 h 3046461"/>
              <a:gd name="connsiteX22" fmla="*/ 546339 w 748525"/>
              <a:gd name="connsiteY22" fmla="*/ 1059159 h 3046461"/>
              <a:gd name="connsiteX23" fmla="*/ 562655 w 748525"/>
              <a:gd name="connsiteY23" fmla="*/ 978880 h 3046461"/>
              <a:gd name="connsiteX24" fmla="*/ 642635 w 748525"/>
              <a:gd name="connsiteY24" fmla="*/ 883378 h 3046461"/>
              <a:gd name="connsiteX25" fmla="*/ 736942 w 748525"/>
              <a:gd name="connsiteY25" fmla="*/ 811754 h 3046461"/>
              <a:gd name="connsiteX26" fmla="*/ 740126 w 748525"/>
              <a:gd name="connsiteY26" fmla="*/ 822498 h 3046461"/>
              <a:gd name="connsiteX27" fmla="*/ 748481 w 748525"/>
              <a:gd name="connsiteY27" fmla="*/ 933119 h 3046461"/>
              <a:gd name="connsiteX28" fmla="*/ 680836 w 748525"/>
              <a:gd name="connsiteY28" fmla="*/ 1052892 h 3046461"/>
              <a:gd name="connsiteX29" fmla="*/ 648206 w 748525"/>
              <a:gd name="connsiteY29" fmla="*/ 1071195 h 3046461"/>
              <a:gd name="connsiteX30" fmla="*/ 545544 w 748525"/>
              <a:gd name="connsiteY30" fmla="*/ 1143617 h 3046461"/>
              <a:gd name="connsiteX31" fmla="*/ 546339 w 748525"/>
              <a:gd name="connsiteY31" fmla="*/ 1059159 h 3046461"/>
              <a:gd name="connsiteX32" fmla="*/ 545544 w 748525"/>
              <a:gd name="connsiteY32" fmla="*/ 838414 h 3046461"/>
              <a:gd name="connsiteX33" fmla="*/ 561063 w 748525"/>
              <a:gd name="connsiteY33" fmla="*/ 766392 h 3046461"/>
              <a:gd name="connsiteX34" fmla="*/ 639453 w 748525"/>
              <a:gd name="connsiteY34" fmla="*/ 671290 h 3046461"/>
              <a:gd name="connsiteX35" fmla="*/ 734555 w 748525"/>
              <a:gd name="connsiteY35" fmla="*/ 601652 h 3046461"/>
              <a:gd name="connsiteX36" fmla="*/ 738136 w 748525"/>
              <a:gd name="connsiteY36" fmla="*/ 600857 h 3046461"/>
              <a:gd name="connsiteX37" fmla="*/ 744902 w 748525"/>
              <a:gd name="connsiteY37" fmla="*/ 746894 h 3046461"/>
              <a:gd name="connsiteX38" fmla="*/ 691183 w 748525"/>
              <a:gd name="connsiteY38" fmla="*/ 831651 h 3046461"/>
              <a:gd name="connsiteX39" fmla="*/ 635872 w 748525"/>
              <a:gd name="connsiteY39" fmla="*/ 864280 h 3046461"/>
              <a:gd name="connsiteX40" fmla="*/ 550718 w 748525"/>
              <a:gd name="connsiteY40" fmla="*/ 924365 h 3046461"/>
              <a:gd name="connsiteX41" fmla="*/ 545544 w 748525"/>
              <a:gd name="connsiteY41" fmla="*/ 928344 h 3046461"/>
              <a:gd name="connsiteX42" fmla="*/ 541168 w 748525"/>
              <a:gd name="connsiteY42" fmla="*/ 927547 h 3046461"/>
              <a:gd name="connsiteX43" fmla="*/ 545544 w 748525"/>
              <a:gd name="connsiteY43" fmla="*/ 838414 h 3046461"/>
              <a:gd name="connsiteX44" fmla="*/ 546191 w 748525"/>
              <a:gd name="connsiteY44" fmla="*/ 622045 h 3046461"/>
              <a:gd name="connsiteX45" fmla="*/ 563850 w 748525"/>
              <a:gd name="connsiteY45" fmla="*/ 547136 h 3046461"/>
              <a:gd name="connsiteX46" fmla="*/ 639851 w 748525"/>
              <a:gd name="connsiteY46" fmla="*/ 461585 h 3046461"/>
              <a:gd name="connsiteX47" fmla="*/ 733760 w 748525"/>
              <a:gd name="connsiteY47" fmla="*/ 392744 h 3046461"/>
              <a:gd name="connsiteX48" fmla="*/ 741321 w 748525"/>
              <a:gd name="connsiteY48" fmla="*/ 389960 h 3046461"/>
              <a:gd name="connsiteX49" fmla="*/ 745300 w 748525"/>
              <a:gd name="connsiteY49" fmla="*/ 529628 h 3046461"/>
              <a:gd name="connsiteX50" fmla="*/ 695957 w 748525"/>
              <a:gd name="connsiteY50" fmla="*/ 619161 h 3046461"/>
              <a:gd name="connsiteX51" fmla="*/ 670093 w 748525"/>
              <a:gd name="connsiteY51" fmla="*/ 635872 h 3046461"/>
              <a:gd name="connsiteX52" fmla="*/ 544352 w 748525"/>
              <a:gd name="connsiteY52" fmla="*/ 721028 h 3046461"/>
              <a:gd name="connsiteX53" fmla="*/ 541963 w 748525"/>
              <a:gd name="connsiteY53" fmla="*/ 698744 h 3046461"/>
              <a:gd name="connsiteX54" fmla="*/ 546191 w 748525"/>
              <a:gd name="connsiteY54" fmla="*/ 622045 h 3046461"/>
              <a:gd name="connsiteX55" fmla="*/ 546936 w 748525"/>
              <a:gd name="connsiteY55" fmla="*/ 424777 h 3046461"/>
              <a:gd name="connsiteX56" fmla="*/ 576581 w 748525"/>
              <a:gd name="connsiteY56" fmla="*/ 331466 h 3046461"/>
              <a:gd name="connsiteX57" fmla="*/ 658551 w 748525"/>
              <a:gd name="connsiteY57" fmla="*/ 241535 h 3046461"/>
              <a:gd name="connsiteX58" fmla="*/ 735748 w 748525"/>
              <a:gd name="connsiteY58" fmla="*/ 179063 h 3046461"/>
              <a:gd name="connsiteX59" fmla="*/ 738137 w 748525"/>
              <a:gd name="connsiteY59" fmla="*/ 203735 h 3046461"/>
              <a:gd name="connsiteX60" fmla="*/ 742911 w 748525"/>
              <a:gd name="connsiteY60" fmla="*/ 283715 h 3046461"/>
              <a:gd name="connsiteX61" fmla="*/ 649001 w 748525"/>
              <a:gd name="connsiteY61" fmla="*/ 436118 h 3046461"/>
              <a:gd name="connsiteX62" fmla="*/ 567429 w 748525"/>
              <a:gd name="connsiteY62" fmla="*/ 493419 h 3046461"/>
              <a:gd name="connsiteX63" fmla="*/ 542360 w 748525"/>
              <a:gd name="connsiteY63" fmla="*/ 525251 h 3046461"/>
              <a:gd name="connsiteX64" fmla="*/ 546936 w 748525"/>
              <a:gd name="connsiteY64" fmla="*/ 424777 h 3046461"/>
              <a:gd name="connsiteX65" fmla="*/ 311170 w 748525"/>
              <a:gd name="connsiteY65" fmla="*/ 1346156 h 3046461"/>
              <a:gd name="connsiteX66" fmla="*/ 321915 w 748525"/>
              <a:gd name="connsiteY66" fmla="*/ 1247473 h 3046461"/>
              <a:gd name="connsiteX67" fmla="*/ 333454 w 748525"/>
              <a:gd name="connsiteY67" fmla="*/ 1260604 h 3046461"/>
              <a:gd name="connsiteX68" fmla="*/ 387571 w 748525"/>
              <a:gd name="connsiteY68" fmla="*/ 1305171 h 3046461"/>
              <a:gd name="connsiteX69" fmla="*/ 508936 w 748525"/>
              <a:gd name="connsiteY69" fmla="*/ 1470308 h 3046461"/>
              <a:gd name="connsiteX70" fmla="*/ 511323 w 748525"/>
              <a:gd name="connsiteY70" fmla="*/ 1582918 h 3046461"/>
              <a:gd name="connsiteX71" fmla="*/ 403884 w 748525"/>
              <a:gd name="connsiteY71" fmla="*/ 1506119 h 3046461"/>
              <a:gd name="connsiteX72" fmla="*/ 397916 w 748525"/>
              <a:gd name="connsiteY72" fmla="*/ 1502935 h 3046461"/>
              <a:gd name="connsiteX73" fmla="*/ 311170 w 748525"/>
              <a:gd name="connsiteY73" fmla="*/ 1346156 h 3046461"/>
              <a:gd name="connsiteX74" fmla="*/ 314354 w 748525"/>
              <a:gd name="connsiteY74" fmla="*/ 1122130 h 3046461"/>
              <a:gd name="connsiteX75" fmla="*/ 322312 w 748525"/>
              <a:gd name="connsiteY75" fmla="*/ 1036179 h 3046461"/>
              <a:gd name="connsiteX76" fmla="*/ 328678 w 748525"/>
              <a:gd name="connsiteY76" fmla="*/ 1041352 h 3046461"/>
              <a:gd name="connsiteX77" fmla="*/ 410254 w 748525"/>
              <a:gd name="connsiteY77" fmla="*/ 1102233 h 3046461"/>
              <a:gd name="connsiteX78" fmla="*/ 493816 w 748525"/>
              <a:gd name="connsiteY78" fmla="*/ 1183010 h 3046461"/>
              <a:gd name="connsiteX79" fmla="*/ 513711 w 748525"/>
              <a:gd name="connsiteY79" fmla="*/ 1255035 h 3046461"/>
              <a:gd name="connsiteX80" fmla="*/ 522466 w 748525"/>
              <a:gd name="connsiteY80" fmla="*/ 1312334 h 3046461"/>
              <a:gd name="connsiteX81" fmla="*/ 523659 w 748525"/>
              <a:gd name="connsiteY81" fmla="*/ 1301591 h 3046461"/>
              <a:gd name="connsiteX82" fmla="*/ 524059 w 748525"/>
              <a:gd name="connsiteY82" fmla="*/ 696754 h 3046461"/>
              <a:gd name="connsiteX83" fmla="*/ 518885 w 748525"/>
              <a:gd name="connsiteY83" fmla="*/ 362901 h 3046461"/>
              <a:gd name="connsiteX84" fmla="*/ 506948 w 748525"/>
              <a:gd name="connsiteY84" fmla="*/ 328680 h 3046461"/>
              <a:gd name="connsiteX85" fmla="*/ 459594 w 748525"/>
              <a:gd name="connsiteY85" fmla="*/ 252678 h 3046461"/>
              <a:gd name="connsiteX86" fmla="*/ 450841 w 748525"/>
              <a:gd name="connsiteY86" fmla="*/ 134100 h 3046461"/>
              <a:gd name="connsiteX87" fmla="*/ 514109 w 748525"/>
              <a:gd name="connsiteY87" fmla="*/ 5969 h 3046461"/>
              <a:gd name="connsiteX88" fmla="*/ 517293 w 748525"/>
              <a:gd name="connsiteY88" fmla="*/ 0 h 3046461"/>
              <a:gd name="connsiteX89" fmla="*/ 531619 w 748525"/>
              <a:gd name="connsiteY89" fmla="*/ 15519 h 3046461"/>
              <a:gd name="connsiteX90" fmla="*/ 601652 w 748525"/>
              <a:gd name="connsiteY90" fmla="*/ 137679 h 3046461"/>
              <a:gd name="connsiteX91" fmla="*/ 596081 w 748525"/>
              <a:gd name="connsiteY91" fmla="*/ 241138 h 3046461"/>
              <a:gd name="connsiteX92" fmla="*/ 530822 w 748525"/>
              <a:gd name="connsiteY92" fmla="*/ 346985 h 3046461"/>
              <a:gd name="connsiteX93" fmla="*/ 524853 w 748525"/>
              <a:gd name="connsiteY93" fmla="*/ 363298 h 3046461"/>
              <a:gd name="connsiteX94" fmla="*/ 530027 w 748525"/>
              <a:gd name="connsiteY94" fmla="*/ 1241903 h 3046461"/>
              <a:gd name="connsiteX95" fmla="*/ 510927 w 748525"/>
              <a:gd name="connsiteY95" fmla="*/ 1773920 h 3046461"/>
              <a:gd name="connsiteX96" fmla="*/ 387174 w 748525"/>
              <a:gd name="connsiteY96" fmla="*/ 2508475 h 3046461"/>
              <a:gd name="connsiteX97" fmla="*/ 366879 w 748525"/>
              <a:gd name="connsiteY97" fmla="*/ 2617903 h 3046461"/>
              <a:gd name="connsiteX98" fmla="*/ 290878 w 748525"/>
              <a:gd name="connsiteY98" fmla="*/ 2831586 h 3046461"/>
              <a:gd name="connsiteX99" fmla="*/ 189805 w 748525"/>
              <a:gd name="connsiteY99" fmla="*/ 3033729 h 3046461"/>
              <a:gd name="connsiteX100" fmla="*/ 181449 w 748525"/>
              <a:gd name="connsiteY100" fmla="*/ 3046461 h 3046461"/>
              <a:gd name="connsiteX101" fmla="*/ 395530 w 748525"/>
              <a:gd name="connsiteY101" fmla="*/ 2236299 h 3046461"/>
              <a:gd name="connsiteX102" fmla="*/ 395132 w 748525"/>
              <a:gd name="connsiteY102" fmla="*/ 2353685 h 3046461"/>
              <a:gd name="connsiteX103" fmla="*/ 390756 w 748525"/>
              <a:gd name="connsiteY103" fmla="*/ 2471866 h 3046461"/>
              <a:gd name="connsiteX104" fmla="*/ 398314 w 748525"/>
              <a:gd name="connsiteY104" fmla="*/ 2445605 h 3046461"/>
              <a:gd name="connsiteX105" fmla="*/ 498192 w 748525"/>
              <a:gd name="connsiteY105" fmla="*/ 1865441 h 3046461"/>
              <a:gd name="connsiteX106" fmla="*/ 522069 w 748525"/>
              <a:gd name="connsiteY106" fmla="*/ 1376400 h 3046461"/>
              <a:gd name="connsiteX107" fmla="*/ 522069 w 748525"/>
              <a:gd name="connsiteY107" fmla="*/ 1353718 h 3046461"/>
              <a:gd name="connsiteX108" fmla="*/ 518487 w 748525"/>
              <a:gd name="connsiteY108" fmla="*/ 1365656 h 3046461"/>
              <a:gd name="connsiteX109" fmla="*/ 487847 w 748525"/>
              <a:gd name="connsiteY109" fmla="*/ 1340189 h 3046461"/>
              <a:gd name="connsiteX110" fmla="*/ 408662 w 748525"/>
              <a:gd name="connsiteY110" fmla="*/ 1292438 h 3046461"/>
              <a:gd name="connsiteX111" fmla="*/ 314354 w 748525"/>
              <a:gd name="connsiteY111" fmla="*/ 1122130 h 3046461"/>
              <a:gd name="connsiteX112" fmla="*/ 323109 w 748525"/>
              <a:gd name="connsiteY112" fmla="*/ 824087 h 3046461"/>
              <a:gd name="connsiteX113" fmla="*/ 326293 w 748525"/>
              <a:gd name="connsiteY113" fmla="*/ 823292 h 3046461"/>
              <a:gd name="connsiteX114" fmla="*/ 337833 w 748525"/>
              <a:gd name="connsiteY114" fmla="*/ 836026 h 3046461"/>
              <a:gd name="connsiteX115" fmla="*/ 400702 w 748525"/>
              <a:gd name="connsiteY115" fmla="*/ 882582 h 3046461"/>
              <a:gd name="connsiteX116" fmla="*/ 452830 w 748525"/>
              <a:gd name="connsiteY116" fmla="*/ 912425 h 3046461"/>
              <a:gd name="connsiteX117" fmla="*/ 501375 w 748525"/>
              <a:gd name="connsiteY117" fmla="*/ 986040 h 3046461"/>
              <a:gd name="connsiteX118" fmla="*/ 520875 w 748525"/>
              <a:gd name="connsiteY118" fmla="*/ 1140831 h 3046461"/>
              <a:gd name="connsiteX119" fmla="*/ 519681 w 748525"/>
              <a:gd name="connsiteY119" fmla="*/ 1151574 h 3046461"/>
              <a:gd name="connsiteX120" fmla="*/ 512518 w 748525"/>
              <a:gd name="connsiteY120" fmla="*/ 1145605 h 3046461"/>
              <a:gd name="connsiteX121" fmla="*/ 432935 w 748525"/>
              <a:gd name="connsiteY121" fmla="*/ 1089499 h 3046461"/>
              <a:gd name="connsiteX122" fmla="*/ 404681 w 748525"/>
              <a:gd name="connsiteY122" fmla="*/ 1074378 h 3046461"/>
              <a:gd name="connsiteX123" fmla="*/ 315151 w 748525"/>
              <a:gd name="connsiteY123" fmla="*/ 912028 h 3046461"/>
              <a:gd name="connsiteX124" fmla="*/ 323109 w 748525"/>
              <a:gd name="connsiteY124" fmla="*/ 824087 h 3046461"/>
              <a:gd name="connsiteX125" fmla="*/ 317488 w 748525"/>
              <a:gd name="connsiteY125" fmla="*/ 678001 h 3046461"/>
              <a:gd name="connsiteX126" fmla="*/ 325893 w 748525"/>
              <a:gd name="connsiteY126" fmla="*/ 606028 h 3046461"/>
              <a:gd name="connsiteX127" fmla="*/ 335841 w 748525"/>
              <a:gd name="connsiteY127" fmla="*/ 620352 h 3046461"/>
              <a:gd name="connsiteX128" fmla="*/ 396326 w 748525"/>
              <a:gd name="connsiteY128" fmla="*/ 667705 h 3046461"/>
              <a:gd name="connsiteX129" fmla="*/ 512518 w 748525"/>
              <a:gd name="connsiteY129" fmla="*/ 809363 h 3046461"/>
              <a:gd name="connsiteX130" fmla="*/ 522068 w 748525"/>
              <a:gd name="connsiteY130" fmla="*/ 929139 h 3046461"/>
              <a:gd name="connsiteX131" fmla="*/ 521670 w 748525"/>
              <a:gd name="connsiteY131" fmla="*/ 940279 h 3046461"/>
              <a:gd name="connsiteX132" fmla="*/ 512120 w 748525"/>
              <a:gd name="connsiteY132" fmla="*/ 932321 h 3046461"/>
              <a:gd name="connsiteX133" fmla="*/ 431740 w 748525"/>
              <a:gd name="connsiteY133" fmla="*/ 876612 h 3046461"/>
              <a:gd name="connsiteX134" fmla="*/ 382399 w 748525"/>
              <a:gd name="connsiteY134" fmla="*/ 849156 h 3046461"/>
              <a:gd name="connsiteX135" fmla="*/ 317140 w 748525"/>
              <a:gd name="connsiteY135" fmla="*/ 747288 h 3046461"/>
              <a:gd name="connsiteX136" fmla="*/ 317488 w 748525"/>
              <a:gd name="connsiteY136" fmla="*/ 678001 h 3046461"/>
              <a:gd name="connsiteX137" fmla="*/ 325495 w 748525"/>
              <a:gd name="connsiteY137" fmla="*/ 401897 h 3046461"/>
              <a:gd name="connsiteX138" fmla="*/ 327882 w 748525"/>
              <a:gd name="connsiteY138" fmla="*/ 397918 h 3046461"/>
              <a:gd name="connsiteX139" fmla="*/ 395131 w 748525"/>
              <a:gd name="connsiteY139" fmla="*/ 456811 h 3046461"/>
              <a:gd name="connsiteX140" fmla="*/ 411047 w 748525"/>
              <a:gd name="connsiteY140" fmla="*/ 463972 h 3046461"/>
              <a:gd name="connsiteX141" fmla="*/ 506945 w 748525"/>
              <a:gd name="connsiteY141" fmla="*/ 576981 h 3046461"/>
              <a:gd name="connsiteX142" fmla="*/ 522861 w 748525"/>
              <a:gd name="connsiteY142" fmla="*/ 712273 h 3046461"/>
              <a:gd name="connsiteX143" fmla="*/ 521269 w 748525"/>
              <a:gd name="connsiteY143" fmla="*/ 729384 h 3046461"/>
              <a:gd name="connsiteX144" fmla="*/ 512914 w 748525"/>
              <a:gd name="connsiteY144" fmla="*/ 722618 h 3046461"/>
              <a:gd name="connsiteX145" fmla="*/ 434126 w 748525"/>
              <a:gd name="connsiteY145" fmla="*/ 667309 h 3046461"/>
              <a:gd name="connsiteX146" fmla="*/ 384783 w 748525"/>
              <a:gd name="connsiteY146" fmla="*/ 640251 h 3046461"/>
              <a:gd name="connsiteX147" fmla="*/ 317537 w 748525"/>
              <a:gd name="connsiteY147" fmla="*/ 532812 h 3046461"/>
              <a:gd name="connsiteX148" fmla="*/ 325495 w 748525"/>
              <a:gd name="connsiteY148" fmla="*/ 401897 h 3046461"/>
              <a:gd name="connsiteX149" fmla="*/ 322312 w 748525"/>
              <a:gd name="connsiteY149" fmla="*/ 190207 h 3046461"/>
              <a:gd name="connsiteX150" fmla="*/ 399907 w 748525"/>
              <a:gd name="connsiteY150" fmla="*/ 251089 h 3046461"/>
              <a:gd name="connsiteX151" fmla="*/ 511722 w 748525"/>
              <a:gd name="connsiteY151" fmla="*/ 438905 h 3046461"/>
              <a:gd name="connsiteX152" fmla="*/ 518088 w 748525"/>
              <a:gd name="connsiteY152" fmla="*/ 530425 h 3046461"/>
              <a:gd name="connsiteX153" fmla="*/ 512517 w 748525"/>
              <a:gd name="connsiteY153" fmla="*/ 531620 h 3046461"/>
              <a:gd name="connsiteX154" fmla="*/ 405479 w 748525"/>
              <a:gd name="connsiteY154" fmla="*/ 443282 h 3046461"/>
              <a:gd name="connsiteX155" fmla="*/ 314354 w 748525"/>
              <a:gd name="connsiteY155" fmla="*/ 293266 h 3046461"/>
              <a:gd name="connsiteX156" fmla="*/ 322312 w 748525"/>
              <a:gd name="connsiteY156" fmla="*/ 190207 h 3046461"/>
              <a:gd name="connsiteX157" fmla="*/ 0 w 748525"/>
              <a:gd name="connsiteY157" fmla="*/ 832444 h 3046461"/>
              <a:gd name="connsiteX158" fmla="*/ 68440 w 748525"/>
              <a:gd name="connsiteY158" fmla="*/ 942667 h 3046461"/>
              <a:gd name="connsiteX159" fmla="*/ 329078 w 748525"/>
              <a:gd name="connsiteY159" fmla="*/ 1498559 h 3046461"/>
              <a:gd name="connsiteX160" fmla="*/ 405080 w 748525"/>
              <a:gd name="connsiteY160" fmla="*/ 2064798 h 3046461"/>
              <a:gd name="connsiteX161" fmla="*/ 396327 w 748525"/>
              <a:gd name="connsiteY161" fmla="*/ 2193324 h 3046461"/>
              <a:gd name="connsiteX162" fmla="*/ 393540 w 748525"/>
              <a:gd name="connsiteY162" fmla="*/ 2206456 h 3046461"/>
              <a:gd name="connsiteX163" fmla="*/ 384387 w 748525"/>
              <a:gd name="connsiteY163" fmla="*/ 2101804 h 3046461"/>
              <a:gd name="connsiteX164" fmla="*/ 288888 w 748525"/>
              <a:gd name="connsiteY164" fmla="*/ 1646188 h 3046461"/>
              <a:gd name="connsiteX165" fmla="*/ 6366 w 748525"/>
              <a:gd name="connsiteY165" fmla="*/ 858308 h 3046461"/>
              <a:gd name="connsiteX166" fmla="*/ 0 w 748525"/>
              <a:gd name="connsiteY166" fmla="*/ 832444 h 304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748525" h="3046461">
                <a:moveTo>
                  <a:pt x="534053" y="1515419"/>
                </a:moveTo>
                <a:cubicBezTo>
                  <a:pt x="535495" y="1495772"/>
                  <a:pt x="538380" y="1476673"/>
                  <a:pt x="542359" y="1457574"/>
                </a:cubicBezTo>
                <a:cubicBezTo>
                  <a:pt x="543554" y="1452797"/>
                  <a:pt x="544746" y="1448024"/>
                  <a:pt x="545941" y="1443247"/>
                </a:cubicBezTo>
                <a:cubicBezTo>
                  <a:pt x="559073" y="1374407"/>
                  <a:pt x="598466" y="1328248"/>
                  <a:pt x="664522" y="1305569"/>
                </a:cubicBezTo>
                <a:cubicBezTo>
                  <a:pt x="688794" y="1297211"/>
                  <a:pt x="707099" y="1279305"/>
                  <a:pt x="724210" y="1261002"/>
                </a:cubicBezTo>
                <a:cubicBezTo>
                  <a:pt x="727392" y="1257421"/>
                  <a:pt x="730576" y="1253839"/>
                  <a:pt x="736147" y="1248268"/>
                </a:cubicBezTo>
                <a:cubicBezTo>
                  <a:pt x="738136" y="1267766"/>
                  <a:pt x="740921" y="1284479"/>
                  <a:pt x="741318" y="1301190"/>
                </a:cubicBezTo>
                <a:cubicBezTo>
                  <a:pt x="742116" y="1331830"/>
                  <a:pt x="743308" y="1362867"/>
                  <a:pt x="740523" y="1393507"/>
                </a:cubicBezTo>
                <a:cubicBezTo>
                  <a:pt x="736942" y="1432105"/>
                  <a:pt x="715455" y="1461553"/>
                  <a:pt x="682428" y="1482642"/>
                </a:cubicBezTo>
                <a:cubicBezTo>
                  <a:pt x="673275" y="1488211"/>
                  <a:pt x="664122" y="1493782"/>
                  <a:pt x="654572" y="1498559"/>
                </a:cubicBezTo>
                <a:cubicBezTo>
                  <a:pt x="612395" y="1518851"/>
                  <a:pt x="571010" y="1540738"/>
                  <a:pt x="534401" y="1576549"/>
                </a:cubicBezTo>
                <a:cubicBezTo>
                  <a:pt x="532610" y="1555261"/>
                  <a:pt x="532610" y="1535066"/>
                  <a:pt x="534053" y="1515419"/>
                </a:cubicBezTo>
                <a:close/>
                <a:moveTo>
                  <a:pt x="544051" y="1259708"/>
                </a:moveTo>
                <a:cubicBezTo>
                  <a:pt x="548528" y="1227875"/>
                  <a:pt x="556884" y="1197136"/>
                  <a:pt x="569418" y="1167094"/>
                </a:cubicBezTo>
                <a:cubicBezTo>
                  <a:pt x="583345" y="1133667"/>
                  <a:pt x="609608" y="1110988"/>
                  <a:pt x="641840" y="1096661"/>
                </a:cubicBezTo>
                <a:cubicBezTo>
                  <a:pt x="677651" y="1080745"/>
                  <a:pt x="709883" y="1061247"/>
                  <a:pt x="735747" y="1028618"/>
                </a:cubicBezTo>
                <a:cubicBezTo>
                  <a:pt x="737736" y="1043342"/>
                  <a:pt x="740523" y="1057666"/>
                  <a:pt x="741318" y="1072390"/>
                </a:cubicBezTo>
                <a:cubicBezTo>
                  <a:pt x="742910" y="1104619"/>
                  <a:pt x="745297" y="1136851"/>
                  <a:pt x="743308" y="1168686"/>
                </a:cubicBezTo>
                <a:cubicBezTo>
                  <a:pt x="740921" y="1208079"/>
                  <a:pt x="720228" y="1238321"/>
                  <a:pt x="687599" y="1260603"/>
                </a:cubicBezTo>
                <a:cubicBezTo>
                  <a:pt x="680836" y="1264982"/>
                  <a:pt x="674070" y="1269358"/>
                  <a:pt x="666909" y="1273337"/>
                </a:cubicBezTo>
                <a:cubicBezTo>
                  <a:pt x="623535" y="1297212"/>
                  <a:pt x="579366" y="1319496"/>
                  <a:pt x="541963" y="1358889"/>
                </a:cubicBezTo>
                <a:cubicBezTo>
                  <a:pt x="538978" y="1324469"/>
                  <a:pt x="539575" y="1291541"/>
                  <a:pt x="544051" y="1259708"/>
                </a:cubicBezTo>
                <a:close/>
                <a:moveTo>
                  <a:pt x="546339" y="1059159"/>
                </a:moveTo>
                <a:cubicBezTo>
                  <a:pt x="549323" y="1031902"/>
                  <a:pt x="554895" y="1005341"/>
                  <a:pt x="562655" y="978880"/>
                </a:cubicBezTo>
                <a:cubicBezTo>
                  <a:pt x="575387" y="935108"/>
                  <a:pt x="601650" y="902479"/>
                  <a:pt x="642635" y="883378"/>
                </a:cubicBezTo>
                <a:cubicBezTo>
                  <a:pt x="678846" y="866665"/>
                  <a:pt x="712668" y="847965"/>
                  <a:pt x="736942" y="811754"/>
                </a:cubicBezTo>
                <a:cubicBezTo>
                  <a:pt x="738534" y="816927"/>
                  <a:pt x="739726" y="819712"/>
                  <a:pt x="740126" y="822498"/>
                </a:cubicBezTo>
                <a:cubicBezTo>
                  <a:pt x="742910" y="859504"/>
                  <a:pt x="747287" y="896113"/>
                  <a:pt x="748481" y="933119"/>
                </a:cubicBezTo>
                <a:cubicBezTo>
                  <a:pt x="749676" y="985643"/>
                  <a:pt x="726597" y="1025833"/>
                  <a:pt x="680836" y="1052892"/>
                </a:cubicBezTo>
                <a:cubicBezTo>
                  <a:pt x="670091" y="1059258"/>
                  <a:pt x="659348" y="1065226"/>
                  <a:pt x="648206" y="1071195"/>
                </a:cubicBezTo>
                <a:cubicBezTo>
                  <a:pt x="611598" y="1090295"/>
                  <a:pt x="576979" y="1112182"/>
                  <a:pt x="545544" y="1143617"/>
                </a:cubicBezTo>
                <a:cubicBezTo>
                  <a:pt x="542957" y="1114370"/>
                  <a:pt x="543355" y="1086416"/>
                  <a:pt x="546339" y="1059159"/>
                </a:cubicBezTo>
                <a:close/>
                <a:moveTo>
                  <a:pt x="545544" y="838414"/>
                </a:moveTo>
                <a:cubicBezTo>
                  <a:pt x="548331" y="814142"/>
                  <a:pt x="554697" y="790266"/>
                  <a:pt x="561063" y="766392"/>
                </a:cubicBezTo>
                <a:cubicBezTo>
                  <a:pt x="572602" y="722620"/>
                  <a:pt x="598866" y="689990"/>
                  <a:pt x="639453" y="671290"/>
                </a:cubicBezTo>
                <a:cubicBezTo>
                  <a:pt x="676062" y="654577"/>
                  <a:pt x="709883" y="634682"/>
                  <a:pt x="734555" y="601652"/>
                </a:cubicBezTo>
                <a:cubicBezTo>
                  <a:pt x="734952" y="601255"/>
                  <a:pt x="736147" y="601255"/>
                  <a:pt x="738136" y="600857"/>
                </a:cubicBezTo>
                <a:cubicBezTo>
                  <a:pt x="743310" y="649403"/>
                  <a:pt x="752063" y="697948"/>
                  <a:pt x="744902" y="746894"/>
                </a:cubicBezTo>
                <a:cubicBezTo>
                  <a:pt x="739728" y="782705"/>
                  <a:pt x="721823" y="811753"/>
                  <a:pt x="691183" y="831651"/>
                </a:cubicBezTo>
                <a:cubicBezTo>
                  <a:pt x="673277" y="843587"/>
                  <a:pt x="653380" y="852340"/>
                  <a:pt x="635872" y="864280"/>
                </a:cubicBezTo>
                <a:cubicBezTo>
                  <a:pt x="606824" y="883378"/>
                  <a:pt x="578971" y="904070"/>
                  <a:pt x="550718" y="924365"/>
                </a:cubicBezTo>
                <a:cubicBezTo>
                  <a:pt x="549126" y="925557"/>
                  <a:pt x="547534" y="927149"/>
                  <a:pt x="545544" y="928344"/>
                </a:cubicBezTo>
                <a:cubicBezTo>
                  <a:pt x="543952" y="927947"/>
                  <a:pt x="542760" y="927947"/>
                  <a:pt x="541168" y="927547"/>
                </a:cubicBezTo>
                <a:cubicBezTo>
                  <a:pt x="542362" y="897704"/>
                  <a:pt x="542362" y="867859"/>
                  <a:pt x="545544" y="838414"/>
                </a:cubicBezTo>
                <a:close/>
                <a:moveTo>
                  <a:pt x="546191" y="622045"/>
                </a:moveTo>
                <a:cubicBezTo>
                  <a:pt x="549921" y="596777"/>
                  <a:pt x="555890" y="571807"/>
                  <a:pt x="563850" y="547136"/>
                </a:cubicBezTo>
                <a:cubicBezTo>
                  <a:pt x="576979" y="507346"/>
                  <a:pt x="602845" y="478695"/>
                  <a:pt x="639851" y="461585"/>
                </a:cubicBezTo>
                <a:cubicBezTo>
                  <a:pt x="676062" y="444871"/>
                  <a:pt x="709486" y="425374"/>
                  <a:pt x="733760" y="392744"/>
                </a:cubicBezTo>
                <a:cubicBezTo>
                  <a:pt x="734555" y="392347"/>
                  <a:pt x="736147" y="391949"/>
                  <a:pt x="741321" y="389960"/>
                </a:cubicBezTo>
                <a:cubicBezTo>
                  <a:pt x="742910" y="437710"/>
                  <a:pt x="746492" y="483869"/>
                  <a:pt x="745300" y="529628"/>
                </a:cubicBezTo>
                <a:cubicBezTo>
                  <a:pt x="744502" y="566636"/>
                  <a:pt x="726199" y="596876"/>
                  <a:pt x="695957" y="619161"/>
                </a:cubicBezTo>
                <a:cubicBezTo>
                  <a:pt x="687601" y="625129"/>
                  <a:pt x="679244" y="631098"/>
                  <a:pt x="670093" y="635872"/>
                </a:cubicBezTo>
                <a:cubicBezTo>
                  <a:pt x="626322" y="659748"/>
                  <a:pt x="581358" y="682030"/>
                  <a:pt x="544352" y="721028"/>
                </a:cubicBezTo>
                <a:cubicBezTo>
                  <a:pt x="543157" y="711478"/>
                  <a:pt x="542360" y="705110"/>
                  <a:pt x="541963" y="698744"/>
                </a:cubicBezTo>
                <a:cubicBezTo>
                  <a:pt x="540968" y="672879"/>
                  <a:pt x="542460" y="647313"/>
                  <a:pt x="546191" y="622045"/>
                </a:cubicBezTo>
                <a:close/>
                <a:moveTo>
                  <a:pt x="546936" y="424777"/>
                </a:moveTo>
                <a:cubicBezTo>
                  <a:pt x="552010" y="392546"/>
                  <a:pt x="561261" y="361508"/>
                  <a:pt x="576581" y="331466"/>
                </a:cubicBezTo>
                <a:cubicBezTo>
                  <a:pt x="595682" y="294062"/>
                  <a:pt x="622740" y="263423"/>
                  <a:pt x="658551" y="241535"/>
                </a:cubicBezTo>
                <a:cubicBezTo>
                  <a:pt x="686010" y="224824"/>
                  <a:pt x="712668" y="207316"/>
                  <a:pt x="735748" y="179063"/>
                </a:cubicBezTo>
                <a:cubicBezTo>
                  <a:pt x="736942" y="189408"/>
                  <a:pt x="737737" y="196571"/>
                  <a:pt x="738137" y="203735"/>
                </a:cubicBezTo>
                <a:cubicBezTo>
                  <a:pt x="739727" y="230396"/>
                  <a:pt x="742513" y="257054"/>
                  <a:pt x="742911" y="283715"/>
                </a:cubicBezTo>
                <a:cubicBezTo>
                  <a:pt x="744106" y="354148"/>
                  <a:pt x="711873" y="405081"/>
                  <a:pt x="649001" y="436118"/>
                </a:cubicBezTo>
                <a:cubicBezTo>
                  <a:pt x="618761" y="451239"/>
                  <a:pt x="590111" y="467555"/>
                  <a:pt x="567429" y="493419"/>
                </a:cubicBezTo>
                <a:cubicBezTo>
                  <a:pt x="560265" y="502969"/>
                  <a:pt x="552707" y="512917"/>
                  <a:pt x="542360" y="525251"/>
                </a:cubicBezTo>
                <a:cubicBezTo>
                  <a:pt x="540968" y="490434"/>
                  <a:pt x="541863" y="457008"/>
                  <a:pt x="546936" y="424777"/>
                </a:cubicBezTo>
                <a:close/>
                <a:moveTo>
                  <a:pt x="311170" y="1346156"/>
                </a:moveTo>
                <a:cubicBezTo>
                  <a:pt x="314354" y="1314721"/>
                  <a:pt x="317936" y="1283286"/>
                  <a:pt x="321915" y="1247473"/>
                </a:cubicBezTo>
                <a:cubicBezTo>
                  <a:pt x="327486" y="1254236"/>
                  <a:pt x="330270" y="1257818"/>
                  <a:pt x="333454" y="1260604"/>
                </a:cubicBezTo>
                <a:cubicBezTo>
                  <a:pt x="351360" y="1276123"/>
                  <a:pt x="366879" y="1296816"/>
                  <a:pt x="387571" y="1305171"/>
                </a:cubicBezTo>
                <a:cubicBezTo>
                  <a:pt x="463572" y="1335414"/>
                  <a:pt x="499386" y="1392315"/>
                  <a:pt x="508936" y="1470308"/>
                </a:cubicBezTo>
                <a:cubicBezTo>
                  <a:pt x="513709" y="1506914"/>
                  <a:pt x="518088" y="1543523"/>
                  <a:pt x="511323" y="1582918"/>
                </a:cubicBezTo>
                <a:cubicBezTo>
                  <a:pt x="479091" y="1549494"/>
                  <a:pt x="442482" y="1526414"/>
                  <a:pt x="403884" y="1506119"/>
                </a:cubicBezTo>
                <a:cubicBezTo>
                  <a:pt x="401895" y="1504925"/>
                  <a:pt x="399905" y="1503733"/>
                  <a:pt x="397916" y="1502935"/>
                </a:cubicBezTo>
                <a:cubicBezTo>
                  <a:pt x="331862" y="1471103"/>
                  <a:pt x="304009" y="1418179"/>
                  <a:pt x="311170" y="1346156"/>
                </a:cubicBezTo>
                <a:close/>
                <a:moveTo>
                  <a:pt x="314354" y="1122130"/>
                </a:moveTo>
                <a:cubicBezTo>
                  <a:pt x="317539" y="1094274"/>
                  <a:pt x="319528" y="1066421"/>
                  <a:pt x="322312" y="1036179"/>
                </a:cubicBezTo>
                <a:cubicBezTo>
                  <a:pt x="325894" y="1038965"/>
                  <a:pt x="327486" y="1040158"/>
                  <a:pt x="328678" y="1041352"/>
                </a:cubicBezTo>
                <a:cubicBezTo>
                  <a:pt x="350566" y="1068808"/>
                  <a:pt x="377624" y="1088703"/>
                  <a:pt x="410254" y="1102233"/>
                </a:cubicBezTo>
                <a:cubicBezTo>
                  <a:pt x="448452" y="1117751"/>
                  <a:pt x="479092" y="1143220"/>
                  <a:pt x="493816" y="1183010"/>
                </a:cubicBezTo>
                <a:cubicBezTo>
                  <a:pt x="502569" y="1206487"/>
                  <a:pt x="508540" y="1230761"/>
                  <a:pt x="513711" y="1255035"/>
                </a:cubicBezTo>
                <a:cubicBezTo>
                  <a:pt x="517690" y="1273736"/>
                  <a:pt x="518885" y="1292836"/>
                  <a:pt x="522466" y="1312334"/>
                </a:cubicBezTo>
                <a:cubicBezTo>
                  <a:pt x="522864" y="1308752"/>
                  <a:pt x="523659" y="1305173"/>
                  <a:pt x="523659" y="1301591"/>
                </a:cubicBezTo>
                <a:cubicBezTo>
                  <a:pt x="524059" y="1099846"/>
                  <a:pt x="524853" y="898102"/>
                  <a:pt x="524059" y="696754"/>
                </a:cubicBezTo>
                <a:cubicBezTo>
                  <a:pt x="523659" y="585337"/>
                  <a:pt x="520477" y="474319"/>
                  <a:pt x="518885" y="362901"/>
                </a:cubicBezTo>
                <a:cubicBezTo>
                  <a:pt x="518885" y="349769"/>
                  <a:pt x="514508" y="339822"/>
                  <a:pt x="506948" y="328680"/>
                </a:cubicBezTo>
                <a:cubicBezTo>
                  <a:pt x="489837" y="304408"/>
                  <a:pt x="473123" y="279339"/>
                  <a:pt x="459594" y="252678"/>
                </a:cubicBezTo>
                <a:cubicBezTo>
                  <a:pt x="440096" y="214875"/>
                  <a:pt x="438107" y="174687"/>
                  <a:pt x="450841" y="134100"/>
                </a:cubicBezTo>
                <a:cubicBezTo>
                  <a:pt x="464768" y="87941"/>
                  <a:pt x="487450" y="45761"/>
                  <a:pt x="514109" y="5969"/>
                </a:cubicBezTo>
                <a:cubicBezTo>
                  <a:pt x="514906" y="4376"/>
                  <a:pt x="515701" y="2784"/>
                  <a:pt x="517293" y="0"/>
                </a:cubicBezTo>
                <a:cubicBezTo>
                  <a:pt x="523261" y="6366"/>
                  <a:pt x="527638" y="10745"/>
                  <a:pt x="531619" y="15519"/>
                </a:cubicBezTo>
                <a:cubicBezTo>
                  <a:pt x="563452" y="51332"/>
                  <a:pt x="587326" y="91520"/>
                  <a:pt x="601652" y="137679"/>
                </a:cubicBezTo>
                <a:cubicBezTo>
                  <a:pt x="612795" y="173095"/>
                  <a:pt x="610805" y="206917"/>
                  <a:pt x="596081" y="241138"/>
                </a:cubicBezTo>
                <a:cubicBezTo>
                  <a:pt x="579368" y="279736"/>
                  <a:pt x="556688" y="313958"/>
                  <a:pt x="530822" y="346985"/>
                </a:cubicBezTo>
                <a:cubicBezTo>
                  <a:pt x="527240" y="351362"/>
                  <a:pt x="524456" y="357727"/>
                  <a:pt x="524853" y="363298"/>
                </a:cubicBezTo>
                <a:cubicBezTo>
                  <a:pt x="531619" y="656167"/>
                  <a:pt x="536393" y="949035"/>
                  <a:pt x="530027" y="1241903"/>
                </a:cubicBezTo>
                <a:cubicBezTo>
                  <a:pt x="526445" y="1419375"/>
                  <a:pt x="519680" y="1596846"/>
                  <a:pt x="510927" y="1773920"/>
                </a:cubicBezTo>
                <a:cubicBezTo>
                  <a:pt x="498590" y="2023414"/>
                  <a:pt x="458402" y="2268531"/>
                  <a:pt x="387174" y="2508475"/>
                </a:cubicBezTo>
                <a:cubicBezTo>
                  <a:pt x="376827" y="2543891"/>
                  <a:pt x="374440" y="2581295"/>
                  <a:pt x="366879" y="2617903"/>
                </a:cubicBezTo>
                <a:cubicBezTo>
                  <a:pt x="351360" y="2692713"/>
                  <a:pt x="331863" y="2767122"/>
                  <a:pt x="290878" y="2831586"/>
                </a:cubicBezTo>
                <a:cubicBezTo>
                  <a:pt x="250290" y="2896048"/>
                  <a:pt x="222037" y="2965683"/>
                  <a:pt x="189805" y="3033729"/>
                </a:cubicBezTo>
                <a:cubicBezTo>
                  <a:pt x="187815" y="3038105"/>
                  <a:pt x="185031" y="3042879"/>
                  <a:pt x="181449" y="3046461"/>
                </a:cubicBezTo>
                <a:cubicBezTo>
                  <a:pt x="296449" y="2787417"/>
                  <a:pt x="358524" y="2515241"/>
                  <a:pt x="395530" y="2236299"/>
                </a:cubicBezTo>
                <a:cubicBezTo>
                  <a:pt x="395530" y="2275297"/>
                  <a:pt x="396325" y="2314690"/>
                  <a:pt x="395132" y="2353685"/>
                </a:cubicBezTo>
                <a:cubicBezTo>
                  <a:pt x="394335" y="2393081"/>
                  <a:pt x="391551" y="2432076"/>
                  <a:pt x="390756" y="2471866"/>
                </a:cubicBezTo>
                <a:cubicBezTo>
                  <a:pt x="393143" y="2463114"/>
                  <a:pt x="395927" y="2454358"/>
                  <a:pt x="398314" y="2445605"/>
                </a:cubicBezTo>
                <a:cubicBezTo>
                  <a:pt x="450841" y="2255400"/>
                  <a:pt x="486255" y="2062409"/>
                  <a:pt x="498192" y="1865441"/>
                </a:cubicBezTo>
                <a:cubicBezTo>
                  <a:pt x="508140" y="1702693"/>
                  <a:pt x="514508" y="1539545"/>
                  <a:pt x="522069" y="1376400"/>
                </a:cubicBezTo>
                <a:cubicBezTo>
                  <a:pt x="522466" y="1370032"/>
                  <a:pt x="522069" y="1364063"/>
                  <a:pt x="522069" y="1353718"/>
                </a:cubicBezTo>
                <a:cubicBezTo>
                  <a:pt x="520477" y="1359687"/>
                  <a:pt x="519680" y="1362074"/>
                  <a:pt x="518487" y="1365656"/>
                </a:cubicBezTo>
                <a:cubicBezTo>
                  <a:pt x="508140" y="1356900"/>
                  <a:pt x="498590" y="1346953"/>
                  <a:pt x="487847" y="1340189"/>
                </a:cubicBezTo>
                <a:cubicBezTo>
                  <a:pt x="461981" y="1323476"/>
                  <a:pt x="436515" y="1305173"/>
                  <a:pt x="408662" y="1292438"/>
                </a:cubicBezTo>
                <a:cubicBezTo>
                  <a:pt x="334647" y="1258217"/>
                  <a:pt x="305999" y="1201316"/>
                  <a:pt x="314354" y="1122130"/>
                </a:cubicBezTo>
                <a:close/>
                <a:moveTo>
                  <a:pt x="323109" y="824087"/>
                </a:moveTo>
                <a:cubicBezTo>
                  <a:pt x="323904" y="823690"/>
                  <a:pt x="325098" y="823690"/>
                  <a:pt x="326293" y="823292"/>
                </a:cubicBezTo>
                <a:cubicBezTo>
                  <a:pt x="330272" y="827668"/>
                  <a:pt x="333854" y="831648"/>
                  <a:pt x="337833" y="836026"/>
                </a:cubicBezTo>
                <a:cubicBezTo>
                  <a:pt x="355341" y="855922"/>
                  <a:pt x="376031" y="871838"/>
                  <a:pt x="400702" y="882582"/>
                </a:cubicBezTo>
                <a:cubicBezTo>
                  <a:pt x="419008" y="890541"/>
                  <a:pt x="436516" y="900885"/>
                  <a:pt x="452830" y="912425"/>
                </a:cubicBezTo>
                <a:cubicBezTo>
                  <a:pt x="477899" y="930331"/>
                  <a:pt x="492622" y="956594"/>
                  <a:pt x="501375" y="986040"/>
                </a:cubicBezTo>
                <a:cubicBezTo>
                  <a:pt x="516896" y="1036577"/>
                  <a:pt x="524855" y="1087907"/>
                  <a:pt x="520875" y="1140831"/>
                </a:cubicBezTo>
                <a:cubicBezTo>
                  <a:pt x="520476" y="1143616"/>
                  <a:pt x="520078" y="1146800"/>
                  <a:pt x="519681" y="1151574"/>
                </a:cubicBezTo>
                <a:cubicBezTo>
                  <a:pt x="516497" y="1148789"/>
                  <a:pt x="514507" y="1147197"/>
                  <a:pt x="512518" y="1145605"/>
                </a:cubicBezTo>
                <a:cubicBezTo>
                  <a:pt x="485857" y="1126902"/>
                  <a:pt x="459595" y="1107802"/>
                  <a:pt x="432935" y="1089499"/>
                </a:cubicBezTo>
                <a:cubicBezTo>
                  <a:pt x="424179" y="1083530"/>
                  <a:pt x="414232" y="1079154"/>
                  <a:pt x="404681" y="1074378"/>
                </a:cubicBezTo>
                <a:cubicBezTo>
                  <a:pt x="334649" y="1042146"/>
                  <a:pt x="308385" y="986439"/>
                  <a:pt x="315151" y="912028"/>
                </a:cubicBezTo>
                <a:cubicBezTo>
                  <a:pt x="317935" y="882583"/>
                  <a:pt x="320325" y="853534"/>
                  <a:pt x="323109" y="824087"/>
                </a:cubicBezTo>
                <a:close/>
                <a:moveTo>
                  <a:pt x="317488" y="678001"/>
                </a:moveTo>
                <a:cubicBezTo>
                  <a:pt x="319428" y="654673"/>
                  <a:pt x="322710" y="630898"/>
                  <a:pt x="325893" y="606028"/>
                </a:cubicBezTo>
                <a:cubicBezTo>
                  <a:pt x="330670" y="612793"/>
                  <a:pt x="332659" y="616773"/>
                  <a:pt x="335841" y="620352"/>
                </a:cubicBezTo>
                <a:cubicBezTo>
                  <a:pt x="352952" y="639852"/>
                  <a:pt x="371257" y="658552"/>
                  <a:pt x="396326" y="667705"/>
                </a:cubicBezTo>
                <a:cubicBezTo>
                  <a:pt x="463177" y="691979"/>
                  <a:pt x="499786" y="740127"/>
                  <a:pt x="512518" y="809363"/>
                </a:cubicBezTo>
                <a:cubicBezTo>
                  <a:pt x="520078" y="849156"/>
                  <a:pt x="524455" y="888949"/>
                  <a:pt x="522068" y="929139"/>
                </a:cubicBezTo>
                <a:cubicBezTo>
                  <a:pt x="522465" y="932718"/>
                  <a:pt x="522068" y="935505"/>
                  <a:pt x="521670" y="940279"/>
                </a:cubicBezTo>
                <a:cubicBezTo>
                  <a:pt x="517294" y="936697"/>
                  <a:pt x="514905" y="934310"/>
                  <a:pt x="512120" y="932321"/>
                </a:cubicBezTo>
                <a:cubicBezTo>
                  <a:pt x="485459" y="913618"/>
                  <a:pt x="459196" y="894520"/>
                  <a:pt x="431740" y="876612"/>
                </a:cubicBezTo>
                <a:cubicBezTo>
                  <a:pt x="416221" y="866267"/>
                  <a:pt x="398713" y="858706"/>
                  <a:pt x="382399" y="849156"/>
                </a:cubicBezTo>
                <a:cubicBezTo>
                  <a:pt x="343801" y="826076"/>
                  <a:pt x="321119" y="792652"/>
                  <a:pt x="317140" y="747288"/>
                </a:cubicBezTo>
                <a:cubicBezTo>
                  <a:pt x="314952" y="724209"/>
                  <a:pt x="315549" y="701329"/>
                  <a:pt x="317488" y="678001"/>
                </a:cubicBezTo>
                <a:close/>
                <a:moveTo>
                  <a:pt x="325495" y="401897"/>
                </a:moveTo>
                <a:cubicBezTo>
                  <a:pt x="325893" y="400702"/>
                  <a:pt x="327085" y="399510"/>
                  <a:pt x="327882" y="397918"/>
                </a:cubicBezTo>
                <a:cubicBezTo>
                  <a:pt x="345788" y="423782"/>
                  <a:pt x="366878" y="444474"/>
                  <a:pt x="395131" y="456811"/>
                </a:cubicBezTo>
                <a:cubicBezTo>
                  <a:pt x="400302" y="459198"/>
                  <a:pt x="405873" y="461585"/>
                  <a:pt x="411047" y="463972"/>
                </a:cubicBezTo>
                <a:cubicBezTo>
                  <a:pt x="461582" y="485859"/>
                  <a:pt x="493416" y="522865"/>
                  <a:pt x="506945" y="576981"/>
                </a:cubicBezTo>
                <a:cubicBezTo>
                  <a:pt x="518085" y="621548"/>
                  <a:pt x="525248" y="666114"/>
                  <a:pt x="522861" y="712273"/>
                </a:cubicBezTo>
                <a:cubicBezTo>
                  <a:pt x="522464" y="717447"/>
                  <a:pt x="522066" y="722618"/>
                  <a:pt x="521269" y="729384"/>
                </a:cubicBezTo>
                <a:cubicBezTo>
                  <a:pt x="517688" y="726199"/>
                  <a:pt x="515301" y="724210"/>
                  <a:pt x="512914" y="722618"/>
                </a:cubicBezTo>
                <a:cubicBezTo>
                  <a:pt x="486650" y="703917"/>
                  <a:pt x="460787" y="685214"/>
                  <a:pt x="434126" y="667309"/>
                </a:cubicBezTo>
                <a:cubicBezTo>
                  <a:pt x="418607" y="656961"/>
                  <a:pt x="401099" y="649401"/>
                  <a:pt x="384783" y="640251"/>
                </a:cubicBezTo>
                <a:cubicBezTo>
                  <a:pt x="343401" y="616374"/>
                  <a:pt x="317935" y="580960"/>
                  <a:pt x="317537" y="532812"/>
                </a:cubicBezTo>
                <a:cubicBezTo>
                  <a:pt x="317137" y="489040"/>
                  <a:pt x="322709" y="445669"/>
                  <a:pt x="325495" y="401897"/>
                </a:cubicBezTo>
                <a:close/>
                <a:moveTo>
                  <a:pt x="322312" y="190207"/>
                </a:moveTo>
                <a:cubicBezTo>
                  <a:pt x="344199" y="216868"/>
                  <a:pt x="372052" y="233578"/>
                  <a:pt x="399907" y="251089"/>
                </a:cubicBezTo>
                <a:cubicBezTo>
                  <a:pt x="468348" y="294858"/>
                  <a:pt x="500977" y="360912"/>
                  <a:pt x="511722" y="438905"/>
                </a:cubicBezTo>
                <a:cubicBezTo>
                  <a:pt x="515701" y="469148"/>
                  <a:pt x="516099" y="499785"/>
                  <a:pt x="518088" y="530425"/>
                </a:cubicBezTo>
                <a:cubicBezTo>
                  <a:pt x="516496" y="530825"/>
                  <a:pt x="514506" y="531222"/>
                  <a:pt x="512517" y="531620"/>
                </a:cubicBezTo>
                <a:cubicBezTo>
                  <a:pt x="486254" y="490635"/>
                  <a:pt x="448453" y="464769"/>
                  <a:pt x="405479" y="443282"/>
                </a:cubicBezTo>
                <a:cubicBezTo>
                  <a:pt x="344199" y="413041"/>
                  <a:pt x="313559" y="361709"/>
                  <a:pt x="314354" y="293266"/>
                </a:cubicBezTo>
                <a:cubicBezTo>
                  <a:pt x="314754" y="259047"/>
                  <a:pt x="318333" y="224825"/>
                  <a:pt x="322312" y="190207"/>
                </a:cubicBezTo>
                <a:close/>
                <a:moveTo>
                  <a:pt x="0" y="832444"/>
                </a:moveTo>
                <a:cubicBezTo>
                  <a:pt x="23079" y="869053"/>
                  <a:pt x="46556" y="905661"/>
                  <a:pt x="68440" y="942667"/>
                </a:cubicBezTo>
                <a:cubicBezTo>
                  <a:pt x="173889" y="1119344"/>
                  <a:pt x="263422" y="1303182"/>
                  <a:pt x="329078" y="1498559"/>
                </a:cubicBezTo>
                <a:cubicBezTo>
                  <a:pt x="391153" y="1682399"/>
                  <a:pt x="419006" y="1870613"/>
                  <a:pt x="405080" y="2064798"/>
                </a:cubicBezTo>
                <a:cubicBezTo>
                  <a:pt x="401895" y="2107773"/>
                  <a:pt x="399509" y="2150350"/>
                  <a:pt x="396327" y="2193324"/>
                </a:cubicBezTo>
                <a:cubicBezTo>
                  <a:pt x="395927" y="2196111"/>
                  <a:pt x="394735" y="2199693"/>
                  <a:pt x="393540" y="2206456"/>
                </a:cubicBezTo>
                <a:cubicBezTo>
                  <a:pt x="390356" y="2169053"/>
                  <a:pt x="387174" y="2135229"/>
                  <a:pt x="384387" y="2101804"/>
                </a:cubicBezTo>
                <a:cubicBezTo>
                  <a:pt x="370858" y="1946218"/>
                  <a:pt x="335842" y="1795009"/>
                  <a:pt x="288888" y="1646188"/>
                </a:cubicBezTo>
                <a:cubicBezTo>
                  <a:pt x="205324" y="1379583"/>
                  <a:pt x="107438" y="1118547"/>
                  <a:pt x="6366" y="858308"/>
                </a:cubicBezTo>
                <a:cubicBezTo>
                  <a:pt x="3184" y="850350"/>
                  <a:pt x="397" y="841994"/>
                  <a:pt x="0" y="832444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xmlns="" id="{A8FD47FC-D4AB-4391-98C3-7E42AC4F76A7}"/>
              </a:ext>
            </a:extLst>
          </p:cNvPr>
          <p:cNvSpPr/>
          <p:nvPr userDrawn="1"/>
        </p:nvSpPr>
        <p:spPr>
          <a:xfrm rot="16516275" flipH="1">
            <a:off x="10266540" y="-970122"/>
            <a:ext cx="748525" cy="3046461"/>
          </a:xfrm>
          <a:custGeom>
            <a:avLst/>
            <a:gdLst>
              <a:gd name="connsiteX0" fmla="*/ 534053 w 748525"/>
              <a:gd name="connsiteY0" fmla="*/ 1515420 h 3046461"/>
              <a:gd name="connsiteX1" fmla="*/ 534401 w 748525"/>
              <a:gd name="connsiteY1" fmla="*/ 1576550 h 3046461"/>
              <a:gd name="connsiteX2" fmla="*/ 654572 w 748525"/>
              <a:gd name="connsiteY2" fmla="*/ 1498559 h 3046461"/>
              <a:gd name="connsiteX3" fmla="*/ 682428 w 748525"/>
              <a:gd name="connsiteY3" fmla="*/ 1482643 h 3046461"/>
              <a:gd name="connsiteX4" fmla="*/ 740523 w 748525"/>
              <a:gd name="connsiteY4" fmla="*/ 1393507 h 3046461"/>
              <a:gd name="connsiteX5" fmla="*/ 741318 w 748525"/>
              <a:gd name="connsiteY5" fmla="*/ 1301190 h 3046461"/>
              <a:gd name="connsiteX6" fmla="*/ 736147 w 748525"/>
              <a:gd name="connsiteY6" fmla="*/ 1248268 h 3046461"/>
              <a:gd name="connsiteX7" fmla="*/ 724210 w 748525"/>
              <a:gd name="connsiteY7" fmla="*/ 1261002 h 3046461"/>
              <a:gd name="connsiteX8" fmla="*/ 664522 w 748525"/>
              <a:gd name="connsiteY8" fmla="*/ 1305569 h 3046461"/>
              <a:gd name="connsiteX9" fmla="*/ 545941 w 748525"/>
              <a:gd name="connsiteY9" fmla="*/ 1443247 h 3046461"/>
              <a:gd name="connsiteX10" fmla="*/ 542359 w 748525"/>
              <a:gd name="connsiteY10" fmla="*/ 1457574 h 3046461"/>
              <a:gd name="connsiteX11" fmla="*/ 534053 w 748525"/>
              <a:gd name="connsiteY11" fmla="*/ 1515420 h 3046461"/>
              <a:gd name="connsiteX12" fmla="*/ 544051 w 748525"/>
              <a:gd name="connsiteY12" fmla="*/ 1259708 h 3046461"/>
              <a:gd name="connsiteX13" fmla="*/ 541963 w 748525"/>
              <a:gd name="connsiteY13" fmla="*/ 1358889 h 3046461"/>
              <a:gd name="connsiteX14" fmla="*/ 666909 w 748525"/>
              <a:gd name="connsiteY14" fmla="*/ 1273338 h 3046461"/>
              <a:gd name="connsiteX15" fmla="*/ 687599 w 748525"/>
              <a:gd name="connsiteY15" fmla="*/ 1260603 h 3046461"/>
              <a:gd name="connsiteX16" fmla="*/ 743308 w 748525"/>
              <a:gd name="connsiteY16" fmla="*/ 1168686 h 3046461"/>
              <a:gd name="connsiteX17" fmla="*/ 741318 w 748525"/>
              <a:gd name="connsiteY17" fmla="*/ 1072390 h 3046461"/>
              <a:gd name="connsiteX18" fmla="*/ 735747 w 748525"/>
              <a:gd name="connsiteY18" fmla="*/ 1028618 h 3046461"/>
              <a:gd name="connsiteX19" fmla="*/ 641840 w 748525"/>
              <a:gd name="connsiteY19" fmla="*/ 1096662 h 3046461"/>
              <a:gd name="connsiteX20" fmla="*/ 569418 w 748525"/>
              <a:gd name="connsiteY20" fmla="*/ 1167094 h 3046461"/>
              <a:gd name="connsiteX21" fmla="*/ 544051 w 748525"/>
              <a:gd name="connsiteY21" fmla="*/ 1259708 h 3046461"/>
              <a:gd name="connsiteX22" fmla="*/ 546339 w 748525"/>
              <a:gd name="connsiteY22" fmla="*/ 1059159 h 3046461"/>
              <a:gd name="connsiteX23" fmla="*/ 545544 w 748525"/>
              <a:gd name="connsiteY23" fmla="*/ 1143616 h 3046461"/>
              <a:gd name="connsiteX24" fmla="*/ 648206 w 748525"/>
              <a:gd name="connsiteY24" fmla="*/ 1071195 h 3046461"/>
              <a:gd name="connsiteX25" fmla="*/ 680836 w 748525"/>
              <a:gd name="connsiteY25" fmla="*/ 1052892 h 3046461"/>
              <a:gd name="connsiteX26" fmla="*/ 748481 w 748525"/>
              <a:gd name="connsiteY26" fmla="*/ 933118 h 3046461"/>
              <a:gd name="connsiteX27" fmla="*/ 740126 w 748525"/>
              <a:gd name="connsiteY27" fmla="*/ 822499 h 3046461"/>
              <a:gd name="connsiteX28" fmla="*/ 736942 w 748525"/>
              <a:gd name="connsiteY28" fmla="*/ 811754 h 3046461"/>
              <a:gd name="connsiteX29" fmla="*/ 642635 w 748525"/>
              <a:gd name="connsiteY29" fmla="*/ 883379 h 3046461"/>
              <a:gd name="connsiteX30" fmla="*/ 562655 w 748525"/>
              <a:gd name="connsiteY30" fmla="*/ 978880 h 3046461"/>
              <a:gd name="connsiteX31" fmla="*/ 546339 w 748525"/>
              <a:gd name="connsiteY31" fmla="*/ 1059159 h 3046461"/>
              <a:gd name="connsiteX32" fmla="*/ 545544 w 748525"/>
              <a:gd name="connsiteY32" fmla="*/ 838414 h 3046461"/>
              <a:gd name="connsiteX33" fmla="*/ 541168 w 748525"/>
              <a:gd name="connsiteY33" fmla="*/ 927547 h 3046461"/>
              <a:gd name="connsiteX34" fmla="*/ 545544 w 748525"/>
              <a:gd name="connsiteY34" fmla="*/ 928344 h 3046461"/>
              <a:gd name="connsiteX35" fmla="*/ 550718 w 748525"/>
              <a:gd name="connsiteY35" fmla="*/ 924365 h 3046461"/>
              <a:gd name="connsiteX36" fmla="*/ 635872 w 748525"/>
              <a:gd name="connsiteY36" fmla="*/ 864279 h 3046461"/>
              <a:gd name="connsiteX37" fmla="*/ 691183 w 748525"/>
              <a:gd name="connsiteY37" fmla="*/ 831650 h 3046461"/>
              <a:gd name="connsiteX38" fmla="*/ 744902 w 748525"/>
              <a:gd name="connsiteY38" fmla="*/ 746894 h 3046461"/>
              <a:gd name="connsiteX39" fmla="*/ 738136 w 748525"/>
              <a:gd name="connsiteY39" fmla="*/ 600858 h 3046461"/>
              <a:gd name="connsiteX40" fmla="*/ 734555 w 748525"/>
              <a:gd name="connsiteY40" fmla="*/ 601652 h 3046461"/>
              <a:gd name="connsiteX41" fmla="*/ 639453 w 748525"/>
              <a:gd name="connsiteY41" fmla="*/ 671290 h 3046461"/>
              <a:gd name="connsiteX42" fmla="*/ 561063 w 748525"/>
              <a:gd name="connsiteY42" fmla="*/ 766392 h 3046461"/>
              <a:gd name="connsiteX43" fmla="*/ 545544 w 748525"/>
              <a:gd name="connsiteY43" fmla="*/ 838414 h 3046461"/>
              <a:gd name="connsiteX44" fmla="*/ 546191 w 748525"/>
              <a:gd name="connsiteY44" fmla="*/ 622044 h 3046461"/>
              <a:gd name="connsiteX45" fmla="*/ 541963 w 748525"/>
              <a:gd name="connsiteY45" fmla="*/ 698743 h 3046461"/>
              <a:gd name="connsiteX46" fmla="*/ 544352 w 748525"/>
              <a:gd name="connsiteY46" fmla="*/ 721027 h 3046461"/>
              <a:gd name="connsiteX47" fmla="*/ 670093 w 748525"/>
              <a:gd name="connsiteY47" fmla="*/ 635871 h 3046461"/>
              <a:gd name="connsiteX48" fmla="*/ 695957 w 748525"/>
              <a:gd name="connsiteY48" fmla="*/ 619160 h 3046461"/>
              <a:gd name="connsiteX49" fmla="*/ 745300 w 748525"/>
              <a:gd name="connsiteY49" fmla="*/ 529626 h 3046461"/>
              <a:gd name="connsiteX50" fmla="*/ 741321 w 748525"/>
              <a:gd name="connsiteY50" fmla="*/ 389959 h 3046461"/>
              <a:gd name="connsiteX51" fmla="*/ 733760 w 748525"/>
              <a:gd name="connsiteY51" fmla="*/ 392743 h 3046461"/>
              <a:gd name="connsiteX52" fmla="*/ 639851 w 748525"/>
              <a:gd name="connsiteY52" fmla="*/ 461584 h 3046461"/>
              <a:gd name="connsiteX53" fmla="*/ 563850 w 748525"/>
              <a:gd name="connsiteY53" fmla="*/ 547136 h 3046461"/>
              <a:gd name="connsiteX54" fmla="*/ 546191 w 748525"/>
              <a:gd name="connsiteY54" fmla="*/ 622044 h 3046461"/>
              <a:gd name="connsiteX55" fmla="*/ 546936 w 748525"/>
              <a:gd name="connsiteY55" fmla="*/ 424777 h 3046461"/>
              <a:gd name="connsiteX56" fmla="*/ 542360 w 748525"/>
              <a:gd name="connsiteY56" fmla="*/ 525252 h 3046461"/>
              <a:gd name="connsiteX57" fmla="*/ 567429 w 748525"/>
              <a:gd name="connsiteY57" fmla="*/ 493419 h 3046461"/>
              <a:gd name="connsiteX58" fmla="*/ 649001 w 748525"/>
              <a:gd name="connsiteY58" fmla="*/ 436118 h 3046461"/>
              <a:gd name="connsiteX59" fmla="*/ 742911 w 748525"/>
              <a:gd name="connsiteY59" fmla="*/ 283715 h 3046461"/>
              <a:gd name="connsiteX60" fmla="*/ 738137 w 748525"/>
              <a:gd name="connsiteY60" fmla="*/ 203734 h 3046461"/>
              <a:gd name="connsiteX61" fmla="*/ 735748 w 748525"/>
              <a:gd name="connsiteY61" fmla="*/ 179063 h 3046461"/>
              <a:gd name="connsiteX62" fmla="*/ 658551 w 748525"/>
              <a:gd name="connsiteY62" fmla="*/ 241535 h 3046461"/>
              <a:gd name="connsiteX63" fmla="*/ 576581 w 748525"/>
              <a:gd name="connsiteY63" fmla="*/ 331466 h 3046461"/>
              <a:gd name="connsiteX64" fmla="*/ 546936 w 748525"/>
              <a:gd name="connsiteY64" fmla="*/ 424777 h 3046461"/>
              <a:gd name="connsiteX65" fmla="*/ 311170 w 748525"/>
              <a:gd name="connsiteY65" fmla="*/ 1346156 h 3046461"/>
              <a:gd name="connsiteX66" fmla="*/ 397916 w 748525"/>
              <a:gd name="connsiteY66" fmla="*/ 1502935 h 3046461"/>
              <a:gd name="connsiteX67" fmla="*/ 403884 w 748525"/>
              <a:gd name="connsiteY67" fmla="*/ 1506120 h 3046461"/>
              <a:gd name="connsiteX68" fmla="*/ 511323 w 748525"/>
              <a:gd name="connsiteY68" fmla="*/ 1582918 h 3046461"/>
              <a:gd name="connsiteX69" fmla="*/ 508936 w 748525"/>
              <a:gd name="connsiteY69" fmla="*/ 1470309 h 3046461"/>
              <a:gd name="connsiteX70" fmla="*/ 387571 w 748525"/>
              <a:gd name="connsiteY70" fmla="*/ 1305171 h 3046461"/>
              <a:gd name="connsiteX71" fmla="*/ 333454 w 748525"/>
              <a:gd name="connsiteY71" fmla="*/ 1260604 h 3046461"/>
              <a:gd name="connsiteX72" fmla="*/ 321915 w 748525"/>
              <a:gd name="connsiteY72" fmla="*/ 1247473 h 3046461"/>
              <a:gd name="connsiteX73" fmla="*/ 311170 w 748525"/>
              <a:gd name="connsiteY73" fmla="*/ 1346156 h 3046461"/>
              <a:gd name="connsiteX74" fmla="*/ 314355 w 748525"/>
              <a:gd name="connsiteY74" fmla="*/ 1122130 h 3046461"/>
              <a:gd name="connsiteX75" fmla="*/ 408662 w 748525"/>
              <a:gd name="connsiteY75" fmla="*/ 1292438 h 3046461"/>
              <a:gd name="connsiteX76" fmla="*/ 487847 w 748525"/>
              <a:gd name="connsiteY76" fmla="*/ 1340189 h 3046461"/>
              <a:gd name="connsiteX77" fmla="*/ 518487 w 748525"/>
              <a:gd name="connsiteY77" fmla="*/ 1365656 h 3046461"/>
              <a:gd name="connsiteX78" fmla="*/ 522069 w 748525"/>
              <a:gd name="connsiteY78" fmla="*/ 1353718 h 3046461"/>
              <a:gd name="connsiteX79" fmla="*/ 522069 w 748525"/>
              <a:gd name="connsiteY79" fmla="*/ 1376400 h 3046461"/>
              <a:gd name="connsiteX80" fmla="*/ 498192 w 748525"/>
              <a:gd name="connsiteY80" fmla="*/ 1865441 h 3046461"/>
              <a:gd name="connsiteX81" fmla="*/ 398314 w 748525"/>
              <a:gd name="connsiteY81" fmla="*/ 2445606 h 3046461"/>
              <a:gd name="connsiteX82" fmla="*/ 390756 w 748525"/>
              <a:gd name="connsiteY82" fmla="*/ 2471867 h 3046461"/>
              <a:gd name="connsiteX83" fmla="*/ 395132 w 748525"/>
              <a:gd name="connsiteY83" fmla="*/ 2353686 h 3046461"/>
              <a:gd name="connsiteX84" fmla="*/ 395530 w 748525"/>
              <a:gd name="connsiteY84" fmla="*/ 2236299 h 3046461"/>
              <a:gd name="connsiteX85" fmla="*/ 181449 w 748525"/>
              <a:gd name="connsiteY85" fmla="*/ 3046461 h 3046461"/>
              <a:gd name="connsiteX86" fmla="*/ 189805 w 748525"/>
              <a:gd name="connsiteY86" fmla="*/ 3033730 h 3046461"/>
              <a:gd name="connsiteX87" fmla="*/ 290877 w 748525"/>
              <a:gd name="connsiteY87" fmla="*/ 2831586 h 3046461"/>
              <a:gd name="connsiteX88" fmla="*/ 366879 w 748525"/>
              <a:gd name="connsiteY88" fmla="*/ 2617904 h 3046461"/>
              <a:gd name="connsiteX89" fmla="*/ 387174 w 748525"/>
              <a:gd name="connsiteY89" fmla="*/ 2508476 h 3046461"/>
              <a:gd name="connsiteX90" fmla="*/ 510927 w 748525"/>
              <a:gd name="connsiteY90" fmla="*/ 1773921 h 3046461"/>
              <a:gd name="connsiteX91" fmla="*/ 530027 w 748525"/>
              <a:gd name="connsiteY91" fmla="*/ 1241903 h 3046461"/>
              <a:gd name="connsiteX92" fmla="*/ 524853 w 748525"/>
              <a:gd name="connsiteY92" fmla="*/ 363298 h 3046461"/>
              <a:gd name="connsiteX93" fmla="*/ 530822 w 748525"/>
              <a:gd name="connsiteY93" fmla="*/ 346985 h 3046461"/>
              <a:gd name="connsiteX94" fmla="*/ 596081 w 748525"/>
              <a:gd name="connsiteY94" fmla="*/ 241139 h 3046461"/>
              <a:gd name="connsiteX95" fmla="*/ 601652 w 748525"/>
              <a:gd name="connsiteY95" fmla="*/ 137679 h 3046461"/>
              <a:gd name="connsiteX96" fmla="*/ 531619 w 748525"/>
              <a:gd name="connsiteY96" fmla="*/ 15518 h 3046461"/>
              <a:gd name="connsiteX97" fmla="*/ 517293 w 748525"/>
              <a:gd name="connsiteY97" fmla="*/ 0 h 3046461"/>
              <a:gd name="connsiteX98" fmla="*/ 514109 w 748525"/>
              <a:gd name="connsiteY98" fmla="*/ 5968 h 3046461"/>
              <a:gd name="connsiteX99" fmla="*/ 450841 w 748525"/>
              <a:gd name="connsiteY99" fmla="*/ 134100 h 3046461"/>
              <a:gd name="connsiteX100" fmla="*/ 459594 w 748525"/>
              <a:gd name="connsiteY100" fmla="*/ 252678 h 3046461"/>
              <a:gd name="connsiteX101" fmla="*/ 506948 w 748525"/>
              <a:gd name="connsiteY101" fmla="*/ 328679 h 3046461"/>
              <a:gd name="connsiteX102" fmla="*/ 518885 w 748525"/>
              <a:gd name="connsiteY102" fmla="*/ 362901 h 3046461"/>
              <a:gd name="connsiteX103" fmla="*/ 524058 w 748525"/>
              <a:gd name="connsiteY103" fmla="*/ 696755 h 3046461"/>
              <a:gd name="connsiteX104" fmla="*/ 523659 w 748525"/>
              <a:gd name="connsiteY104" fmla="*/ 1301591 h 3046461"/>
              <a:gd name="connsiteX105" fmla="*/ 522466 w 748525"/>
              <a:gd name="connsiteY105" fmla="*/ 1312334 h 3046461"/>
              <a:gd name="connsiteX106" fmla="*/ 513711 w 748525"/>
              <a:gd name="connsiteY106" fmla="*/ 1255035 h 3046461"/>
              <a:gd name="connsiteX107" fmla="*/ 493816 w 748525"/>
              <a:gd name="connsiteY107" fmla="*/ 1183011 h 3046461"/>
              <a:gd name="connsiteX108" fmla="*/ 410254 w 748525"/>
              <a:gd name="connsiteY108" fmla="*/ 1102233 h 3046461"/>
              <a:gd name="connsiteX109" fmla="*/ 328678 w 748525"/>
              <a:gd name="connsiteY109" fmla="*/ 1041352 h 3046461"/>
              <a:gd name="connsiteX110" fmla="*/ 322313 w 748525"/>
              <a:gd name="connsiteY110" fmla="*/ 1036178 h 3046461"/>
              <a:gd name="connsiteX111" fmla="*/ 314355 w 748525"/>
              <a:gd name="connsiteY111" fmla="*/ 1122130 h 3046461"/>
              <a:gd name="connsiteX112" fmla="*/ 323109 w 748525"/>
              <a:gd name="connsiteY112" fmla="*/ 824087 h 3046461"/>
              <a:gd name="connsiteX113" fmla="*/ 315151 w 748525"/>
              <a:gd name="connsiteY113" fmla="*/ 912028 h 3046461"/>
              <a:gd name="connsiteX114" fmla="*/ 404681 w 748525"/>
              <a:gd name="connsiteY114" fmla="*/ 1074377 h 3046461"/>
              <a:gd name="connsiteX115" fmla="*/ 432935 w 748525"/>
              <a:gd name="connsiteY115" fmla="*/ 1089499 h 3046461"/>
              <a:gd name="connsiteX116" fmla="*/ 512518 w 748525"/>
              <a:gd name="connsiteY116" fmla="*/ 1145605 h 3046461"/>
              <a:gd name="connsiteX117" fmla="*/ 519681 w 748525"/>
              <a:gd name="connsiteY117" fmla="*/ 1151574 h 3046461"/>
              <a:gd name="connsiteX118" fmla="*/ 520875 w 748525"/>
              <a:gd name="connsiteY118" fmla="*/ 1140831 h 3046461"/>
              <a:gd name="connsiteX119" fmla="*/ 501375 w 748525"/>
              <a:gd name="connsiteY119" fmla="*/ 986039 h 3046461"/>
              <a:gd name="connsiteX120" fmla="*/ 452830 w 748525"/>
              <a:gd name="connsiteY120" fmla="*/ 912425 h 3046461"/>
              <a:gd name="connsiteX121" fmla="*/ 400702 w 748525"/>
              <a:gd name="connsiteY121" fmla="*/ 882583 h 3046461"/>
              <a:gd name="connsiteX122" fmla="*/ 337833 w 748525"/>
              <a:gd name="connsiteY122" fmla="*/ 836026 h 3046461"/>
              <a:gd name="connsiteX123" fmla="*/ 326293 w 748525"/>
              <a:gd name="connsiteY123" fmla="*/ 823292 h 3046461"/>
              <a:gd name="connsiteX124" fmla="*/ 323109 w 748525"/>
              <a:gd name="connsiteY124" fmla="*/ 824087 h 3046461"/>
              <a:gd name="connsiteX125" fmla="*/ 317488 w 748525"/>
              <a:gd name="connsiteY125" fmla="*/ 678001 h 3046461"/>
              <a:gd name="connsiteX126" fmla="*/ 317140 w 748525"/>
              <a:gd name="connsiteY126" fmla="*/ 747289 h 3046461"/>
              <a:gd name="connsiteX127" fmla="*/ 382399 w 748525"/>
              <a:gd name="connsiteY127" fmla="*/ 849156 h 3046461"/>
              <a:gd name="connsiteX128" fmla="*/ 431740 w 748525"/>
              <a:gd name="connsiteY128" fmla="*/ 876612 h 3046461"/>
              <a:gd name="connsiteX129" fmla="*/ 512120 w 748525"/>
              <a:gd name="connsiteY129" fmla="*/ 932321 h 3046461"/>
              <a:gd name="connsiteX130" fmla="*/ 521670 w 748525"/>
              <a:gd name="connsiteY130" fmla="*/ 940279 h 3046461"/>
              <a:gd name="connsiteX131" fmla="*/ 522068 w 748525"/>
              <a:gd name="connsiteY131" fmla="*/ 929139 h 3046461"/>
              <a:gd name="connsiteX132" fmla="*/ 512518 w 748525"/>
              <a:gd name="connsiteY132" fmla="*/ 809364 h 3046461"/>
              <a:gd name="connsiteX133" fmla="*/ 396326 w 748525"/>
              <a:gd name="connsiteY133" fmla="*/ 667705 h 3046461"/>
              <a:gd name="connsiteX134" fmla="*/ 335841 w 748525"/>
              <a:gd name="connsiteY134" fmla="*/ 620352 h 3046461"/>
              <a:gd name="connsiteX135" fmla="*/ 325893 w 748525"/>
              <a:gd name="connsiteY135" fmla="*/ 606027 h 3046461"/>
              <a:gd name="connsiteX136" fmla="*/ 317488 w 748525"/>
              <a:gd name="connsiteY136" fmla="*/ 678001 h 3046461"/>
              <a:gd name="connsiteX137" fmla="*/ 325496 w 748525"/>
              <a:gd name="connsiteY137" fmla="*/ 401896 h 3046461"/>
              <a:gd name="connsiteX138" fmla="*/ 317537 w 748525"/>
              <a:gd name="connsiteY138" fmla="*/ 532812 h 3046461"/>
              <a:gd name="connsiteX139" fmla="*/ 384783 w 748525"/>
              <a:gd name="connsiteY139" fmla="*/ 640250 h 3046461"/>
              <a:gd name="connsiteX140" fmla="*/ 434126 w 748525"/>
              <a:gd name="connsiteY140" fmla="*/ 667309 h 3046461"/>
              <a:gd name="connsiteX141" fmla="*/ 512914 w 748525"/>
              <a:gd name="connsiteY141" fmla="*/ 722618 h 3046461"/>
              <a:gd name="connsiteX142" fmla="*/ 521269 w 748525"/>
              <a:gd name="connsiteY142" fmla="*/ 729383 h 3046461"/>
              <a:gd name="connsiteX143" fmla="*/ 522861 w 748525"/>
              <a:gd name="connsiteY143" fmla="*/ 712273 h 3046461"/>
              <a:gd name="connsiteX144" fmla="*/ 506945 w 748525"/>
              <a:gd name="connsiteY144" fmla="*/ 576981 h 3046461"/>
              <a:gd name="connsiteX145" fmla="*/ 411047 w 748525"/>
              <a:gd name="connsiteY145" fmla="*/ 463972 h 3046461"/>
              <a:gd name="connsiteX146" fmla="*/ 395131 w 748525"/>
              <a:gd name="connsiteY146" fmla="*/ 456811 h 3046461"/>
              <a:gd name="connsiteX147" fmla="*/ 327882 w 748525"/>
              <a:gd name="connsiteY147" fmla="*/ 397918 h 3046461"/>
              <a:gd name="connsiteX148" fmla="*/ 325496 w 748525"/>
              <a:gd name="connsiteY148" fmla="*/ 401896 h 3046461"/>
              <a:gd name="connsiteX149" fmla="*/ 322312 w 748525"/>
              <a:gd name="connsiteY149" fmla="*/ 190206 h 3046461"/>
              <a:gd name="connsiteX150" fmla="*/ 314354 w 748525"/>
              <a:gd name="connsiteY150" fmla="*/ 293265 h 3046461"/>
              <a:gd name="connsiteX151" fmla="*/ 405479 w 748525"/>
              <a:gd name="connsiteY151" fmla="*/ 443281 h 3046461"/>
              <a:gd name="connsiteX152" fmla="*/ 512517 w 748525"/>
              <a:gd name="connsiteY152" fmla="*/ 531619 h 3046461"/>
              <a:gd name="connsiteX153" fmla="*/ 518088 w 748525"/>
              <a:gd name="connsiteY153" fmla="*/ 530424 h 3046461"/>
              <a:gd name="connsiteX154" fmla="*/ 511722 w 748525"/>
              <a:gd name="connsiteY154" fmla="*/ 438904 h 3046461"/>
              <a:gd name="connsiteX155" fmla="*/ 399908 w 748525"/>
              <a:gd name="connsiteY155" fmla="*/ 251088 h 3046461"/>
              <a:gd name="connsiteX156" fmla="*/ 322312 w 748525"/>
              <a:gd name="connsiteY156" fmla="*/ 190206 h 3046461"/>
              <a:gd name="connsiteX157" fmla="*/ 0 w 748525"/>
              <a:gd name="connsiteY157" fmla="*/ 832445 h 3046461"/>
              <a:gd name="connsiteX158" fmla="*/ 6365 w 748525"/>
              <a:gd name="connsiteY158" fmla="*/ 858309 h 3046461"/>
              <a:gd name="connsiteX159" fmla="*/ 288888 w 748525"/>
              <a:gd name="connsiteY159" fmla="*/ 1646190 h 3046461"/>
              <a:gd name="connsiteX160" fmla="*/ 384387 w 748525"/>
              <a:gd name="connsiteY160" fmla="*/ 2101806 h 3046461"/>
              <a:gd name="connsiteX161" fmla="*/ 393540 w 748525"/>
              <a:gd name="connsiteY161" fmla="*/ 2206457 h 3046461"/>
              <a:gd name="connsiteX162" fmla="*/ 396327 w 748525"/>
              <a:gd name="connsiteY162" fmla="*/ 2193326 h 3046461"/>
              <a:gd name="connsiteX163" fmla="*/ 405080 w 748525"/>
              <a:gd name="connsiteY163" fmla="*/ 2064800 h 3046461"/>
              <a:gd name="connsiteX164" fmla="*/ 329078 w 748525"/>
              <a:gd name="connsiteY164" fmla="*/ 1498561 h 3046461"/>
              <a:gd name="connsiteX165" fmla="*/ 68440 w 748525"/>
              <a:gd name="connsiteY165" fmla="*/ 942669 h 3046461"/>
              <a:gd name="connsiteX166" fmla="*/ 0 w 748525"/>
              <a:gd name="connsiteY166" fmla="*/ 832445 h 304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748525" h="3046461">
                <a:moveTo>
                  <a:pt x="534053" y="1515420"/>
                </a:moveTo>
                <a:cubicBezTo>
                  <a:pt x="532610" y="1535067"/>
                  <a:pt x="532610" y="1555261"/>
                  <a:pt x="534401" y="1576550"/>
                </a:cubicBezTo>
                <a:cubicBezTo>
                  <a:pt x="571010" y="1540738"/>
                  <a:pt x="612395" y="1518851"/>
                  <a:pt x="654572" y="1498559"/>
                </a:cubicBezTo>
                <a:cubicBezTo>
                  <a:pt x="664122" y="1493782"/>
                  <a:pt x="673275" y="1488211"/>
                  <a:pt x="682428" y="1482643"/>
                </a:cubicBezTo>
                <a:cubicBezTo>
                  <a:pt x="715455" y="1461553"/>
                  <a:pt x="736942" y="1432105"/>
                  <a:pt x="740523" y="1393507"/>
                </a:cubicBezTo>
                <a:cubicBezTo>
                  <a:pt x="743308" y="1362867"/>
                  <a:pt x="742116" y="1331830"/>
                  <a:pt x="741318" y="1301190"/>
                </a:cubicBezTo>
                <a:cubicBezTo>
                  <a:pt x="740921" y="1284479"/>
                  <a:pt x="738136" y="1267766"/>
                  <a:pt x="736147" y="1248268"/>
                </a:cubicBezTo>
                <a:cubicBezTo>
                  <a:pt x="730576" y="1253839"/>
                  <a:pt x="727392" y="1257420"/>
                  <a:pt x="724210" y="1261002"/>
                </a:cubicBezTo>
                <a:cubicBezTo>
                  <a:pt x="707099" y="1279305"/>
                  <a:pt x="688794" y="1297210"/>
                  <a:pt x="664522" y="1305569"/>
                </a:cubicBezTo>
                <a:cubicBezTo>
                  <a:pt x="598466" y="1328248"/>
                  <a:pt x="559073" y="1374406"/>
                  <a:pt x="545941" y="1443247"/>
                </a:cubicBezTo>
                <a:cubicBezTo>
                  <a:pt x="544746" y="1448023"/>
                  <a:pt x="543554" y="1452797"/>
                  <a:pt x="542359" y="1457574"/>
                </a:cubicBezTo>
                <a:cubicBezTo>
                  <a:pt x="538380" y="1476673"/>
                  <a:pt x="535495" y="1495772"/>
                  <a:pt x="534053" y="1515420"/>
                </a:cubicBezTo>
                <a:close/>
                <a:moveTo>
                  <a:pt x="544051" y="1259708"/>
                </a:moveTo>
                <a:cubicBezTo>
                  <a:pt x="539575" y="1291542"/>
                  <a:pt x="538978" y="1324469"/>
                  <a:pt x="541963" y="1358889"/>
                </a:cubicBezTo>
                <a:cubicBezTo>
                  <a:pt x="579366" y="1319496"/>
                  <a:pt x="623535" y="1297212"/>
                  <a:pt x="666909" y="1273338"/>
                </a:cubicBezTo>
                <a:cubicBezTo>
                  <a:pt x="674070" y="1269359"/>
                  <a:pt x="680836" y="1264982"/>
                  <a:pt x="687599" y="1260603"/>
                </a:cubicBezTo>
                <a:cubicBezTo>
                  <a:pt x="720228" y="1238321"/>
                  <a:pt x="740921" y="1208078"/>
                  <a:pt x="743308" y="1168686"/>
                </a:cubicBezTo>
                <a:cubicBezTo>
                  <a:pt x="745297" y="1136851"/>
                  <a:pt x="742910" y="1104620"/>
                  <a:pt x="741318" y="1072390"/>
                </a:cubicBezTo>
                <a:cubicBezTo>
                  <a:pt x="740523" y="1057666"/>
                  <a:pt x="737736" y="1043342"/>
                  <a:pt x="735747" y="1028618"/>
                </a:cubicBezTo>
                <a:cubicBezTo>
                  <a:pt x="709883" y="1061247"/>
                  <a:pt x="677651" y="1080745"/>
                  <a:pt x="641840" y="1096662"/>
                </a:cubicBezTo>
                <a:cubicBezTo>
                  <a:pt x="609608" y="1110988"/>
                  <a:pt x="583345" y="1133667"/>
                  <a:pt x="569418" y="1167094"/>
                </a:cubicBezTo>
                <a:cubicBezTo>
                  <a:pt x="556884" y="1197136"/>
                  <a:pt x="548528" y="1227875"/>
                  <a:pt x="544051" y="1259708"/>
                </a:cubicBezTo>
                <a:close/>
                <a:moveTo>
                  <a:pt x="546339" y="1059159"/>
                </a:moveTo>
                <a:cubicBezTo>
                  <a:pt x="543355" y="1086416"/>
                  <a:pt x="542958" y="1114370"/>
                  <a:pt x="545544" y="1143616"/>
                </a:cubicBezTo>
                <a:cubicBezTo>
                  <a:pt x="576979" y="1112182"/>
                  <a:pt x="611598" y="1090295"/>
                  <a:pt x="648206" y="1071195"/>
                </a:cubicBezTo>
                <a:cubicBezTo>
                  <a:pt x="659348" y="1065226"/>
                  <a:pt x="670091" y="1059258"/>
                  <a:pt x="680836" y="1052892"/>
                </a:cubicBezTo>
                <a:cubicBezTo>
                  <a:pt x="726597" y="1025834"/>
                  <a:pt x="749676" y="985643"/>
                  <a:pt x="748481" y="933118"/>
                </a:cubicBezTo>
                <a:cubicBezTo>
                  <a:pt x="747287" y="896113"/>
                  <a:pt x="742910" y="859504"/>
                  <a:pt x="740126" y="822499"/>
                </a:cubicBezTo>
                <a:cubicBezTo>
                  <a:pt x="739726" y="819711"/>
                  <a:pt x="738534" y="816927"/>
                  <a:pt x="736942" y="811754"/>
                </a:cubicBezTo>
                <a:cubicBezTo>
                  <a:pt x="712668" y="847965"/>
                  <a:pt x="678846" y="866665"/>
                  <a:pt x="642635" y="883379"/>
                </a:cubicBezTo>
                <a:cubicBezTo>
                  <a:pt x="601650" y="902479"/>
                  <a:pt x="575387" y="935108"/>
                  <a:pt x="562655" y="978880"/>
                </a:cubicBezTo>
                <a:cubicBezTo>
                  <a:pt x="554895" y="1005341"/>
                  <a:pt x="549323" y="1031902"/>
                  <a:pt x="546339" y="1059159"/>
                </a:cubicBezTo>
                <a:close/>
                <a:moveTo>
                  <a:pt x="545544" y="838414"/>
                </a:moveTo>
                <a:cubicBezTo>
                  <a:pt x="542362" y="867859"/>
                  <a:pt x="542362" y="897704"/>
                  <a:pt x="541168" y="927547"/>
                </a:cubicBezTo>
                <a:cubicBezTo>
                  <a:pt x="542760" y="927946"/>
                  <a:pt x="543952" y="927947"/>
                  <a:pt x="545544" y="928344"/>
                </a:cubicBezTo>
                <a:cubicBezTo>
                  <a:pt x="547534" y="927150"/>
                  <a:pt x="549126" y="925557"/>
                  <a:pt x="550718" y="924365"/>
                </a:cubicBezTo>
                <a:cubicBezTo>
                  <a:pt x="578971" y="904070"/>
                  <a:pt x="606824" y="883378"/>
                  <a:pt x="635872" y="864279"/>
                </a:cubicBezTo>
                <a:cubicBezTo>
                  <a:pt x="653380" y="852340"/>
                  <a:pt x="673277" y="843587"/>
                  <a:pt x="691183" y="831650"/>
                </a:cubicBezTo>
                <a:cubicBezTo>
                  <a:pt x="721823" y="811753"/>
                  <a:pt x="739728" y="782705"/>
                  <a:pt x="744902" y="746894"/>
                </a:cubicBezTo>
                <a:cubicBezTo>
                  <a:pt x="752063" y="697949"/>
                  <a:pt x="743310" y="649403"/>
                  <a:pt x="738136" y="600858"/>
                </a:cubicBezTo>
                <a:cubicBezTo>
                  <a:pt x="736147" y="601255"/>
                  <a:pt x="734952" y="601255"/>
                  <a:pt x="734555" y="601652"/>
                </a:cubicBezTo>
                <a:cubicBezTo>
                  <a:pt x="709883" y="634681"/>
                  <a:pt x="676062" y="654577"/>
                  <a:pt x="639453" y="671290"/>
                </a:cubicBezTo>
                <a:cubicBezTo>
                  <a:pt x="598866" y="689991"/>
                  <a:pt x="572602" y="722620"/>
                  <a:pt x="561063" y="766392"/>
                </a:cubicBezTo>
                <a:cubicBezTo>
                  <a:pt x="554697" y="790266"/>
                  <a:pt x="548331" y="814142"/>
                  <a:pt x="545544" y="838414"/>
                </a:cubicBezTo>
                <a:close/>
                <a:moveTo>
                  <a:pt x="546191" y="622044"/>
                </a:moveTo>
                <a:cubicBezTo>
                  <a:pt x="542460" y="647312"/>
                  <a:pt x="540968" y="672878"/>
                  <a:pt x="541963" y="698743"/>
                </a:cubicBezTo>
                <a:cubicBezTo>
                  <a:pt x="542360" y="705108"/>
                  <a:pt x="543158" y="711477"/>
                  <a:pt x="544352" y="721027"/>
                </a:cubicBezTo>
                <a:cubicBezTo>
                  <a:pt x="581358" y="682030"/>
                  <a:pt x="626322" y="659747"/>
                  <a:pt x="670093" y="635871"/>
                </a:cubicBezTo>
                <a:cubicBezTo>
                  <a:pt x="679244" y="631097"/>
                  <a:pt x="687602" y="625129"/>
                  <a:pt x="695957" y="619160"/>
                </a:cubicBezTo>
                <a:cubicBezTo>
                  <a:pt x="726199" y="596875"/>
                  <a:pt x="744502" y="566635"/>
                  <a:pt x="745300" y="529626"/>
                </a:cubicBezTo>
                <a:cubicBezTo>
                  <a:pt x="746492" y="483868"/>
                  <a:pt x="742910" y="437709"/>
                  <a:pt x="741321" y="389959"/>
                </a:cubicBezTo>
                <a:cubicBezTo>
                  <a:pt x="736147" y="391948"/>
                  <a:pt x="734555" y="392346"/>
                  <a:pt x="733760" y="392743"/>
                </a:cubicBezTo>
                <a:cubicBezTo>
                  <a:pt x="709486" y="425372"/>
                  <a:pt x="676062" y="444870"/>
                  <a:pt x="639851" y="461584"/>
                </a:cubicBezTo>
                <a:cubicBezTo>
                  <a:pt x="602845" y="478695"/>
                  <a:pt x="576979" y="507344"/>
                  <a:pt x="563850" y="547136"/>
                </a:cubicBezTo>
                <a:cubicBezTo>
                  <a:pt x="555891" y="571807"/>
                  <a:pt x="549922" y="596776"/>
                  <a:pt x="546191" y="622044"/>
                </a:cubicBezTo>
                <a:close/>
                <a:moveTo>
                  <a:pt x="546936" y="424777"/>
                </a:moveTo>
                <a:cubicBezTo>
                  <a:pt x="541863" y="457008"/>
                  <a:pt x="540968" y="490434"/>
                  <a:pt x="542360" y="525252"/>
                </a:cubicBezTo>
                <a:cubicBezTo>
                  <a:pt x="552707" y="512917"/>
                  <a:pt x="560265" y="502969"/>
                  <a:pt x="567429" y="493419"/>
                </a:cubicBezTo>
                <a:cubicBezTo>
                  <a:pt x="590111" y="467556"/>
                  <a:pt x="618761" y="451239"/>
                  <a:pt x="649001" y="436118"/>
                </a:cubicBezTo>
                <a:cubicBezTo>
                  <a:pt x="711873" y="405081"/>
                  <a:pt x="744106" y="354148"/>
                  <a:pt x="742911" y="283715"/>
                </a:cubicBezTo>
                <a:cubicBezTo>
                  <a:pt x="742513" y="257054"/>
                  <a:pt x="739727" y="230396"/>
                  <a:pt x="738137" y="203734"/>
                </a:cubicBezTo>
                <a:cubicBezTo>
                  <a:pt x="737737" y="196571"/>
                  <a:pt x="736942" y="189408"/>
                  <a:pt x="735748" y="179063"/>
                </a:cubicBezTo>
                <a:cubicBezTo>
                  <a:pt x="712668" y="207317"/>
                  <a:pt x="686010" y="224824"/>
                  <a:pt x="658551" y="241535"/>
                </a:cubicBezTo>
                <a:cubicBezTo>
                  <a:pt x="622740" y="263423"/>
                  <a:pt x="595682" y="294063"/>
                  <a:pt x="576581" y="331466"/>
                </a:cubicBezTo>
                <a:cubicBezTo>
                  <a:pt x="561261" y="361509"/>
                  <a:pt x="552010" y="392546"/>
                  <a:pt x="546936" y="424777"/>
                </a:cubicBezTo>
                <a:close/>
                <a:moveTo>
                  <a:pt x="311170" y="1346156"/>
                </a:moveTo>
                <a:cubicBezTo>
                  <a:pt x="304009" y="1418178"/>
                  <a:pt x="331862" y="1471103"/>
                  <a:pt x="397916" y="1502935"/>
                </a:cubicBezTo>
                <a:cubicBezTo>
                  <a:pt x="399905" y="1503732"/>
                  <a:pt x="401895" y="1504925"/>
                  <a:pt x="403884" y="1506120"/>
                </a:cubicBezTo>
                <a:cubicBezTo>
                  <a:pt x="442482" y="1526415"/>
                  <a:pt x="479091" y="1549494"/>
                  <a:pt x="511323" y="1582918"/>
                </a:cubicBezTo>
                <a:cubicBezTo>
                  <a:pt x="518088" y="1543523"/>
                  <a:pt x="513709" y="1506914"/>
                  <a:pt x="508936" y="1470309"/>
                </a:cubicBezTo>
                <a:cubicBezTo>
                  <a:pt x="499386" y="1392314"/>
                  <a:pt x="463572" y="1335414"/>
                  <a:pt x="387571" y="1305171"/>
                </a:cubicBezTo>
                <a:cubicBezTo>
                  <a:pt x="366879" y="1296815"/>
                  <a:pt x="351360" y="1276123"/>
                  <a:pt x="333454" y="1260604"/>
                </a:cubicBezTo>
                <a:cubicBezTo>
                  <a:pt x="330270" y="1257818"/>
                  <a:pt x="327486" y="1254236"/>
                  <a:pt x="321915" y="1247473"/>
                </a:cubicBezTo>
                <a:cubicBezTo>
                  <a:pt x="317936" y="1283286"/>
                  <a:pt x="314354" y="1314721"/>
                  <a:pt x="311170" y="1346156"/>
                </a:cubicBezTo>
                <a:close/>
                <a:moveTo>
                  <a:pt x="314355" y="1122130"/>
                </a:moveTo>
                <a:cubicBezTo>
                  <a:pt x="305999" y="1201316"/>
                  <a:pt x="334647" y="1258217"/>
                  <a:pt x="408662" y="1292438"/>
                </a:cubicBezTo>
                <a:cubicBezTo>
                  <a:pt x="436515" y="1305173"/>
                  <a:pt x="461981" y="1323476"/>
                  <a:pt x="487847" y="1340189"/>
                </a:cubicBezTo>
                <a:cubicBezTo>
                  <a:pt x="498590" y="1346953"/>
                  <a:pt x="508140" y="1356900"/>
                  <a:pt x="518487" y="1365656"/>
                </a:cubicBezTo>
                <a:cubicBezTo>
                  <a:pt x="519680" y="1362074"/>
                  <a:pt x="520477" y="1359687"/>
                  <a:pt x="522069" y="1353718"/>
                </a:cubicBezTo>
                <a:cubicBezTo>
                  <a:pt x="522069" y="1364063"/>
                  <a:pt x="522466" y="1370032"/>
                  <a:pt x="522069" y="1376400"/>
                </a:cubicBezTo>
                <a:cubicBezTo>
                  <a:pt x="514508" y="1539545"/>
                  <a:pt x="508140" y="1702692"/>
                  <a:pt x="498192" y="1865441"/>
                </a:cubicBezTo>
                <a:cubicBezTo>
                  <a:pt x="486255" y="2062410"/>
                  <a:pt x="450841" y="2255400"/>
                  <a:pt x="398314" y="2445606"/>
                </a:cubicBezTo>
                <a:cubicBezTo>
                  <a:pt x="395927" y="2454359"/>
                  <a:pt x="393143" y="2463114"/>
                  <a:pt x="390756" y="2471867"/>
                </a:cubicBezTo>
                <a:cubicBezTo>
                  <a:pt x="391551" y="2432077"/>
                  <a:pt x="394335" y="2393082"/>
                  <a:pt x="395132" y="2353686"/>
                </a:cubicBezTo>
                <a:cubicBezTo>
                  <a:pt x="396324" y="2314691"/>
                  <a:pt x="395530" y="2275297"/>
                  <a:pt x="395530" y="2236299"/>
                </a:cubicBezTo>
                <a:cubicBezTo>
                  <a:pt x="358524" y="2515241"/>
                  <a:pt x="296449" y="2787417"/>
                  <a:pt x="181449" y="3046461"/>
                </a:cubicBezTo>
                <a:cubicBezTo>
                  <a:pt x="185031" y="3042880"/>
                  <a:pt x="187815" y="3038105"/>
                  <a:pt x="189805" y="3033730"/>
                </a:cubicBezTo>
                <a:cubicBezTo>
                  <a:pt x="222037" y="2965683"/>
                  <a:pt x="250290" y="2896048"/>
                  <a:pt x="290877" y="2831586"/>
                </a:cubicBezTo>
                <a:cubicBezTo>
                  <a:pt x="331863" y="2767122"/>
                  <a:pt x="351360" y="2692713"/>
                  <a:pt x="366879" y="2617904"/>
                </a:cubicBezTo>
                <a:cubicBezTo>
                  <a:pt x="374440" y="2581295"/>
                  <a:pt x="376827" y="2543892"/>
                  <a:pt x="387174" y="2508476"/>
                </a:cubicBezTo>
                <a:cubicBezTo>
                  <a:pt x="458402" y="2268532"/>
                  <a:pt x="498590" y="2023414"/>
                  <a:pt x="510927" y="1773921"/>
                </a:cubicBezTo>
                <a:cubicBezTo>
                  <a:pt x="519680" y="1596846"/>
                  <a:pt x="526445" y="1419375"/>
                  <a:pt x="530027" y="1241903"/>
                </a:cubicBezTo>
                <a:cubicBezTo>
                  <a:pt x="536393" y="949035"/>
                  <a:pt x="531619" y="656167"/>
                  <a:pt x="524853" y="363298"/>
                </a:cubicBezTo>
                <a:cubicBezTo>
                  <a:pt x="524456" y="357727"/>
                  <a:pt x="527240" y="351361"/>
                  <a:pt x="530822" y="346985"/>
                </a:cubicBezTo>
                <a:cubicBezTo>
                  <a:pt x="556688" y="313958"/>
                  <a:pt x="579368" y="279736"/>
                  <a:pt x="596081" y="241139"/>
                </a:cubicBezTo>
                <a:cubicBezTo>
                  <a:pt x="610805" y="206917"/>
                  <a:pt x="612795" y="173095"/>
                  <a:pt x="601652" y="137679"/>
                </a:cubicBezTo>
                <a:cubicBezTo>
                  <a:pt x="587326" y="91520"/>
                  <a:pt x="563452" y="51332"/>
                  <a:pt x="531619" y="15518"/>
                </a:cubicBezTo>
                <a:cubicBezTo>
                  <a:pt x="527638" y="10745"/>
                  <a:pt x="523261" y="6366"/>
                  <a:pt x="517293" y="0"/>
                </a:cubicBezTo>
                <a:cubicBezTo>
                  <a:pt x="515701" y="2784"/>
                  <a:pt x="514906" y="4377"/>
                  <a:pt x="514109" y="5968"/>
                </a:cubicBezTo>
                <a:cubicBezTo>
                  <a:pt x="487450" y="45761"/>
                  <a:pt x="464768" y="87941"/>
                  <a:pt x="450841" y="134100"/>
                </a:cubicBezTo>
                <a:cubicBezTo>
                  <a:pt x="438107" y="174687"/>
                  <a:pt x="440096" y="214875"/>
                  <a:pt x="459594" y="252678"/>
                </a:cubicBezTo>
                <a:cubicBezTo>
                  <a:pt x="473123" y="279339"/>
                  <a:pt x="489837" y="304408"/>
                  <a:pt x="506948" y="328679"/>
                </a:cubicBezTo>
                <a:cubicBezTo>
                  <a:pt x="514508" y="339822"/>
                  <a:pt x="518885" y="349769"/>
                  <a:pt x="518885" y="362901"/>
                </a:cubicBezTo>
                <a:cubicBezTo>
                  <a:pt x="520477" y="474319"/>
                  <a:pt x="523659" y="585337"/>
                  <a:pt x="524058" y="696755"/>
                </a:cubicBezTo>
                <a:cubicBezTo>
                  <a:pt x="524853" y="898102"/>
                  <a:pt x="524059" y="1099845"/>
                  <a:pt x="523659" y="1301591"/>
                </a:cubicBezTo>
                <a:cubicBezTo>
                  <a:pt x="523659" y="1305173"/>
                  <a:pt x="522864" y="1308752"/>
                  <a:pt x="522466" y="1312334"/>
                </a:cubicBezTo>
                <a:cubicBezTo>
                  <a:pt x="518885" y="1292836"/>
                  <a:pt x="517690" y="1273736"/>
                  <a:pt x="513711" y="1255035"/>
                </a:cubicBezTo>
                <a:cubicBezTo>
                  <a:pt x="508540" y="1230761"/>
                  <a:pt x="502569" y="1206487"/>
                  <a:pt x="493816" y="1183011"/>
                </a:cubicBezTo>
                <a:cubicBezTo>
                  <a:pt x="479092" y="1143220"/>
                  <a:pt x="448452" y="1117751"/>
                  <a:pt x="410254" y="1102233"/>
                </a:cubicBezTo>
                <a:cubicBezTo>
                  <a:pt x="377624" y="1088703"/>
                  <a:pt x="350566" y="1068808"/>
                  <a:pt x="328678" y="1041352"/>
                </a:cubicBezTo>
                <a:cubicBezTo>
                  <a:pt x="327486" y="1040158"/>
                  <a:pt x="325894" y="1038965"/>
                  <a:pt x="322313" y="1036178"/>
                </a:cubicBezTo>
                <a:cubicBezTo>
                  <a:pt x="319528" y="1066422"/>
                  <a:pt x="317539" y="1094275"/>
                  <a:pt x="314355" y="1122130"/>
                </a:cubicBezTo>
                <a:close/>
                <a:moveTo>
                  <a:pt x="323109" y="824087"/>
                </a:moveTo>
                <a:cubicBezTo>
                  <a:pt x="320325" y="853534"/>
                  <a:pt x="317935" y="882583"/>
                  <a:pt x="315151" y="912028"/>
                </a:cubicBezTo>
                <a:cubicBezTo>
                  <a:pt x="308385" y="986440"/>
                  <a:pt x="334648" y="1042146"/>
                  <a:pt x="404681" y="1074377"/>
                </a:cubicBezTo>
                <a:cubicBezTo>
                  <a:pt x="414232" y="1079154"/>
                  <a:pt x="424179" y="1083530"/>
                  <a:pt x="432935" y="1089499"/>
                </a:cubicBezTo>
                <a:cubicBezTo>
                  <a:pt x="459596" y="1107802"/>
                  <a:pt x="485857" y="1126902"/>
                  <a:pt x="512518" y="1145605"/>
                </a:cubicBezTo>
                <a:cubicBezTo>
                  <a:pt x="514507" y="1147197"/>
                  <a:pt x="516497" y="1148790"/>
                  <a:pt x="519681" y="1151574"/>
                </a:cubicBezTo>
                <a:cubicBezTo>
                  <a:pt x="520078" y="1146799"/>
                  <a:pt x="520476" y="1143615"/>
                  <a:pt x="520875" y="1140831"/>
                </a:cubicBezTo>
                <a:cubicBezTo>
                  <a:pt x="524855" y="1087907"/>
                  <a:pt x="516896" y="1036577"/>
                  <a:pt x="501375" y="986039"/>
                </a:cubicBezTo>
                <a:cubicBezTo>
                  <a:pt x="492622" y="956594"/>
                  <a:pt x="477899" y="930331"/>
                  <a:pt x="452830" y="912425"/>
                </a:cubicBezTo>
                <a:cubicBezTo>
                  <a:pt x="436516" y="900885"/>
                  <a:pt x="419008" y="890540"/>
                  <a:pt x="400702" y="882583"/>
                </a:cubicBezTo>
                <a:cubicBezTo>
                  <a:pt x="376031" y="871838"/>
                  <a:pt x="355341" y="855922"/>
                  <a:pt x="337833" y="836026"/>
                </a:cubicBezTo>
                <a:cubicBezTo>
                  <a:pt x="333854" y="831648"/>
                  <a:pt x="330272" y="827669"/>
                  <a:pt x="326293" y="823292"/>
                </a:cubicBezTo>
                <a:cubicBezTo>
                  <a:pt x="325098" y="823690"/>
                  <a:pt x="323904" y="823689"/>
                  <a:pt x="323109" y="824087"/>
                </a:cubicBezTo>
                <a:close/>
                <a:moveTo>
                  <a:pt x="317488" y="678001"/>
                </a:moveTo>
                <a:cubicBezTo>
                  <a:pt x="315549" y="701329"/>
                  <a:pt x="314952" y="724209"/>
                  <a:pt x="317140" y="747289"/>
                </a:cubicBezTo>
                <a:cubicBezTo>
                  <a:pt x="321119" y="792652"/>
                  <a:pt x="343801" y="826076"/>
                  <a:pt x="382399" y="849156"/>
                </a:cubicBezTo>
                <a:cubicBezTo>
                  <a:pt x="398713" y="858706"/>
                  <a:pt x="416221" y="866266"/>
                  <a:pt x="431740" y="876612"/>
                </a:cubicBezTo>
                <a:cubicBezTo>
                  <a:pt x="459196" y="894520"/>
                  <a:pt x="485459" y="913618"/>
                  <a:pt x="512120" y="932321"/>
                </a:cubicBezTo>
                <a:cubicBezTo>
                  <a:pt x="514905" y="934310"/>
                  <a:pt x="517294" y="936697"/>
                  <a:pt x="521670" y="940279"/>
                </a:cubicBezTo>
                <a:cubicBezTo>
                  <a:pt x="522068" y="935504"/>
                  <a:pt x="522465" y="932718"/>
                  <a:pt x="522068" y="929139"/>
                </a:cubicBezTo>
                <a:cubicBezTo>
                  <a:pt x="524455" y="888949"/>
                  <a:pt x="520078" y="849155"/>
                  <a:pt x="512518" y="809364"/>
                </a:cubicBezTo>
                <a:cubicBezTo>
                  <a:pt x="499786" y="740127"/>
                  <a:pt x="463177" y="691979"/>
                  <a:pt x="396326" y="667705"/>
                </a:cubicBezTo>
                <a:cubicBezTo>
                  <a:pt x="371257" y="658552"/>
                  <a:pt x="352952" y="639852"/>
                  <a:pt x="335841" y="620352"/>
                </a:cubicBezTo>
                <a:cubicBezTo>
                  <a:pt x="332659" y="616772"/>
                  <a:pt x="330670" y="612794"/>
                  <a:pt x="325893" y="606027"/>
                </a:cubicBezTo>
                <a:cubicBezTo>
                  <a:pt x="322710" y="630898"/>
                  <a:pt x="319428" y="654673"/>
                  <a:pt x="317488" y="678001"/>
                </a:cubicBezTo>
                <a:close/>
                <a:moveTo>
                  <a:pt x="325496" y="401896"/>
                </a:moveTo>
                <a:cubicBezTo>
                  <a:pt x="322709" y="445669"/>
                  <a:pt x="317138" y="489040"/>
                  <a:pt x="317537" y="532812"/>
                </a:cubicBezTo>
                <a:cubicBezTo>
                  <a:pt x="317935" y="580960"/>
                  <a:pt x="343401" y="616375"/>
                  <a:pt x="384783" y="640250"/>
                </a:cubicBezTo>
                <a:cubicBezTo>
                  <a:pt x="401099" y="649401"/>
                  <a:pt x="418607" y="656961"/>
                  <a:pt x="434126" y="667309"/>
                </a:cubicBezTo>
                <a:cubicBezTo>
                  <a:pt x="460787" y="685215"/>
                  <a:pt x="486650" y="703917"/>
                  <a:pt x="512914" y="722618"/>
                </a:cubicBezTo>
                <a:cubicBezTo>
                  <a:pt x="515301" y="724210"/>
                  <a:pt x="517688" y="726200"/>
                  <a:pt x="521269" y="729383"/>
                </a:cubicBezTo>
                <a:cubicBezTo>
                  <a:pt x="522066" y="722618"/>
                  <a:pt x="522464" y="717447"/>
                  <a:pt x="522861" y="712273"/>
                </a:cubicBezTo>
                <a:cubicBezTo>
                  <a:pt x="525248" y="666114"/>
                  <a:pt x="518085" y="621548"/>
                  <a:pt x="506945" y="576981"/>
                </a:cubicBezTo>
                <a:cubicBezTo>
                  <a:pt x="493416" y="522864"/>
                  <a:pt x="461582" y="485859"/>
                  <a:pt x="411047" y="463972"/>
                </a:cubicBezTo>
                <a:cubicBezTo>
                  <a:pt x="405873" y="461584"/>
                  <a:pt x="400302" y="459197"/>
                  <a:pt x="395131" y="456811"/>
                </a:cubicBezTo>
                <a:cubicBezTo>
                  <a:pt x="366878" y="444474"/>
                  <a:pt x="345788" y="423781"/>
                  <a:pt x="327882" y="397918"/>
                </a:cubicBezTo>
                <a:cubicBezTo>
                  <a:pt x="327085" y="399510"/>
                  <a:pt x="325893" y="400702"/>
                  <a:pt x="325496" y="401896"/>
                </a:cubicBezTo>
                <a:close/>
                <a:moveTo>
                  <a:pt x="322312" y="190206"/>
                </a:moveTo>
                <a:cubicBezTo>
                  <a:pt x="318333" y="224825"/>
                  <a:pt x="314754" y="259046"/>
                  <a:pt x="314354" y="293265"/>
                </a:cubicBezTo>
                <a:cubicBezTo>
                  <a:pt x="313559" y="361708"/>
                  <a:pt x="344199" y="413041"/>
                  <a:pt x="405479" y="443281"/>
                </a:cubicBezTo>
                <a:cubicBezTo>
                  <a:pt x="448453" y="464768"/>
                  <a:pt x="486254" y="490634"/>
                  <a:pt x="512517" y="531619"/>
                </a:cubicBezTo>
                <a:cubicBezTo>
                  <a:pt x="514507" y="531221"/>
                  <a:pt x="516496" y="530824"/>
                  <a:pt x="518088" y="530424"/>
                </a:cubicBezTo>
                <a:cubicBezTo>
                  <a:pt x="516099" y="499784"/>
                  <a:pt x="515701" y="469146"/>
                  <a:pt x="511722" y="438904"/>
                </a:cubicBezTo>
                <a:cubicBezTo>
                  <a:pt x="500977" y="360911"/>
                  <a:pt x="468348" y="294857"/>
                  <a:pt x="399908" y="251088"/>
                </a:cubicBezTo>
                <a:cubicBezTo>
                  <a:pt x="372052" y="233578"/>
                  <a:pt x="344199" y="216866"/>
                  <a:pt x="322312" y="190206"/>
                </a:cubicBezTo>
                <a:close/>
                <a:moveTo>
                  <a:pt x="0" y="832445"/>
                </a:moveTo>
                <a:cubicBezTo>
                  <a:pt x="397" y="841996"/>
                  <a:pt x="3184" y="850351"/>
                  <a:pt x="6365" y="858309"/>
                </a:cubicBezTo>
                <a:cubicBezTo>
                  <a:pt x="107438" y="1118548"/>
                  <a:pt x="205324" y="1379584"/>
                  <a:pt x="288888" y="1646190"/>
                </a:cubicBezTo>
                <a:cubicBezTo>
                  <a:pt x="335842" y="1795011"/>
                  <a:pt x="370858" y="1946219"/>
                  <a:pt x="384387" y="2101806"/>
                </a:cubicBezTo>
                <a:cubicBezTo>
                  <a:pt x="387174" y="2135230"/>
                  <a:pt x="390356" y="2169055"/>
                  <a:pt x="393540" y="2206457"/>
                </a:cubicBezTo>
                <a:cubicBezTo>
                  <a:pt x="394734" y="2199695"/>
                  <a:pt x="395927" y="2196113"/>
                  <a:pt x="396327" y="2193326"/>
                </a:cubicBezTo>
                <a:cubicBezTo>
                  <a:pt x="399508" y="2150351"/>
                  <a:pt x="401895" y="2107775"/>
                  <a:pt x="405080" y="2064800"/>
                </a:cubicBezTo>
                <a:cubicBezTo>
                  <a:pt x="419006" y="1870615"/>
                  <a:pt x="391153" y="1682401"/>
                  <a:pt x="329078" y="1498561"/>
                </a:cubicBezTo>
                <a:cubicBezTo>
                  <a:pt x="263422" y="1303183"/>
                  <a:pt x="173889" y="1119345"/>
                  <a:pt x="68440" y="942669"/>
                </a:cubicBezTo>
                <a:cubicBezTo>
                  <a:pt x="46556" y="905662"/>
                  <a:pt x="23079" y="869054"/>
                  <a:pt x="0" y="832445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59346EED-5025-4DA2-BDDC-EE2B23172C7D}"/>
              </a:ext>
            </a:extLst>
          </p:cNvPr>
          <p:cNvSpPr/>
          <p:nvPr userDrawn="1"/>
        </p:nvSpPr>
        <p:spPr>
          <a:xfrm>
            <a:off x="0" y="6730423"/>
            <a:ext cx="12192000" cy="1275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1DD211F8-4DF3-4D97-B34D-3ACBC6707F61}"/>
              </a:ext>
            </a:extLst>
          </p:cNvPr>
          <p:cNvSpPr/>
          <p:nvPr userDrawn="1"/>
        </p:nvSpPr>
        <p:spPr>
          <a:xfrm>
            <a:off x="0" y="0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022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xmlns="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5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xmlns="" id="{73EBCB34-CFB6-441C-B7A5-E48CF6F694F9}"/>
              </a:ext>
            </a:extLst>
          </p:cNvPr>
          <p:cNvSpPr/>
          <p:nvPr/>
        </p:nvSpPr>
        <p:spPr>
          <a:xfrm>
            <a:off x="11080433" y="4475833"/>
            <a:ext cx="935662" cy="2382167"/>
          </a:xfrm>
          <a:custGeom>
            <a:avLst/>
            <a:gdLst>
              <a:gd name="connsiteX0" fmla="*/ 479172 w 935662"/>
              <a:gd name="connsiteY0" fmla="*/ 1200107 h 2382167"/>
              <a:gd name="connsiteX1" fmla="*/ 483528 w 935662"/>
              <a:gd name="connsiteY1" fmla="*/ 1206953 h 2382167"/>
              <a:gd name="connsiteX2" fmla="*/ 505621 w 935662"/>
              <a:gd name="connsiteY2" fmla="*/ 1267938 h 2382167"/>
              <a:gd name="connsiteX3" fmla="*/ 488506 w 935662"/>
              <a:gd name="connsiteY3" fmla="*/ 1337946 h 2382167"/>
              <a:gd name="connsiteX4" fmla="*/ 459258 w 935662"/>
              <a:gd name="connsiteY4" fmla="*/ 1367817 h 2382167"/>
              <a:gd name="connsiteX5" fmla="*/ 426586 w 935662"/>
              <a:gd name="connsiteY5" fmla="*/ 1407956 h 2382167"/>
              <a:gd name="connsiteX6" fmla="*/ 411339 w 935662"/>
              <a:gd name="connsiteY6" fmla="*/ 1343547 h 2382167"/>
              <a:gd name="connsiteX7" fmla="*/ 410718 w 935662"/>
              <a:gd name="connsiteY7" fmla="*/ 1320523 h 2382167"/>
              <a:gd name="connsiteX8" fmla="*/ 441521 w 935662"/>
              <a:gd name="connsiteY8" fmla="*/ 1251136 h 2382167"/>
              <a:gd name="connsiteX9" fmla="*/ 479172 w 935662"/>
              <a:gd name="connsiteY9" fmla="*/ 1200107 h 2382167"/>
              <a:gd name="connsiteX10" fmla="*/ 0 w 935662"/>
              <a:gd name="connsiteY10" fmla="*/ 1198862 h 2382167"/>
              <a:gd name="connsiteX11" fmla="*/ 42006 w 935662"/>
              <a:gd name="connsiteY11" fmla="*/ 1234334 h 2382167"/>
              <a:gd name="connsiteX12" fmla="*/ 252032 w 935662"/>
              <a:gd name="connsiteY12" fmla="*/ 1450894 h 2382167"/>
              <a:gd name="connsiteX13" fmla="*/ 439968 w 935662"/>
              <a:gd name="connsiteY13" fmla="*/ 1844810 h 2382167"/>
              <a:gd name="connsiteX14" fmla="*/ 444325 w 935662"/>
              <a:gd name="connsiteY14" fmla="*/ 1865036 h 2382167"/>
              <a:gd name="connsiteX15" fmla="*/ 444012 w 935662"/>
              <a:gd name="connsiteY15" fmla="*/ 1865347 h 2382167"/>
              <a:gd name="connsiteX16" fmla="*/ 395473 w 935662"/>
              <a:gd name="connsiteY16" fmla="*/ 1757687 h 2382167"/>
              <a:gd name="connsiteX17" fmla="*/ 251722 w 935662"/>
              <a:gd name="connsiteY17" fmla="*/ 1529304 h 2382167"/>
              <a:gd name="connsiteX18" fmla="*/ 4356 w 935662"/>
              <a:gd name="connsiteY18" fmla="*/ 1207575 h 2382167"/>
              <a:gd name="connsiteX19" fmla="*/ 0 w 935662"/>
              <a:gd name="connsiteY19" fmla="*/ 1198862 h 2382167"/>
              <a:gd name="connsiteX20" fmla="*/ 440901 w 935662"/>
              <a:gd name="connsiteY20" fmla="*/ 1077825 h 2382167"/>
              <a:gd name="connsiteX21" fmla="*/ 471394 w 935662"/>
              <a:gd name="connsiteY21" fmla="*/ 1163081 h 2382167"/>
              <a:gd name="connsiteX22" fmla="*/ 455836 w 935662"/>
              <a:gd name="connsiteY22" fmla="*/ 1213797 h 2382167"/>
              <a:gd name="connsiteX23" fmla="*/ 431256 w 935662"/>
              <a:gd name="connsiteY23" fmla="*/ 1240868 h 2382167"/>
              <a:gd name="connsiteX24" fmla="*/ 392671 w 935662"/>
              <a:gd name="connsiteY24" fmla="*/ 1288785 h 2382167"/>
              <a:gd name="connsiteX25" fmla="*/ 376180 w 935662"/>
              <a:gd name="connsiteY25" fmla="*/ 1183616 h 2382167"/>
              <a:gd name="connsiteX26" fmla="*/ 401073 w 935662"/>
              <a:gd name="connsiteY26" fmla="*/ 1135388 h 2382167"/>
              <a:gd name="connsiteX27" fmla="*/ 440901 w 935662"/>
              <a:gd name="connsiteY27" fmla="*/ 1077825 h 2382167"/>
              <a:gd name="connsiteX28" fmla="*/ 925984 w 935662"/>
              <a:gd name="connsiteY28" fmla="*/ 976078 h 2382167"/>
              <a:gd name="connsiteX29" fmla="*/ 930028 w 935662"/>
              <a:gd name="connsiteY29" fmla="*/ 1017460 h 2382167"/>
              <a:gd name="connsiteX30" fmla="*/ 929406 w 935662"/>
              <a:gd name="connsiteY30" fmla="*/ 1089648 h 2382167"/>
              <a:gd name="connsiteX31" fmla="*/ 883978 w 935662"/>
              <a:gd name="connsiteY31" fmla="*/ 1159347 h 2382167"/>
              <a:gd name="connsiteX32" fmla="*/ 862197 w 935662"/>
              <a:gd name="connsiteY32" fmla="*/ 1171792 h 2382167"/>
              <a:gd name="connsiteX33" fmla="*/ 768230 w 935662"/>
              <a:gd name="connsiteY33" fmla="*/ 1232777 h 2382167"/>
              <a:gd name="connsiteX34" fmla="*/ 774453 w 935662"/>
              <a:gd name="connsiteY34" fmla="*/ 1139744 h 2382167"/>
              <a:gd name="connsiteX35" fmla="*/ 777253 w 935662"/>
              <a:gd name="connsiteY35" fmla="*/ 1128542 h 2382167"/>
              <a:gd name="connsiteX36" fmla="*/ 869977 w 935662"/>
              <a:gd name="connsiteY36" fmla="*/ 1020884 h 2382167"/>
              <a:gd name="connsiteX37" fmla="*/ 916650 w 935662"/>
              <a:gd name="connsiteY37" fmla="*/ 986036 h 2382167"/>
              <a:gd name="connsiteX38" fmla="*/ 925984 w 935662"/>
              <a:gd name="connsiteY38" fmla="*/ 976078 h 2382167"/>
              <a:gd name="connsiteX39" fmla="*/ 602076 w 935662"/>
              <a:gd name="connsiteY39" fmla="*/ 975456 h 2382167"/>
              <a:gd name="connsiteX40" fmla="*/ 611099 w 935662"/>
              <a:gd name="connsiteY40" fmla="*/ 985725 h 2382167"/>
              <a:gd name="connsiteX41" fmla="*/ 653415 w 935662"/>
              <a:gd name="connsiteY41" fmla="*/ 1020573 h 2382167"/>
              <a:gd name="connsiteX42" fmla="*/ 748316 w 935662"/>
              <a:gd name="connsiteY42" fmla="*/ 1149701 h 2382167"/>
              <a:gd name="connsiteX43" fmla="*/ 750183 w 935662"/>
              <a:gd name="connsiteY43" fmla="*/ 1237756 h 2382167"/>
              <a:gd name="connsiteX44" fmla="*/ 666172 w 935662"/>
              <a:gd name="connsiteY44" fmla="*/ 1177704 h 2382167"/>
              <a:gd name="connsiteX45" fmla="*/ 661505 w 935662"/>
              <a:gd name="connsiteY45" fmla="*/ 1175214 h 2382167"/>
              <a:gd name="connsiteX46" fmla="*/ 593674 w 935662"/>
              <a:gd name="connsiteY46" fmla="*/ 1052621 h 2382167"/>
              <a:gd name="connsiteX47" fmla="*/ 602076 w 935662"/>
              <a:gd name="connsiteY47" fmla="*/ 975456 h 2382167"/>
              <a:gd name="connsiteX48" fmla="*/ 406363 w 935662"/>
              <a:gd name="connsiteY48" fmla="*/ 966743 h 2382167"/>
              <a:gd name="connsiteX49" fmla="*/ 436234 w 935662"/>
              <a:gd name="connsiteY49" fmla="*/ 1046709 h 2382167"/>
              <a:gd name="connsiteX50" fmla="*/ 416632 w 935662"/>
              <a:gd name="connsiteY50" fmla="*/ 1104271 h 2382167"/>
              <a:gd name="connsiteX51" fmla="*/ 381471 w 935662"/>
              <a:gd name="connsiteY51" fmla="*/ 1142855 h 2382167"/>
              <a:gd name="connsiteX52" fmla="*/ 358757 w 935662"/>
              <a:gd name="connsiteY52" fmla="*/ 1174903 h 2382167"/>
              <a:gd name="connsiteX53" fmla="*/ 341955 w 935662"/>
              <a:gd name="connsiteY53" fmla="*/ 1111428 h 2382167"/>
              <a:gd name="connsiteX54" fmla="*/ 340399 w 935662"/>
              <a:gd name="connsiteY54" fmla="*/ 1089647 h 2382167"/>
              <a:gd name="connsiteX55" fmla="*/ 370271 w 935662"/>
              <a:gd name="connsiteY55" fmla="*/ 1016838 h 2382167"/>
              <a:gd name="connsiteX56" fmla="*/ 406363 w 935662"/>
              <a:gd name="connsiteY56" fmla="*/ 966743 h 2382167"/>
              <a:gd name="connsiteX57" fmla="*/ 371203 w 935662"/>
              <a:gd name="connsiteY57" fmla="*/ 848818 h 2382167"/>
              <a:gd name="connsiteX58" fmla="*/ 394850 w 935662"/>
              <a:gd name="connsiteY58" fmla="*/ 909803 h 2382167"/>
              <a:gd name="connsiteX59" fmla="*/ 376492 w 935662"/>
              <a:gd name="connsiteY59" fmla="*/ 994748 h 2382167"/>
              <a:gd name="connsiteX60" fmla="*/ 319863 w 935662"/>
              <a:gd name="connsiteY60" fmla="*/ 1059778 h 2382167"/>
              <a:gd name="connsiteX61" fmla="*/ 306483 w 935662"/>
              <a:gd name="connsiteY61" fmla="*/ 1004704 h 2382167"/>
              <a:gd name="connsiteX62" fmla="*/ 304303 w 935662"/>
              <a:gd name="connsiteY62" fmla="*/ 985101 h 2382167"/>
              <a:gd name="connsiteX63" fmla="*/ 339776 w 935662"/>
              <a:gd name="connsiteY63" fmla="*/ 895802 h 2382167"/>
              <a:gd name="connsiteX64" fmla="*/ 365291 w 935662"/>
              <a:gd name="connsiteY64" fmla="*/ 860642 h 2382167"/>
              <a:gd name="connsiteX65" fmla="*/ 371203 w 935662"/>
              <a:gd name="connsiteY65" fmla="*/ 848818 h 2382167"/>
              <a:gd name="connsiteX66" fmla="*/ 925670 w 935662"/>
              <a:gd name="connsiteY66" fmla="*/ 804322 h 2382167"/>
              <a:gd name="connsiteX67" fmla="*/ 930027 w 935662"/>
              <a:gd name="connsiteY67" fmla="*/ 838549 h 2382167"/>
              <a:gd name="connsiteX68" fmla="*/ 931582 w 935662"/>
              <a:gd name="connsiteY68" fmla="*/ 913848 h 2382167"/>
              <a:gd name="connsiteX69" fmla="*/ 888021 w 935662"/>
              <a:gd name="connsiteY69" fmla="*/ 985722 h 2382167"/>
              <a:gd name="connsiteX70" fmla="*/ 871843 w 935662"/>
              <a:gd name="connsiteY70" fmla="*/ 995680 h 2382167"/>
              <a:gd name="connsiteX71" fmla="*/ 774141 w 935662"/>
              <a:gd name="connsiteY71" fmla="*/ 1062576 h 2382167"/>
              <a:gd name="connsiteX72" fmla="*/ 795610 w 935662"/>
              <a:gd name="connsiteY72" fmla="*/ 912603 h 2382167"/>
              <a:gd name="connsiteX73" fmla="*/ 852240 w 935662"/>
              <a:gd name="connsiteY73" fmla="*/ 857528 h 2382167"/>
              <a:gd name="connsiteX74" fmla="*/ 925670 w 935662"/>
              <a:gd name="connsiteY74" fmla="*/ 804322 h 2382167"/>
              <a:gd name="connsiteX75" fmla="*/ 334798 w 935662"/>
              <a:gd name="connsiteY75" fmla="*/ 734625 h 2382167"/>
              <a:gd name="connsiteX76" fmla="*/ 360625 w 935662"/>
              <a:gd name="connsiteY76" fmla="*/ 804323 h 2382167"/>
              <a:gd name="connsiteX77" fmla="*/ 343511 w 935662"/>
              <a:gd name="connsiteY77" fmla="*/ 877131 h 2382167"/>
              <a:gd name="connsiteX78" fmla="*/ 303060 w 935662"/>
              <a:gd name="connsiteY78" fmla="*/ 922248 h 2382167"/>
              <a:gd name="connsiteX79" fmla="*/ 286257 w 935662"/>
              <a:gd name="connsiteY79" fmla="*/ 947452 h 2382167"/>
              <a:gd name="connsiteX80" fmla="*/ 268521 w 935662"/>
              <a:gd name="connsiteY80" fmla="*/ 877755 h 2382167"/>
              <a:gd name="connsiteX81" fmla="*/ 307416 w 935662"/>
              <a:gd name="connsiteY81" fmla="*/ 778497 h 2382167"/>
              <a:gd name="connsiteX82" fmla="*/ 328886 w 935662"/>
              <a:gd name="connsiteY82" fmla="*/ 748005 h 2382167"/>
              <a:gd name="connsiteX83" fmla="*/ 334798 w 935662"/>
              <a:gd name="connsiteY83" fmla="*/ 734625 h 2382167"/>
              <a:gd name="connsiteX84" fmla="*/ 350355 w 935662"/>
              <a:gd name="connsiteY84" fmla="*/ 650927 h 2382167"/>
              <a:gd name="connsiteX85" fmla="*/ 403872 w 935662"/>
              <a:gd name="connsiteY85" fmla="*/ 737116 h 2382167"/>
              <a:gd name="connsiteX86" fmla="*/ 607677 w 935662"/>
              <a:gd name="connsiteY86" fmla="*/ 1171793 h 2382167"/>
              <a:gd name="connsiteX87" fmla="*/ 667105 w 935662"/>
              <a:gd name="connsiteY87" fmla="*/ 1614562 h 2382167"/>
              <a:gd name="connsiteX88" fmla="*/ 660261 w 935662"/>
              <a:gd name="connsiteY88" fmla="*/ 1715062 h 2382167"/>
              <a:gd name="connsiteX89" fmla="*/ 658082 w 935662"/>
              <a:gd name="connsiteY89" fmla="*/ 1725330 h 2382167"/>
              <a:gd name="connsiteX90" fmla="*/ 650925 w 935662"/>
              <a:gd name="connsiteY90" fmla="*/ 1643498 h 2382167"/>
              <a:gd name="connsiteX91" fmla="*/ 576250 w 935662"/>
              <a:gd name="connsiteY91" fmla="*/ 1287231 h 2382167"/>
              <a:gd name="connsiteX92" fmla="*/ 355333 w 935662"/>
              <a:gd name="connsiteY92" fmla="*/ 671151 h 2382167"/>
              <a:gd name="connsiteX93" fmla="*/ 350355 w 935662"/>
              <a:gd name="connsiteY93" fmla="*/ 650927 h 2382167"/>
              <a:gd name="connsiteX94" fmla="*/ 605500 w 935662"/>
              <a:gd name="connsiteY94" fmla="*/ 643770 h 2382167"/>
              <a:gd name="connsiteX95" fmla="*/ 614523 w 935662"/>
              <a:gd name="connsiteY95" fmla="*/ 653728 h 2382167"/>
              <a:gd name="connsiteX96" fmla="*/ 663684 w 935662"/>
              <a:gd name="connsiteY96" fmla="*/ 690132 h 2382167"/>
              <a:gd name="connsiteX97" fmla="*/ 704444 w 935662"/>
              <a:gd name="connsiteY97" fmla="*/ 713468 h 2382167"/>
              <a:gd name="connsiteX98" fmla="*/ 742405 w 935662"/>
              <a:gd name="connsiteY98" fmla="*/ 771030 h 2382167"/>
              <a:gd name="connsiteX99" fmla="*/ 757653 w 935662"/>
              <a:gd name="connsiteY99" fmla="*/ 892069 h 2382167"/>
              <a:gd name="connsiteX100" fmla="*/ 756718 w 935662"/>
              <a:gd name="connsiteY100" fmla="*/ 900469 h 2382167"/>
              <a:gd name="connsiteX101" fmla="*/ 751117 w 935662"/>
              <a:gd name="connsiteY101" fmla="*/ 895802 h 2382167"/>
              <a:gd name="connsiteX102" fmla="*/ 688887 w 935662"/>
              <a:gd name="connsiteY102" fmla="*/ 851930 h 2382167"/>
              <a:gd name="connsiteX103" fmla="*/ 666795 w 935662"/>
              <a:gd name="connsiteY103" fmla="*/ 840106 h 2382167"/>
              <a:gd name="connsiteX104" fmla="*/ 596787 w 935662"/>
              <a:gd name="connsiteY104" fmla="*/ 713157 h 2382167"/>
              <a:gd name="connsiteX105" fmla="*/ 603010 w 935662"/>
              <a:gd name="connsiteY105" fmla="*/ 644392 h 2382167"/>
              <a:gd name="connsiteX106" fmla="*/ 605500 w 935662"/>
              <a:gd name="connsiteY106" fmla="*/ 643770 h 2382167"/>
              <a:gd name="connsiteX107" fmla="*/ 926604 w 935662"/>
              <a:gd name="connsiteY107" fmla="*/ 634746 h 2382167"/>
              <a:gd name="connsiteX108" fmla="*/ 929094 w 935662"/>
              <a:gd name="connsiteY108" fmla="*/ 643148 h 2382167"/>
              <a:gd name="connsiteX109" fmla="*/ 935628 w 935662"/>
              <a:gd name="connsiteY109" fmla="*/ 729647 h 2382167"/>
              <a:gd name="connsiteX110" fmla="*/ 882732 w 935662"/>
              <a:gd name="connsiteY110" fmla="*/ 823303 h 2382167"/>
              <a:gd name="connsiteX111" fmla="*/ 857218 w 935662"/>
              <a:gd name="connsiteY111" fmla="*/ 837615 h 2382167"/>
              <a:gd name="connsiteX112" fmla="*/ 776942 w 935662"/>
              <a:gd name="connsiteY112" fmla="*/ 894245 h 2382167"/>
              <a:gd name="connsiteX113" fmla="*/ 790321 w 935662"/>
              <a:gd name="connsiteY113" fmla="*/ 765430 h 2382167"/>
              <a:gd name="connsiteX114" fmla="*/ 852862 w 935662"/>
              <a:gd name="connsiteY114" fmla="*/ 690753 h 2382167"/>
              <a:gd name="connsiteX115" fmla="*/ 926604 w 935662"/>
              <a:gd name="connsiteY115" fmla="*/ 634746 h 2382167"/>
              <a:gd name="connsiteX116" fmla="*/ 299016 w 935662"/>
              <a:gd name="connsiteY116" fmla="*/ 626345 h 2382167"/>
              <a:gd name="connsiteX117" fmla="*/ 324220 w 935662"/>
              <a:gd name="connsiteY117" fmla="*/ 723736 h 2382167"/>
              <a:gd name="connsiteX118" fmla="*/ 296839 w 935662"/>
              <a:gd name="connsiteY118" fmla="*/ 775387 h 2382167"/>
              <a:gd name="connsiteX119" fmla="*/ 252964 w 935662"/>
              <a:gd name="connsiteY119" fmla="*/ 842907 h 2382167"/>
              <a:gd name="connsiteX120" fmla="*/ 275368 w 935662"/>
              <a:gd name="connsiteY120" fmla="*/ 660572 h 2382167"/>
              <a:gd name="connsiteX121" fmla="*/ 299016 w 935662"/>
              <a:gd name="connsiteY121" fmla="*/ 626345 h 2382167"/>
              <a:gd name="connsiteX122" fmla="*/ 148729 w 935662"/>
              <a:gd name="connsiteY122" fmla="*/ 563493 h 2382167"/>
              <a:gd name="connsiteX123" fmla="*/ 204425 w 935662"/>
              <a:gd name="connsiteY123" fmla="*/ 606431 h 2382167"/>
              <a:gd name="connsiteX124" fmla="*/ 229318 w 935662"/>
              <a:gd name="connsiteY124" fmla="*/ 699155 h 2382167"/>
              <a:gd name="connsiteX125" fmla="*/ 216871 w 935662"/>
              <a:gd name="connsiteY125" fmla="*/ 742405 h 2382167"/>
              <a:gd name="connsiteX126" fmla="*/ 216560 w 935662"/>
              <a:gd name="connsiteY126" fmla="*/ 763251 h 2382167"/>
              <a:gd name="connsiteX127" fmla="*/ 434367 w 935662"/>
              <a:gd name="connsiteY127" fmla="*/ 1467695 h 2382167"/>
              <a:gd name="connsiteX128" fmla="*/ 493485 w 935662"/>
              <a:gd name="connsiteY128" fmla="*/ 1757065 h 2382167"/>
              <a:gd name="connsiteX129" fmla="*/ 504375 w 935662"/>
              <a:gd name="connsiteY129" fmla="*/ 2087817 h 2382167"/>
              <a:gd name="connsiteX130" fmla="*/ 503754 w 935662"/>
              <a:gd name="connsiteY130" fmla="*/ 2141335 h 2382167"/>
              <a:gd name="connsiteX131" fmla="*/ 489751 w 935662"/>
              <a:gd name="connsiteY131" fmla="*/ 2257395 h 2382167"/>
              <a:gd name="connsiteX132" fmla="*/ 488195 w 935662"/>
              <a:gd name="connsiteY132" fmla="*/ 2262372 h 2382167"/>
              <a:gd name="connsiteX133" fmla="*/ 482283 w 935662"/>
              <a:gd name="connsiteY133" fmla="*/ 2269529 h 2382167"/>
              <a:gd name="connsiteX134" fmla="*/ 453036 w 935662"/>
              <a:gd name="connsiteY134" fmla="*/ 1891794 h 2382167"/>
              <a:gd name="connsiteX135" fmla="*/ 472017 w 935662"/>
              <a:gd name="connsiteY135" fmla="*/ 1951223 h 2382167"/>
              <a:gd name="connsiteX136" fmla="*/ 487573 w 935662"/>
              <a:gd name="connsiteY136" fmla="*/ 2012207 h 2382167"/>
              <a:gd name="connsiteX137" fmla="*/ 499398 w 935662"/>
              <a:gd name="connsiteY137" fmla="*/ 2074750 h 2382167"/>
              <a:gd name="connsiteX138" fmla="*/ 502509 w 935662"/>
              <a:gd name="connsiteY138" fmla="*/ 2074750 h 2382167"/>
              <a:gd name="connsiteX139" fmla="*/ 502509 w 935662"/>
              <a:gd name="connsiteY139" fmla="*/ 1982026 h 2382167"/>
              <a:gd name="connsiteX140" fmla="*/ 433122 w 935662"/>
              <a:gd name="connsiteY140" fmla="*/ 1478897 h 2382167"/>
              <a:gd name="connsiteX141" fmla="*/ 419121 w 935662"/>
              <a:gd name="connsiteY141" fmla="*/ 1427247 h 2382167"/>
              <a:gd name="connsiteX142" fmla="*/ 408542 w 935662"/>
              <a:gd name="connsiteY142" fmla="*/ 1414799 h 2382167"/>
              <a:gd name="connsiteX143" fmla="*/ 342577 w 935662"/>
              <a:gd name="connsiteY143" fmla="*/ 1394886 h 2382167"/>
              <a:gd name="connsiteX144" fmla="*/ 267900 w 935662"/>
              <a:gd name="connsiteY144" fmla="*/ 1323633 h 2382167"/>
              <a:gd name="connsiteX145" fmla="*/ 256699 w 935662"/>
              <a:gd name="connsiteY145" fmla="*/ 1269493 h 2382167"/>
              <a:gd name="connsiteX146" fmla="*/ 268523 w 935662"/>
              <a:gd name="connsiteY146" fmla="*/ 1276650 h 2382167"/>
              <a:gd name="connsiteX147" fmla="*/ 306484 w 935662"/>
              <a:gd name="connsiteY147" fmla="*/ 1290029 h 2382167"/>
              <a:gd name="connsiteX148" fmla="*/ 392051 w 935662"/>
              <a:gd name="connsiteY148" fmla="*/ 1350703 h 2382167"/>
              <a:gd name="connsiteX149" fmla="*/ 402006 w 935662"/>
              <a:gd name="connsiteY149" fmla="*/ 1367194 h 2382167"/>
              <a:gd name="connsiteX150" fmla="*/ 401385 w 935662"/>
              <a:gd name="connsiteY150" fmla="*/ 1361282 h 2382167"/>
              <a:gd name="connsiteX151" fmla="*/ 387694 w 935662"/>
              <a:gd name="connsiteY151" fmla="*/ 1311809 h 2382167"/>
              <a:gd name="connsiteX152" fmla="*/ 371825 w 935662"/>
              <a:gd name="connsiteY152" fmla="*/ 1294386 h 2382167"/>
              <a:gd name="connsiteX153" fmla="*/ 307105 w 935662"/>
              <a:gd name="connsiteY153" fmla="*/ 1277582 h 2382167"/>
              <a:gd name="connsiteX154" fmla="*/ 233985 w 935662"/>
              <a:gd name="connsiteY154" fmla="*/ 1212552 h 2382167"/>
              <a:gd name="connsiteX155" fmla="*/ 220917 w 935662"/>
              <a:gd name="connsiteY155" fmla="*/ 1157790 h 2382167"/>
              <a:gd name="connsiteX156" fmla="*/ 223717 w 935662"/>
              <a:gd name="connsiteY156" fmla="*/ 1155924 h 2382167"/>
              <a:gd name="connsiteX157" fmla="*/ 286570 w 935662"/>
              <a:gd name="connsiteY157" fmla="*/ 1177082 h 2382167"/>
              <a:gd name="connsiteX158" fmla="*/ 345689 w 935662"/>
              <a:gd name="connsiteY158" fmla="*/ 1214420 h 2382167"/>
              <a:gd name="connsiteX159" fmla="*/ 371514 w 935662"/>
              <a:gd name="connsiteY159" fmla="*/ 1257047 h 2382167"/>
              <a:gd name="connsiteX160" fmla="*/ 348489 w 935662"/>
              <a:gd name="connsiteY160" fmla="*/ 1182683 h 2382167"/>
              <a:gd name="connsiteX161" fmla="*/ 341643 w 935662"/>
              <a:gd name="connsiteY161" fmla="*/ 1181125 h 2382167"/>
              <a:gd name="connsiteX162" fmla="*/ 262922 w 935662"/>
              <a:gd name="connsiteY162" fmla="*/ 1159967 h 2382167"/>
              <a:gd name="connsiteX163" fmla="*/ 200069 w 935662"/>
              <a:gd name="connsiteY163" fmla="*/ 1103960 h 2382167"/>
              <a:gd name="connsiteX164" fmla="*/ 185757 w 935662"/>
              <a:gd name="connsiteY164" fmla="*/ 1040486 h 2382167"/>
              <a:gd name="connsiteX165" fmla="*/ 252654 w 935662"/>
              <a:gd name="connsiteY165" fmla="*/ 1061644 h 2382167"/>
              <a:gd name="connsiteX166" fmla="*/ 308350 w 935662"/>
              <a:gd name="connsiteY166" fmla="*/ 1097427 h 2382167"/>
              <a:gd name="connsiteX167" fmla="*/ 335731 w 935662"/>
              <a:gd name="connsiteY167" fmla="*/ 1142544 h 2382167"/>
              <a:gd name="connsiteX168" fmla="*/ 333865 w 935662"/>
              <a:gd name="connsiteY168" fmla="*/ 1134142 h 2382167"/>
              <a:gd name="connsiteX169" fmla="*/ 320174 w 935662"/>
              <a:gd name="connsiteY169" fmla="*/ 1089025 h 2382167"/>
              <a:gd name="connsiteX170" fmla="*/ 294970 w 935662"/>
              <a:gd name="connsiteY170" fmla="*/ 1062889 h 2382167"/>
              <a:gd name="connsiteX171" fmla="*/ 229940 w 935662"/>
              <a:gd name="connsiteY171" fmla="*/ 1047021 h 2382167"/>
              <a:gd name="connsiteX172" fmla="*/ 163975 w 935662"/>
              <a:gd name="connsiteY172" fmla="*/ 987591 h 2382167"/>
              <a:gd name="connsiteX173" fmla="*/ 151219 w 935662"/>
              <a:gd name="connsiteY173" fmla="*/ 933450 h 2382167"/>
              <a:gd name="connsiteX174" fmla="*/ 151219 w 935662"/>
              <a:gd name="connsiteY174" fmla="*/ 924738 h 2382167"/>
              <a:gd name="connsiteX175" fmla="*/ 210961 w 935662"/>
              <a:gd name="connsiteY175" fmla="*/ 947141 h 2382167"/>
              <a:gd name="connsiteX176" fmla="*/ 278479 w 935662"/>
              <a:gd name="connsiteY176" fmla="*/ 991325 h 2382167"/>
              <a:gd name="connsiteX177" fmla="*/ 298392 w 935662"/>
              <a:gd name="connsiteY177" fmla="*/ 1021818 h 2382167"/>
              <a:gd name="connsiteX178" fmla="*/ 278479 w 935662"/>
              <a:gd name="connsiteY178" fmla="*/ 960520 h 2382167"/>
              <a:gd name="connsiteX179" fmla="*/ 272256 w 935662"/>
              <a:gd name="connsiteY179" fmla="*/ 955853 h 2382167"/>
              <a:gd name="connsiteX180" fmla="*/ 201937 w 935662"/>
              <a:gd name="connsiteY180" fmla="*/ 935940 h 2382167"/>
              <a:gd name="connsiteX181" fmla="*/ 125083 w 935662"/>
              <a:gd name="connsiteY181" fmla="*/ 865619 h 2382167"/>
              <a:gd name="connsiteX182" fmla="*/ 115436 w 935662"/>
              <a:gd name="connsiteY182" fmla="*/ 822682 h 2382167"/>
              <a:gd name="connsiteX183" fmla="*/ 114191 w 935662"/>
              <a:gd name="connsiteY183" fmla="*/ 810547 h 2382167"/>
              <a:gd name="connsiteX184" fmla="*/ 169266 w 935662"/>
              <a:gd name="connsiteY184" fmla="*/ 832950 h 2382167"/>
              <a:gd name="connsiteX185" fmla="*/ 242698 w 935662"/>
              <a:gd name="connsiteY185" fmla="*/ 878688 h 2382167"/>
              <a:gd name="connsiteX186" fmla="*/ 261677 w 935662"/>
              <a:gd name="connsiteY186" fmla="*/ 909181 h 2382167"/>
              <a:gd name="connsiteX187" fmla="*/ 243009 w 935662"/>
              <a:gd name="connsiteY187" fmla="*/ 854108 h 2382167"/>
              <a:gd name="connsiteX188" fmla="*/ 233675 w 935662"/>
              <a:gd name="connsiteY188" fmla="*/ 846951 h 2382167"/>
              <a:gd name="connsiteX189" fmla="*/ 174867 w 935662"/>
              <a:gd name="connsiteY189" fmla="*/ 823614 h 2382167"/>
              <a:gd name="connsiteX190" fmla="*/ 88055 w 935662"/>
              <a:gd name="connsiteY190" fmla="*/ 747694 h 2382167"/>
              <a:gd name="connsiteX191" fmla="*/ 77476 w 935662"/>
              <a:gd name="connsiteY191" fmla="*/ 702266 h 2382167"/>
              <a:gd name="connsiteX192" fmla="*/ 134106 w 935662"/>
              <a:gd name="connsiteY192" fmla="*/ 720313 h 2382167"/>
              <a:gd name="connsiteX193" fmla="*/ 219982 w 935662"/>
              <a:gd name="connsiteY193" fmla="*/ 795611 h 2382167"/>
              <a:gd name="connsiteX194" fmla="*/ 226829 w 935662"/>
              <a:gd name="connsiteY194" fmla="*/ 804946 h 2382167"/>
              <a:gd name="connsiteX195" fmla="*/ 207848 w 935662"/>
              <a:gd name="connsiteY195" fmla="*/ 750805 h 2382167"/>
              <a:gd name="connsiteX196" fmla="*/ 202248 w 935662"/>
              <a:gd name="connsiteY196" fmla="*/ 744893 h 2382167"/>
              <a:gd name="connsiteX197" fmla="*/ 191046 w 935662"/>
              <a:gd name="connsiteY197" fmla="*/ 737115 h 2382167"/>
              <a:gd name="connsiteX198" fmla="*/ 138773 w 935662"/>
              <a:gd name="connsiteY198" fmla="*/ 610166 h 2382167"/>
              <a:gd name="connsiteX199" fmla="*/ 148729 w 935662"/>
              <a:gd name="connsiteY199" fmla="*/ 563493 h 2382167"/>
              <a:gd name="connsiteX200" fmla="*/ 605187 w 935662"/>
              <a:gd name="connsiteY200" fmla="*/ 473881 h 2382167"/>
              <a:gd name="connsiteX201" fmla="*/ 612965 w 935662"/>
              <a:gd name="connsiteY201" fmla="*/ 485081 h 2382167"/>
              <a:gd name="connsiteX202" fmla="*/ 660261 w 935662"/>
              <a:gd name="connsiteY202" fmla="*/ 522109 h 2382167"/>
              <a:gd name="connsiteX203" fmla="*/ 751117 w 935662"/>
              <a:gd name="connsiteY203" fmla="*/ 632878 h 2382167"/>
              <a:gd name="connsiteX204" fmla="*/ 758585 w 935662"/>
              <a:gd name="connsiteY204" fmla="*/ 726536 h 2382167"/>
              <a:gd name="connsiteX205" fmla="*/ 758274 w 935662"/>
              <a:gd name="connsiteY205" fmla="*/ 735247 h 2382167"/>
              <a:gd name="connsiteX206" fmla="*/ 750806 w 935662"/>
              <a:gd name="connsiteY206" fmla="*/ 729024 h 2382167"/>
              <a:gd name="connsiteX207" fmla="*/ 687953 w 935662"/>
              <a:gd name="connsiteY207" fmla="*/ 685463 h 2382167"/>
              <a:gd name="connsiteX208" fmla="*/ 649372 w 935662"/>
              <a:gd name="connsiteY208" fmla="*/ 663994 h 2382167"/>
              <a:gd name="connsiteX209" fmla="*/ 598342 w 935662"/>
              <a:gd name="connsiteY209" fmla="*/ 584339 h 2382167"/>
              <a:gd name="connsiteX210" fmla="*/ 605187 w 935662"/>
              <a:gd name="connsiteY210" fmla="*/ 473881 h 2382167"/>
              <a:gd name="connsiteX211" fmla="*/ 927539 w 935662"/>
              <a:gd name="connsiteY211" fmla="*/ 469837 h 2382167"/>
              <a:gd name="connsiteX212" fmla="*/ 932829 w 935662"/>
              <a:gd name="connsiteY212" fmla="*/ 584030 h 2382167"/>
              <a:gd name="connsiteX213" fmla="*/ 890824 w 935662"/>
              <a:gd name="connsiteY213" fmla="*/ 650305 h 2382167"/>
              <a:gd name="connsiteX214" fmla="*/ 847573 w 935662"/>
              <a:gd name="connsiteY214" fmla="*/ 675820 h 2382167"/>
              <a:gd name="connsiteX215" fmla="*/ 780988 w 935662"/>
              <a:gd name="connsiteY215" fmla="*/ 722803 h 2382167"/>
              <a:gd name="connsiteX216" fmla="*/ 776942 w 935662"/>
              <a:gd name="connsiteY216" fmla="*/ 725914 h 2382167"/>
              <a:gd name="connsiteX217" fmla="*/ 773520 w 935662"/>
              <a:gd name="connsiteY217" fmla="*/ 725291 h 2382167"/>
              <a:gd name="connsiteX218" fmla="*/ 776942 w 935662"/>
              <a:gd name="connsiteY218" fmla="*/ 655594 h 2382167"/>
              <a:gd name="connsiteX219" fmla="*/ 789077 w 935662"/>
              <a:gd name="connsiteY219" fmla="*/ 599276 h 2382167"/>
              <a:gd name="connsiteX220" fmla="*/ 850374 w 935662"/>
              <a:gd name="connsiteY220" fmla="*/ 524911 h 2382167"/>
              <a:gd name="connsiteX221" fmla="*/ 924738 w 935662"/>
              <a:gd name="connsiteY221" fmla="*/ 470458 h 2382167"/>
              <a:gd name="connsiteX222" fmla="*/ 927539 w 935662"/>
              <a:gd name="connsiteY222" fmla="*/ 469837 h 2382167"/>
              <a:gd name="connsiteX223" fmla="*/ 606743 w 935662"/>
              <a:gd name="connsiteY223" fmla="*/ 311149 h 2382167"/>
              <a:gd name="connsiteX224" fmla="*/ 659328 w 935662"/>
              <a:gd name="connsiteY224" fmla="*/ 357200 h 2382167"/>
              <a:gd name="connsiteX225" fmla="*/ 671773 w 935662"/>
              <a:gd name="connsiteY225" fmla="*/ 362799 h 2382167"/>
              <a:gd name="connsiteX226" fmla="*/ 746761 w 935662"/>
              <a:gd name="connsiteY226" fmla="*/ 451167 h 2382167"/>
              <a:gd name="connsiteX227" fmla="*/ 759206 w 935662"/>
              <a:gd name="connsiteY227" fmla="*/ 556957 h 2382167"/>
              <a:gd name="connsiteX228" fmla="*/ 757961 w 935662"/>
              <a:gd name="connsiteY228" fmla="*/ 570337 h 2382167"/>
              <a:gd name="connsiteX229" fmla="*/ 751428 w 935662"/>
              <a:gd name="connsiteY229" fmla="*/ 565047 h 2382167"/>
              <a:gd name="connsiteX230" fmla="*/ 689820 w 935662"/>
              <a:gd name="connsiteY230" fmla="*/ 521798 h 2382167"/>
              <a:gd name="connsiteX231" fmla="*/ 651236 w 935662"/>
              <a:gd name="connsiteY231" fmla="*/ 500640 h 2382167"/>
              <a:gd name="connsiteX232" fmla="*/ 598654 w 935662"/>
              <a:gd name="connsiteY232" fmla="*/ 416629 h 2382167"/>
              <a:gd name="connsiteX233" fmla="*/ 604877 w 935662"/>
              <a:gd name="connsiteY233" fmla="*/ 314260 h 2382167"/>
              <a:gd name="connsiteX234" fmla="*/ 606743 w 935662"/>
              <a:gd name="connsiteY234" fmla="*/ 311149 h 2382167"/>
              <a:gd name="connsiteX235" fmla="*/ 930029 w 935662"/>
              <a:gd name="connsiteY235" fmla="*/ 304927 h 2382167"/>
              <a:gd name="connsiteX236" fmla="*/ 933140 w 935662"/>
              <a:gd name="connsiteY236" fmla="*/ 414140 h 2382167"/>
              <a:gd name="connsiteX237" fmla="*/ 894557 w 935662"/>
              <a:gd name="connsiteY237" fmla="*/ 484149 h 2382167"/>
              <a:gd name="connsiteX238" fmla="*/ 874333 w 935662"/>
              <a:gd name="connsiteY238" fmla="*/ 497216 h 2382167"/>
              <a:gd name="connsiteX239" fmla="*/ 776010 w 935662"/>
              <a:gd name="connsiteY239" fmla="*/ 563805 h 2382167"/>
              <a:gd name="connsiteX240" fmla="*/ 774141 w 935662"/>
              <a:gd name="connsiteY240" fmla="*/ 546379 h 2382167"/>
              <a:gd name="connsiteX241" fmla="*/ 791256 w 935662"/>
              <a:gd name="connsiteY241" fmla="*/ 427830 h 2382167"/>
              <a:gd name="connsiteX242" fmla="*/ 850685 w 935662"/>
              <a:gd name="connsiteY242" fmla="*/ 360933 h 2382167"/>
              <a:gd name="connsiteX243" fmla="*/ 924117 w 935662"/>
              <a:gd name="connsiteY243" fmla="*/ 307104 h 2382167"/>
              <a:gd name="connsiteX244" fmla="*/ 930029 w 935662"/>
              <a:gd name="connsiteY244" fmla="*/ 304927 h 2382167"/>
              <a:gd name="connsiteX245" fmla="*/ 602386 w 935662"/>
              <a:gd name="connsiteY245" fmla="*/ 148730 h 2382167"/>
              <a:gd name="connsiteX246" fmla="*/ 663062 w 935662"/>
              <a:gd name="connsiteY246" fmla="*/ 196337 h 2382167"/>
              <a:gd name="connsiteX247" fmla="*/ 750495 w 935662"/>
              <a:gd name="connsiteY247" fmla="*/ 343199 h 2382167"/>
              <a:gd name="connsiteX248" fmla="*/ 755473 w 935662"/>
              <a:gd name="connsiteY248" fmla="*/ 414762 h 2382167"/>
              <a:gd name="connsiteX249" fmla="*/ 751116 w 935662"/>
              <a:gd name="connsiteY249" fmla="*/ 415697 h 2382167"/>
              <a:gd name="connsiteX250" fmla="*/ 667418 w 935662"/>
              <a:gd name="connsiteY250" fmla="*/ 346621 h 2382167"/>
              <a:gd name="connsiteX251" fmla="*/ 596163 w 935662"/>
              <a:gd name="connsiteY251" fmla="*/ 229317 h 2382167"/>
              <a:gd name="connsiteX252" fmla="*/ 602386 w 935662"/>
              <a:gd name="connsiteY252" fmla="*/ 148730 h 2382167"/>
              <a:gd name="connsiteX253" fmla="*/ 925671 w 935662"/>
              <a:gd name="connsiteY253" fmla="*/ 140018 h 2382167"/>
              <a:gd name="connsiteX254" fmla="*/ 927539 w 935662"/>
              <a:gd name="connsiteY254" fmla="*/ 159309 h 2382167"/>
              <a:gd name="connsiteX255" fmla="*/ 931272 w 935662"/>
              <a:gd name="connsiteY255" fmla="*/ 221850 h 2382167"/>
              <a:gd name="connsiteX256" fmla="*/ 857840 w 935662"/>
              <a:gd name="connsiteY256" fmla="*/ 341020 h 2382167"/>
              <a:gd name="connsiteX257" fmla="*/ 794055 w 935662"/>
              <a:gd name="connsiteY257" fmla="*/ 385827 h 2382167"/>
              <a:gd name="connsiteX258" fmla="*/ 774452 w 935662"/>
              <a:gd name="connsiteY258" fmla="*/ 410718 h 2382167"/>
              <a:gd name="connsiteX259" fmla="*/ 801212 w 935662"/>
              <a:gd name="connsiteY259" fmla="*/ 259188 h 2382167"/>
              <a:gd name="connsiteX260" fmla="*/ 865308 w 935662"/>
              <a:gd name="connsiteY260" fmla="*/ 188868 h 2382167"/>
              <a:gd name="connsiteX261" fmla="*/ 925671 w 935662"/>
              <a:gd name="connsiteY261" fmla="*/ 140018 h 2382167"/>
              <a:gd name="connsiteX262" fmla="*/ 754851 w 935662"/>
              <a:gd name="connsiteY262" fmla="*/ 0 h 2382167"/>
              <a:gd name="connsiteX263" fmla="*/ 766053 w 935662"/>
              <a:gd name="connsiteY263" fmla="*/ 12135 h 2382167"/>
              <a:gd name="connsiteX264" fmla="*/ 820816 w 935662"/>
              <a:gd name="connsiteY264" fmla="*/ 107657 h 2382167"/>
              <a:gd name="connsiteX265" fmla="*/ 816459 w 935662"/>
              <a:gd name="connsiteY265" fmla="*/ 188557 h 2382167"/>
              <a:gd name="connsiteX266" fmla="*/ 765430 w 935662"/>
              <a:gd name="connsiteY266" fmla="*/ 271323 h 2382167"/>
              <a:gd name="connsiteX267" fmla="*/ 760763 w 935662"/>
              <a:gd name="connsiteY267" fmla="*/ 284080 h 2382167"/>
              <a:gd name="connsiteX268" fmla="*/ 764808 w 935662"/>
              <a:gd name="connsiteY268" fmla="*/ 971101 h 2382167"/>
              <a:gd name="connsiteX269" fmla="*/ 749873 w 935662"/>
              <a:gd name="connsiteY269" fmla="*/ 1387110 h 2382167"/>
              <a:gd name="connsiteX270" fmla="*/ 653105 w 935662"/>
              <a:gd name="connsiteY270" fmla="*/ 1961492 h 2382167"/>
              <a:gd name="connsiteX271" fmla="*/ 637235 w 935662"/>
              <a:gd name="connsiteY271" fmla="*/ 2047059 h 2382167"/>
              <a:gd name="connsiteX272" fmla="*/ 577806 w 935662"/>
              <a:gd name="connsiteY272" fmla="*/ 2214147 h 2382167"/>
              <a:gd name="connsiteX273" fmla="*/ 498773 w 935662"/>
              <a:gd name="connsiteY273" fmla="*/ 2372212 h 2382167"/>
              <a:gd name="connsiteX274" fmla="*/ 492239 w 935662"/>
              <a:gd name="connsiteY274" fmla="*/ 2382167 h 2382167"/>
              <a:gd name="connsiteX275" fmla="*/ 659639 w 935662"/>
              <a:gd name="connsiteY275" fmla="*/ 1748665 h 2382167"/>
              <a:gd name="connsiteX276" fmla="*/ 659328 w 935662"/>
              <a:gd name="connsiteY276" fmla="*/ 1840455 h 2382167"/>
              <a:gd name="connsiteX277" fmla="*/ 655906 w 935662"/>
              <a:gd name="connsiteY277" fmla="*/ 1932866 h 2382167"/>
              <a:gd name="connsiteX278" fmla="*/ 661816 w 935662"/>
              <a:gd name="connsiteY278" fmla="*/ 1912331 h 2382167"/>
              <a:gd name="connsiteX279" fmla="*/ 739915 w 935662"/>
              <a:gd name="connsiteY279" fmla="*/ 1458673 h 2382167"/>
              <a:gd name="connsiteX280" fmla="*/ 758586 w 935662"/>
              <a:gd name="connsiteY280" fmla="*/ 1076270 h 2382167"/>
              <a:gd name="connsiteX281" fmla="*/ 758586 w 935662"/>
              <a:gd name="connsiteY281" fmla="*/ 1058534 h 2382167"/>
              <a:gd name="connsiteX282" fmla="*/ 755785 w 935662"/>
              <a:gd name="connsiteY282" fmla="*/ 1067869 h 2382167"/>
              <a:gd name="connsiteX283" fmla="*/ 731826 w 935662"/>
              <a:gd name="connsiteY283" fmla="*/ 1047955 h 2382167"/>
              <a:gd name="connsiteX284" fmla="*/ 669907 w 935662"/>
              <a:gd name="connsiteY284" fmla="*/ 1010617 h 2382167"/>
              <a:gd name="connsiteX285" fmla="*/ 596164 w 935662"/>
              <a:gd name="connsiteY285" fmla="*/ 877445 h 2382167"/>
              <a:gd name="connsiteX286" fmla="*/ 602387 w 935662"/>
              <a:gd name="connsiteY286" fmla="*/ 810236 h 2382167"/>
              <a:gd name="connsiteX287" fmla="*/ 607365 w 935662"/>
              <a:gd name="connsiteY287" fmla="*/ 814281 h 2382167"/>
              <a:gd name="connsiteX288" fmla="*/ 671152 w 935662"/>
              <a:gd name="connsiteY288" fmla="*/ 861886 h 2382167"/>
              <a:gd name="connsiteX289" fmla="*/ 736493 w 935662"/>
              <a:gd name="connsiteY289" fmla="*/ 925050 h 2382167"/>
              <a:gd name="connsiteX290" fmla="*/ 752050 w 935662"/>
              <a:gd name="connsiteY290" fmla="*/ 981369 h 2382167"/>
              <a:gd name="connsiteX291" fmla="*/ 758896 w 935662"/>
              <a:gd name="connsiteY291" fmla="*/ 1026174 h 2382167"/>
              <a:gd name="connsiteX292" fmla="*/ 759829 w 935662"/>
              <a:gd name="connsiteY292" fmla="*/ 1017774 h 2382167"/>
              <a:gd name="connsiteX293" fmla="*/ 760141 w 935662"/>
              <a:gd name="connsiteY293" fmla="*/ 544824 h 2382167"/>
              <a:gd name="connsiteX294" fmla="*/ 756096 w 935662"/>
              <a:gd name="connsiteY294" fmla="*/ 283769 h 2382167"/>
              <a:gd name="connsiteX295" fmla="*/ 746762 w 935662"/>
              <a:gd name="connsiteY295" fmla="*/ 257009 h 2382167"/>
              <a:gd name="connsiteX296" fmla="*/ 709734 w 935662"/>
              <a:gd name="connsiteY296" fmla="*/ 197580 h 2382167"/>
              <a:gd name="connsiteX297" fmla="*/ 702889 w 935662"/>
              <a:gd name="connsiteY297" fmla="*/ 104858 h 2382167"/>
              <a:gd name="connsiteX298" fmla="*/ 752361 w 935662"/>
              <a:gd name="connsiteY298" fmla="*/ 4667 h 2382167"/>
              <a:gd name="connsiteX299" fmla="*/ 754851 w 935662"/>
              <a:gd name="connsiteY299" fmla="*/ 0 h 2382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935662" h="2382167">
                <a:moveTo>
                  <a:pt x="479172" y="1200107"/>
                </a:moveTo>
                <a:cubicBezTo>
                  <a:pt x="481040" y="1203219"/>
                  <a:pt x="482906" y="1204774"/>
                  <a:pt x="483528" y="1206953"/>
                </a:cubicBezTo>
                <a:cubicBezTo>
                  <a:pt x="490996" y="1227177"/>
                  <a:pt x="499709" y="1247091"/>
                  <a:pt x="505621" y="1267938"/>
                </a:cubicBezTo>
                <a:cubicBezTo>
                  <a:pt x="513089" y="1294074"/>
                  <a:pt x="507176" y="1317722"/>
                  <a:pt x="488506" y="1337946"/>
                </a:cubicBezTo>
                <a:cubicBezTo>
                  <a:pt x="478861" y="1348214"/>
                  <a:pt x="468281" y="1357549"/>
                  <a:pt x="459258" y="1367817"/>
                </a:cubicBezTo>
                <a:cubicBezTo>
                  <a:pt x="447434" y="1380886"/>
                  <a:pt x="437478" y="1394266"/>
                  <a:pt x="426586" y="1407956"/>
                </a:cubicBezTo>
                <a:cubicBezTo>
                  <a:pt x="417875" y="1387419"/>
                  <a:pt x="413518" y="1365951"/>
                  <a:pt x="411339" y="1343547"/>
                </a:cubicBezTo>
                <a:cubicBezTo>
                  <a:pt x="410718" y="1335769"/>
                  <a:pt x="411028" y="1328301"/>
                  <a:pt x="410718" y="1320523"/>
                </a:cubicBezTo>
                <a:cubicBezTo>
                  <a:pt x="409473" y="1292208"/>
                  <a:pt x="420052" y="1269183"/>
                  <a:pt x="441521" y="1251136"/>
                </a:cubicBezTo>
                <a:cubicBezTo>
                  <a:pt x="458013" y="1237446"/>
                  <a:pt x="471393" y="1221887"/>
                  <a:pt x="479172" y="1200107"/>
                </a:cubicBezTo>
                <a:close/>
                <a:moveTo>
                  <a:pt x="0" y="1198862"/>
                </a:moveTo>
                <a:cubicBezTo>
                  <a:pt x="14001" y="1210686"/>
                  <a:pt x="28004" y="1222198"/>
                  <a:pt x="42006" y="1234334"/>
                </a:cubicBezTo>
                <a:cubicBezTo>
                  <a:pt x="117926" y="1300608"/>
                  <a:pt x="187936" y="1372795"/>
                  <a:pt x="252032" y="1450894"/>
                </a:cubicBezTo>
                <a:cubicBezTo>
                  <a:pt x="347244" y="1566953"/>
                  <a:pt x="410719" y="1697637"/>
                  <a:pt x="439968" y="1844810"/>
                </a:cubicBezTo>
                <a:cubicBezTo>
                  <a:pt x="441213" y="1851656"/>
                  <a:pt x="443080" y="1858190"/>
                  <a:pt x="444325" y="1865036"/>
                </a:cubicBezTo>
                <a:cubicBezTo>
                  <a:pt x="444325" y="1865036"/>
                  <a:pt x="444325" y="1865347"/>
                  <a:pt x="444012" y="1865347"/>
                </a:cubicBezTo>
                <a:cubicBezTo>
                  <a:pt x="427834" y="1829564"/>
                  <a:pt x="412275" y="1793159"/>
                  <a:pt x="395473" y="1757687"/>
                </a:cubicBezTo>
                <a:cubicBezTo>
                  <a:pt x="357202" y="1675545"/>
                  <a:pt x="305862" y="1601180"/>
                  <a:pt x="251722" y="1529304"/>
                </a:cubicBezTo>
                <a:cubicBezTo>
                  <a:pt x="170511" y="1421334"/>
                  <a:pt x="87123" y="1314921"/>
                  <a:pt x="4356" y="1207575"/>
                </a:cubicBezTo>
                <a:cubicBezTo>
                  <a:pt x="2490" y="1205085"/>
                  <a:pt x="622" y="1202908"/>
                  <a:pt x="0" y="1198862"/>
                </a:cubicBezTo>
                <a:close/>
                <a:moveTo>
                  <a:pt x="440901" y="1077825"/>
                </a:moveTo>
                <a:cubicBezTo>
                  <a:pt x="454591" y="1107385"/>
                  <a:pt x="467971" y="1133521"/>
                  <a:pt x="471394" y="1163081"/>
                </a:cubicBezTo>
                <a:cubicBezTo>
                  <a:pt x="473573" y="1182060"/>
                  <a:pt x="467971" y="1199173"/>
                  <a:pt x="455836" y="1213797"/>
                </a:cubicBezTo>
                <a:cubicBezTo>
                  <a:pt x="448058" y="1223132"/>
                  <a:pt x="439034" y="1231533"/>
                  <a:pt x="431256" y="1240868"/>
                </a:cubicBezTo>
                <a:cubicBezTo>
                  <a:pt x="418497" y="1256424"/>
                  <a:pt x="406051" y="1272294"/>
                  <a:pt x="392671" y="1288785"/>
                </a:cubicBezTo>
                <a:cubicBezTo>
                  <a:pt x="379291" y="1255181"/>
                  <a:pt x="372758" y="1220020"/>
                  <a:pt x="376180" y="1183616"/>
                </a:cubicBezTo>
                <a:cubicBezTo>
                  <a:pt x="378046" y="1164324"/>
                  <a:pt x="387070" y="1148146"/>
                  <a:pt x="401073" y="1135388"/>
                </a:cubicBezTo>
                <a:cubicBezTo>
                  <a:pt x="417876" y="1119831"/>
                  <a:pt x="433744" y="1103961"/>
                  <a:pt x="440901" y="1077825"/>
                </a:cubicBezTo>
                <a:close/>
                <a:moveTo>
                  <a:pt x="925984" y="976078"/>
                </a:moveTo>
                <a:cubicBezTo>
                  <a:pt x="927540" y="991324"/>
                  <a:pt x="929717" y="1004393"/>
                  <a:pt x="930028" y="1017460"/>
                </a:cubicBezTo>
                <a:cubicBezTo>
                  <a:pt x="930651" y="1041419"/>
                  <a:pt x="931583" y="1065689"/>
                  <a:pt x="929406" y="1089648"/>
                </a:cubicBezTo>
                <a:cubicBezTo>
                  <a:pt x="926606" y="1119829"/>
                  <a:pt x="909804" y="1142856"/>
                  <a:pt x="883978" y="1159347"/>
                </a:cubicBezTo>
                <a:cubicBezTo>
                  <a:pt x="876821" y="1163701"/>
                  <a:pt x="869665" y="1168057"/>
                  <a:pt x="862197" y="1171792"/>
                </a:cubicBezTo>
                <a:cubicBezTo>
                  <a:pt x="829216" y="1187660"/>
                  <a:pt x="796856" y="1204774"/>
                  <a:pt x="768230" y="1232777"/>
                </a:cubicBezTo>
                <a:cubicBezTo>
                  <a:pt x="765429" y="1199484"/>
                  <a:pt x="768230" y="1169613"/>
                  <a:pt x="774453" y="1139744"/>
                </a:cubicBezTo>
                <a:cubicBezTo>
                  <a:pt x="775387" y="1136009"/>
                  <a:pt x="776319" y="1132277"/>
                  <a:pt x="777253" y="1128542"/>
                </a:cubicBezTo>
                <a:cubicBezTo>
                  <a:pt x="787522" y="1074712"/>
                  <a:pt x="818325" y="1038619"/>
                  <a:pt x="869977" y="1020884"/>
                </a:cubicBezTo>
                <a:cubicBezTo>
                  <a:pt x="888956" y="1014349"/>
                  <a:pt x="903270" y="1000348"/>
                  <a:pt x="916650" y="986036"/>
                </a:cubicBezTo>
                <a:cubicBezTo>
                  <a:pt x="919138" y="983235"/>
                  <a:pt x="921628" y="980435"/>
                  <a:pt x="925984" y="976078"/>
                </a:cubicBezTo>
                <a:close/>
                <a:moveTo>
                  <a:pt x="602076" y="975456"/>
                </a:moveTo>
                <a:cubicBezTo>
                  <a:pt x="606432" y="980745"/>
                  <a:pt x="608609" y="983545"/>
                  <a:pt x="611099" y="985725"/>
                </a:cubicBezTo>
                <a:cubicBezTo>
                  <a:pt x="625100" y="997859"/>
                  <a:pt x="637235" y="1014040"/>
                  <a:pt x="653415" y="1020573"/>
                </a:cubicBezTo>
                <a:cubicBezTo>
                  <a:pt x="712844" y="1044221"/>
                  <a:pt x="740849" y="1088715"/>
                  <a:pt x="748316" y="1149701"/>
                </a:cubicBezTo>
                <a:cubicBezTo>
                  <a:pt x="752049" y="1178326"/>
                  <a:pt x="755473" y="1206951"/>
                  <a:pt x="750183" y="1237756"/>
                </a:cubicBezTo>
                <a:cubicBezTo>
                  <a:pt x="724979" y="1211620"/>
                  <a:pt x="696353" y="1193574"/>
                  <a:pt x="666172" y="1177704"/>
                </a:cubicBezTo>
                <a:cubicBezTo>
                  <a:pt x="664616" y="1176770"/>
                  <a:pt x="663060" y="1175838"/>
                  <a:pt x="661505" y="1175214"/>
                </a:cubicBezTo>
                <a:cubicBezTo>
                  <a:pt x="609854" y="1150323"/>
                  <a:pt x="588075" y="1108939"/>
                  <a:pt x="593674" y="1052621"/>
                </a:cubicBezTo>
                <a:cubicBezTo>
                  <a:pt x="596164" y="1028041"/>
                  <a:pt x="598964" y="1003461"/>
                  <a:pt x="602076" y="975456"/>
                </a:cubicBezTo>
                <a:close/>
                <a:moveTo>
                  <a:pt x="406363" y="966743"/>
                </a:moveTo>
                <a:cubicBezTo>
                  <a:pt x="419432" y="992569"/>
                  <a:pt x="432501" y="1017772"/>
                  <a:pt x="436234" y="1046709"/>
                </a:cubicBezTo>
                <a:cubicBezTo>
                  <a:pt x="439035" y="1068801"/>
                  <a:pt x="431257" y="1088091"/>
                  <a:pt x="416632" y="1104271"/>
                </a:cubicBezTo>
                <a:cubicBezTo>
                  <a:pt x="405120" y="1117340"/>
                  <a:pt x="392672" y="1129475"/>
                  <a:pt x="381471" y="1142855"/>
                </a:cubicBezTo>
                <a:cubicBezTo>
                  <a:pt x="373382" y="1152811"/>
                  <a:pt x="366536" y="1163702"/>
                  <a:pt x="358757" y="1174903"/>
                </a:cubicBezTo>
                <a:cubicBezTo>
                  <a:pt x="349423" y="1154679"/>
                  <a:pt x="344755" y="1133208"/>
                  <a:pt x="341955" y="1111428"/>
                </a:cubicBezTo>
                <a:cubicBezTo>
                  <a:pt x="341021" y="1104271"/>
                  <a:pt x="340710" y="1096804"/>
                  <a:pt x="340399" y="1089647"/>
                </a:cubicBezTo>
                <a:cubicBezTo>
                  <a:pt x="338533" y="1060399"/>
                  <a:pt x="348178" y="1035819"/>
                  <a:pt x="370271" y="1016838"/>
                </a:cubicBezTo>
                <a:cubicBezTo>
                  <a:pt x="386139" y="1003148"/>
                  <a:pt x="398584" y="987280"/>
                  <a:pt x="406363" y="966743"/>
                </a:cubicBezTo>
                <a:close/>
                <a:moveTo>
                  <a:pt x="371203" y="848818"/>
                </a:moveTo>
                <a:cubicBezTo>
                  <a:pt x="379604" y="870287"/>
                  <a:pt x="387695" y="889890"/>
                  <a:pt x="394850" y="909803"/>
                </a:cubicBezTo>
                <a:cubicBezTo>
                  <a:pt x="406364" y="941853"/>
                  <a:pt x="399519" y="969544"/>
                  <a:pt x="376492" y="994748"/>
                </a:cubicBezTo>
                <a:cubicBezTo>
                  <a:pt x="357513" y="1015283"/>
                  <a:pt x="339465" y="1037064"/>
                  <a:pt x="319863" y="1059778"/>
                </a:cubicBezTo>
                <a:cubicBezTo>
                  <a:pt x="315506" y="1042042"/>
                  <a:pt x="310839" y="1023374"/>
                  <a:pt x="306483" y="1004704"/>
                </a:cubicBezTo>
                <a:cubicBezTo>
                  <a:pt x="304927" y="998170"/>
                  <a:pt x="304927" y="991637"/>
                  <a:pt x="304303" y="985101"/>
                </a:cubicBezTo>
                <a:cubicBezTo>
                  <a:pt x="299949" y="949008"/>
                  <a:pt x="312395" y="920071"/>
                  <a:pt x="339776" y="895802"/>
                </a:cubicBezTo>
                <a:cubicBezTo>
                  <a:pt x="350356" y="886467"/>
                  <a:pt x="357200" y="872777"/>
                  <a:pt x="365291" y="860642"/>
                </a:cubicBezTo>
                <a:cubicBezTo>
                  <a:pt x="367469" y="857531"/>
                  <a:pt x="368714" y="853796"/>
                  <a:pt x="371203" y="848818"/>
                </a:cubicBezTo>
                <a:close/>
                <a:moveTo>
                  <a:pt x="925670" y="804322"/>
                </a:moveTo>
                <a:cubicBezTo>
                  <a:pt x="927226" y="815835"/>
                  <a:pt x="929405" y="827036"/>
                  <a:pt x="930027" y="838549"/>
                </a:cubicBezTo>
                <a:cubicBezTo>
                  <a:pt x="931271" y="863751"/>
                  <a:pt x="933138" y="888955"/>
                  <a:pt x="931582" y="913848"/>
                </a:cubicBezTo>
                <a:cubicBezTo>
                  <a:pt x="929716" y="944651"/>
                  <a:pt x="913535" y="968299"/>
                  <a:pt x="888021" y="985722"/>
                </a:cubicBezTo>
                <a:cubicBezTo>
                  <a:pt x="882732" y="989146"/>
                  <a:pt x="877442" y="992568"/>
                  <a:pt x="871843" y="995680"/>
                </a:cubicBezTo>
                <a:cubicBezTo>
                  <a:pt x="837926" y="1014348"/>
                  <a:pt x="803389" y="1031773"/>
                  <a:pt x="774141" y="1062576"/>
                </a:cubicBezTo>
                <a:cubicBezTo>
                  <a:pt x="769474" y="1008747"/>
                  <a:pt x="776008" y="959586"/>
                  <a:pt x="795610" y="912603"/>
                </a:cubicBezTo>
                <a:cubicBezTo>
                  <a:pt x="806500" y="886465"/>
                  <a:pt x="827037" y="868731"/>
                  <a:pt x="852240" y="857528"/>
                </a:cubicBezTo>
                <a:cubicBezTo>
                  <a:pt x="880243" y="845083"/>
                  <a:pt x="905446" y="829837"/>
                  <a:pt x="925670" y="804322"/>
                </a:cubicBezTo>
                <a:close/>
                <a:moveTo>
                  <a:pt x="334798" y="734625"/>
                </a:moveTo>
                <a:cubicBezTo>
                  <a:pt x="344134" y="759518"/>
                  <a:pt x="353158" y="781609"/>
                  <a:pt x="360625" y="804323"/>
                </a:cubicBezTo>
                <a:cubicBezTo>
                  <a:pt x="369336" y="831704"/>
                  <a:pt x="362181" y="855973"/>
                  <a:pt x="343511" y="877131"/>
                </a:cubicBezTo>
                <a:cubicBezTo>
                  <a:pt x="330130" y="892067"/>
                  <a:pt x="316129" y="907002"/>
                  <a:pt x="303060" y="922248"/>
                </a:cubicBezTo>
                <a:cubicBezTo>
                  <a:pt x="296837" y="929716"/>
                  <a:pt x="292170" y="938429"/>
                  <a:pt x="286257" y="947452"/>
                </a:cubicBezTo>
                <a:cubicBezTo>
                  <a:pt x="275678" y="924738"/>
                  <a:pt x="271634" y="901403"/>
                  <a:pt x="268521" y="877755"/>
                </a:cubicBezTo>
                <a:cubicBezTo>
                  <a:pt x="262922" y="837305"/>
                  <a:pt x="275367" y="804633"/>
                  <a:pt x="307416" y="778497"/>
                </a:cubicBezTo>
                <a:cubicBezTo>
                  <a:pt x="316750" y="771030"/>
                  <a:pt x="322041" y="758584"/>
                  <a:pt x="328886" y="748005"/>
                </a:cubicBezTo>
                <a:cubicBezTo>
                  <a:pt x="331065" y="744894"/>
                  <a:pt x="332310" y="740848"/>
                  <a:pt x="334798" y="734625"/>
                </a:cubicBezTo>
                <a:close/>
                <a:moveTo>
                  <a:pt x="350355" y="650927"/>
                </a:moveTo>
                <a:cubicBezTo>
                  <a:pt x="368402" y="679553"/>
                  <a:pt x="386759" y="708179"/>
                  <a:pt x="403872" y="737116"/>
                </a:cubicBezTo>
                <a:cubicBezTo>
                  <a:pt x="486327" y="875267"/>
                  <a:pt x="556337" y="1019019"/>
                  <a:pt x="607677" y="1171793"/>
                </a:cubicBezTo>
                <a:cubicBezTo>
                  <a:pt x="656216" y="1315546"/>
                  <a:pt x="677995" y="1462719"/>
                  <a:pt x="667105" y="1614562"/>
                </a:cubicBezTo>
                <a:cubicBezTo>
                  <a:pt x="664616" y="1648165"/>
                  <a:pt x="662749" y="1681458"/>
                  <a:pt x="660261" y="1715062"/>
                </a:cubicBezTo>
                <a:cubicBezTo>
                  <a:pt x="659949" y="1717241"/>
                  <a:pt x="659016" y="1720042"/>
                  <a:pt x="658082" y="1725330"/>
                </a:cubicBezTo>
                <a:cubicBezTo>
                  <a:pt x="655592" y="1696083"/>
                  <a:pt x="653104" y="1669634"/>
                  <a:pt x="650925" y="1643498"/>
                </a:cubicBezTo>
                <a:cubicBezTo>
                  <a:pt x="640346" y="1521838"/>
                  <a:pt x="612965" y="1403601"/>
                  <a:pt x="576250" y="1287231"/>
                </a:cubicBezTo>
                <a:cubicBezTo>
                  <a:pt x="510907" y="1078760"/>
                  <a:pt x="434366" y="874644"/>
                  <a:pt x="355333" y="671151"/>
                </a:cubicBezTo>
                <a:cubicBezTo>
                  <a:pt x="352845" y="664929"/>
                  <a:pt x="350666" y="658395"/>
                  <a:pt x="350355" y="650927"/>
                </a:cubicBezTo>
                <a:close/>
                <a:moveTo>
                  <a:pt x="605500" y="643770"/>
                </a:moveTo>
                <a:cubicBezTo>
                  <a:pt x="608611" y="647192"/>
                  <a:pt x="611412" y="650304"/>
                  <a:pt x="614523" y="653728"/>
                </a:cubicBezTo>
                <a:cubicBezTo>
                  <a:pt x="628213" y="669285"/>
                  <a:pt x="644392" y="681730"/>
                  <a:pt x="663684" y="690132"/>
                </a:cubicBezTo>
                <a:cubicBezTo>
                  <a:pt x="677998" y="696355"/>
                  <a:pt x="691688" y="704444"/>
                  <a:pt x="704444" y="713468"/>
                </a:cubicBezTo>
                <a:cubicBezTo>
                  <a:pt x="724047" y="727469"/>
                  <a:pt x="735560" y="748005"/>
                  <a:pt x="742405" y="771030"/>
                </a:cubicBezTo>
                <a:cubicBezTo>
                  <a:pt x="754541" y="810548"/>
                  <a:pt x="760764" y="850685"/>
                  <a:pt x="757653" y="892069"/>
                </a:cubicBezTo>
                <a:cubicBezTo>
                  <a:pt x="757340" y="894246"/>
                  <a:pt x="757029" y="896736"/>
                  <a:pt x="756718" y="900469"/>
                </a:cubicBezTo>
                <a:cubicBezTo>
                  <a:pt x="754229" y="898292"/>
                  <a:pt x="752673" y="897047"/>
                  <a:pt x="751117" y="895802"/>
                </a:cubicBezTo>
                <a:cubicBezTo>
                  <a:pt x="730270" y="881177"/>
                  <a:pt x="709735" y="866242"/>
                  <a:pt x="688887" y="851930"/>
                </a:cubicBezTo>
                <a:cubicBezTo>
                  <a:pt x="682041" y="847263"/>
                  <a:pt x="674263" y="843841"/>
                  <a:pt x="666795" y="840106"/>
                </a:cubicBezTo>
                <a:cubicBezTo>
                  <a:pt x="612033" y="814902"/>
                  <a:pt x="591496" y="771343"/>
                  <a:pt x="596787" y="713157"/>
                </a:cubicBezTo>
                <a:cubicBezTo>
                  <a:pt x="598964" y="690132"/>
                  <a:pt x="600832" y="667418"/>
                  <a:pt x="603010" y="644392"/>
                </a:cubicBezTo>
                <a:cubicBezTo>
                  <a:pt x="603631" y="644081"/>
                  <a:pt x="604565" y="644081"/>
                  <a:pt x="605500" y="643770"/>
                </a:cubicBezTo>
                <a:close/>
                <a:moveTo>
                  <a:pt x="926604" y="634746"/>
                </a:moveTo>
                <a:cubicBezTo>
                  <a:pt x="927849" y="638792"/>
                  <a:pt x="928782" y="640969"/>
                  <a:pt x="929094" y="643148"/>
                </a:cubicBezTo>
                <a:cubicBezTo>
                  <a:pt x="931271" y="672085"/>
                  <a:pt x="934694" y="700711"/>
                  <a:pt x="935628" y="729647"/>
                </a:cubicBezTo>
                <a:cubicBezTo>
                  <a:pt x="936562" y="770718"/>
                  <a:pt x="918515" y="802145"/>
                  <a:pt x="882732" y="823303"/>
                </a:cubicBezTo>
                <a:cubicBezTo>
                  <a:pt x="874331" y="828281"/>
                  <a:pt x="865931" y="832948"/>
                  <a:pt x="857218" y="837615"/>
                </a:cubicBezTo>
                <a:cubicBezTo>
                  <a:pt x="828592" y="852550"/>
                  <a:pt x="801522" y="869665"/>
                  <a:pt x="776942" y="894245"/>
                </a:cubicBezTo>
                <a:cubicBezTo>
                  <a:pt x="772896" y="848507"/>
                  <a:pt x="778185" y="806812"/>
                  <a:pt x="790321" y="765430"/>
                </a:cubicBezTo>
                <a:cubicBezTo>
                  <a:pt x="800277" y="731203"/>
                  <a:pt x="820814" y="705688"/>
                  <a:pt x="852862" y="690753"/>
                </a:cubicBezTo>
                <a:cubicBezTo>
                  <a:pt x="881177" y="677684"/>
                  <a:pt x="907623" y="663061"/>
                  <a:pt x="926604" y="634746"/>
                </a:cubicBezTo>
                <a:close/>
                <a:moveTo>
                  <a:pt x="299016" y="626345"/>
                </a:moveTo>
                <a:cubicBezTo>
                  <a:pt x="311462" y="657772"/>
                  <a:pt x="329198" y="687643"/>
                  <a:pt x="324220" y="723736"/>
                </a:cubicBezTo>
                <a:cubicBezTo>
                  <a:pt x="321109" y="744271"/>
                  <a:pt x="311772" y="761696"/>
                  <a:pt x="296839" y="775387"/>
                </a:cubicBezTo>
                <a:cubicBezTo>
                  <a:pt x="276302" y="793744"/>
                  <a:pt x="260745" y="814591"/>
                  <a:pt x="252964" y="842907"/>
                </a:cubicBezTo>
                <a:cubicBezTo>
                  <a:pt x="226206" y="777875"/>
                  <a:pt x="227762" y="709111"/>
                  <a:pt x="275368" y="660572"/>
                </a:cubicBezTo>
                <a:cubicBezTo>
                  <a:pt x="284702" y="651238"/>
                  <a:pt x="290614" y="638480"/>
                  <a:pt x="299016" y="626345"/>
                </a:cubicBezTo>
                <a:close/>
                <a:moveTo>
                  <a:pt x="148729" y="563493"/>
                </a:moveTo>
                <a:cubicBezTo>
                  <a:pt x="170511" y="575628"/>
                  <a:pt x="188558" y="589318"/>
                  <a:pt x="204425" y="606431"/>
                </a:cubicBezTo>
                <a:cubicBezTo>
                  <a:pt x="229318" y="633190"/>
                  <a:pt x="238342" y="663683"/>
                  <a:pt x="229318" y="699155"/>
                </a:cubicBezTo>
                <a:cubicBezTo>
                  <a:pt x="225584" y="713779"/>
                  <a:pt x="221851" y="728402"/>
                  <a:pt x="216871" y="742405"/>
                </a:cubicBezTo>
                <a:cubicBezTo>
                  <a:pt x="214383" y="749873"/>
                  <a:pt x="214072" y="755783"/>
                  <a:pt x="216560" y="763251"/>
                </a:cubicBezTo>
                <a:cubicBezTo>
                  <a:pt x="296215" y="995992"/>
                  <a:pt x="372136" y="1229666"/>
                  <a:pt x="434367" y="1467695"/>
                </a:cubicBezTo>
                <a:cubicBezTo>
                  <a:pt x="459258" y="1562908"/>
                  <a:pt x="481661" y="1659052"/>
                  <a:pt x="493485" y="1757065"/>
                </a:cubicBezTo>
                <a:cubicBezTo>
                  <a:pt x="506555" y="1866901"/>
                  <a:pt x="509353" y="1977359"/>
                  <a:pt x="504375" y="2087817"/>
                </a:cubicBezTo>
                <a:cubicBezTo>
                  <a:pt x="503441" y="2105553"/>
                  <a:pt x="503441" y="2123599"/>
                  <a:pt x="503754" y="2141335"/>
                </a:cubicBezTo>
                <a:cubicBezTo>
                  <a:pt x="504686" y="2180851"/>
                  <a:pt x="500642" y="2219435"/>
                  <a:pt x="489751" y="2257395"/>
                </a:cubicBezTo>
                <a:cubicBezTo>
                  <a:pt x="489129" y="2258950"/>
                  <a:pt x="489129" y="2260817"/>
                  <a:pt x="488195" y="2262372"/>
                </a:cubicBezTo>
                <a:cubicBezTo>
                  <a:pt x="486639" y="2264862"/>
                  <a:pt x="485084" y="2267352"/>
                  <a:pt x="482283" y="2269529"/>
                </a:cubicBezTo>
                <a:cubicBezTo>
                  <a:pt x="485394" y="2142580"/>
                  <a:pt x="475128" y="2016875"/>
                  <a:pt x="453036" y="1891794"/>
                </a:cubicBezTo>
                <a:cubicBezTo>
                  <a:pt x="459258" y="1911707"/>
                  <a:pt x="466105" y="1931310"/>
                  <a:pt x="472017" y="1951223"/>
                </a:cubicBezTo>
                <a:cubicBezTo>
                  <a:pt x="477929" y="1971447"/>
                  <a:pt x="483217" y="1991673"/>
                  <a:pt x="487573" y="2012207"/>
                </a:cubicBezTo>
                <a:cubicBezTo>
                  <a:pt x="492241" y="2032744"/>
                  <a:pt x="495663" y="2053902"/>
                  <a:pt x="499398" y="2074750"/>
                </a:cubicBezTo>
                <a:cubicBezTo>
                  <a:pt x="500330" y="2074750"/>
                  <a:pt x="501575" y="2074750"/>
                  <a:pt x="502509" y="2074750"/>
                </a:cubicBezTo>
                <a:cubicBezTo>
                  <a:pt x="502509" y="2043945"/>
                  <a:pt x="502509" y="2012831"/>
                  <a:pt x="502509" y="1982026"/>
                </a:cubicBezTo>
                <a:cubicBezTo>
                  <a:pt x="503441" y="1810894"/>
                  <a:pt x="477929" y="1643495"/>
                  <a:pt x="433122" y="1478897"/>
                </a:cubicBezTo>
                <a:cubicBezTo>
                  <a:pt x="428455" y="1461785"/>
                  <a:pt x="424410" y="1444359"/>
                  <a:pt x="419121" y="1427247"/>
                </a:cubicBezTo>
                <a:cubicBezTo>
                  <a:pt x="417565" y="1422267"/>
                  <a:pt x="413209" y="1416355"/>
                  <a:pt x="408542" y="1414799"/>
                </a:cubicBezTo>
                <a:cubicBezTo>
                  <a:pt x="386760" y="1407332"/>
                  <a:pt x="364980" y="1398932"/>
                  <a:pt x="342577" y="1394886"/>
                </a:cubicBezTo>
                <a:cubicBezTo>
                  <a:pt x="301193" y="1387418"/>
                  <a:pt x="276302" y="1364705"/>
                  <a:pt x="267900" y="1323633"/>
                </a:cubicBezTo>
                <a:cubicBezTo>
                  <a:pt x="264478" y="1306208"/>
                  <a:pt x="260745" y="1288784"/>
                  <a:pt x="256699" y="1269493"/>
                </a:cubicBezTo>
                <a:cubicBezTo>
                  <a:pt x="261988" y="1272604"/>
                  <a:pt x="265099" y="1275094"/>
                  <a:pt x="268523" y="1276650"/>
                </a:cubicBezTo>
                <a:cubicBezTo>
                  <a:pt x="280969" y="1281628"/>
                  <a:pt x="293415" y="1288784"/>
                  <a:pt x="306484" y="1290029"/>
                </a:cubicBezTo>
                <a:cubicBezTo>
                  <a:pt x="346934" y="1294073"/>
                  <a:pt x="374625" y="1314610"/>
                  <a:pt x="392051" y="1350703"/>
                </a:cubicBezTo>
                <a:cubicBezTo>
                  <a:pt x="394849" y="1356305"/>
                  <a:pt x="397650" y="1361904"/>
                  <a:pt x="402006" y="1367194"/>
                </a:cubicBezTo>
                <a:cubicBezTo>
                  <a:pt x="401696" y="1365328"/>
                  <a:pt x="401696" y="1363149"/>
                  <a:pt x="401385" y="1361282"/>
                </a:cubicBezTo>
                <a:cubicBezTo>
                  <a:pt x="396718" y="1344791"/>
                  <a:pt x="391427" y="1328611"/>
                  <a:pt x="387694" y="1311809"/>
                </a:cubicBezTo>
                <a:cubicBezTo>
                  <a:pt x="385515" y="1302475"/>
                  <a:pt x="380848" y="1296874"/>
                  <a:pt x="371825" y="1294386"/>
                </a:cubicBezTo>
                <a:cubicBezTo>
                  <a:pt x="350356" y="1288474"/>
                  <a:pt x="328887" y="1281317"/>
                  <a:pt x="307105" y="1277582"/>
                </a:cubicBezTo>
                <a:cubicBezTo>
                  <a:pt x="268211" y="1271048"/>
                  <a:pt x="243320" y="1250824"/>
                  <a:pt x="233985" y="1212552"/>
                </a:cubicBezTo>
                <a:cubicBezTo>
                  <a:pt x="229629" y="1194194"/>
                  <a:pt x="225273" y="1176148"/>
                  <a:pt x="220917" y="1157790"/>
                </a:cubicBezTo>
                <a:cubicBezTo>
                  <a:pt x="221851" y="1156856"/>
                  <a:pt x="222783" y="1156545"/>
                  <a:pt x="223717" y="1155924"/>
                </a:cubicBezTo>
                <a:cubicBezTo>
                  <a:pt x="242386" y="1169925"/>
                  <a:pt x="263856" y="1174281"/>
                  <a:pt x="286570" y="1177082"/>
                </a:cubicBezTo>
                <a:cubicBezTo>
                  <a:pt x="311772" y="1180193"/>
                  <a:pt x="331998" y="1192949"/>
                  <a:pt x="345689" y="1214420"/>
                </a:cubicBezTo>
                <a:cubicBezTo>
                  <a:pt x="354089" y="1227487"/>
                  <a:pt x="361869" y="1241178"/>
                  <a:pt x="371514" y="1257047"/>
                </a:cubicBezTo>
                <a:cubicBezTo>
                  <a:pt x="363425" y="1230599"/>
                  <a:pt x="356268" y="1206640"/>
                  <a:pt x="348489" y="1182683"/>
                </a:cubicBezTo>
                <a:cubicBezTo>
                  <a:pt x="348179" y="1181438"/>
                  <a:pt x="344133" y="1181749"/>
                  <a:pt x="341643" y="1181125"/>
                </a:cubicBezTo>
                <a:cubicBezTo>
                  <a:pt x="315507" y="1173970"/>
                  <a:pt x="289371" y="1165879"/>
                  <a:pt x="262922" y="1159967"/>
                </a:cubicBezTo>
                <a:cubicBezTo>
                  <a:pt x="230874" y="1153123"/>
                  <a:pt x="209092" y="1135387"/>
                  <a:pt x="200069" y="1103960"/>
                </a:cubicBezTo>
                <a:cubicBezTo>
                  <a:pt x="194157" y="1083426"/>
                  <a:pt x="189490" y="1062268"/>
                  <a:pt x="185757" y="1040486"/>
                </a:cubicBezTo>
                <a:cubicBezTo>
                  <a:pt x="206292" y="1055111"/>
                  <a:pt x="229318" y="1058222"/>
                  <a:pt x="252654" y="1061644"/>
                </a:cubicBezTo>
                <a:cubicBezTo>
                  <a:pt x="276302" y="1065068"/>
                  <a:pt x="295281" y="1077203"/>
                  <a:pt x="308350" y="1097427"/>
                </a:cubicBezTo>
                <a:cubicBezTo>
                  <a:pt x="317684" y="1111739"/>
                  <a:pt x="326086" y="1126674"/>
                  <a:pt x="335731" y="1142544"/>
                </a:cubicBezTo>
                <a:cubicBezTo>
                  <a:pt x="334799" y="1138809"/>
                  <a:pt x="334486" y="1136632"/>
                  <a:pt x="333865" y="1134142"/>
                </a:cubicBezTo>
                <a:cubicBezTo>
                  <a:pt x="329198" y="1119207"/>
                  <a:pt x="323286" y="1104273"/>
                  <a:pt x="320174" y="1089025"/>
                </a:cubicBezTo>
                <a:cubicBezTo>
                  <a:pt x="317063" y="1074090"/>
                  <a:pt x="308972" y="1066311"/>
                  <a:pt x="294970" y="1062889"/>
                </a:cubicBezTo>
                <a:cubicBezTo>
                  <a:pt x="273191" y="1057600"/>
                  <a:pt x="251722" y="1051065"/>
                  <a:pt x="229940" y="1047021"/>
                </a:cubicBezTo>
                <a:cubicBezTo>
                  <a:pt x="195402" y="1040486"/>
                  <a:pt x="173311" y="1021194"/>
                  <a:pt x="163975" y="987591"/>
                </a:cubicBezTo>
                <a:cubicBezTo>
                  <a:pt x="158998" y="969855"/>
                  <a:pt x="155265" y="951497"/>
                  <a:pt x="151219" y="933450"/>
                </a:cubicBezTo>
                <a:cubicBezTo>
                  <a:pt x="150596" y="931273"/>
                  <a:pt x="151219" y="928783"/>
                  <a:pt x="151219" y="924738"/>
                </a:cubicBezTo>
                <a:cubicBezTo>
                  <a:pt x="169266" y="940296"/>
                  <a:pt x="189490" y="944963"/>
                  <a:pt x="210961" y="947141"/>
                </a:cubicBezTo>
                <a:cubicBezTo>
                  <a:pt x="240830" y="950252"/>
                  <a:pt x="263233" y="965498"/>
                  <a:pt x="278479" y="991325"/>
                </a:cubicBezTo>
                <a:cubicBezTo>
                  <a:pt x="284702" y="1001592"/>
                  <a:pt x="290614" y="1012171"/>
                  <a:pt x="298392" y="1021818"/>
                </a:cubicBezTo>
                <a:cubicBezTo>
                  <a:pt x="291859" y="1001281"/>
                  <a:pt x="285325" y="980746"/>
                  <a:pt x="278479" y="960520"/>
                </a:cubicBezTo>
                <a:cubicBezTo>
                  <a:pt x="277858" y="958654"/>
                  <a:pt x="274746" y="956787"/>
                  <a:pt x="272256" y="955853"/>
                </a:cubicBezTo>
                <a:cubicBezTo>
                  <a:pt x="248921" y="949009"/>
                  <a:pt x="225894" y="939673"/>
                  <a:pt x="201937" y="935940"/>
                </a:cubicBezTo>
                <a:cubicBezTo>
                  <a:pt x="159932" y="929094"/>
                  <a:pt x="134106" y="907003"/>
                  <a:pt x="125083" y="865619"/>
                </a:cubicBezTo>
                <a:cubicBezTo>
                  <a:pt x="121972" y="851307"/>
                  <a:pt x="118548" y="836994"/>
                  <a:pt x="115436" y="822682"/>
                </a:cubicBezTo>
                <a:cubicBezTo>
                  <a:pt x="114815" y="819570"/>
                  <a:pt x="114815" y="816146"/>
                  <a:pt x="114191" y="810547"/>
                </a:cubicBezTo>
                <a:cubicBezTo>
                  <a:pt x="131306" y="825482"/>
                  <a:pt x="149040" y="831394"/>
                  <a:pt x="169266" y="832950"/>
                </a:cubicBezTo>
                <a:cubicBezTo>
                  <a:pt x="201314" y="835751"/>
                  <a:pt x="226207" y="850373"/>
                  <a:pt x="242698" y="878688"/>
                </a:cubicBezTo>
                <a:cubicBezTo>
                  <a:pt x="248608" y="888957"/>
                  <a:pt x="254520" y="899225"/>
                  <a:pt x="261677" y="909181"/>
                </a:cubicBezTo>
                <a:cubicBezTo>
                  <a:pt x="255455" y="890823"/>
                  <a:pt x="249853" y="872155"/>
                  <a:pt x="243009" y="854108"/>
                </a:cubicBezTo>
                <a:cubicBezTo>
                  <a:pt x="241764" y="850997"/>
                  <a:pt x="236786" y="849441"/>
                  <a:pt x="233675" y="846951"/>
                </a:cubicBezTo>
                <a:cubicBezTo>
                  <a:pt x="215939" y="834193"/>
                  <a:pt x="196647" y="826104"/>
                  <a:pt x="174867" y="823614"/>
                </a:cubicBezTo>
                <a:cubicBezTo>
                  <a:pt x="128816" y="818325"/>
                  <a:pt x="99568" y="793122"/>
                  <a:pt x="88055" y="747694"/>
                </a:cubicBezTo>
                <a:cubicBezTo>
                  <a:pt x="84322" y="732137"/>
                  <a:pt x="80898" y="716578"/>
                  <a:pt x="77476" y="702266"/>
                </a:cubicBezTo>
                <a:cubicBezTo>
                  <a:pt x="96457" y="708489"/>
                  <a:pt x="115125" y="714401"/>
                  <a:pt x="134106" y="720313"/>
                </a:cubicBezTo>
                <a:cubicBezTo>
                  <a:pt x="173933" y="732759"/>
                  <a:pt x="201003" y="759518"/>
                  <a:pt x="219982" y="795611"/>
                </a:cubicBezTo>
                <a:cubicBezTo>
                  <a:pt x="221851" y="799034"/>
                  <a:pt x="223406" y="802145"/>
                  <a:pt x="226829" y="804946"/>
                </a:cubicBezTo>
                <a:cubicBezTo>
                  <a:pt x="220606" y="786899"/>
                  <a:pt x="214383" y="768852"/>
                  <a:pt x="207848" y="750805"/>
                </a:cubicBezTo>
                <a:cubicBezTo>
                  <a:pt x="206915" y="748628"/>
                  <a:pt x="204425" y="746762"/>
                  <a:pt x="202248" y="744893"/>
                </a:cubicBezTo>
                <a:cubicBezTo>
                  <a:pt x="198513" y="742093"/>
                  <a:pt x="194780" y="739605"/>
                  <a:pt x="191046" y="737115"/>
                </a:cubicBezTo>
                <a:cubicBezTo>
                  <a:pt x="145618" y="706312"/>
                  <a:pt x="127571" y="664306"/>
                  <a:pt x="138773" y="610166"/>
                </a:cubicBezTo>
                <a:cubicBezTo>
                  <a:pt x="141885" y="594920"/>
                  <a:pt x="145307" y="579674"/>
                  <a:pt x="148729" y="563493"/>
                </a:cubicBezTo>
                <a:close/>
                <a:moveTo>
                  <a:pt x="605187" y="473881"/>
                </a:moveTo>
                <a:cubicBezTo>
                  <a:pt x="608922" y="479171"/>
                  <a:pt x="610477" y="482283"/>
                  <a:pt x="612965" y="485081"/>
                </a:cubicBezTo>
                <a:cubicBezTo>
                  <a:pt x="626345" y="500329"/>
                  <a:pt x="640659" y="514952"/>
                  <a:pt x="660261" y="522109"/>
                </a:cubicBezTo>
                <a:cubicBezTo>
                  <a:pt x="712535" y="541090"/>
                  <a:pt x="741161" y="578740"/>
                  <a:pt x="751117" y="632878"/>
                </a:cubicBezTo>
                <a:cubicBezTo>
                  <a:pt x="757029" y="663994"/>
                  <a:pt x="760451" y="695110"/>
                  <a:pt x="758585" y="726536"/>
                </a:cubicBezTo>
                <a:cubicBezTo>
                  <a:pt x="758896" y="729335"/>
                  <a:pt x="758585" y="731514"/>
                  <a:pt x="758274" y="735247"/>
                </a:cubicBezTo>
                <a:cubicBezTo>
                  <a:pt x="754852" y="732447"/>
                  <a:pt x="752984" y="730580"/>
                  <a:pt x="750806" y="729024"/>
                </a:cubicBezTo>
                <a:cubicBezTo>
                  <a:pt x="729959" y="714400"/>
                  <a:pt x="709422" y="699466"/>
                  <a:pt x="687953" y="685463"/>
                </a:cubicBezTo>
                <a:cubicBezTo>
                  <a:pt x="675818" y="677374"/>
                  <a:pt x="662128" y="671462"/>
                  <a:pt x="649372" y="663994"/>
                </a:cubicBezTo>
                <a:cubicBezTo>
                  <a:pt x="619190" y="645947"/>
                  <a:pt x="601454" y="619811"/>
                  <a:pt x="598342" y="584339"/>
                </a:cubicBezTo>
                <a:cubicBezTo>
                  <a:pt x="594920" y="548245"/>
                  <a:pt x="600209" y="512775"/>
                  <a:pt x="605187" y="473881"/>
                </a:cubicBezTo>
                <a:close/>
                <a:moveTo>
                  <a:pt x="927539" y="469837"/>
                </a:moveTo>
                <a:cubicBezTo>
                  <a:pt x="931584" y="507797"/>
                  <a:pt x="938429" y="545757"/>
                  <a:pt x="932829" y="584030"/>
                </a:cubicBezTo>
                <a:cubicBezTo>
                  <a:pt x="928784" y="612032"/>
                  <a:pt x="914783" y="634746"/>
                  <a:pt x="890824" y="650305"/>
                </a:cubicBezTo>
                <a:cubicBezTo>
                  <a:pt x="876823" y="659639"/>
                  <a:pt x="861264" y="666484"/>
                  <a:pt x="847573" y="675820"/>
                </a:cubicBezTo>
                <a:cubicBezTo>
                  <a:pt x="824860" y="690753"/>
                  <a:pt x="803080" y="706933"/>
                  <a:pt x="780988" y="722803"/>
                </a:cubicBezTo>
                <a:cubicBezTo>
                  <a:pt x="779743" y="723735"/>
                  <a:pt x="778498" y="724980"/>
                  <a:pt x="776942" y="725914"/>
                </a:cubicBezTo>
                <a:cubicBezTo>
                  <a:pt x="775697" y="725604"/>
                  <a:pt x="774765" y="725604"/>
                  <a:pt x="773520" y="725291"/>
                </a:cubicBezTo>
                <a:cubicBezTo>
                  <a:pt x="774454" y="701956"/>
                  <a:pt x="774454" y="678618"/>
                  <a:pt x="776942" y="655594"/>
                </a:cubicBezTo>
                <a:cubicBezTo>
                  <a:pt x="779121" y="636615"/>
                  <a:pt x="784099" y="617944"/>
                  <a:pt x="789077" y="599276"/>
                </a:cubicBezTo>
                <a:cubicBezTo>
                  <a:pt x="798100" y="565049"/>
                  <a:pt x="818637" y="539534"/>
                  <a:pt x="850374" y="524911"/>
                </a:cubicBezTo>
                <a:cubicBezTo>
                  <a:pt x="879000" y="511842"/>
                  <a:pt x="905447" y="496285"/>
                  <a:pt x="924738" y="470458"/>
                </a:cubicBezTo>
                <a:cubicBezTo>
                  <a:pt x="925049" y="470148"/>
                  <a:pt x="925983" y="470148"/>
                  <a:pt x="927539" y="469837"/>
                </a:cubicBezTo>
                <a:close/>
                <a:moveTo>
                  <a:pt x="606743" y="311149"/>
                </a:moveTo>
                <a:cubicBezTo>
                  <a:pt x="620744" y="331373"/>
                  <a:pt x="637235" y="347553"/>
                  <a:pt x="659328" y="357200"/>
                </a:cubicBezTo>
                <a:cubicBezTo>
                  <a:pt x="663371" y="359066"/>
                  <a:pt x="667728" y="360933"/>
                  <a:pt x="671773" y="362799"/>
                </a:cubicBezTo>
                <a:cubicBezTo>
                  <a:pt x="711289" y="379914"/>
                  <a:pt x="736182" y="408850"/>
                  <a:pt x="746761" y="451167"/>
                </a:cubicBezTo>
                <a:cubicBezTo>
                  <a:pt x="755471" y="486015"/>
                  <a:pt x="761073" y="520864"/>
                  <a:pt x="759206" y="556957"/>
                </a:cubicBezTo>
                <a:cubicBezTo>
                  <a:pt x="758895" y="561003"/>
                  <a:pt x="758585" y="565047"/>
                  <a:pt x="757961" y="570337"/>
                </a:cubicBezTo>
                <a:cubicBezTo>
                  <a:pt x="755161" y="567848"/>
                  <a:pt x="753294" y="566292"/>
                  <a:pt x="751428" y="565047"/>
                </a:cubicBezTo>
                <a:cubicBezTo>
                  <a:pt x="730891" y="550424"/>
                  <a:pt x="710667" y="535799"/>
                  <a:pt x="689820" y="521798"/>
                </a:cubicBezTo>
                <a:cubicBezTo>
                  <a:pt x="677685" y="513707"/>
                  <a:pt x="663995" y="507795"/>
                  <a:pt x="651236" y="500640"/>
                </a:cubicBezTo>
                <a:cubicBezTo>
                  <a:pt x="618878" y="481970"/>
                  <a:pt x="598965" y="454278"/>
                  <a:pt x="598654" y="416629"/>
                </a:cubicBezTo>
                <a:cubicBezTo>
                  <a:pt x="598341" y="382402"/>
                  <a:pt x="602697" y="348487"/>
                  <a:pt x="604877" y="314260"/>
                </a:cubicBezTo>
                <a:cubicBezTo>
                  <a:pt x="605187" y="313326"/>
                  <a:pt x="606120" y="312394"/>
                  <a:pt x="606743" y="311149"/>
                </a:cubicBezTo>
                <a:close/>
                <a:moveTo>
                  <a:pt x="930029" y="304927"/>
                </a:moveTo>
                <a:cubicBezTo>
                  <a:pt x="931272" y="342265"/>
                  <a:pt x="934072" y="378359"/>
                  <a:pt x="933140" y="414140"/>
                </a:cubicBezTo>
                <a:cubicBezTo>
                  <a:pt x="932517" y="443078"/>
                  <a:pt x="918205" y="466724"/>
                  <a:pt x="894557" y="484149"/>
                </a:cubicBezTo>
                <a:cubicBezTo>
                  <a:pt x="888023" y="488816"/>
                  <a:pt x="881488" y="493484"/>
                  <a:pt x="874333" y="497216"/>
                </a:cubicBezTo>
                <a:cubicBezTo>
                  <a:pt x="840106" y="515887"/>
                  <a:pt x="804946" y="533310"/>
                  <a:pt x="776010" y="563805"/>
                </a:cubicBezTo>
                <a:cubicBezTo>
                  <a:pt x="775076" y="556336"/>
                  <a:pt x="774452" y="551357"/>
                  <a:pt x="774141" y="546379"/>
                </a:cubicBezTo>
                <a:cubicBezTo>
                  <a:pt x="772586" y="505929"/>
                  <a:pt x="778809" y="466413"/>
                  <a:pt x="791256" y="427830"/>
                </a:cubicBezTo>
                <a:cubicBezTo>
                  <a:pt x="801522" y="396716"/>
                  <a:pt x="821748" y="374313"/>
                  <a:pt x="850685" y="360933"/>
                </a:cubicBezTo>
                <a:cubicBezTo>
                  <a:pt x="879000" y="347865"/>
                  <a:pt x="905136" y="332618"/>
                  <a:pt x="924117" y="307104"/>
                </a:cubicBezTo>
                <a:cubicBezTo>
                  <a:pt x="924738" y="306793"/>
                  <a:pt x="925983" y="306482"/>
                  <a:pt x="930029" y="304927"/>
                </a:cubicBezTo>
                <a:close/>
                <a:moveTo>
                  <a:pt x="602386" y="148730"/>
                </a:moveTo>
                <a:cubicBezTo>
                  <a:pt x="619500" y="169577"/>
                  <a:pt x="641280" y="182644"/>
                  <a:pt x="663062" y="196337"/>
                </a:cubicBezTo>
                <a:cubicBezTo>
                  <a:pt x="716578" y="230562"/>
                  <a:pt x="742093" y="282212"/>
                  <a:pt x="750495" y="343199"/>
                </a:cubicBezTo>
                <a:cubicBezTo>
                  <a:pt x="753606" y="366847"/>
                  <a:pt x="753917" y="390804"/>
                  <a:pt x="755473" y="414762"/>
                </a:cubicBezTo>
                <a:cubicBezTo>
                  <a:pt x="754228" y="415075"/>
                  <a:pt x="752672" y="415386"/>
                  <a:pt x="751116" y="415697"/>
                </a:cubicBezTo>
                <a:cubicBezTo>
                  <a:pt x="730580" y="383649"/>
                  <a:pt x="701022" y="363423"/>
                  <a:pt x="667418" y="346621"/>
                </a:cubicBezTo>
                <a:cubicBezTo>
                  <a:pt x="619500" y="322975"/>
                  <a:pt x="595542" y="282836"/>
                  <a:pt x="596163" y="229317"/>
                </a:cubicBezTo>
                <a:cubicBezTo>
                  <a:pt x="596476" y="202559"/>
                  <a:pt x="599275" y="175800"/>
                  <a:pt x="602386" y="148730"/>
                </a:cubicBezTo>
                <a:close/>
                <a:moveTo>
                  <a:pt x="925671" y="140018"/>
                </a:moveTo>
                <a:cubicBezTo>
                  <a:pt x="926605" y="148107"/>
                  <a:pt x="927227" y="153708"/>
                  <a:pt x="927539" y="159309"/>
                </a:cubicBezTo>
                <a:cubicBezTo>
                  <a:pt x="928783" y="180157"/>
                  <a:pt x="930962" y="201002"/>
                  <a:pt x="931272" y="221850"/>
                </a:cubicBezTo>
                <a:cubicBezTo>
                  <a:pt x="932207" y="276924"/>
                  <a:pt x="907003" y="316751"/>
                  <a:pt x="857840" y="341020"/>
                </a:cubicBezTo>
                <a:cubicBezTo>
                  <a:pt x="834194" y="352844"/>
                  <a:pt x="811791" y="365603"/>
                  <a:pt x="794055" y="385827"/>
                </a:cubicBezTo>
                <a:cubicBezTo>
                  <a:pt x="788454" y="393294"/>
                  <a:pt x="782544" y="401073"/>
                  <a:pt x="774452" y="410718"/>
                </a:cubicBezTo>
                <a:cubicBezTo>
                  <a:pt x="772275" y="356267"/>
                  <a:pt x="777253" y="306172"/>
                  <a:pt x="801212" y="259188"/>
                </a:cubicBezTo>
                <a:cubicBezTo>
                  <a:pt x="816147" y="229941"/>
                  <a:pt x="837306" y="205982"/>
                  <a:pt x="865308" y="188868"/>
                </a:cubicBezTo>
                <a:cubicBezTo>
                  <a:pt x="886779" y="175801"/>
                  <a:pt x="907624" y="162110"/>
                  <a:pt x="925671" y="140018"/>
                </a:cubicBezTo>
                <a:close/>
                <a:moveTo>
                  <a:pt x="754851" y="0"/>
                </a:moveTo>
                <a:cubicBezTo>
                  <a:pt x="759518" y="4978"/>
                  <a:pt x="762940" y="8402"/>
                  <a:pt x="766053" y="12135"/>
                </a:cubicBezTo>
                <a:cubicBezTo>
                  <a:pt x="790945" y="40139"/>
                  <a:pt x="809613" y="71564"/>
                  <a:pt x="820816" y="107657"/>
                </a:cubicBezTo>
                <a:cubicBezTo>
                  <a:pt x="829528" y="135351"/>
                  <a:pt x="827973" y="161797"/>
                  <a:pt x="816459" y="188557"/>
                </a:cubicBezTo>
                <a:cubicBezTo>
                  <a:pt x="803390" y="218738"/>
                  <a:pt x="785656" y="245498"/>
                  <a:pt x="765430" y="271323"/>
                </a:cubicBezTo>
                <a:cubicBezTo>
                  <a:pt x="762629" y="274745"/>
                  <a:pt x="760452" y="279723"/>
                  <a:pt x="760763" y="284080"/>
                </a:cubicBezTo>
                <a:cubicBezTo>
                  <a:pt x="766053" y="513087"/>
                  <a:pt x="769786" y="742094"/>
                  <a:pt x="764808" y="971101"/>
                </a:cubicBezTo>
                <a:cubicBezTo>
                  <a:pt x="762008" y="1109874"/>
                  <a:pt x="756717" y="1248647"/>
                  <a:pt x="749873" y="1387110"/>
                </a:cubicBezTo>
                <a:cubicBezTo>
                  <a:pt x="740226" y="1582200"/>
                  <a:pt x="708801" y="1773869"/>
                  <a:pt x="653105" y="1961492"/>
                </a:cubicBezTo>
                <a:cubicBezTo>
                  <a:pt x="645014" y="1989185"/>
                  <a:pt x="643147" y="2018433"/>
                  <a:pt x="637235" y="2047059"/>
                </a:cubicBezTo>
                <a:cubicBezTo>
                  <a:pt x="625101" y="2105555"/>
                  <a:pt x="609854" y="2163739"/>
                  <a:pt x="577806" y="2214147"/>
                </a:cubicBezTo>
                <a:cubicBezTo>
                  <a:pt x="546069" y="2264553"/>
                  <a:pt x="523976" y="2319004"/>
                  <a:pt x="498773" y="2372212"/>
                </a:cubicBezTo>
                <a:cubicBezTo>
                  <a:pt x="497217" y="2375634"/>
                  <a:pt x="495040" y="2379367"/>
                  <a:pt x="492239" y="2382167"/>
                </a:cubicBezTo>
                <a:cubicBezTo>
                  <a:pt x="582163" y="2179609"/>
                  <a:pt x="630702" y="1966782"/>
                  <a:pt x="659639" y="1748665"/>
                </a:cubicBezTo>
                <a:cubicBezTo>
                  <a:pt x="659639" y="1779159"/>
                  <a:pt x="660260" y="1809962"/>
                  <a:pt x="659328" y="1840455"/>
                </a:cubicBezTo>
                <a:cubicBezTo>
                  <a:pt x="658705" y="1871260"/>
                  <a:pt x="656527" y="1901752"/>
                  <a:pt x="655906" y="1932866"/>
                </a:cubicBezTo>
                <a:cubicBezTo>
                  <a:pt x="657772" y="1926022"/>
                  <a:pt x="659949" y="1919176"/>
                  <a:pt x="661816" y="1912331"/>
                </a:cubicBezTo>
                <a:cubicBezTo>
                  <a:pt x="702889" y="1763601"/>
                  <a:pt x="730581" y="1612693"/>
                  <a:pt x="739915" y="1458673"/>
                </a:cubicBezTo>
                <a:cubicBezTo>
                  <a:pt x="747694" y="1331414"/>
                  <a:pt x="752674" y="1203841"/>
                  <a:pt x="758586" y="1076270"/>
                </a:cubicBezTo>
                <a:cubicBezTo>
                  <a:pt x="758896" y="1071291"/>
                  <a:pt x="758586" y="1066624"/>
                  <a:pt x="758586" y="1058534"/>
                </a:cubicBezTo>
                <a:cubicBezTo>
                  <a:pt x="757341" y="1063202"/>
                  <a:pt x="756717" y="1065068"/>
                  <a:pt x="755785" y="1067869"/>
                </a:cubicBezTo>
                <a:cubicBezTo>
                  <a:pt x="747694" y="1061022"/>
                  <a:pt x="740226" y="1053244"/>
                  <a:pt x="731826" y="1047955"/>
                </a:cubicBezTo>
                <a:cubicBezTo>
                  <a:pt x="711600" y="1034886"/>
                  <a:pt x="691687" y="1020574"/>
                  <a:pt x="669907" y="1010617"/>
                </a:cubicBezTo>
                <a:cubicBezTo>
                  <a:pt x="612032" y="983857"/>
                  <a:pt x="589630" y="939364"/>
                  <a:pt x="596164" y="877445"/>
                </a:cubicBezTo>
                <a:cubicBezTo>
                  <a:pt x="598654" y="855663"/>
                  <a:pt x="600209" y="833884"/>
                  <a:pt x="602387" y="810236"/>
                </a:cubicBezTo>
                <a:cubicBezTo>
                  <a:pt x="605187" y="812415"/>
                  <a:pt x="606432" y="813347"/>
                  <a:pt x="607365" y="814281"/>
                </a:cubicBezTo>
                <a:cubicBezTo>
                  <a:pt x="624479" y="835750"/>
                  <a:pt x="645637" y="851307"/>
                  <a:pt x="671152" y="861886"/>
                </a:cubicBezTo>
                <a:cubicBezTo>
                  <a:pt x="701021" y="874021"/>
                  <a:pt x="724980" y="893936"/>
                  <a:pt x="736493" y="925050"/>
                </a:cubicBezTo>
                <a:cubicBezTo>
                  <a:pt x="743338" y="943408"/>
                  <a:pt x="748007" y="962389"/>
                  <a:pt x="752050" y="981369"/>
                </a:cubicBezTo>
                <a:cubicBezTo>
                  <a:pt x="755162" y="995992"/>
                  <a:pt x="756096" y="1010928"/>
                  <a:pt x="758896" y="1026174"/>
                </a:cubicBezTo>
                <a:cubicBezTo>
                  <a:pt x="759207" y="1023373"/>
                  <a:pt x="759829" y="1020574"/>
                  <a:pt x="759829" y="1017774"/>
                </a:cubicBezTo>
                <a:cubicBezTo>
                  <a:pt x="760141" y="860020"/>
                  <a:pt x="760763" y="702268"/>
                  <a:pt x="760141" y="544824"/>
                </a:cubicBezTo>
                <a:cubicBezTo>
                  <a:pt x="759829" y="457701"/>
                  <a:pt x="757341" y="370891"/>
                  <a:pt x="756096" y="283769"/>
                </a:cubicBezTo>
                <a:cubicBezTo>
                  <a:pt x="756096" y="273500"/>
                  <a:pt x="752674" y="265722"/>
                  <a:pt x="746762" y="257009"/>
                </a:cubicBezTo>
                <a:cubicBezTo>
                  <a:pt x="733382" y="238030"/>
                  <a:pt x="720313" y="218428"/>
                  <a:pt x="709734" y="197580"/>
                </a:cubicBezTo>
                <a:cubicBezTo>
                  <a:pt x="694487" y="168020"/>
                  <a:pt x="692932" y="136596"/>
                  <a:pt x="702889" y="104858"/>
                </a:cubicBezTo>
                <a:cubicBezTo>
                  <a:pt x="713779" y="68765"/>
                  <a:pt x="731515" y="35783"/>
                  <a:pt x="752361" y="4667"/>
                </a:cubicBezTo>
                <a:cubicBezTo>
                  <a:pt x="752984" y="3422"/>
                  <a:pt x="753606" y="2177"/>
                  <a:pt x="754851" y="0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xmlns="" id="{CF598B8A-589E-4088-B987-0E2A5B7E74A1}"/>
              </a:ext>
            </a:extLst>
          </p:cNvPr>
          <p:cNvCxnSpPr>
            <a:cxnSpLocks/>
          </p:cNvCxnSpPr>
          <p:nvPr userDrawn="1"/>
        </p:nvCxnSpPr>
        <p:spPr>
          <a:xfrm>
            <a:off x="0" y="6730423"/>
            <a:ext cx="11658239" cy="0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>
            <a:extLst>
              <a:ext uri="{FF2B5EF4-FFF2-40B4-BE49-F238E27FC236}">
                <a16:creationId xmlns:a16="http://schemas.microsoft.com/office/drawing/2014/main" xmlns="" id="{2F40ED96-A09B-4DB7-9DBF-D3537BDF62BA}"/>
              </a:ext>
            </a:extLst>
          </p:cNvPr>
          <p:cNvGrpSpPr/>
          <p:nvPr userDrawn="1"/>
        </p:nvGrpSpPr>
        <p:grpSpPr>
          <a:xfrm>
            <a:off x="8500955" y="133520"/>
            <a:ext cx="617170" cy="431438"/>
            <a:chOff x="3755403" y="3352246"/>
            <a:chExt cx="1133941" cy="792691"/>
          </a:xfrm>
          <a:solidFill>
            <a:schemeClr val="accent2"/>
          </a:solidFill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xmlns="" id="{A055F8D2-1FD6-4DE6-B296-A760F82E539E}"/>
                </a:ext>
              </a:extLst>
            </p:cNvPr>
            <p:cNvSpPr/>
            <p:nvPr/>
          </p:nvSpPr>
          <p:spPr>
            <a:xfrm rot="679691">
              <a:off x="4208199" y="3352246"/>
              <a:ext cx="681145" cy="792691"/>
            </a:xfrm>
            <a:custGeom>
              <a:avLst/>
              <a:gdLst>
                <a:gd name="connsiteX0" fmla="*/ 316143 w 2733675"/>
                <a:gd name="connsiteY0" fmla="*/ 3128010 h 3181350"/>
                <a:gd name="connsiteX1" fmla="*/ 2161135 w 2733675"/>
                <a:gd name="connsiteY1" fmla="*/ 926782 h 3181350"/>
                <a:gd name="connsiteX2" fmla="*/ 2146848 w 2733675"/>
                <a:gd name="connsiteY2" fmla="*/ 956310 h 3181350"/>
                <a:gd name="connsiteX3" fmla="*/ 2131608 w 2733675"/>
                <a:gd name="connsiteY3" fmla="*/ 986790 h 3181350"/>
                <a:gd name="connsiteX4" fmla="*/ 977178 w 2733675"/>
                <a:gd name="connsiteY4" fmla="*/ 2490788 h 3181350"/>
                <a:gd name="connsiteX5" fmla="*/ 256135 w 2733675"/>
                <a:gd name="connsiteY5" fmla="*/ 3052763 h 3181350"/>
                <a:gd name="connsiteX6" fmla="*/ 222798 w 2733675"/>
                <a:gd name="connsiteY6" fmla="*/ 3041333 h 3181350"/>
                <a:gd name="connsiteX7" fmla="*/ 164695 w 2733675"/>
                <a:gd name="connsiteY7" fmla="*/ 2854642 h 3181350"/>
                <a:gd name="connsiteX8" fmla="*/ 22773 w 2733675"/>
                <a:gd name="connsiteY8" fmla="*/ 2218373 h 3181350"/>
                <a:gd name="connsiteX9" fmla="*/ 38965 w 2733675"/>
                <a:gd name="connsiteY9" fmla="*/ 1536382 h 3181350"/>
                <a:gd name="connsiteX10" fmla="*/ 212320 w 2733675"/>
                <a:gd name="connsiteY10" fmla="*/ 1156335 h 3181350"/>
                <a:gd name="connsiteX11" fmla="*/ 545695 w 2733675"/>
                <a:gd name="connsiteY11" fmla="*/ 865822 h 3181350"/>
                <a:gd name="connsiteX12" fmla="*/ 1077190 w 2733675"/>
                <a:gd name="connsiteY12" fmla="*/ 658177 h 3181350"/>
                <a:gd name="connsiteX13" fmla="*/ 1392468 w 2733675"/>
                <a:gd name="connsiteY13" fmla="*/ 579120 h 3181350"/>
                <a:gd name="connsiteX14" fmla="*/ 1986828 w 2733675"/>
                <a:gd name="connsiteY14" fmla="*/ 418147 h 3181350"/>
                <a:gd name="connsiteX15" fmla="*/ 2201140 w 2733675"/>
                <a:gd name="connsiteY15" fmla="*/ 322897 h 3181350"/>
                <a:gd name="connsiteX16" fmla="*/ 2529753 w 2733675"/>
                <a:gd name="connsiteY16" fmla="*/ 0 h 3181350"/>
                <a:gd name="connsiteX17" fmla="*/ 2555470 w 2733675"/>
                <a:gd name="connsiteY17" fmla="*/ 99060 h 3181350"/>
                <a:gd name="connsiteX18" fmla="*/ 2689773 w 2733675"/>
                <a:gd name="connsiteY18" fmla="*/ 775335 h 3181350"/>
                <a:gd name="connsiteX19" fmla="*/ 2726920 w 2733675"/>
                <a:gd name="connsiteY19" fmla="*/ 1599248 h 3181350"/>
                <a:gd name="connsiteX20" fmla="*/ 2524990 w 2733675"/>
                <a:gd name="connsiteY20" fmla="*/ 2387917 h 3181350"/>
                <a:gd name="connsiteX21" fmla="*/ 2271625 w 2733675"/>
                <a:gd name="connsiteY21" fmla="*/ 2735580 h 3181350"/>
                <a:gd name="connsiteX22" fmla="*/ 1782993 w 2733675"/>
                <a:gd name="connsiteY22" fmla="*/ 3046095 h 3181350"/>
                <a:gd name="connsiteX23" fmla="*/ 1406755 w 2733675"/>
                <a:gd name="connsiteY23" fmla="*/ 3146108 h 3181350"/>
                <a:gd name="connsiteX24" fmla="*/ 714288 w 2733675"/>
                <a:gd name="connsiteY24" fmla="*/ 3172778 h 3181350"/>
                <a:gd name="connsiteX25" fmla="*/ 334240 w 2733675"/>
                <a:gd name="connsiteY25" fmla="*/ 3129915 h 3181350"/>
                <a:gd name="connsiteX26" fmla="*/ 316143 w 2733675"/>
                <a:gd name="connsiteY26" fmla="*/ 3128010 h 318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33675" h="3181350">
                  <a:moveTo>
                    <a:pt x="316143" y="3128010"/>
                  </a:moveTo>
                  <a:cubicBezTo>
                    <a:pt x="1211493" y="2624138"/>
                    <a:pt x="1817283" y="1884045"/>
                    <a:pt x="2161135" y="926782"/>
                  </a:cubicBezTo>
                  <a:cubicBezTo>
                    <a:pt x="2156373" y="936307"/>
                    <a:pt x="2151610" y="946785"/>
                    <a:pt x="2146848" y="956310"/>
                  </a:cubicBezTo>
                  <a:cubicBezTo>
                    <a:pt x="2142085" y="966788"/>
                    <a:pt x="2136370" y="976313"/>
                    <a:pt x="2131608" y="986790"/>
                  </a:cubicBezTo>
                  <a:cubicBezTo>
                    <a:pt x="1843953" y="1563053"/>
                    <a:pt x="1455333" y="2061210"/>
                    <a:pt x="977178" y="2490788"/>
                  </a:cubicBezTo>
                  <a:cubicBezTo>
                    <a:pt x="750483" y="2695575"/>
                    <a:pt x="508548" y="2880360"/>
                    <a:pt x="256135" y="3052763"/>
                  </a:cubicBezTo>
                  <a:cubicBezTo>
                    <a:pt x="236133" y="3066098"/>
                    <a:pt x="229465" y="3065145"/>
                    <a:pt x="222798" y="3041333"/>
                  </a:cubicBezTo>
                  <a:cubicBezTo>
                    <a:pt x="204700" y="2978467"/>
                    <a:pt x="183745" y="2917508"/>
                    <a:pt x="164695" y="2854642"/>
                  </a:cubicBezTo>
                  <a:cubicBezTo>
                    <a:pt x="100878" y="2646045"/>
                    <a:pt x="51348" y="2434590"/>
                    <a:pt x="22773" y="2218373"/>
                  </a:cubicBezTo>
                  <a:cubicBezTo>
                    <a:pt x="-7707" y="1990725"/>
                    <a:pt x="-12470" y="1763078"/>
                    <a:pt x="38965" y="1536382"/>
                  </a:cubicBezTo>
                  <a:cubicBezTo>
                    <a:pt x="70398" y="1396365"/>
                    <a:pt x="129453" y="1270635"/>
                    <a:pt x="212320" y="1156335"/>
                  </a:cubicBezTo>
                  <a:cubicBezTo>
                    <a:pt x="300903" y="1033463"/>
                    <a:pt x="416155" y="941070"/>
                    <a:pt x="545695" y="865822"/>
                  </a:cubicBezTo>
                  <a:cubicBezTo>
                    <a:pt x="712383" y="769620"/>
                    <a:pt x="892405" y="707707"/>
                    <a:pt x="1077190" y="658177"/>
                  </a:cubicBezTo>
                  <a:cubicBezTo>
                    <a:pt x="1181965" y="629602"/>
                    <a:pt x="1287693" y="604838"/>
                    <a:pt x="1392468" y="579120"/>
                  </a:cubicBezTo>
                  <a:cubicBezTo>
                    <a:pt x="1591540" y="530543"/>
                    <a:pt x="1792518" y="487680"/>
                    <a:pt x="1986828" y="418147"/>
                  </a:cubicBezTo>
                  <a:cubicBezTo>
                    <a:pt x="2060170" y="391477"/>
                    <a:pt x="2132560" y="360997"/>
                    <a:pt x="2201140" y="322897"/>
                  </a:cubicBezTo>
                  <a:cubicBezTo>
                    <a:pt x="2338300" y="246697"/>
                    <a:pt x="2453553" y="148590"/>
                    <a:pt x="2529753" y="0"/>
                  </a:cubicBezTo>
                  <a:cubicBezTo>
                    <a:pt x="2539278" y="37147"/>
                    <a:pt x="2547850" y="67627"/>
                    <a:pt x="2555470" y="99060"/>
                  </a:cubicBezTo>
                  <a:cubicBezTo>
                    <a:pt x="2610715" y="321945"/>
                    <a:pt x="2658340" y="546735"/>
                    <a:pt x="2689773" y="775335"/>
                  </a:cubicBezTo>
                  <a:cubicBezTo>
                    <a:pt x="2727873" y="1048702"/>
                    <a:pt x="2746923" y="1323023"/>
                    <a:pt x="2726920" y="1599248"/>
                  </a:cubicBezTo>
                  <a:cubicBezTo>
                    <a:pt x="2706918" y="1874520"/>
                    <a:pt x="2650720" y="2140267"/>
                    <a:pt x="2524990" y="2387917"/>
                  </a:cubicBezTo>
                  <a:cubicBezTo>
                    <a:pt x="2459268" y="2517458"/>
                    <a:pt x="2374495" y="2632710"/>
                    <a:pt x="2271625" y="2735580"/>
                  </a:cubicBezTo>
                  <a:cubicBezTo>
                    <a:pt x="2131608" y="2875598"/>
                    <a:pt x="1965873" y="2973705"/>
                    <a:pt x="1782993" y="3046095"/>
                  </a:cubicBezTo>
                  <a:cubicBezTo>
                    <a:pt x="1661073" y="3094673"/>
                    <a:pt x="1535343" y="3124200"/>
                    <a:pt x="1406755" y="3146108"/>
                  </a:cubicBezTo>
                  <a:cubicBezTo>
                    <a:pt x="1177203" y="3186113"/>
                    <a:pt x="945745" y="3188017"/>
                    <a:pt x="714288" y="3172778"/>
                  </a:cubicBezTo>
                  <a:cubicBezTo>
                    <a:pt x="586653" y="3164205"/>
                    <a:pt x="459970" y="3149917"/>
                    <a:pt x="334240" y="3129915"/>
                  </a:cubicBezTo>
                  <a:cubicBezTo>
                    <a:pt x="331383" y="3131820"/>
                    <a:pt x="328525" y="3130867"/>
                    <a:pt x="316143" y="31280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xmlns="" id="{3B31179E-D24C-46EC-82C0-F7080B710C83}"/>
                </a:ext>
              </a:extLst>
            </p:cNvPr>
            <p:cNvSpPr/>
            <p:nvPr/>
          </p:nvSpPr>
          <p:spPr>
            <a:xfrm rot="19811027">
              <a:off x="3755403" y="3367093"/>
              <a:ext cx="386957" cy="623725"/>
            </a:xfrm>
            <a:custGeom>
              <a:avLst/>
              <a:gdLst>
                <a:gd name="connsiteX0" fmla="*/ 934992 w 2085975"/>
                <a:gd name="connsiteY0" fmla="*/ 822960 h 3362325"/>
                <a:gd name="connsiteX1" fmla="*/ 1095965 w 2085975"/>
                <a:gd name="connsiteY1" fmla="*/ 3340418 h 3362325"/>
                <a:gd name="connsiteX2" fmla="*/ 1072152 w 2085975"/>
                <a:gd name="connsiteY2" fmla="*/ 3334703 h 3362325"/>
                <a:gd name="connsiteX3" fmla="*/ 748302 w 2085975"/>
                <a:gd name="connsiteY3" fmla="*/ 3155633 h 3362325"/>
                <a:gd name="connsiteX4" fmla="*/ 506367 w 2085975"/>
                <a:gd name="connsiteY4" fmla="*/ 2975610 h 3362325"/>
                <a:gd name="connsiteX5" fmla="*/ 196805 w 2085975"/>
                <a:gd name="connsiteY5" fmla="*/ 2623185 h 3362325"/>
                <a:gd name="connsiteX6" fmla="*/ 1542 w 2085975"/>
                <a:gd name="connsiteY6" fmla="*/ 1878330 h 3362325"/>
                <a:gd name="connsiteX7" fmla="*/ 125367 w 2085975"/>
                <a:gd name="connsiteY7" fmla="*/ 1338263 h 3362325"/>
                <a:gd name="connsiteX8" fmla="*/ 290150 w 2085975"/>
                <a:gd name="connsiteY8" fmla="*/ 1003935 h 3362325"/>
                <a:gd name="connsiteX9" fmla="*/ 533990 w 2085975"/>
                <a:gd name="connsiteY9" fmla="*/ 645795 h 3362325"/>
                <a:gd name="connsiteX10" fmla="*/ 869270 w 2085975"/>
                <a:gd name="connsiteY10" fmla="*/ 260985 h 3362325"/>
                <a:gd name="connsiteX11" fmla="*/ 1139780 w 2085975"/>
                <a:gd name="connsiteY11" fmla="*/ 0 h 3362325"/>
                <a:gd name="connsiteX12" fmla="*/ 1145495 w 2085975"/>
                <a:gd name="connsiteY12" fmla="*/ 16193 h 3362325"/>
                <a:gd name="connsiteX13" fmla="*/ 1287417 w 2085975"/>
                <a:gd name="connsiteY13" fmla="*/ 554355 h 3362325"/>
                <a:gd name="connsiteX14" fmla="*/ 1752237 w 2085975"/>
                <a:gd name="connsiteY14" fmla="*/ 1176338 h 3362325"/>
                <a:gd name="connsiteX15" fmla="*/ 2081802 w 2085975"/>
                <a:gd name="connsiteY15" fmla="*/ 1904048 h 3362325"/>
                <a:gd name="connsiteX16" fmla="*/ 1946547 w 2085975"/>
                <a:gd name="connsiteY16" fmla="*/ 2621280 h 3362325"/>
                <a:gd name="connsiteX17" fmla="*/ 1444580 w 2085975"/>
                <a:gd name="connsiteY17" fmla="*/ 3253740 h 3362325"/>
                <a:gd name="connsiteX18" fmla="*/ 1323612 w 2085975"/>
                <a:gd name="connsiteY18" fmla="*/ 3355658 h 3362325"/>
                <a:gd name="connsiteX19" fmla="*/ 1275035 w 2085975"/>
                <a:gd name="connsiteY19" fmla="*/ 3358515 h 3362325"/>
                <a:gd name="connsiteX20" fmla="*/ 1215980 w 2085975"/>
                <a:gd name="connsiteY20" fmla="*/ 3300413 h 3362325"/>
                <a:gd name="connsiteX21" fmla="*/ 1103585 w 2085975"/>
                <a:gd name="connsiteY21" fmla="*/ 3075623 h 3362325"/>
                <a:gd name="connsiteX22" fmla="*/ 1004525 w 2085975"/>
                <a:gd name="connsiteY22" fmla="*/ 2750820 h 3362325"/>
                <a:gd name="connsiteX23" fmla="*/ 971187 w 2085975"/>
                <a:gd name="connsiteY23" fmla="*/ 2626043 h 3362325"/>
                <a:gd name="connsiteX24" fmla="*/ 921657 w 2085975"/>
                <a:gd name="connsiteY24" fmla="*/ 2357438 h 3362325"/>
                <a:gd name="connsiteX25" fmla="*/ 865460 w 2085975"/>
                <a:gd name="connsiteY25" fmla="*/ 1453515 h 3362325"/>
                <a:gd name="connsiteX26" fmla="*/ 934992 w 2085975"/>
                <a:gd name="connsiteY26" fmla="*/ 838200 h 3362325"/>
                <a:gd name="connsiteX27" fmla="*/ 934992 w 2085975"/>
                <a:gd name="connsiteY27" fmla="*/ 822960 h 3362325"/>
                <a:gd name="connsiteX28" fmla="*/ 938802 w 2085975"/>
                <a:gd name="connsiteY28" fmla="*/ 803910 h 3362325"/>
                <a:gd name="connsiteX29" fmla="*/ 938802 w 2085975"/>
                <a:gd name="connsiteY29" fmla="*/ 805815 h 3362325"/>
                <a:gd name="connsiteX30" fmla="*/ 937850 w 2085975"/>
                <a:gd name="connsiteY30" fmla="*/ 805815 h 3362325"/>
                <a:gd name="connsiteX31" fmla="*/ 938802 w 2085975"/>
                <a:gd name="connsiteY31" fmla="*/ 80391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85975" h="3362325">
                  <a:moveTo>
                    <a:pt x="934992" y="822960"/>
                  </a:moveTo>
                  <a:cubicBezTo>
                    <a:pt x="685437" y="1681163"/>
                    <a:pt x="733062" y="2520315"/>
                    <a:pt x="1095965" y="3340418"/>
                  </a:cubicBezTo>
                  <a:cubicBezTo>
                    <a:pt x="1084535" y="3343275"/>
                    <a:pt x="1077867" y="3337560"/>
                    <a:pt x="1072152" y="3334703"/>
                  </a:cubicBezTo>
                  <a:cubicBezTo>
                    <a:pt x="959757" y="3282315"/>
                    <a:pt x="852125" y="3222308"/>
                    <a:pt x="748302" y="3155633"/>
                  </a:cubicBezTo>
                  <a:cubicBezTo>
                    <a:pt x="663530" y="3101340"/>
                    <a:pt x="583520" y="3041333"/>
                    <a:pt x="506367" y="2975610"/>
                  </a:cubicBezTo>
                  <a:cubicBezTo>
                    <a:pt x="386352" y="2872740"/>
                    <a:pt x="281577" y="2756535"/>
                    <a:pt x="196805" y="2623185"/>
                  </a:cubicBezTo>
                  <a:cubicBezTo>
                    <a:pt x="51072" y="2395538"/>
                    <a:pt x="-10840" y="2146935"/>
                    <a:pt x="1542" y="1878330"/>
                  </a:cubicBezTo>
                  <a:cubicBezTo>
                    <a:pt x="10115" y="1690688"/>
                    <a:pt x="56787" y="1511618"/>
                    <a:pt x="125367" y="1338263"/>
                  </a:cubicBezTo>
                  <a:cubicBezTo>
                    <a:pt x="171087" y="1222058"/>
                    <a:pt x="228237" y="1111568"/>
                    <a:pt x="290150" y="1003935"/>
                  </a:cubicBezTo>
                  <a:cubicBezTo>
                    <a:pt x="362540" y="879158"/>
                    <a:pt x="445407" y="761048"/>
                    <a:pt x="533990" y="645795"/>
                  </a:cubicBezTo>
                  <a:cubicBezTo>
                    <a:pt x="636860" y="510540"/>
                    <a:pt x="751160" y="383858"/>
                    <a:pt x="869270" y="260985"/>
                  </a:cubicBezTo>
                  <a:cubicBezTo>
                    <a:pt x="955947" y="170498"/>
                    <a:pt x="1048340" y="84773"/>
                    <a:pt x="1139780" y="0"/>
                  </a:cubicBezTo>
                  <a:cubicBezTo>
                    <a:pt x="1149305" y="3810"/>
                    <a:pt x="1145495" y="10478"/>
                    <a:pt x="1145495" y="16193"/>
                  </a:cubicBezTo>
                  <a:cubicBezTo>
                    <a:pt x="1138827" y="209550"/>
                    <a:pt x="1197882" y="386715"/>
                    <a:pt x="1287417" y="554355"/>
                  </a:cubicBezTo>
                  <a:cubicBezTo>
                    <a:pt x="1410290" y="785813"/>
                    <a:pt x="1578882" y="982980"/>
                    <a:pt x="1752237" y="1176338"/>
                  </a:cubicBezTo>
                  <a:cubicBezTo>
                    <a:pt x="1937975" y="1383983"/>
                    <a:pt x="2052275" y="1625918"/>
                    <a:pt x="2081802" y="1904048"/>
                  </a:cubicBezTo>
                  <a:cubicBezTo>
                    <a:pt x="2108472" y="2156460"/>
                    <a:pt x="2057037" y="2394585"/>
                    <a:pt x="1946547" y="2621280"/>
                  </a:cubicBezTo>
                  <a:cubicBezTo>
                    <a:pt x="1825580" y="2868930"/>
                    <a:pt x="1649367" y="3072765"/>
                    <a:pt x="1444580" y="3253740"/>
                  </a:cubicBezTo>
                  <a:cubicBezTo>
                    <a:pt x="1404575" y="3288983"/>
                    <a:pt x="1362665" y="3320415"/>
                    <a:pt x="1323612" y="3355658"/>
                  </a:cubicBezTo>
                  <a:cubicBezTo>
                    <a:pt x="1306467" y="3370898"/>
                    <a:pt x="1292180" y="3368993"/>
                    <a:pt x="1275035" y="3358515"/>
                  </a:cubicBezTo>
                  <a:cubicBezTo>
                    <a:pt x="1251222" y="3343275"/>
                    <a:pt x="1232172" y="3323273"/>
                    <a:pt x="1215980" y="3300413"/>
                  </a:cubicBezTo>
                  <a:cubicBezTo>
                    <a:pt x="1166450" y="3231833"/>
                    <a:pt x="1133112" y="3154680"/>
                    <a:pt x="1103585" y="3075623"/>
                  </a:cubicBezTo>
                  <a:cubicBezTo>
                    <a:pt x="1063580" y="2969895"/>
                    <a:pt x="1036910" y="2859405"/>
                    <a:pt x="1004525" y="2750820"/>
                  </a:cubicBezTo>
                  <a:cubicBezTo>
                    <a:pt x="992142" y="2708910"/>
                    <a:pt x="976902" y="2667953"/>
                    <a:pt x="971187" y="2626043"/>
                  </a:cubicBezTo>
                  <a:cubicBezTo>
                    <a:pt x="957852" y="2535555"/>
                    <a:pt x="935945" y="2447925"/>
                    <a:pt x="921657" y="2357438"/>
                  </a:cubicBezTo>
                  <a:cubicBezTo>
                    <a:pt x="872127" y="2058353"/>
                    <a:pt x="852125" y="1757363"/>
                    <a:pt x="865460" y="1453515"/>
                  </a:cubicBezTo>
                  <a:cubicBezTo>
                    <a:pt x="874032" y="1246823"/>
                    <a:pt x="897845" y="1041083"/>
                    <a:pt x="934992" y="838200"/>
                  </a:cubicBezTo>
                  <a:cubicBezTo>
                    <a:pt x="934040" y="832485"/>
                    <a:pt x="934040" y="827723"/>
                    <a:pt x="934992" y="822960"/>
                  </a:cubicBezTo>
                  <a:close/>
                  <a:moveTo>
                    <a:pt x="938802" y="803910"/>
                  </a:moveTo>
                  <a:lnTo>
                    <a:pt x="938802" y="805815"/>
                  </a:lnTo>
                  <a:lnTo>
                    <a:pt x="937850" y="805815"/>
                  </a:lnTo>
                  <a:lnTo>
                    <a:pt x="938802" y="803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xmlns="" id="{658FA4F1-BDC0-4DF3-86B5-6FEB33A8B0E7}"/>
              </a:ext>
            </a:extLst>
          </p:cNvPr>
          <p:cNvGrpSpPr/>
          <p:nvPr userDrawn="1"/>
        </p:nvGrpSpPr>
        <p:grpSpPr>
          <a:xfrm rot="15300000">
            <a:off x="2953220" y="436169"/>
            <a:ext cx="617170" cy="431438"/>
            <a:chOff x="3755403" y="3352246"/>
            <a:chExt cx="1133941" cy="792691"/>
          </a:xfrm>
          <a:solidFill>
            <a:schemeClr val="accent2"/>
          </a:solidFill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xmlns="" id="{833E8886-80B0-4B17-AF6D-0B99B2A5B6B3}"/>
                </a:ext>
              </a:extLst>
            </p:cNvPr>
            <p:cNvSpPr/>
            <p:nvPr/>
          </p:nvSpPr>
          <p:spPr>
            <a:xfrm rot="679691">
              <a:off x="4208199" y="3352246"/>
              <a:ext cx="681145" cy="792691"/>
            </a:xfrm>
            <a:custGeom>
              <a:avLst/>
              <a:gdLst>
                <a:gd name="connsiteX0" fmla="*/ 316143 w 2733675"/>
                <a:gd name="connsiteY0" fmla="*/ 3128010 h 3181350"/>
                <a:gd name="connsiteX1" fmla="*/ 2161135 w 2733675"/>
                <a:gd name="connsiteY1" fmla="*/ 926782 h 3181350"/>
                <a:gd name="connsiteX2" fmla="*/ 2146848 w 2733675"/>
                <a:gd name="connsiteY2" fmla="*/ 956310 h 3181350"/>
                <a:gd name="connsiteX3" fmla="*/ 2131608 w 2733675"/>
                <a:gd name="connsiteY3" fmla="*/ 986790 h 3181350"/>
                <a:gd name="connsiteX4" fmla="*/ 977178 w 2733675"/>
                <a:gd name="connsiteY4" fmla="*/ 2490788 h 3181350"/>
                <a:gd name="connsiteX5" fmla="*/ 256135 w 2733675"/>
                <a:gd name="connsiteY5" fmla="*/ 3052763 h 3181350"/>
                <a:gd name="connsiteX6" fmla="*/ 222798 w 2733675"/>
                <a:gd name="connsiteY6" fmla="*/ 3041333 h 3181350"/>
                <a:gd name="connsiteX7" fmla="*/ 164695 w 2733675"/>
                <a:gd name="connsiteY7" fmla="*/ 2854642 h 3181350"/>
                <a:gd name="connsiteX8" fmla="*/ 22773 w 2733675"/>
                <a:gd name="connsiteY8" fmla="*/ 2218373 h 3181350"/>
                <a:gd name="connsiteX9" fmla="*/ 38965 w 2733675"/>
                <a:gd name="connsiteY9" fmla="*/ 1536382 h 3181350"/>
                <a:gd name="connsiteX10" fmla="*/ 212320 w 2733675"/>
                <a:gd name="connsiteY10" fmla="*/ 1156335 h 3181350"/>
                <a:gd name="connsiteX11" fmla="*/ 545695 w 2733675"/>
                <a:gd name="connsiteY11" fmla="*/ 865822 h 3181350"/>
                <a:gd name="connsiteX12" fmla="*/ 1077190 w 2733675"/>
                <a:gd name="connsiteY12" fmla="*/ 658177 h 3181350"/>
                <a:gd name="connsiteX13" fmla="*/ 1392468 w 2733675"/>
                <a:gd name="connsiteY13" fmla="*/ 579120 h 3181350"/>
                <a:gd name="connsiteX14" fmla="*/ 1986828 w 2733675"/>
                <a:gd name="connsiteY14" fmla="*/ 418147 h 3181350"/>
                <a:gd name="connsiteX15" fmla="*/ 2201140 w 2733675"/>
                <a:gd name="connsiteY15" fmla="*/ 322897 h 3181350"/>
                <a:gd name="connsiteX16" fmla="*/ 2529753 w 2733675"/>
                <a:gd name="connsiteY16" fmla="*/ 0 h 3181350"/>
                <a:gd name="connsiteX17" fmla="*/ 2555470 w 2733675"/>
                <a:gd name="connsiteY17" fmla="*/ 99060 h 3181350"/>
                <a:gd name="connsiteX18" fmla="*/ 2689773 w 2733675"/>
                <a:gd name="connsiteY18" fmla="*/ 775335 h 3181350"/>
                <a:gd name="connsiteX19" fmla="*/ 2726920 w 2733675"/>
                <a:gd name="connsiteY19" fmla="*/ 1599248 h 3181350"/>
                <a:gd name="connsiteX20" fmla="*/ 2524990 w 2733675"/>
                <a:gd name="connsiteY20" fmla="*/ 2387917 h 3181350"/>
                <a:gd name="connsiteX21" fmla="*/ 2271625 w 2733675"/>
                <a:gd name="connsiteY21" fmla="*/ 2735580 h 3181350"/>
                <a:gd name="connsiteX22" fmla="*/ 1782993 w 2733675"/>
                <a:gd name="connsiteY22" fmla="*/ 3046095 h 3181350"/>
                <a:gd name="connsiteX23" fmla="*/ 1406755 w 2733675"/>
                <a:gd name="connsiteY23" fmla="*/ 3146108 h 3181350"/>
                <a:gd name="connsiteX24" fmla="*/ 714288 w 2733675"/>
                <a:gd name="connsiteY24" fmla="*/ 3172778 h 3181350"/>
                <a:gd name="connsiteX25" fmla="*/ 334240 w 2733675"/>
                <a:gd name="connsiteY25" fmla="*/ 3129915 h 3181350"/>
                <a:gd name="connsiteX26" fmla="*/ 316143 w 2733675"/>
                <a:gd name="connsiteY26" fmla="*/ 3128010 h 318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33675" h="3181350">
                  <a:moveTo>
                    <a:pt x="316143" y="3128010"/>
                  </a:moveTo>
                  <a:cubicBezTo>
                    <a:pt x="1211493" y="2624138"/>
                    <a:pt x="1817283" y="1884045"/>
                    <a:pt x="2161135" y="926782"/>
                  </a:cubicBezTo>
                  <a:cubicBezTo>
                    <a:pt x="2156373" y="936307"/>
                    <a:pt x="2151610" y="946785"/>
                    <a:pt x="2146848" y="956310"/>
                  </a:cubicBezTo>
                  <a:cubicBezTo>
                    <a:pt x="2142085" y="966788"/>
                    <a:pt x="2136370" y="976313"/>
                    <a:pt x="2131608" y="986790"/>
                  </a:cubicBezTo>
                  <a:cubicBezTo>
                    <a:pt x="1843953" y="1563053"/>
                    <a:pt x="1455333" y="2061210"/>
                    <a:pt x="977178" y="2490788"/>
                  </a:cubicBezTo>
                  <a:cubicBezTo>
                    <a:pt x="750483" y="2695575"/>
                    <a:pt x="508548" y="2880360"/>
                    <a:pt x="256135" y="3052763"/>
                  </a:cubicBezTo>
                  <a:cubicBezTo>
                    <a:pt x="236133" y="3066098"/>
                    <a:pt x="229465" y="3065145"/>
                    <a:pt x="222798" y="3041333"/>
                  </a:cubicBezTo>
                  <a:cubicBezTo>
                    <a:pt x="204700" y="2978467"/>
                    <a:pt x="183745" y="2917508"/>
                    <a:pt x="164695" y="2854642"/>
                  </a:cubicBezTo>
                  <a:cubicBezTo>
                    <a:pt x="100878" y="2646045"/>
                    <a:pt x="51348" y="2434590"/>
                    <a:pt x="22773" y="2218373"/>
                  </a:cubicBezTo>
                  <a:cubicBezTo>
                    <a:pt x="-7707" y="1990725"/>
                    <a:pt x="-12470" y="1763078"/>
                    <a:pt x="38965" y="1536382"/>
                  </a:cubicBezTo>
                  <a:cubicBezTo>
                    <a:pt x="70398" y="1396365"/>
                    <a:pt x="129453" y="1270635"/>
                    <a:pt x="212320" y="1156335"/>
                  </a:cubicBezTo>
                  <a:cubicBezTo>
                    <a:pt x="300903" y="1033463"/>
                    <a:pt x="416155" y="941070"/>
                    <a:pt x="545695" y="865822"/>
                  </a:cubicBezTo>
                  <a:cubicBezTo>
                    <a:pt x="712383" y="769620"/>
                    <a:pt x="892405" y="707707"/>
                    <a:pt x="1077190" y="658177"/>
                  </a:cubicBezTo>
                  <a:cubicBezTo>
                    <a:pt x="1181965" y="629602"/>
                    <a:pt x="1287693" y="604838"/>
                    <a:pt x="1392468" y="579120"/>
                  </a:cubicBezTo>
                  <a:cubicBezTo>
                    <a:pt x="1591540" y="530543"/>
                    <a:pt x="1792518" y="487680"/>
                    <a:pt x="1986828" y="418147"/>
                  </a:cubicBezTo>
                  <a:cubicBezTo>
                    <a:pt x="2060170" y="391477"/>
                    <a:pt x="2132560" y="360997"/>
                    <a:pt x="2201140" y="322897"/>
                  </a:cubicBezTo>
                  <a:cubicBezTo>
                    <a:pt x="2338300" y="246697"/>
                    <a:pt x="2453553" y="148590"/>
                    <a:pt x="2529753" y="0"/>
                  </a:cubicBezTo>
                  <a:cubicBezTo>
                    <a:pt x="2539278" y="37147"/>
                    <a:pt x="2547850" y="67627"/>
                    <a:pt x="2555470" y="99060"/>
                  </a:cubicBezTo>
                  <a:cubicBezTo>
                    <a:pt x="2610715" y="321945"/>
                    <a:pt x="2658340" y="546735"/>
                    <a:pt x="2689773" y="775335"/>
                  </a:cubicBezTo>
                  <a:cubicBezTo>
                    <a:pt x="2727873" y="1048702"/>
                    <a:pt x="2746923" y="1323023"/>
                    <a:pt x="2726920" y="1599248"/>
                  </a:cubicBezTo>
                  <a:cubicBezTo>
                    <a:pt x="2706918" y="1874520"/>
                    <a:pt x="2650720" y="2140267"/>
                    <a:pt x="2524990" y="2387917"/>
                  </a:cubicBezTo>
                  <a:cubicBezTo>
                    <a:pt x="2459268" y="2517458"/>
                    <a:pt x="2374495" y="2632710"/>
                    <a:pt x="2271625" y="2735580"/>
                  </a:cubicBezTo>
                  <a:cubicBezTo>
                    <a:pt x="2131608" y="2875598"/>
                    <a:pt x="1965873" y="2973705"/>
                    <a:pt x="1782993" y="3046095"/>
                  </a:cubicBezTo>
                  <a:cubicBezTo>
                    <a:pt x="1661073" y="3094673"/>
                    <a:pt x="1535343" y="3124200"/>
                    <a:pt x="1406755" y="3146108"/>
                  </a:cubicBezTo>
                  <a:cubicBezTo>
                    <a:pt x="1177203" y="3186113"/>
                    <a:pt x="945745" y="3188017"/>
                    <a:pt x="714288" y="3172778"/>
                  </a:cubicBezTo>
                  <a:cubicBezTo>
                    <a:pt x="586653" y="3164205"/>
                    <a:pt x="459970" y="3149917"/>
                    <a:pt x="334240" y="3129915"/>
                  </a:cubicBezTo>
                  <a:cubicBezTo>
                    <a:pt x="331383" y="3131820"/>
                    <a:pt x="328525" y="3130867"/>
                    <a:pt x="316143" y="31280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xmlns="" id="{69B9B54A-FB41-4BA2-A1A1-3100F578F1DA}"/>
                </a:ext>
              </a:extLst>
            </p:cNvPr>
            <p:cNvSpPr/>
            <p:nvPr/>
          </p:nvSpPr>
          <p:spPr>
            <a:xfrm rot="19811027">
              <a:off x="3755403" y="3367093"/>
              <a:ext cx="386957" cy="623725"/>
            </a:xfrm>
            <a:custGeom>
              <a:avLst/>
              <a:gdLst>
                <a:gd name="connsiteX0" fmla="*/ 934992 w 2085975"/>
                <a:gd name="connsiteY0" fmla="*/ 822960 h 3362325"/>
                <a:gd name="connsiteX1" fmla="*/ 1095965 w 2085975"/>
                <a:gd name="connsiteY1" fmla="*/ 3340418 h 3362325"/>
                <a:gd name="connsiteX2" fmla="*/ 1072152 w 2085975"/>
                <a:gd name="connsiteY2" fmla="*/ 3334703 h 3362325"/>
                <a:gd name="connsiteX3" fmla="*/ 748302 w 2085975"/>
                <a:gd name="connsiteY3" fmla="*/ 3155633 h 3362325"/>
                <a:gd name="connsiteX4" fmla="*/ 506367 w 2085975"/>
                <a:gd name="connsiteY4" fmla="*/ 2975610 h 3362325"/>
                <a:gd name="connsiteX5" fmla="*/ 196805 w 2085975"/>
                <a:gd name="connsiteY5" fmla="*/ 2623185 h 3362325"/>
                <a:gd name="connsiteX6" fmla="*/ 1542 w 2085975"/>
                <a:gd name="connsiteY6" fmla="*/ 1878330 h 3362325"/>
                <a:gd name="connsiteX7" fmla="*/ 125367 w 2085975"/>
                <a:gd name="connsiteY7" fmla="*/ 1338263 h 3362325"/>
                <a:gd name="connsiteX8" fmla="*/ 290150 w 2085975"/>
                <a:gd name="connsiteY8" fmla="*/ 1003935 h 3362325"/>
                <a:gd name="connsiteX9" fmla="*/ 533990 w 2085975"/>
                <a:gd name="connsiteY9" fmla="*/ 645795 h 3362325"/>
                <a:gd name="connsiteX10" fmla="*/ 869270 w 2085975"/>
                <a:gd name="connsiteY10" fmla="*/ 260985 h 3362325"/>
                <a:gd name="connsiteX11" fmla="*/ 1139780 w 2085975"/>
                <a:gd name="connsiteY11" fmla="*/ 0 h 3362325"/>
                <a:gd name="connsiteX12" fmla="*/ 1145495 w 2085975"/>
                <a:gd name="connsiteY12" fmla="*/ 16193 h 3362325"/>
                <a:gd name="connsiteX13" fmla="*/ 1287417 w 2085975"/>
                <a:gd name="connsiteY13" fmla="*/ 554355 h 3362325"/>
                <a:gd name="connsiteX14" fmla="*/ 1752237 w 2085975"/>
                <a:gd name="connsiteY14" fmla="*/ 1176338 h 3362325"/>
                <a:gd name="connsiteX15" fmla="*/ 2081802 w 2085975"/>
                <a:gd name="connsiteY15" fmla="*/ 1904048 h 3362325"/>
                <a:gd name="connsiteX16" fmla="*/ 1946547 w 2085975"/>
                <a:gd name="connsiteY16" fmla="*/ 2621280 h 3362325"/>
                <a:gd name="connsiteX17" fmla="*/ 1444580 w 2085975"/>
                <a:gd name="connsiteY17" fmla="*/ 3253740 h 3362325"/>
                <a:gd name="connsiteX18" fmla="*/ 1323612 w 2085975"/>
                <a:gd name="connsiteY18" fmla="*/ 3355658 h 3362325"/>
                <a:gd name="connsiteX19" fmla="*/ 1275035 w 2085975"/>
                <a:gd name="connsiteY19" fmla="*/ 3358515 h 3362325"/>
                <a:gd name="connsiteX20" fmla="*/ 1215980 w 2085975"/>
                <a:gd name="connsiteY20" fmla="*/ 3300413 h 3362325"/>
                <a:gd name="connsiteX21" fmla="*/ 1103585 w 2085975"/>
                <a:gd name="connsiteY21" fmla="*/ 3075623 h 3362325"/>
                <a:gd name="connsiteX22" fmla="*/ 1004525 w 2085975"/>
                <a:gd name="connsiteY22" fmla="*/ 2750820 h 3362325"/>
                <a:gd name="connsiteX23" fmla="*/ 971187 w 2085975"/>
                <a:gd name="connsiteY23" fmla="*/ 2626043 h 3362325"/>
                <a:gd name="connsiteX24" fmla="*/ 921657 w 2085975"/>
                <a:gd name="connsiteY24" fmla="*/ 2357438 h 3362325"/>
                <a:gd name="connsiteX25" fmla="*/ 865460 w 2085975"/>
                <a:gd name="connsiteY25" fmla="*/ 1453515 h 3362325"/>
                <a:gd name="connsiteX26" fmla="*/ 934992 w 2085975"/>
                <a:gd name="connsiteY26" fmla="*/ 838200 h 3362325"/>
                <a:gd name="connsiteX27" fmla="*/ 934992 w 2085975"/>
                <a:gd name="connsiteY27" fmla="*/ 822960 h 3362325"/>
                <a:gd name="connsiteX28" fmla="*/ 938802 w 2085975"/>
                <a:gd name="connsiteY28" fmla="*/ 803910 h 3362325"/>
                <a:gd name="connsiteX29" fmla="*/ 938802 w 2085975"/>
                <a:gd name="connsiteY29" fmla="*/ 805815 h 3362325"/>
                <a:gd name="connsiteX30" fmla="*/ 937850 w 2085975"/>
                <a:gd name="connsiteY30" fmla="*/ 805815 h 3362325"/>
                <a:gd name="connsiteX31" fmla="*/ 938802 w 2085975"/>
                <a:gd name="connsiteY31" fmla="*/ 80391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85975" h="3362325">
                  <a:moveTo>
                    <a:pt x="934992" y="822960"/>
                  </a:moveTo>
                  <a:cubicBezTo>
                    <a:pt x="685437" y="1681163"/>
                    <a:pt x="733062" y="2520315"/>
                    <a:pt x="1095965" y="3340418"/>
                  </a:cubicBezTo>
                  <a:cubicBezTo>
                    <a:pt x="1084535" y="3343275"/>
                    <a:pt x="1077867" y="3337560"/>
                    <a:pt x="1072152" y="3334703"/>
                  </a:cubicBezTo>
                  <a:cubicBezTo>
                    <a:pt x="959757" y="3282315"/>
                    <a:pt x="852125" y="3222308"/>
                    <a:pt x="748302" y="3155633"/>
                  </a:cubicBezTo>
                  <a:cubicBezTo>
                    <a:pt x="663530" y="3101340"/>
                    <a:pt x="583520" y="3041333"/>
                    <a:pt x="506367" y="2975610"/>
                  </a:cubicBezTo>
                  <a:cubicBezTo>
                    <a:pt x="386352" y="2872740"/>
                    <a:pt x="281577" y="2756535"/>
                    <a:pt x="196805" y="2623185"/>
                  </a:cubicBezTo>
                  <a:cubicBezTo>
                    <a:pt x="51072" y="2395538"/>
                    <a:pt x="-10840" y="2146935"/>
                    <a:pt x="1542" y="1878330"/>
                  </a:cubicBezTo>
                  <a:cubicBezTo>
                    <a:pt x="10115" y="1690688"/>
                    <a:pt x="56787" y="1511618"/>
                    <a:pt x="125367" y="1338263"/>
                  </a:cubicBezTo>
                  <a:cubicBezTo>
                    <a:pt x="171087" y="1222058"/>
                    <a:pt x="228237" y="1111568"/>
                    <a:pt x="290150" y="1003935"/>
                  </a:cubicBezTo>
                  <a:cubicBezTo>
                    <a:pt x="362540" y="879158"/>
                    <a:pt x="445407" y="761048"/>
                    <a:pt x="533990" y="645795"/>
                  </a:cubicBezTo>
                  <a:cubicBezTo>
                    <a:pt x="636860" y="510540"/>
                    <a:pt x="751160" y="383858"/>
                    <a:pt x="869270" y="260985"/>
                  </a:cubicBezTo>
                  <a:cubicBezTo>
                    <a:pt x="955947" y="170498"/>
                    <a:pt x="1048340" y="84773"/>
                    <a:pt x="1139780" y="0"/>
                  </a:cubicBezTo>
                  <a:cubicBezTo>
                    <a:pt x="1149305" y="3810"/>
                    <a:pt x="1145495" y="10478"/>
                    <a:pt x="1145495" y="16193"/>
                  </a:cubicBezTo>
                  <a:cubicBezTo>
                    <a:pt x="1138827" y="209550"/>
                    <a:pt x="1197882" y="386715"/>
                    <a:pt x="1287417" y="554355"/>
                  </a:cubicBezTo>
                  <a:cubicBezTo>
                    <a:pt x="1410290" y="785813"/>
                    <a:pt x="1578882" y="982980"/>
                    <a:pt x="1752237" y="1176338"/>
                  </a:cubicBezTo>
                  <a:cubicBezTo>
                    <a:pt x="1937975" y="1383983"/>
                    <a:pt x="2052275" y="1625918"/>
                    <a:pt x="2081802" y="1904048"/>
                  </a:cubicBezTo>
                  <a:cubicBezTo>
                    <a:pt x="2108472" y="2156460"/>
                    <a:pt x="2057037" y="2394585"/>
                    <a:pt x="1946547" y="2621280"/>
                  </a:cubicBezTo>
                  <a:cubicBezTo>
                    <a:pt x="1825580" y="2868930"/>
                    <a:pt x="1649367" y="3072765"/>
                    <a:pt x="1444580" y="3253740"/>
                  </a:cubicBezTo>
                  <a:cubicBezTo>
                    <a:pt x="1404575" y="3288983"/>
                    <a:pt x="1362665" y="3320415"/>
                    <a:pt x="1323612" y="3355658"/>
                  </a:cubicBezTo>
                  <a:cubicBezTo>
                    <a:pt x="1306467" y="3370898"/>
                    <a:pt x="1292180" y="3368993"/>
                    <a:pt x="1275035" y="3358515"/>
                  </a:cubicBezTo>
                  <a:cubicBezTo>
                    <a:pt x="1251222" y="3343275"/>
                    <a:pt x="1232172" y="3323273"/>
                    <a:pt x="1215980" y="3300413"/>
                  </a:cubicBezTo>
                  <a:cubicBezTo>
                    <a:pt x="1166450" y="3231833"/>
                    <a:pt x="1133112" y="3154680"/>
                    <a:pt x="1103585" y="3075623"/>
                  </a:cubicBezTo>
                  <a:cubicBezTo>
                    <a:pt x="1063580" y="2969895"/>
                    <a:pt x="1036910" y="2859405"/>
                    <a:pt x="1004525" y="2750820"/>
                  </a:cubicBezTo>
                  <a:cubicBezTo>
                    <a:pt x="992142" y="2708910"/>
                    <a:pt x="976902" y="2667953"/>
                    <a:pt x="971187" y="2626043"/>
                  </a:cubicBezTo>
                  <a:cubicBezTo>
                    <a:pt x="957852" y="2535555"/>
                    <a:pt x="935945" y="2447925"/>
                    <a:pt x="921657" y="2357438"/>
                  </a:cubicBezTo>
                  <a:cubicBezTo>
                    <a:pt x="872127" y="2058353"/>
                    <a:pt x="852125" y="1757363"/>
                    <a:pt x="865460" y="1453515"/>
                  </a:cubicBezTo>
                  <a:cubicBezTo>
                    <a:pt x="874032" y="1246823"/>
                    <a:pt x="897845" y="1041083"/>
                    <a:pt x="934992" y="838200"/>
                  </a:cubicBezTo>
                  <a:cubicBezTo>
                    <a:pt x="934040" y="832485"/>
                    <a:pt x="934040" y="827723"/>
                    <a:pt x="934992" y="822960"/>
                  </a:cubicBezTo>
                  <a:close/>
                  <a:moveTo>
                    <a:pt x="938802" y="803910"/>
                  </a:moveTo>
                  <a:lnTo>
                    <a:pt x="938802" y="805815"/>
                  </a:lnTo>
                  <a:lnTo>
                    <a:pt x="937850" y="805815"/>
                  </a:lnTo>
                  <a:lnTo>
                    <a:pt x="938802" y="803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0119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251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766F5963-EFFD-4A39-BEF2-C1DD848D3FC7}"/>
              </a:ext>
            </a:extLst>
          </p:cNvPr>
          <p:cNvSpPr/>
          <p:nvPr userDrawn="1"/>
        </p:nvSpPr>
        <p:spPr>
          <a:xfrm>
            <a:off x="2538919" y="0"/>
            <a:ext cx="9653081" cy="6858000"/>
          </a:xfrm>
          <a:prstGeom prst="rect">
            <a:avLst/>
          </a:prstGeom>
          <a:gradFill flip="none" rotWithShape="1">
            <a:gsLst>
              <a:gs pos="29581">
                <a:srgbClr val="FBFDF7">
                  <a:alpha val="70000"/>
                </a:srgbClr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323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766F5963-EFFD-4A39-BEF2-C1DD848D3FC7}"/>
              </a:ext>
            </a:extLst>
          </p:cNvPr>
          <p:cNvSpPr/>
          <p:nvPr userDrawn="1"/>
        </p:nvSpPr>
        <p:spPr>
          <a:xfrm>
            <a:off x="2538919" y="0"/>
            <a:ext cx="9653081" cy="6858000"/>
          </a:xfrm>
          <a:prstGeom prst="rect">
            <a:avLst/>
          </a:prstGeom>
          <a:gradFill flip="none" rotWithShape="1">
            <a:gsLst>
              <a:gs pos="29581">
                <a:srgbClr val="FBFDF7">
                  <a:alpha val="70000"/>
                </a:srgbClr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77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589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xmlns="" id="{857F3233-410E-4BE2-80B8-54927C5A8F9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096000" y="535022"/>
            <a:ext cx="5450732" cy="57879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82543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698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81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72" r:id="rId2"/>
    <p:sldLayoutId id="2147483661" r:id="rId3"/>
    <p:sldLayoutId id="2147483658" r:id="rId4"/>
    <p:sldLayoutId id="2147483671" r:id="rId5"/>
    <p:sldLayoutId id="2147483670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73" r:id="rId13"/>
    <p:sldLayoutId id="2147483674" r:id="rId14"/>
    <p:sldLayoutId id="2147483668" r:id="rId15"/>
    <p:sldLayoutId id="2147483669" r:id="rId16"/>
    <p:sldLayoutId id="2147483675" r:id="rId17"/>
    <p:sldLayoutId id="2147483676" r:id="rId18"/>
    <p:sldLayoutId id="2147483677" r:id="rId19"/>
    <p:sldLayoutId id="2147483678" r:id="rId20"/>
    <p:sldLayoutId id="214748367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553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jpe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xmlns="" id="{8691200E-C0FA-4E13-90E7-D221D17FEB98}"/>
              </a:ext>
            </a:extLst>
          </p:cNvPr>
          <p:cNvSpPr>
            <a:spLocks/>
          </p:cNvSpPr>
          <p:nvPr/>
        </p:nvSpPr>
        <p:spPr bwMode="auto">
          <a:xfrm>
            <a:off x="4041257" y="825675"/>
            <a:ext cx="4109486" cy="4117162"/>
          </a:xfrm>
          <a:custGeom>
            <a:avLst/>
            <a:gdLst>
              <a:gd name="connsiteX0" fmla="*/ 1654787 w 5281368"/>
              <a:gd name="connsiteY0" fmla="*/ 4911621 h 5291231"/>
              <a:gd name="connsiteX1" fmla="*/ 1553230 w 5281368"/>
              <a:gd name="connsiteY1" fmla="*/ 4895365 h 5291231"/>
              <a:gd name="connsiteX2" fmla="*/ 1417297 w 5281368"/>
              <a:gd name="connsiteY2" fmla="*/ 4906924 h 5291231"/>
              <a:gd name="connsiteX3" fmla="*/ 1493739 w 5281368"/>
              <a:gd name="connsiteY3" fmla="*/ 4931467 h 5291231"/>
              <a:gd name="connsiteX4" fmla="*/ 1592509 w 5281368"/>
              <a:gd name="connsiteY4" fmla="*/ 4953472 h 5291231"/>
              <a:gd name="connsiteX5" fmla="*/ 1711638 w 5281368"/>
              <a:gd name="connsiteY5" fmla="*/ 4963212 h 5291231"/>
              <a:gd name="connsiteX6" fmla="*/ 1676756 w 5281368"/>
              <a:gd name="connsiteY6" fmla="*/ 4942117 h 5291231"/>
              <a:gd name="connsiteX7" fmla="*/ 1629327 w 5281368"/>
              <a:gd name="connsiteY7" fmla="*/ 4946892 h 5291231"/>
              <a:gd name="connsiteX8" fmla="*/ 1654787 w 5281368"/>
              <a:gd name="connsiteY8" fmla="*/ 4911621 h 5291231"/>
              <a:gd name="connsiteX9" fmla="*/ 706566 w 5281368"/>
              <a:gd name="connsiteY9" fmla="*/ 3951131 h 5291231"/>
              <a:gd name="connsiteX10" fmla="*/ 705819 w 5281368"/>
              <a:gd name="connsiteY10" fmla="*/ 3952148 h 5291231"/>
              <a:gd name="connsiteX11" fmla="*/ 702502 w 5281368"/>
              <a:gd name="connsiteY11" fmla="*/ 3948149 h 5291231"/>
              <a:gd name="connsiteX12" fmla="*/ 706566 w 5281368"/>
              <a:gd name="connsiteY12" fmla="*/ 3951131 h 5291231"/>
              <a:gd name="connsiteX13" fmla="*/ 804823 w 5281368"/>
              <a:gd name="connsiteY13" fmla="*/ 4032646 h 5291231"/>
              <a:gd name="connsiteX14" fmla="*/ 806235 w 5281368"/>
              <a:gd name="connsiteY14" fmla="*/ 4036797 h 5291231"/>
              <a:gd name="connsiteX15" fmla="*/ 804576 w 5281368"/>
              <a:gd name="connsiteY15" fmla="*/ 4034798 h 5291231"/>
              <a:gd name="connsiteX16" fmla="*/ 767008 w 5281368"/>
              <a:gd name="connsiteY16" fmla="*/ 3945440 h 5291231"/>
              <a:gd name="connsiteX17" fmla="*/ 764024 w 5281368"/>
              <a:gd name="connsiteY17" fmla="*/ 3949506 h 5291231"/>
              <a:gd name="connsiteX18" fmla="*/ 767008 w 5281368"/>
              <a:gd name="connsiteY18" fmla="*/ 3945440 h 5291231"/>
              <a:gd name="connsiteX19" fmla="*/ 632603 w 5281368"/>
              <a:gd name="connsiteY19" fmla="*/ 3701082 h 5291231"/>
              <a:gd name="connsiteX20" fmla="*/ 636565 w 5281368"/>
              <a:gd name="connsiteY20" fmla="*/ 3705796 h 5291231"/>
              <a:gd name="connsiteX21" fmla="*/ 632875 w 5281368"/>
              <a:gd name="connsiteY21" fmla="*/ 3702305 h 5291231"/>
              <a:gd name="connsiteX22" fmla="*/ 643612 w 5281368"/>
              <a:gd name="connsiteY22" fmla="*/ 3704711 h 5291231"/>
              <a:gd name="connsiteX23" fmla="*/ 644691 w 5281368"/>
              <a:gd name="connsiteY23" fmla="*/ 3711759 h 5291231"/>
              <a:gd name="connsiteX24" fmla="*/ 641985 w 5281368"/>
              <a:gd name="connsiteY24" fmla="*/ 3705864 h 5291231"/>
              <a:gd name="connsiteX25" fmla="*/ 641026 w 5281368"/>
              <a:gd name="connsiteY25" fmla="*/ 3702813 h 5291231"/>
              <a:gd name="connsiteX26" fmla="*/ 563003 w 5281368"/>
              <a:gd name="connsiteY26" fmla="*/ 3507900 h 5291231"/>
              <a:gd name="connsiteX27" fmla="*/ 564025 w 5281368"/>
              <a:gd name="connsiteY27" fmla="*/ 3514880 h 5291231"/>
              <a:gd name="connsiteX28" fmla="*/ 562423 w 5281368"/>
              <a:gd name="connsiteY28" fmla="*/ 3512950 h 5291231"/>
              <a:gd name="connsiteX29" fmla="*/ 563003 w 5281368"/>
              <a:gd name="connsiteY29" fmla="*/ 3507900 h 5291231"/>
              <a:gd name="connsiteX30" fmla="*/ 408049 w 5281368"/>
              <a:gd name="connsiteY30" fmla="*/ 2730959 h 5291231"/>
              <a:gd name="connsiteX31" fmla="*/ 406571 w 5281368"/>
              <a:gd name="connsiteY31" fmla="*/ 2886292 h 5291231"/>
              <a:gd name="connsiteX32" fmla="*/ 437347 w 5281368"/>
              <a:gd name="connsiteY32" fmla="*/ 3040270 h 5291231"/>
              <a:gd name="connsiteX33" fmla="*/ 433283 w 5281368"/>
              <a:gd name="connsiteY33" fmla="*/ 3037289 h 5291231"/>
              <a:gd name="connsiteX34" fmla="*/ 428142 w 5281368"/>
              <a:gd name="connsiteY34" fmla="*/ 3027259 h 5291231"/>
              <a:gd name="connsiteX35" fmla="*/ 429221 w 5281368"/>
              <a:gd name="connsiteY35" fmla="*/ 3034307 h 5291231"/>
              <a:gd name="connsiteX36" fmla="*/ 427314 w 5281368"/>
              <a:gd name="connsiteY36" fmla="*/ 3045421 h 5291231"/>
              <a:gd name="connsiteX37" fmla="*/ 424079 w 5281368"/>
              <a:gd name="connsiteY37" fmla="*/ 3024276 h 5291231"/>
              <a:gd name="connsiteX38" fmla="*/ 434539 w 5281368"/>
              <a:gd name="connsiteY38" fmla="*/ 3163344 h 5291231"/>
              <a:gd name="connsiteX39" fmla="*/ 482645 w 5281368"/>
              <a:gd name="connsiteY39" fmla="*/ 3336300 h 5291231"/>
              <a:gd name="connsiteX40" fmla="*/ 515075 w 5281368"/>
              <a:gd name="connsiteY40" fmla="*/ 3453953 h 5291231"/>
              <a:gd name="connsiteX41" fmla="*/ 560521 w 5281368"/>
              <a:gd name="connsiteY41" fmla="*/ 3562389 h 5291231"/>
              <a:gd name="connsiteX42" fmla="*/ 595684 w 5281368"/>
              <a:gd name="connsiteY42" fmla="*/ 3650764 h 5291231"/>
              <a:gd name="connsiteX43" fmla="*/ 596762 w 5281368"/>
              <a:gd name="connsiteY43" fmla="*/ 3657813 h 5291231"/>
              <a:gd name="connsiteX44" fmla="*/ 601903 w 5281368"/>
              <a:gd name="connsiteY44" fmla="*/ 3667843 h 5291231"/>
              <a:gd name="connsiteX45" fmla="*/ 702828 w 5281368"/>
              <a:gd name="connsiteY45" fmla="*/ 3879564 h 5291231"/>
              <a:gd name="connsiteX46" fmla="*/ 681685 w 5281368"/>
              <a:gd name="connsiteY46" fmla="*/ 3882817 h 5291231"/>
              <a:gd name="connsiteX47" fmla="*/ 687078 w 5281368"/>
              <a:gd name="connsiteY47" fmla="*/ 3918058 h 5291231"/>
              <a:gd name="connsiteX48" fmla="*/ 681937 w 5281368"/>
              <a:gd name="connsiteY48" fmla="*/ 3908028 h 5291231"/>
              <a:gd name="connsiteX49" fmla="*/ 676795 w 5281368"/>
              <a:gd name="connsiteY49" fmla="*/ 3897998 h 5291231"/>
              <a:gd name="connsiteX50" fmla="*/ 677874 w 5281368"/>
              <a:gd name="connsiteY50" fmla="*/ 3905046 h 5291231"/>
              <a:gd name="connsiteX51" fmla="*/ 683015 w 5281368"/>
              <a:gd name="connsiteY51" fmla="*/ 3915077 h 5291231"/>
              <a:gd name="connsiteX52" fmla="*/ 684094 w 5281368"/>
              <a:gd name="connsiteY52" fmla="*/ 3922125 h 5291231"/>
              <a:gd name="connsiteX53" fmla="*/ 695455 w 5281368"/>
              <a:gd name="connsiteY53" fmla="*/ 3949234 h 5291231"/>
              <a:gd name="connsiteX54" fmla="*/ 699518 w 5281368"/>
              <a:gd name="connsiteY54" fmla="*/ 3952216 h 5291231"/>
              <a:gd name="connsiteX55" fmla="*/ 703582 w 5281368"/>
              <a:gd name="connsiteY55" fmla="*/ 3955198 h 5291231"/>
              <a:gd name="connsiteX56" fmla="*/ 703954 w 5281368"/>
              <a:gd name="connsiteY56" fmla="*/ 3954690 h 5291231"/>
              <a:gd name="connsiteX57" fmla="*/ 705819 w 5281368"/>
              <a:gd name="connsiteY57" fmla="*/ 3952148 h 5291231"/>
              <a:gd name="connsiteX58" fmla="*/ 709137 w 5281368"/>
              <a:gd name="connsiteY58" fmla="*/ 3956147 h 5291231"/>
              <a:gd name="connsiteX59" fmla="*/ 715770 w 5281368"/>
              <a:gd name="connsiteY59" fmla="*/ 3964144 h 5291231"/>
              <a:gd name="connsiteX60" fmla="*/ 718504 w 5281368"/>
              <a:gd name="connsiteY60" fmla="*/ 3934867 h 5291231"/>
              <a:gd name="connsiteX61" fmla="*/ 745038 w 5281368"/>
              <a:gd name="connsiteY61" fmla="*/ 3966855 h 5291231"/>
              <a:gd name="connsiteX62" fmla="*/ 752086 w 5281368"/>
              <a:gd name="connsiteY62" fmla="*/ 3965771 h 5291231"/>
              <a:gd name="connsiteX63" fmla="*/ 749101 w 5281368"/>
              <a:gd name="connsiteY63" fmla="*/ 3969838 h 5291231"/>
              <a:gd name="connsiteX64" fmla="*/ 753164 w 5281368"/>
              <a:gd name="connsiteY64" fmla="*/ 3972819 h 5291231"/>
              <a:gd name="connsiteX65" fmla="*/ 757227 w 5281368"/>
              <a:gd name="connsiteY65" fmla="*/ 3975801 h 5291231"/>
              <a:gd name="connsiteX66" fmla="*/ 761290 w 5281368"/>
              <a:gd name="connsiteY66" fmla="*/ 3978784 h 5291231"/>
              <a:gd name="connsiteX67" fmla="*/ 804328 w 5281368"/>
              <a:gd name="connsiteY67" fmla="*/ 4047912 h 5291231"/>
              <a:gd name="connsiteX68" fmla="*/ 807313 w 5281368"/>
              <a:gd name="connsiteY68" fmla="*/ 4043845 h 5291231"/>
              <a:gd name="connsiteX69" fmla="*/ 808392 w 5281368"/>
              <a:gd name="connsiteY69" fmla="*/ 4050894 h 5291231"/>
              <a:gd name="connsiteX70" fmla="*/ 814611 w 5281368"/>
              <a:gd name="connsiteY70" fmla="*/ 4067972 h 5291231"/>
              <a:gd name="connsiteX71" fmla="*/ 821659 w 5281368"/>
              <a:gd name="connsiteY71" fmla="*/ 4066888 h 5291231"/>
              <a:gd name="connsiteX72" fmla="*/ 855744 w 5281368"/>
              <a:gd name="connsiteY72" fmla="*/ 4148215 h 5291231"/>
              <a:gd name="connsiteX73" fmla="*/ 926144 w 5281368"/>
              <a:gd name="connsiteY73" fmla="*/ 4231169 h 5291231"/>
              <a:gd name="connsiteX74" fmla="*/ 855492 w 5281368"/>
              <a:gd name="connsiteY74" fmla="*/ 4123004 h 5291231"/>
              <a:gd name="connsiteX75" fmla="*/ 817345 w 5281368"/>
              <a:gd name="connsiteY75" fmla="*/ 4038695 h 5291231"/>
              <a:gd name="connsiteX76" fmla="*/ 813282 w 5281368"/>
              <a:gd name="connsiteY76" fmla="*/ 4035713 h 5291231"/>
              <a:gd name="connsiteX77" fmla="*/ 812203 w 5281368"/>
              <a:gd name="connsiteY77" fmla="*/ 4028665 h 5291231"/>
              <a:gd name="connsiteX78" fmla="*/ 805155 w 5281368"/>
              <a:gd name="connsiteY78" fmla="*/ 4029749 h 5291231"/>
              <a:gd name="connsiteX79" fmla="*/ 804823 w 5281368"/>
              <a:gd name="connsiteY79" fmla="*/ 4032646 h 5291231"/>
              <a:gd name="connsiteX80" fmla="*/ 793120 w 5281368"/>
              <a:gd name="connsiteY80" fmla="*/ 3998235 h 5291231"/>
              <a:gd name="connsiteX81" fmla="*/ 767008 w 5281368"/>
              <a:gd name="connsiteY81" fmla="*/ 3945440 h 5291231"/>
              <a:gd name="connsiteX82" fmla="*/ 761866 w 5281368"/>
              <a:gd name="connsiteY82" fmla="*/ 3935410 h 5291231"/>
              <a:gd name="connsiteX83" fmla="*/ 760788 w 5281368"/>
              <a:gd name="connsiteY83" fmla="*/ 3928361 h 5291231"/>
              <a:gd name="connsiteX84" fmla="*/ 749678 w 5281368"/>
              <a:gd name="connsiteY84" fmla="*/ 3926464 h 5291231"/>
              <a:gd name="connsiteX85" fmla="*/ 741301 w 5281368"/>
              <a:gd name="connsiteY85" fmla="*/ 3895288 h 5291231"/>
              <a:gd name="connsiteX86" fmla="*/ 638470 w 5281368"/>
              <a:gd name="connsiteY86" fmla="*/ 3694681 h 5291231"/>
              <a:gd name="connsiteX87" fmla="*/ 641026 w 5281368"/>
              <a:gd name="connsiteY87" fmla="*/ 3702813 h 5291231"/>
              <a:gd name="connsiteX88" fmla="*/ 639549 w 5281368"/>
              <a:gd name="connsiteY88" fmla="*/ 3701729 h 5291231"/>
              <a:gd name="connsiteX89" fmla="*/ 634408 w 5281368"/>
              <a:gd name="connsiteY89" fmla="*/ 3691699 h 5291231"/>
              <a:gd name="connsiteX90" fmla="*/ 631423 w 5281368"/>
              <a:gd name="connsiteY90" fmla="*/ 3695765 h 5291231"/>
              <a:gd name="connsiteX91" fmla="*/ 632603 w 5281368"/>
              <a:gd name="connsiteY91" fmla="*/ 3701082 h 5291231"/>
              <a:gd name="connsiteX92" fmla="*/ 621131 w 5281368"/>
              <a:gd name="connsiteY92" fmla="*/ 3687429 h 5291231"/>
              <a:gd name="connsiteX93" fmla="*/ 604889 w 5281368"/>
              <a:gd name="connsiteY93" fmla="*/ 3663777 h 5291231"/>
              <a:gd name="connsiteX94" fmla="*/ 608951 w 5281368"/>
              <a:gd name="connsiteY94" fmla="*/ 3666759 h 5291231"/>
              <a:gd name="connsiteX95" fmla="*/ 603809 w 5281368"/>
              <a:gd name="connsiteY95" fmla="*/ 3656728 h 5291231"/>
              <a:gd name="connsiteX96" fmla="*/ 602731 w 5281368"/>
              <a:gd name="connsiteY96" fmla="*/ 3649680 h 5291231"/>
              <a:gd name="connsiteX97" fmla="*/ 573010 w 5281368"/>
              <a:gd name="connsiteY97" fmla="*/ 3576248 h 5291231"/>
              <a:gd name="connsiteX98" fmla="*/ 564025 w 5281368"/>
              <a:gd name="connsiteY98" fmla="*/ 3514880 h 5291231"/>
              <a:gd name="connsiteX99" fmla="*/ 564081 w 5281368"/>
              <a:gd name="connsiteY99" fmla="*/ 3514948 h 5291231"/>
              <a:gd name="connsiteX100" fmla="*/ 571128 w 5281368"/>
              <a:gd name="connsiteY100" fmla="*/ 3513864 h 5291231"/>
              <a:gd name="connsiteX101" fmla="*/ 567066 w 5281368"/>
              <a:gd name="connsiteY101" fmla="*/ 3510883 h 5291231"/>
              <a:gd name="connsiteX102" fmla="*/ 563003 w 5281368"/>
              <a:gd name="connsiteY102" fmla="*/ 3507900 h 5291231"/>
              <a:gd name="connsiteX103" fmla="*/ 561925 w 5281368"/>
              <a:gd name="connsiteY103" fmla="*/ 3500852 h 5291231"/>
              <a:gd name="connsiteX104" fmla="*/ 556532 w 5281368"/>
              <a:gd name="connsiteY104" fmla="*/ 3465610 h 5291231"/>
              <a:gd name="connsiteX105" fmla="*/ 554626 w 5281368"/>
              <a:gd name="connsiteY105" fmla="*/ 3476725 h 5291231"/>
              <a:gd name="connsiteX106" fmla="*/ 550562 w 5281368"/>
              <a:gd name="connsiteY106" fmla="*/ 3473743 h 5291231"/>
              <a:gd name="connsiteX107" fmla="*/ 546499 w 5281368"/>
              <a:gd name="connsiteY107" fmla="*/ 3470761 h 5291231"/>
              <a:gd name="connsiteX108" fmla="*/ 547579 w 5281368"/>
              <a:gd name="connsiteY108" fmla="*/ 3477809 h 5291231"/>
              <a:gd name="connsiteX109" fmla="*/ 531075 w 5281368"/>
              <a:gd name="connsiteY109" fmla="*/ 3440669 h 5291231"/>
              <a:gd name="connsiteX110" fmla="*/ 535138 w 5281368"/>
              <a:gd name="connsiteY110" fmla="*/ 3443652 h 5291231"/>
              <a:gd name="connsiteX111" fmla="*/ 536216 w 5281368"/>
              <a:gd name="connsiteY111" fmla="*/ 3450700 h 5291231"/>
              <a:gd name="connsiteX112" fmla="*/ 540280 w 5281368"/>
              <a:gd name="connsiteY112" fmla="*/ 3453682 h 5291231"/>
              <a:gd name="connsiteX113" fmla="*/ 538123 w 5281368"/>
              <a:gd name="connsiteY113" fmla="*/ 3439585 h 5291231"/>
              <a:gd name="connsiteX114" fmla="*/ 537044 w 5281368"/>
              <a:gd name="connsiteY114" fmla="*/ 3432537 h 5291231"/>
              <a:gd name="connsiteX115" fmla="*/ 535463 w 5281368"/>
              <a:gd name="connsiteY115" fmla="*/ 3375066 h 5291231"/>
              <a:gd name="connsiteX116" fmla="*/ 507599 w 5281368"/>
              <a:gd name="connsiteY116" fmla="*/ 3310818 h 5291231"/>
              <a:gd name="connsiteX117" fmla="*/ 510584 w 5281368"/>
              <a:gd name="connsiteY117" fmla="*/ 3306752 h 5291231"/>
              <a:gd name="connsiteX118" fmla="*/ 505441 w 5281368"/>
              <a:gd name="connsiteY118" fmla="*/ 3296721 h 5291231"/>
              <a:gd name="connsiteX119" fmla="*/ 508426 w 5281368"/>
              <a:gd name="connsiteY119" fmla="*/ 3292655 h 5291231"/>
              <a:gd name="connsiteX120" fmla="*/ 504363 w 5281368"/>
              <a:gd name="connsiteY120" fmla="*/ 3289673 h 5291231"/>
              <a:gd name="connsiteX121" fmla="*/ 494908 w 5281368"/>
              <a:gd name="connsiteY121" fmla="*/ 3251449 h 5291231"/>
              <a:gd name="connsiteX122" fmla="*/ 490017 w 5281368"/>
              <a:gd name="connsiteY122" fmla="*/ 3266630 h 5291231"/>
              <a:gd name="connsiteX123" fmla="*/ 485954 w 5281368"/>
              <a:gd name="connsiteY123" fmla="*/ 3263648 h 5291231"/>
              <a:gd name="connsiteX124" fmla="*/ 487033 w 5281368"/>
              <a:gd name="connsiteY124" fmla="*/ 3270697 h 5291231"/>
              <a:gd name="connsiteX125" fmla="*/ 484048 w 5281368"/>
              <a:gd name="connsiteY125" fmla="*/ 3274763 h 5291231"/>
              <a:gd name="connsiteX126" fmla="*/ 472435 w 5281368"/>
              <a:gd name="connsiteY126" fmla="*/ 3222443 h 5291231"/>
              <a:gd name="connsiteX127" fmla="*/ 486531 w 5281368"/>
              <a:gd name="connsiteY127" fmla="*/ 3220275 h 5291231"/>
              <a:gd name="connsiteX128" fmla="*/ 485777 w 5281368"/>
              <a:gd name="connsiteY128" fmla="*/ 3144641 h 5291231"/>
              <a:gd name="connsiteX129" fmla="*/ 463054 w 5281368"/>
              <a:gd name="connsiteY129" fmla="*/ 3090423 h 5291231"/>
              <a:gd name="connsiteX130" fmla="*/ 459316 w 5281368"/>
              <a:gd name="connsiteY130" fmla="*/ 3018855 h 5291231"/>
              <a:gd name="connsiteX131" fmla="*/ 443891 w 5281368"/>
              <a:gd name="connsiteY131" fmla="*/ 2988764 h 5291231"/>
              <a:gd name="connsiteX132" fmla="*/ 408049 w 5281368"/>
              <a:gd name="connsiteY132" fmla="*/ 2730959 h 5291231"/>
              <a:gd name="connsiteX133" fmla="*/ 3399718 w 5281368"/>
              <a:gd name="connsiteY133" fmla="*/ 4881102 h 5291231"/>
              <a:gd name="connsiteX134" fmla="*/ 3383906 w 5281368"/>
              <a:gd name="connsiteY134" fmla="*/ 4886958 h 5291231"/>
              <a:gd name="connsiteX135" fmla="*/ 3393834 w 5281368"/>
              <a:gd name="connsiteY135" fmla="*/ 4877631 h 5291231"/>
              <a:gd name="connsiteX136" fmla="*/ 3521084 w 5281368"/>
              <a:gd name="connsiteY136" fmla="*/ 4838814 h 5291231"/>
              <a:gd name="connsiteX137" fmla="*/ 3080720 w 5281368"/>
              <a:gd name="connsiteY137" fmla="*/ 4822008 h 5291231"/>
              <a:gd name="connsiteX138" fmla="*/ 3128837 w 5281368"/>
              <a:gd name="connsiteY138" fmla="*/ 4860509 h 5291231"/>
              <a:gd name="connsiteX139" fmla="*/ 2828698 w 5281368"/>
              <a:gd name="connsiteY139" fmla="*/ 4913522 h 5291231"/>
              <a:gd name="connsiteX140" fmla="*/ 2706090 w 5281368"/>
              <a:gd name="connsiteY140" fmla="*/ 4931755 h 5291231"/>
              <a:gd name="connsiteX141" fmla="*/ 2664031 w 5281368"/>
              <a:gd name="connsiteY141" fmla="*/ 4934264 h 5291231"/>
              <a:gd name="connsiteX142" fmla="*/ 2449063 w 5281368"/>
              <a:gd name="connsiteY142" fmla="*/ 4908006 h 5291231"/>
              <a:gd name="connsiteX143" fmla="*/ 2396406 w 5281368"/>
              <a:gd name="connsiteY143" fmla="*/ 4904062 h 5291231"/>
              <a:gd name="connsiteX144" fmla="*/ 2009360 w 5281368"/>
              <a:gd name="connsiteY144" fmla="*/ 4829273 h 5291231"/>
              <a:gd name="connsiteX145" fmla="*/ 1903945 w 5281368"/>
              <a:gd name="connsiteY145" fmla="*/ 4785794 h 5291231"/>
              <a:gd name="connsiteX146" fmla="*/ 1842852 w 5281368"/>
              <a:gd name="connsiteY146" fmla="*/ 4776547 h 5291231"/>
              <a:gd name="connsiteX147" fmla="*/ 1846475 w 5281368"/>
              <a:gd name="connsiteY147" fmla="*/ 4777342 h 5291231"/>
              <a:gd name="connsiteX148" fmla="*/ 1840254 w 5281368"/>
              <a:gd name="connsiteY148" fmla="*/ 4778096 h 5291231"/>
              <a:gd name="connsiteX149" fmla="*/ 1825170 w 5281368"/>
              <a:gd name="connsiteY149" fmla="*/ 4787089 h 5291231"/>
              <a:gd name="connsiteX150" fmla="*/ 1827949 w 5281368"/>
              <a:gd name="connsiteY150" fmla="*/ 4791584 h 5291231"/>
              <a:gd name="connsiteX151" fmla="*/ 1847782 w 5281368"/>
              <a:gd name="connsiteY151" fmla="*/ 4803576 h 5291231"/>
              <a:gd name="connsiteX152" fmla="*/ 1896551 w 5281368"/>
              <a:gd name="connsiteY152" fmla="*/ 4817010 h 5291231"/>
              <a:gd name="connsiteX153" fmla="*/ 1890480 w 5281368"/>
              <a:gd name="connsiteY153" fmla="*/ 4817315 h 5291231"/>
              <a:gd name="connsiteX154" fmla="*/ 1697597 w 5281368"/>
              <a:gd name="connsiteY154" fmla="*/ 4768865 h 5291231"/>
              <a:gd name="connsiteX155" fmla="*/ 1717544 w 5281368"/>
              <a:gd name="connsiteY155" fmla="*/ 4769947 h 5291231"/>
              <a:gd name="connsiteX156" fmla="*/ 1787124 w 5281368"/>
              <a:gd name="connsiteY156" fmla="*/ 4770507 h 5291231"/>
              <a:gd name="connsiteX157" fmla="*/ 1718634 w 5281368"/>
              <a:gd name="connsiteY157" fmla="*/ 4750000 h 5291231"/>
              <a:gd name="connsiteX158" fmla="*/ 1719726 w 5281368"/>
              <a:gd name="connsiteY158" fmla="*/ 4730053 h 5291231"/>
              <a:gd name="connsiteX159" fmla="*/ 1671386 w 5281368"/>
              <a:gd name="connsiteY159" fmla="*/ 4718486 h 5291231"/>
              <a:gd name="connsiteX160" fmla="*/ 1624951 w 5281368"/>
              <a:gd name="connsiteY160" fmla="*/ 4707256 h 5291231"/>
              <a:gd name="connsiteX161" fmla="*/ 1528673 w 5281368"/>
              <a:gd name="connsiteY161" fmla="*/ 4704413 h 5291231"/>
              <a:gd name="connsiteX162" fmla="*/ 1587339 w 5281368"/>
              <a:gd name="connsiteY162" fmla="*/ 4749090 h 5291231"/>
              <a:gd name="connsiteX163" fmla="*/ 1748061 w 5281368"/>
              <a:gd name="connsiteY163" fmla="*/ 4847093 h 5291231"/>
              <a:gd name="connsiteX164" fmla="*/ 2010746 w 5281368"/>
              <a:gd name="connsiteY164" fmla="*/ 4945376 h 5291231"/>
              <a:gd name="connsiteX165" fmla="*/ 2269452 w 5281368"/>
              <a:gd name="connsiteY165" fmla="*/ 5011197 h 5291231"/>
              <a:gd name="connsiteX166" fmla="*/ 2335060 w 5281368"/>
              <a:gd name="connsiteY166" fmla="*/ 4973030 h 5291231"/>
              <a:gd name="connsiteX167" fmla="*/ 2403499 w 5281368"/>
              <a:gd name="connsiteY167" fmla="*/ 4991730 h 5291231"/>
              <a:gd name="connsiteX168" fmla="*/ 2407549 w 5281368"/>
              <a:gd name="connsiteY168" fmla="*/ 4992135 h 5291231"/>
              <a:gd name="connsiteX169" fmla="*/ 2404492 w 5281368"/>
              <a:gd name="connsiteY169" fmla="*/ 4996148 h 5291231"/>
              <a:gd name="connsiteX170" fmla="*/ 2409289 w 5281368"/>
              <a:gd name="connsiteY170" fmla="*/ 4995343 h 5291231"/>
              <a:gd name="connsiteX171" fmla="*/ 2402088 w 5281368"/>
              <a:gd name="connsiteY171" fmla="*/ 4999306 h 5291231"/>
              <a:gd name="connsiteX172" fmla="*/ 2388133 w 5281368"/>
              <a:gd name="connsiteY172" fmla="*/ 5017631 h 5291231"/>
              <a:gd name="connsiteX173" fmla="*/ 2393715 w 5281368"/>
              <a:gd name="connsiteY173" fmla="*/ 5021742 h 5291231"/>
              <a:gd name="connsiteX174" fmla="*/ 2423718 w 5281368"/>
              <a:gd name="connsiteY174" fmla="*/ 5026627 h 5291231"/>
              <a:gd name="connsiteX175" fmla="*/ 2897797 w 5281368"/>
              <a:gd name="connsiteY175" fmla="*/ 4951980 h 5291231"/>
              <a:gd name="connsiteX176" fmla="*/ 3352618 w 5281368"/>
              <a:gd name="connsiteY176" fmla="*/ 4901400 h 5291231"/>
              <a:gd name="connsiteX177" fmla="*/ 3364647 w 5281368"/>
              <a:gd name="connsiteY177" fmla="*/ 4911026 h 5291231"/>
              <a:gd name="connsiteX178" fmla="*/ 3374276 w 5281368"/>
              <a:gd name="connsiteY178" fmla="*/ 4898992 h 5291231"/>
              <a:gd name="connsiteX179" fmla="*/ 3417592 w 5281368"/>
              <a:gd name="connsiteY179" fmla="*/ 4894175 h 5291231"/>
              <a:gd name="connsiteX180" fmla="*/ 3405564 w 5281368"/>
              <a:gd name="connsiteY180" fmla="*/ 4884550 h 5291231"/>
              <a:gd name="connsiteX181" fmla="*/ 3399718 w 5281368"/>
              <a:gd name="connsiteY181" fmla="*/ 4881102 h 5291231"/>
              <a:gd name="connsiteX182" fmla="*/ 3421584 w 5281368"/>
              <a:gd name="connsiteY182" fmla="*/ 4873004 h 5291231"/>
              <a:gd name="connsiteX183" fmla="*/ 3521084 w 5281368"/>
              <a:gd name="connsiteY183" fmla="*/ 4838814 h 5291231"/>
              <a:gd name="connsiteX184" fmla="*/ 3949421 w 5281368"/>
              <a:gd name="connsiteY184" fmla="*/ 430710 h 5291231"/>
              <a:gd name="connsiteX185" fmla="*/ 3797637 w 5281368"/>
              <a:gd name="connsiteY185" fmla="*/ 340572 h 5291231"/>
              <a:gd name="connsiteX186" fmla="*/ 3790066 w 5281368"/>
              <a:gd name="connsiteY186" fmla="*/ 339743 h 5291231"/>
              <a:gd name="connsiteX187" fmla="*/ 3841497 w 5281368"/>
              <a:gd name="connsiteY187" fmla="*/ 378090 h 5291231"/>
              <a:gd name="connsiteX188" fmla="*/ 3898244 w 5281368"/>
              <a:gd name="connsiteY188" fmla="*/ 409898 h 5291231"/>
              <a:gd name="connsiteX189" fmla="*/ 3955847 w 5281368"/>
              <a:gd name="connsiteY189" fmla="*/ 436642 h 5291231"/>
              <a:gd name="connsiteX190" fmla="*/ 4420781 w 5281368"/>
              <a:gd name="connsiteY190" fmla="*/ 698159 h 5291231"/>
              <a:gd name="connsiteX191" fmla="*/ 4452205 w 5281368"/>
              <a:gd name="connsiteY191" fmla="*/ 724845 h 5291231"/>
              <a:gd name="connsiteX192" fmla="*/ 4528097 w 5281368"/>
              <a:gd name="connsiteY192" fmla="*/ 800751 h 5291231"/>
              <a:gd name="connsiteX193" fmla="*/ 4509124 w 5281368"/>
              <a:gd name="connsiteY193" fmla="*/ 791262 h 5291231"/>
              <a:gd name="connsiteX194" fmla="*/ 4513867 w 5281368"/>
              <a:gd name="connsiteY194" fmla="*/ 796007 h 5291231"/>
              <a:gd name="connsiteX195" fmla="*/ 4518610 w 5281368"/>
              <a:gd name="connsiteY195" fmla="*/ 805495 h 5291231"/>
              <a:gd name="connsiteX196" fmla="*/ 4513867 w 5281368"/>
              <a:gd name="connsiteY196" fmla="*/ 800751 h 5291231"/>
              <a:gd name="connsiteX197" fmla="*/ 4509124 w 5281368"/>
              <a:gd name="connsiteY197" fmla="*/ 800751 h 5291231"/>
              <a:gd name="connsiteX198" fmla="*/ 4532840 w 5281368"/>
              <a:gd name="connsiteY198" fmla="*/ 833960 h 5291231"/>
              <a:gd name="connsiteX199" fmla="*/ 4485408 w 5281368"/>
              <a:gd name="connsiteY199" fmla="*/ 800751 h 5291231"/>
              <a:gd name="connsiteX200" fmla="*/ 4490151 w 5281368"/>
              <a:gd name="connsiteY200" fmla="*/ 805495 h 5291231"/>
              <a:gd name="connsiteX201" fmla="*/ 4499637 w 5281368"/>
              <a:gd name="connsiteY201" fmla="*/ 814983 h 5291231"/>
              <a:gd name="connsiteX202" fmla="*/ 4499285 w 5281368"/>
              <a:gd name="connsiteY202" fmla="*/ 814983 h 5291231"/>
              <a:gd name="connsiteX203" fmla="*/ 4598469 w 5281368"/>
              <a:gd name="connsiteY203" fmla="*/ 907950 h 5291231"/>
              <a:gd name="connsiteX204" fmla="*/ 4848151 w 5281368"/>
              <a:gd name="connsiteY204" fmla="*/ 1191539 h 5291231"/>
              <a:gd name="connsiteX205" fmla="*/ 5102178 w 5281368"/>
              <a:gd name="connsiteY205" fmla="*/ 1486841 h 5291231"/>
              <a:gd name="connsiteX206" fmla="*/ 5201678 w 5281368"/>
              <a:gd name="connsiteY206" fmla="*/ 1652894 h 5291231"/>
              <a:gd name="connsiteX207" fmla="*/ 5203719 w 5281368"/>
              <a:gd name="connsiteY207" fmla="*/ 1675815 h 5291231"/>
              <a:gd name="connsiteX208" fmla="*/ 5182593 w 5281368"/>
              <a:gd name="connsiteY208" fmla="*/ 1673297 h 5291231"/>
              <a:gd name="connsiteX209" fmla="*/ 5161283 w 5281368"/>
              <a:gd name="connsiteY209" fmla="*/ 1662544 h 5291231"/>
              <a:gd name="connsiteX210" fmla="*/ 5090752 w 5281368"/>
              <a:gd name="connsiteY210" fmla="*/ 1605569 h 5291231"/>
              <a:gd name="connsiteX211" fmla="*/ 5116039 w 5281368"/>
              <a:gd name="connsiteY211" fmla="*/ 1724656 h 5291231"/>
              <a:gd name="connsiteX212" fmla="*/ 5124305 w 5281368"/>
              <a:gd name="connsiteY212" fmla="*/ 1756382 h 5291231"/>
              <a:gd name="connsiteX213" fmla="*/ 5139976 w 5281368"/>
              <a:gd name="connsiteY213" fmla="*/ 1788120 h 5291231"/>
              <a:gd name="connsiteX214" fmla="*/ 5163692 w 5281368"/>
              <a:gd name="connsiteY214" fmla="*/ 1839712 h 5291231"/>
              <a:gd name="connsiteX215" fmla="*/ 5187408 w 5281368"/>
              <a:gd name="connsiteY215" fmla="*/ 1929850 h 5291231"/>
              <a:gd name="connsiteX216" fmla="*/ 5158948 w 5281368"/>
              <a:gd name="connsiteY216" fmla="*/ 1882409 h 5291231"/>
              <a:gd name="connsiteX217" fmla="*/ 5148869 w 5281368"/>
              <a:gd name="connsiteY217" fmla="*/ 1848607 h 5291231"/>
              <a:gd name="connsiteX218" fmla="*/ 5147842 w 5281368"/>
              <a:gd name="connsiteY218" fmla="*/ 1846866 h 5291231"/>
              <a:gd name="connsiteX219" fmla="*/ 5206063 w 5281368"/>
              <a:gd name="connsiteY219" fmla="*/ 2078796 h 5291231"/>
              <a:gd name="connsiteX220" fmla="*/ 5244682 w 5281368"/>
              <a:gd name="connsiteY220" fmla="*/ 2172715 h 5291231"/>
              <a:gd name="connsiteX221" fmla="*/ 5275424 w 5281368"/>
              <a:gd name="connsiteY221" fmla="*/ 2233783 h 5291231"/>
              <a:gd name="connsiteX222" fmla="*/ 5281021 w 5281368"/>
              <a:gd name="connsiteY222" fmla="*/ 2265737 h 5291231"/>
              <a:gd name="connsiteX223" fmla="*/ 5279799 w 5281368"/>
              <a:gd name="connsiteY223" fmla="*/ 2282898 h 5291231"/>
              <a:gd name="connsiteX224" fmla="*/ 5258467 w 5281368"/>
              <a:gd name="connsiteY224" fmla="*/ 2284248 h 5291231"/>
              <a:gd name="connsiteX225" fmla="*/ 5230242 w 5281368"/>
              <a:gd name="connsiteY225" fmla="*/ 2257609 h 5291231"/>
              <a:gd name="connsiteX226" fmla="*/ 5226698 w 5281368"/>
              <a:gd name="connsiteY226" fmla="*/ 2242524 h 5291231"/>
              <a:gd name="connsiteX227" fmla="*/ 5196118 w 5281368"/>
              <a:gd name="connsiteY227" fmla="*/ 2146238 h 5291231"/>
              <a:gd name="connsiteX228" fmla="*/ 5144133 w 5281368"/>
              <a:gd name="connsiteY228" fmla="*/ 2038108 h 5291231"/>
              <a:gd name="connsiteX229" fmla="*/ 5143364 w 5281368"/>
              <a:gd name="connsiteY229" fmla="*/ 2078880 h 5291231"/>
              <a:gd name="connsiteX230" fmla="*/ 5170974 w 5281368"/>
              <a:gd name="connsiteY230" fmla="*/ 2117125 h 5291231"/>
              <a:gd name="connsiteX231" fmla="*/ 5127629 w 5281368"/>
              <a:gd name="connsiteY231" fmla="*/ 2112185 h 5291231"/>
              <a:gd name="connsiteX232" fmla="*/ 5164260 w 5281368"/>
              <a:gd name="connsiteY232" fmla="*/ 2208481 h 5291231"/>
              <a:gd name="connsiteX233" fmla="*/ 5189944 w 5281368"/>
              <a:gd name="connsiteY233" fmla="*/ 2268349 h 5291231"/>
              <a:gd name="connsiteX234" fmla="*/ 5190623 w 5281368"/>
              <a:gd name="connsiteY234" fmla="*/ 2331545 h 5291231"/>
              <a:gd name="connsiteX235" fmla="*/ 5226018 w 5281368"/>
              <a:gd name="connsiteY235" fmla="*/ 2562164 h 5291231"/>
              <a:gd name="connsiteX236" fmla="*/ 5241696 w 5281368"/>
              <a:gd name="connsiteY236" fmla="*/ 2614673 h 5291231"/>
              <a:gd name="connsiteX237" fmla="*/ 5260386 w 5281368"/>
              <a:gd name="connsiteY237" fmla="*/ 2756572 h 5291231"/>
              <a:gd name="connsiteX238" fmla="*/ 5209371 w 5281368"/>
              <a:gd name="connsiteY238" fmla="*/ 3042193 h 5291231"/>
              <a:gd name="connsiteX239" fmla="*/ 5193345 w 5281368"/>
              <a:gd name="connsiteY239" fmla="*/ 3072224 h 5291231"/>
              <a:gd name="connsiteX240" fmla="*/ 5176194 w 5281368"/>
              <a:gd name="connsiteY240" fmla="*/ 3120506 h 5291231"/>
              <a:gd name="connsiteX241" fmla="*/ 5074852 w 5281368"/>
              <a:gd name="connsiteY241" fmla="*/ 3421611 h 5291231"/>
              <a:gd name="connsiteX242" fmla="*/ 5062338 w 5281368"/>
              <a:gd name="connsiteY242" fmla="*/ 3429326 h 5291231"/>
              <a:gd name="connsiteX243" fmla="*/ 5039460 w 5281368"/>
              <a:gd name="connsiteY243" fmla="*/ 3462718 h 5291231"/>
              <a:gd name="connsiteX244" fmla="*/ 5016279 w 5281368"/>
              <a:gd name="connsiteY244" fmla="*/ 3498885 h 5291231"/>
              <a:gd name="connsiteX245" fmla="*/ 4994062 w 5281368"/>
              <a:gd name="connsiteY245" fmla="*/ 3496464 h 5291231"/>
              <a:gd name="connsiteX246" fmla="*/ 4960604 w 5281368"/>
              <a:gd name="connsiteY246" fmla="*/ 3509895 h 5291231"/>
              <a:gd name="connsiteX247" fmla="*/ 4960906 w 5281368"/>
              <a:gd name="connsiteY247" fmla="*/ 3562674 h 5291231"/>
              <a:gd name="connsiteX248" fmla="*/ 4962103 w 5281368"/>
              <a:gd name="connsiteY248" fmla="*/ 3613171 h 5291231"/>
              <a:gd name="connsiteX249" fmla="*/ 4967214 w 5281368"/>
              <a:gd name="connsiteY249" fmla="*/ 3639668 h 5291231"/>
              <a:gd name="connsiteX250" fmla="*/ 4976745 w 5281368"/>
              <a:gd name="connsiteY250" fmla="*/ 3635519 h 5291231"/>
              <a:gd name="connsiteX251" fmla="*/ 4996597 w 5281368"/>
              <a:gd name="connsiteY251" fmla="*/ 3629901 h 5291231"/>
              <a:gd name="connsiteX252" fmla="*/ 5017593 w 5281368"/>
              <a:gd name="connsiteY252" fmla="*/ 3649483 h 5291231"/>
              <a:gd name="connsiteX253" fmla="*/ 5006158 w 5281368"/>
              <a:gd name="connsiteY253" fmla="*/ 3718708 h 5291231"/>
              <a:gd name="connsiteX254" fmla="*/ 4958022 w 5281368"/>
              <a:gd name="connsiteY254" fmla="*/ 3839056 h 5291231"/>
              <a:gd name="connsiteX255" fmla="*/ 4963900 w 5281368"/>
              <a:gd name="connsiteY255" fmla="*/ 3880336 h 5291231"/>
              <a:gd name="connsiteX256" fmla="*/ 5004380 w 5281368"/>
              <a:gd name="connsiteY256" fmla="*/ 3877831 h 5291231"/>
              <a:gd name="connsiteX257" fmla="*/ 5073196 w 5281368"/>
              <a:gd name="connsiteY257" fmla="*/ 3841448 h 5291231"/>
              <a:gd name="connsiteX258" fmla="*/ 4988612 w 5281368"/>
              <a:gd name="connsiteY258" fmla="*/ 3929290 h 5291231"/>
              <a:gd name="connsiteX259" fmla="*/ 4813284 w 5281368"/>
              <a:gd name="connsiteY259" fmla="*/ 4109924 h 5291231"/>
              <a:gd name="connsiteX260" fmla="*/ 4815423 w 5281368"/>
              <a:gd name="connsiteY260" fmla="*/ 4133936 h 5291231"/>
              <a:gd name="connsiteX261" fmla="*/ 4790133 w 5281368"/>
              <a:gd name="connsiteY261" fmla="*/ 4239049 h 5291231"/>
              <a:gd name="connsiteX262" fmla="*/ 4495415 w 5281368"/>
              <a:gd name="connsiteY262" fmla="*/ 4444068 h 5291231"/>
              <a:gd name="connsiteX263" fmla="*/ 4223174 w 5281368"/>
              <a:gd name="connsiteY263" fmla="*/ 4672937 h 5291231"/>
              <a:gd name="connsiteX264" fmla="*/ 4205592 w 5281368"/>
              <a:gd name="connsiteY264" fmla="*/ 4685505 h 5291231"/>
              <a:gd name="connsiteX265" fmla="*/ 4122500 w 5281368"/>
              <a:gd name="connsiteY265" fmla="*/ 4771564 h 5291231"/>
              <a:gd name="connsiteX266" fmla="*/ 3757077 w 5281368"/>
              <a:gd name="connsiteY266" fmla="*/ 4960880 h 5291231"/>
              <a:gd name="connsiteX267" fmla="*/ 3632964 w 5281368"/>
              <a:gd name="connsiteY267" fmla="*/ 5018690 h 5291231"/>
              <a:gd name="connsiteX268" fmla="*/ 2993102 w 5281368"/>
              <a:gd name="connsiteY268" fmla="*/ 5226950 h 5291231"/>
              <a:gd name="connsiteX269" fmla="*/ 2858021 w 5281368"/>
              <a:gd name="connsiteY269" fmla="*/ 5260436 h 5291231"/>
              <a:gd name="connsiteX270" fmla="*/ 2771656 w 5281368"/>
              <a:gd name="connsiteY270" fmla="*/ 5291231 h 5291231"/>
              <a:gd name="connsiteX271" fmla="*/ 2496128 w 5281368"/>
              <a:gd name="connsiteY271" fmla="*/ 5254718 h 5291231"/>
              <a:gd name="connsiteX272" fmla="*/ 2292752 w 5281368"/>
              <a:gd name="connsiteY272" fmla="*/ 5256333 h 5291231"/>
              <a:gd name="connsiteX273" fmla="*/ 2166404 w 5281368"/>
              <a:gd name="connsiteY273" fmla="*/ 5233484 h 5291231"/>
              <a:gd name="connsiteX274" fmla="*/ 1976139 w 5281368"/>
              <a:gd name="connsiteY274" fmla="*/ 5172325 h 5291231"/>
              <a:gd name="connsiteX275" fmla="*/ 1448492 w 5281368"/>
              <a:gd name="connsiteY275" fmla="*/ 4991603 h 5291231"/>
              <a:gd name="connsiteX276" fmla="*/ 1368288 w 5281368"/>
              <a:gd name="connsiteY276" fmla="*/ 4961894 h 5291231"/>
              <a:gd name="connsiteX277" fmla="*/ 1287911 w 5281368"/>
              <a:gd name="connsiteY277" fmla="*/ 4917899 h 5291231"/>
              <a:gd name="connsiteX278" fmla="*/ 1271789 w 5281368"/>
              <a:gd name="connsiteY278" fmla="*/ 4891282 h 5291231"/>
              <a:gd name="connsiteX279" fmla="*/ 1313481 w 5281368"/>
              <a:gd name="connsiteY279" fmla="*/ 4877667 h 5291231"/>
              <a:gd name="connsiteX280" fmla="*/ 1317349 w 5281368"/>
              <a:gd name="connsiteY280" fmla="*/ 4877873 h 5291231"/>
              <a:gd name="connsiteX281" fmla="*/ 1358596 w 5281368"/>
              <a:gd name="connsiteY281" fmla="*/ 4890150 h 5291231"/>
              <a:gd name="connsiteX282" fmla="*/ 1380803 w 5281368"/>
              <a:gd name="connsiteY282" fmla="*/ 4898624 h 5291231"/>
              <a:gd name="connsiteX283" fmla="*/ 1406209 w 5281368"/>
              <a:gd name="connsiteY283" fmla="*/ 4893610 h 5291231"/>
              <a:gd name="connsiteX284" fmla="*/ 1395642 w 5281368"/>
              <a:gd name="connsiteY284" fmla="*/ 4867599 h 5291231"/>
              <a:gd name="connsiteX285" fmla="*/ 1386326 w 5281368"/>
              <a:gd name="connsiteY285" fmla="*/ 4861828 h 5291231"/>
              <a:gd name="connsiteX286" fmla="*/ 1378600 w 5281368"/>
              <a:gd name="connsiteY286" fmla="*/ 4855366 h 5291231"/>
              <a:gd name="connsiteX287" fmla="*/ 1365158 w 5281368"/>
              <a:gd name="connsiteY287" fmla="*/ 4827960 h 5291231"/>
              <a:gd name="connsiteX288" fmla="*/ 1291114 w 5281368"/>
              <a:gd name="connsiteY288" fmla="*/ 4793302 h 5291231"/>
              <a:gd name="connsiteX289" fmla="*/ 1249856 w 5281368"/>
              <a:gd name="connsiteY289" fmla="*/ 4787076 h 5291231"/>
              <a:gd name="connsiteX290" fmla="*/ 1062338 w 5281368"/>
              <a:gd name="connsiteY290" fmla="*/ 4633263 h 5291231"/>
              <a:gd name="connsiteX291" fmla="*/ 829533 w 5281368"/>
              <a:gd name="connsiteY291" fmla="*/ 4397126 h 5291231"/>
              <a:gd name="connsiteX292" fmla="*/ 642256 w 5281368"/>
              <a:gd name="connsiteY292" fmla="*/ 4165735 h 5291231"/>
              <a:gd name="connsiteX293" fmla="*/ 538671 w 5281368"/>
              <a:gd name="connsiteY293" fmla="*/ 4009395 h 5291231"/>
              <a:gd name="connsiteX294" fmla="*/ 481237 w 5281368"/>
              <a:gd name="connsiteY294" fmla="*/ 3951256 h 5291231"/>
              <a:gd name="connsiteX295" fmla="*/ 462965 w 5281368"/>
              <a:gd name="connsiteY295" fmla="*/ 3906679 h 5291231"/>
              <a:gd name="connsiteX296" fmla="*/ 470396 w 5281368"/>
              <a:gd name="connsiteY296" fmla="*/ 4020978 h 5291231"/>
              <a:gd name="connsiteX297" fmla="*/ 650153 w 5281368"/>
              <a:gd name="connsiteY297" fmla="*/ 4242038 h 5291231"/>
              <a:gd name="connsiteX298" fmla="*/ 703760 w 5281368"/>
              <a:gd name="connsiteY298" fmla="*/ 4331322 h 5291231"/>
              <a:gd name="connsiteX299" fmla="*/ 687206 w 5281368"/>
              <a:gd name="connsiteY299" fmla="*/ 4324546 h 5291231"/>
              <a:gd name="connsiteX300" fmla="*/ 671439 w 5281368"/>
              <a:gd name="connsiteY300" fmla="*/ 4320450 h 5291231"/>
              <a:gd name="connsiteX301" fmla="*/ 558776 w 5281368"/>
              <a:gd name="connsiteY301" fmla="*/ 4191872 h 5291231"/>
              <a:gd name="connsiteX302" fmla="*/ 649350 w 5281368"/>
              <a:gd name="connsiteY302" fmla="*/ 4356521 h 5291231"/>
              <a:gd name="connsiteX303" fmla="*/ 699446 w 5281368"/>
              <a:gd name="connsiteY303" fmla="*/ 4412564 h 5291231"/>
              <a:gd name="connsiteX304" fmla="*/ 712153 w 5281368"/>
              <a:gd name="connsiteY304" fmla="*/ 4462587 h 5291231"/>
              <a:gd name="connsiteX305" fmla="*/ 625391 w 5281368"/>
              <a:gd name="connsiteY305" fmla="*/ 4383957 h 5291231"/>
              <a:gd name="connsiteX306" fmla="*/ 456085 w 5281368"/>
              <a:gd name="connsiteY306" fmla="*/ 4144364 h 5291231"/>
              <a:gd name="connsiteX307" fmla="*/ 356005 w 5281368"/>
              <a:gd name="connsiteY307" fmla="*/ 3860651 h 5291231"/>
              <a:gd name="connsiteX308" fmla="*/ 303708 w 5281368"/>
              <a:gd name="connsiteY308" fmla="*/ 3705794 h 5291231"/>
              <a:gd name="connsiteX309" fmla="*/ 275141 w 5281368"/>
              <a:gd name="connsiteY309" fmla="*/ 3539473 h 5291231"/>
              <a:gd name="connsiteX310" fmla="*/ 286759 w 5281368"/>
              <a:gd name="connsiteY310" fmla="*/ 3478482 h 5291231"/>
              <a:gd name="connsiteX311" fmla="*/ 291010 w 5281368"/>
              <a:gd name="connsiteY311" fmla="*/ 3377994 h 5291231"/>
              <a:gd name="connsiteX312" fmla="*/ 292837 w 5281368"/>
              <a:gd name="connsiteY312" fmla="*/ 3355279 h 5291231"/>
              <a:gd name="connsiteX313" fmla="*/ 286224 w 5281368"/>
              <a:gd name="connsiteY313" fmla="*/ 3336616 h 5291231"/>
              <a:gd name="connsiteX314" fmla="*/ 273386 w 5281368"/>
              <a:gd name="connsiteY314" fmla="*/ 3359212 h 5291231"/>
              <a:gd name="connsiteX315" fmla="*/ 271580 w 5281368"/>
              <a:gd name="connsiteY315" fmla="*/ 3369823 h 5291231"/>
              <a:gd name="connsiteX316" fmla="*/ 268587 w 5281368"/>
              <a:gd name="connsiteY316" fmla="*/ 3379441 h 5291231"/>
              <a:gd name="connsiteX317" fmla="*/ 254948 w 5281368"/>
              <a:gd name="connsiteY317" fmla="*/ 3405409 h 5291231"/>
              <a:gd name="connsiteX318" fmla="*/ 246203 w 5281368"/>
              <a:gd name="connsiteY318" fmla="*/ 3467793 h 5291231"/>
              <a:gd name="connsiteX319" fmla="*/ 199136 w 5281368"/>
              <a:gd name="connsiteY319" fmla="*/ 3328422 h 5291231"/>
              <a:gd name="connsiteX320" fmla="*/ 195636 w 5281368"/>
              <a:gd name="connsiteY320" fmla="*/ 3289130 h 5291231"/>
              <a:gd name="connsiteX321" fmla="*/ 191292 w 5281368"/>
              <a:gd name="connsiteY321" fmla="*/ 3277416 h 5291231"/>
              <a:gd name="connsiteX322" fmla="*/ 224352 w 5281368"/>
              <a:gd name="connsiteY322" fmla="*/ 3154560 h 5291231"/>
              <a:gd name="connsiteX323" fmla="*/ 235054 w 5281368"/>
              <a:gd name="connsiteY323" fmla="*/ 3052396 h 5291231"/>
              <a:gd name="connsiteX324" fmla="*/ 214047 w 5281368"/>
              <a:gd name="connsiteY324" fmla="*/ 3038867 h 5291231"/>
              <a:gd name="connsiteX325" fmla="*/ 142718 w 5281368"/>
              <a:gd name="connsiteY325" fmla="*/ 3256990 h 5291231"/>
              <a:gd name="connsiteX326" fmla="*/ 107388 w 5281368"/>
              <a:gd name="connsiteY326" fmla="*/ 3045617 h 5291231"/>
              <a:gd name="connsiteX327" fmla="*/ 65445 w 5281368"/>
              <a:gd name="connsiteY327" fmla="*/ 2815581 h 5291231"/>
              <a:gd name="connsiteX328" fmla="*/ 75319 w 5281368"/>
              <a:gd name="connsiteY328" fmla="*/ 2568277 h 5291231"/>
              <a:gd name="connsiteX329" fmla="*/ 61324 w 5281368"/>
              <a:gd name="connsiteY329" fmla="*/ 2571724 h 5291231"/>
              <a:gd name="connsiteX330" fmla="*/ 63324 w 5281368"/>
              <a:gd name="connsiteY330" fmla="*/ 2563296 h 5291231"/>
              <a:gd name="connsiteX331" fmla="*/ 73226 w 5281368"/>
              <a:gd name="connsiteY331" fmla="*/ 2464504 h 5291231"/>
              <a:gd name="connsiteX332" fmla="*/ 76144 w 5281368"/>
              <a:gd name="connsiteY332" fmla="*/ 2441692 h 5291231"/>
              <a:gd name="connsiteX333" fmla="*/ 72903 w 5281368"/>
              <a:gd name="connsiteY333" fmla="*/ 2423829 h 5291231"/>
              <a:gd name="connsiteX334" fmla="*/ 61750 w 5281368"/>
              <a:gd name="connsiteY334" fmla="*/ 2446825 h 5291231"/>
              <a:gd name="connsiteX335" fmla="*/ 59945 w 5281368"/>
              <a:gd name="connsiteY335" fmla="*/ 2457437 h 5291231"/>
              <a:gd name="connsiteX336" fmla="*/ 57546 w 5281368"/>
              <a:gd name="connsiteY336" fmla="*/ 2467551 h 5291231"/>
              <a:gd name="connsiteX337" fmla="*/ 45593 w 5281368"/>
              <a:gd name="connsiteY337" fmla="*/ 2493918 h 5291231"/>
              <a:gd name="connsiteX338" fmla="*/ 33445 w 5281368"/>
              <a:gd name="connsiteY338" fmla="*/ 2573658 h 5291231"/>
              <a:gd name="connsiteX339" fmla="*/ 31995 w 5281368"/>
              <a:gd name="connsiteY339" fmla="*/ 2606790 h 5291231"/>
              <a:gd name="connsiteX340" fmla="*/ 15905 w 5281368"/>
              <a:gd name="connsiteY340" fmla="*/ 2617574 h 5291231"/>
              <a:gd name="connsiteX341" fmla="*/ 9453 w 5281368"/>
              <a:gd name="connsiteY341" fmla="*/ 2619249 h 5291231"/>
              <a:gd name="connsiteX342" fmla="*/ 81429 w 5281368"/>
              <a:gd name="connsiteY342" fmla="*/ 2099639 h 5291231"/>
              <a:gd name="connsiteX343" fmla="*/ 113244 w 5281368"/>
              <a:gd name="connsiteY343" fmla="*/ 2061601 h 5291231"/>
              <a:gd name="connsiteX344" fmla="*/ 163706 w 5281368"/>
              <a:gd name="connsiteY344" fmla="*/ 1862387 h 5291231"/>
              <a:gd name="connsiteX345" fmla="*/ 271700 w 5281368"/>
              <a:gd name="connsiteY345" fmla="*/ 1666850 h 5291231"/>
              <a:gd name="connsiteX346" fmla="*/ 344118 w 5281368"/>
              <a:gd name="connsiteY346" fmla="*/ 1504185 h 5291231"/>
              <a:gd name="connsiteX347" fmla="*/ 381424 w 5281368"/>
              <a:gd name="connsiteY347" fmla="*/ 1447506 h 5291231"/>
              <a:gd name="connsiteX348" fmla="*/ 411393 w 5281368"/>
              <a:gd name="connsiteY348" fmla="*/ 1333176 h 5291231"/>
              <a:gd name="connsiteX349" fmla="*/ 519809 w 5281368"/>
              <a:gd name="connsiteY349" fmla="*/ 1123849 h 5291231"/>
              <a:gd name="connsiteX350" fmla="*/ 641611 w 5281368"/>
              <a:gd name="connsiteY350" fmla="*/ 1027741 h 5291231"/>
              <a:gd name="connsiteX351" fmla="*/ 636434 w 5281368"/>
              <a:gd name="connsiteY351" fmla="*/ 1037554 h 5291231"/>
              <a:gd name="connsiteX352" fmla="*/ 617055 w 5281368"/>
              <a:gd name="connsiteY352" fmla="*/ 1110237 h 5291231"/>
              <a:gd name="connsiteX353" fmla="*/ 635416 w 5281368"/>
              <a:gd name="connsiteY353" fmla="*/ 1106401 h 5291231"/>
              <a:gd name="connsiteX354" fmla="*/ 698299 w 5281368"/>
              <a:gd name="connsiteY354" fmla="*/ 1058996 h 5291231"/>
              <a:gd name="connsiteX355" fmla="*/ 724562 w 5281368"/>
              <a:gd name="connsiteY355" fmla="*/ 964798 h 5291231"/>
              <a:gd name="connsiteX356" fmla="*/ 730841 w 5281368"/>
              <a:gd name="connsiteY356" fmla="*/ 948836 h 5291231"/>
              <a:gd name="connsiteX357" fmla="*/ 731338 w 5281368"/>
              <a:gd name="connsiteY357" fmla="*/ 948243 h 5291231"/>
              <a:gd name="connsiteX358" fmla="*/ 728183 w 5281368"/>
              <a:gd name="connsiteY358" fmla="*/ 937522 h 5291231"/>
              <a:gd name="connsiteX359" fmla="*/ 740319 w 5281368"/>
              <a:gd name="connsiteY359" fmla="*/ 919390 h 5291231"/>
              <a:gd name="connsiteX360" fmla="*/ 1096595 w 5281368"/>
              <a:gd name="connsiteY360" fmla="*/ 577974 h 5291231"/>
              <a:gd name="connsiteX361" fmla="*/ 1185186 w 5281368"/>
              <a:gd name="connsiteY361" fmla="*/ 522778 h 5291231"/>
              <a:gd name="connsiteX362" fmla="*/ 1255872 w 5281368"/>
              <a:gd name="connsiteY362" fmla="*/ 495030 h 5291231"/>
              <a:gd name="connsiteX363" fmla="*/ 1254890 w 5281368"/>
              <a:gd name="connsiteY363" fmla="*/ 434611 h 5291231"/>
              <a:gd name="connsiteX364" fmla="*/ 1268378 w 5281368"/>
              <a:gd name="connsiteY364" fmla="*/ 382255 h 5291231"/>
              <a:gd name="connsiteX365" fmla="*/ 1604292 w 5281368"/>
              <a:gd name="connsiteY365" fmla="*/ 108660 h 5291231"/>
              <a:gd name="connsiteX366" fmla="*/ 1696101 w 5281368"/>
              <a:gd name="connsiteY366" fmla="*/ 138985 h 5291231"/>
              <a:gd name="connsiteX367" fmla="*/ 1659565 w 5281368"/>
              <a:gd name="connsiteY367" fmla="*/ 154891 h 5291231"/>
              <a:gd name="connsiteX368" fmla="*/ 1636275 w 5281368"/>
              <a:gd name="connsiteY368" fmla="*/ 196020 h 5291231"/>
              <a:gd name="connsiteX369" fmla="*/ 1622164 w 5281368"/>
              <a:gd name="connsiteY369" fmla="*/ 154923 h 5291231"/>
              <a:gd name="connsiteX370" fmla="*/ 1550105 w 5281368"/>
              <a:gd name="connsiteY370" fmla="*/ 228997 h 5291231"/>
              <a:gd name="connsiteX371" fmla="*/ 1481437 w 5281368"/>
              <a:gd name="connsiteY371" fmla="*/ 347325 h 5291231"/>
              <a:gd name="connsiteX372" fmla="*/ 1545315 w 5281368"/>
              <a:gd name="connsiteY372" fmla="*/ 298730 h 5291231"/>
              <a:gd name="connsiteX373" fmla="*/ 1619546 w 5281368"/>
              <a:gd name="connsiteY373" fmla="*/ 230513 h 5291231"/>
              <a:gd name="connsiteX374" fmla="*/ 1695107 w 5281368"/>
              <a:gd name="connsiteY374" fmla="*/ 140174 h 5291231"/>
              <a:gd name="connsiteX375" fmla="*/ 1696835 w 5281368"/>
              <a:gd name="connsiteY375" fmla="*/ 171923 h 5291231"/>
              <a:gd name="connsiteX376" fmla="*/ 1707412 w 5281368"/>
              <a:gd name="connsiteY376" fmla="*/ 247438 h 5291231"/>
              <a:gd name="connsiteX377" fmla="*/ 2034709 w 5281368"/>
              <a:gd name="connsiteY377" fmla="*/ 74720 h 5291231"/>
              <a:gd name="connsiteX378" fmla="*/ 2218808 w 5281368"/>
              <a:gd name="connsiteY378" fmla="*/ 35769 h 5291231"/>
              <a:gd name="connsiteX379" fmla="*/ 2570956 w 5281368"/>
              <a:gd name="connsiteY379" fmla="*/ 0 h 5291231"/>
              <a:gd name="connsiteX380" fmla="*/ 2563996 w 5281368"/>
              <a:gd name="connsiteY380" fmla="*/ 8322 h 5291231"/>
              <a:gd name="connsiteX381" fmla="*/ 2570403 w 5281368"/>
              <a:gd name="connsiteY381" fmla="*/ 30852 h 5291231"/>
              <a:gd name="connsiteX382" fmla="*/ 2638332 w 5281368"/>
              <a:gd name="connsiteY382" fmla="*/ 46254 h 5291231"/>
              <a:gd name="connsiteX383" fmla="*/ 2770795 w 5281368"/>
              <a:gd name="connsiteY383" fmla="*/ 88360 h 5291231"/>
              <a:gd name="connsiteX384" fmla="*/ 2784583 w 5281368"/>
              <a:gd name="connsiteY384" fmla="*/ 88781 h 5291231"/>
              <a:gd name="connsiteX385" fmla="*/ 2771281 w 5281368"/>
              <a:gd name="connsiteY385" fmla="*/ 93817 h 5291231"/>
              <a:gd name="connsiteX386" fmla="*/ 2847724 w 5281368"/>
              <a:gd name="connsiteY386" fmla="*/ 118360 h 5291231"/>
              <a:gd name="connsiteX387" fmla="*/ 2946494 w 5281368"/>
              <a:gd name="connsiteY387" fmla="*/ 140365 h 5291231"/>
              <a:gd name="connsiteX388" fmla="*/ 3065623 w 5281368"/>
              <a:gd name="connsiteY388" fmla="*/ 150106 h 5291231"/>
              <a:gd name="connsiteX389" fmla="*/ 3030740 w 5281368"/>
              <a:gd name="connsiteY389" fmla="*/ 129011 h 5291231"/>
              <a:gd name="connsiteX390" fmla="*/ 2983312 w 5281368"/>
              <a:gd name="connsiteY390" fmla="*/ 133786 h 5291231"/>
              <a:gd name="connsiteX391" fmla="*/ 3008772 w 5281368"/>
              <a:gd name="connsiteY391" fmla="*/ 98514 h 5291231"/>
              <a:gd name="connsiteX392" fmla="*/ 2907214 w 5281368"/>
              <a:gd name="connsiteY392" fmla="*/ 82258 h 5291231"/>
              <a:gd name="connsiteX393" fmla="*/ 2833515 w 5281368"/>
              <a:gd name="connsiteY393" fmla="*/ 76172 h 5291231"/>
              <a:gd name="connsiteX394" fmla="*/ 2818765 w 5281368"/>
              <a:gd name="connsiteY394" fmla="*/ 58784 h 5291231"/>
              <a:gd name="connsiteX395" fmla="*/ 2806575 w 5281368"/>
              <a:gd name="connsiteY395" fmla="*/ 51619 h 5291231"/>
              <a:gd name="connsiteX396" fmla="*/ 2796472 w 5281368"/>
              <a:gd name="connsiteY396" fmla="*/ 43169 h 5291231"/>
              <a:gd name="connsiteX397" fmla="*/ 2776881 w 5281368"/>
              <a:gd name="connsiteY397" fmla="*/ 14661 h 5291231"/>
              <a:gd name="connsiteX398" fmla="*/ 3035227 w 5281368"/>
              <a:gd name="connsiteY398" fmla="*/ 62055 h 5291231"/>
              <a:gd name="connsiteX399" fmla="*/ 3280454 w 5281368"/>
              <a:gd name="connsiteY399" fmla="*/ 122718 h 5291231"/>
              <a:gd name="connsiteX400" fmla="*/ 3434390 w 5281368"/>
              <a:gd name="connsiteY400" fmla="*/ 140360 h 5291231"/>
              <a:gd name="connsiteX401" fmla="*/ 3452224 w 5281368"/>
              <a:gd name="connsiteY401" fmla="*/ 149164 h 5291231"/>
              <a:gd name="connsiteX402" fmla="*/ 3494069 w 5281368"/>
              <a:gd name="connsiteY402" fmla="*/ 160295 h 5291231"/>
              <a:gd name="connsiteX403" fmla="*/ 3618135 w 5281368"/>
              <a:gd name="connsiteY403" fmla="*/ 215668 h 5291231"/>
              <a:gd name="connsiteX404" fmla="*/ 3641063 w 5281368"/>
              <a:gd name="connsiteY404" fmla="*/ 224298 h 5291231"/>
              <a:gd name="connsiteX405" fmla="*/ 3651219 w 5281368"/>
              <a:gd name="connsiteY405" fmla="*/ 226713 h 5291231"/>
              <a:gd name="connsiteX406" fmla="*/ 3664826 w 5281368"/>
              <a:gd name="connsiteY406" fmla="*/ 226713 h 5291231"/>
              <a:gd name="connsiteX407" fmla="*/ 3669569 w 5281368"/>
              <a:gd name="connsiteY407" fmla="*/ 226713 h 5291231"/>
              <a:gd name="connsiteX408" fmla="*/ 3522529 w 5281368"/>
              <a:gd name="connsiteY408" fmla="*/ 146063 h 5291231"/>
              <a:gd name="connsiteX409" fmla="*/ 3446637 w 5281368"/>
              <a:gd name="connsiteY409" fmla="*/ 108110 h 5291231"/>
              <a:gd name="connsiteX410" fmla="*/ 3550988 w 5281368"/>
              <a:gd name="connsiteY410" fmla="*/ 141319 h 5291231"/>
              <a:gd name="connsiteX411" fmla="*/ 3541502 w 5281368"/>
              <a:gd name="connsiteY411" fmla="*/ 146063 h 5291231"/>
              <a:gd name="connsiteX412" fmla="*/ 3588934 w 5281368"/>
              <a:gd name="connsiteY412" fmla="*/ 155551 h 5291231"/>
              <a:gd name="connsiteX413" fmla="*/ 3598421 w 5281368"/>
              <a:gd name="connsiteY413" fmla="*/ 174528 h 5291231"/>
              <a:gd name="connsiteX414" fmla="*/ 3693286 w 5281368"/>
              <a:gd name="connsiteY414" fmla="*/ 217225 h 5291231"/>
              <a:gd name="connsiteX415" fmla="*/ 3717002 w 5281368"/>
              <a:gd name="connsiteY415" fmla="*/ 226713 h 5291231"/>
              <a:gd name="connsiteX416" fmla="*/ 3930448 w 5281368"/>
              <a:gd name="connsiteY416" fmla="*/ 354804 h 5291231"/>
              <a:gd name="connsiteX417" fmla="*/ 3992110 w 5281368"/>
              <a:gd name="connsiteY417" fmla="*/ 397501 h 5291231"/>
              <a:gd name="connsiteX418" fmla="*/ 4034799 w 5281368"/>
              <a:gd name="connsiteY418" fmla="*/ 416477 h 5291231"/>
              <a:gd name="connsiteX419" fmla="*/ 4034800 w 5281368"/>
              <a:gd name="connsiteY419" fmla="*/ 430710 h 5291231"/>
              <a:gd name="connsiteX420" fmla="*/ 3887759 w 5281368"/>
              <a:gd name="connsiteY420" fmla="*/ 340572 h 5291231"/>
              <a:gd name="connsiteX421" fmla="*/ 3878272 w 5281368"/>
              <a:gd name="connsiteY421" fmla="*/ 340572 h 5291231"/>
              <a:gd name="connsiteX422" fmla="*/ 3887758 w 5281368"/>
              <a:gd name="connsiteY422" fmla="*/ 345316 h 5291231"/>
              <a:gd name="connsiteX423" fmla="*/ 3897245 w 5281368"/>
              <a:gd name="connsiteY423" fmla="*/ 354804 h 5291231"/>
              <a:gd name="connsiteX424" fmla="*/ 3887759 w 5281368"/>
              <a:gd name="connsiteY424" fmla="*/ 350060 h 5291231"/>
              <a:gd name="connsiteX425" fmla="*/ 3883015 w 5281368"/>
              <a:gd name="connsiteY425" fmla="*/ 350060 h 5291231"/>
              <a:gd name="connsiteX426" fmla="*/ 4039543 w 5281368"/>
              <a:gd name="connsiteY426" fmla="*/ 459175 h 5291231"/>
              <a:gd name="connsiteX427" fmla="*/ 4196070 w 5281368"/>
              <a:gd name="connsiteY427" fmla="*/ 573033 h 5291231"/>
              <a:gd name="connsiteX428" fmla="*/ 4229273 w 5281368"/>
              <a:gd name="connsiteY428" fmla="*/ 592010 h 5291231"/>
              <a:gd name="connsiteX429" fmla="*/ 4343110 w 5281368"/>
              <a:gd name="connsiteY429" fmla="*/ 686892 h 5291231"/>
              <a:gd name="connsiteX430" fmla="*/ 4362083 w 5281368"/>
              <a:gd name="connsiteY430" fmla="*/ 677404 h 5291231"/>
              <a:gd name="connsiteX431" fmla="*/ 4390543 w 5281368"/>
              <a:gd name="connsiteY431" fmla="*/ 691636 h 5291231"/>
              <a:gd name="connsiteX432" fmla="*/ 4385800 w 5281368"/>
              <a:gd name="connsiteY432" fmla="*/ 686892 h 5291231"/>
              <a:gd name="connsiteX433" fmla="*/ 4385799 w 5281368"/>
              <a:gd name="connsiteY433" fmla="*/ 682148 h 5291231"/>
              <a:gd name="connsiteX434" fmla="*/ 4395286 w 5281368"/>
              <a:gd name="connsiteY434" fmla="*/ 691636 h 5291231"/>
              <a:gd name="connsiteX435" fmla="*/ 4400029 w 5281368"/>
              <a:gd name="connsiteY435" fmla="*/ 696380 h 5291231"/>
              <a:gd name="connsiteX436" fmla="*/ 4420781 w 5281368"/>
              <a:gd name="connsiteY436" fmla="*/ 698159 h 5291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</a:cxnLst>
            <a:rect l="l" t="t" r="r" b="b"/>
            <a:pathLst>
              <a:path w="5281368" h="5291231">
                <a:moveTo>
                  <a:pt x="1654787" y="4911621"/>
                </a:moveTo>
                <a:cubicBezTo>
                  <a:pt x="1620564" y="4910269"/>
                  <a:pt x="1586146" y="4906734"/>
                  <a:pt x="1553230" y="4895365"/>
                </a:cubicBezTo>
                <a:cubicBezTo>
                  <a:pt x="1507325" y="4880203"/>
                  <a:pt x="1461873" y="4888651"/>
                  <a:pt x="1417297" y="4906924"/>
                </a:cubicBezTo>
                <a:cubicBezTo>
                  <a:pt x="1445468" y="4908264"/>
                  <a:pt x="1467362" y="4925566"/>
                  <a:pt x="1493739" y="4931467"/>
                </a:cubicBezTo>
                <a:cubicBezTo>
                  <a:pt x="1526267" y="4938471"/>
                  <a:pt x="1559885" y="4945377"/>
                  <a:pt x="1592509" y="4953472"/>
                </a:cubicBezTo>
                <a:cubicBezTo>
                  <a:pt x="1630190" y="4962767"/>
                  <a:pt x="1670552" y="4971273"/>
                  <a:pt x="1711638" y="4963212"/>
                </a:cubicBezTo>
                <a:cubicBezTo>
                  <a:pt x="1699946" y="4955453"/>
                  <a:pt x="1683218" y="4934391"/>
                  <a:pt x="1676756" y="4942117"/>
                </a:cubicBezTo>
                <a:cubicBezTo>
                  <a:pt x="1659260" y="4961827"/>
                  <a:pt x="1645201" y="4946028"/>
                  <a:pt x="1629327" y="4946892"/>
                </a:cubicBezTo>
                <a:cubicBezTo>
                  <a:pt x="1648681" y="4941868"/>
                  <a:pt x="1642370" y="4920428"/>
                  <a:pt x="1654787" y="4911621"/>
                </a:cubicBezTo>
                <a:close/>
                <a:moveTo>
                  <a:pt x="706566" y="3951131"/>
                </a:moveTo>
                <a:lnTo>
                  <a:pt x="705819" y="3952148"/>
                </a:lnTo>
                <a:lnTo>
                  <a:pt x="702502" y="3948149"/>
                </a:lnTo>
                <a:cubicBezTo>
                  <a:pt x="702502" y="3948149"/>
                  <a:pt x="702502" y="3948149"/>
                  <a:pt x="706566" y="3951131"/>
                </a:cubicBezTo>
                <a:close/>
                <a:moveTo>
                  <a:pt x="804823" y="4032646"/>
                </a:moveTo>
                <a:lnTo>
                  <a:pt x="806235" y="4036797"/>
                </a:lnTo>
                <a:cubicBezTo>
                  <a:pt x="806235" y="4036797"/>
                  <a:pt x="805218" y="4036051"/>
                  <a:pt x="804576" y="4034798"/>
                </a:cubicBezTo>
                <a:close/>
                <a:moveTo>
                  <a:pt x="767008" y="3945440"/>
                </a:moveTo>
                <a:cubicBezTo>
                  <a:pt x="764024" y="3949506"/>
                  <a:pt x="764024" y="3949506"/>
                  <a:pt x="764024" y="3949506"/>
                </a:cubicBezTo>
                <a:cubicBezTo>
                  <a:pt x="764024" y="3949506"/>
                  <a:pt x="767008" y="3945440"/>
                  <a:pt x="767008" y="3945440"/>
                </a:cubicBezTo>
                <a:close/>
                <a:moveTo>
                  <a:pt x="632603" y="3701082"/>
                </a:moveTo>
                <a:lnTo>
                  <a:pt x="636565" y="3705796"/>
                </a:lnTo>
                <a:cubicBezTo>
                  <a:pt x="634533" y="3704305"/>
                  <a:pt x="633518" y="3703559"/>
                  <a:pt x="632875" y="3702305"/>
                </a:cubicBezTo>
                <a:close/>
                <a:moveTo>
                  <a:pt x="643612" y="3704711"/>
                </a:moveTo>
                <a:cubicBezTo>
                  <a:pt x="643612" y="3704711"/>
                  <a:pt x="640628" y="3708778"/>
                  <a:pt x="644691" y="3711759"/>
                </a:cubicBezTo>
                <a:cubicBezTo>
                  <a:pt x="642660" y="3710269"/>
                  <a:pt x="642390" y="3708506"/>
                  <a:pt x="641985" y="3705864"/>
                </a:cubicBezTo>
                <a:lnTo>
                  <a:pt x="641026" y="3702813"/>
                </a:lnTo>
                <a:close/>
                <a:moveTo>
                  <a:pt x="563003" y="3507900"/>
                </a:moveTo>
                <a:lnTo>
                  <a:pt x="564025" y="3514880"/>
                </a:lnTo>
                <a:lnTo>
                  <a:pt x="562423" y="3512950"/>
                </a:lnTo>
                <a:cubicBezTo>
                  <a:pt x="561780" y="3511695"/>
                  <a:pt x="561511" y="3509934"/>
                  <a:pt x="563003" y="3507900"/>
                </a:cubicBezTo>
                <a:close/>
                <a:moveTo>
                  <a:pt x="408049" y="2730959"/>
                </a:moveTo>
                <a:cubicBezTo>
                  <a:pt x="405567" y="2785448"/>
                  <a:pt x="415274" y="2848882"/>
                  <a:pt x="406571" y="2886292"/>
                </a:cubicBezTo>
                <a:cubicBezTo>
                  <a:pt x="421169" y="2934546"/>
                  <a:pt x="429797" y="2990933"/>
                  <a:pt x="437347" y="3040270"/>
                </a:cubicBezTo>
                <a:cubicBezTo>
                  <a:pt x="433283" y="3037289"/>
                  <a:pt x="433283" y="3037289"/>
                  <a:pt x="433283" y="3037289"/>
                </a:cubicBezTo>
                <a:cubicBezTo>
                  <a:pt x="432205" y="3030240"/>
                  <a:pt x="432205" y="3030240"/>
                  <a:pt x="428142" y="3027259"/>
                </a:cubicBezTo>
                <a:cubicBezTo>
                  <a:pt x="428142" y="3027259"/>
                  <a:pt x="425158" y="3031324"/>
                  <a:pt x="429221" y="3034307"/>
                </a:cubicBezTo>
                <a:cubicBezTo>
                  <a:pt x="427314" y="3045421"/>
                  <a:pt x="427314" y="3045421"/>
                  <a:pt x="427314" y="3045421"/>
                </a:cubicBezTo>
                <a:cubicBezTo>
                  <a:pt x="426236" y="3038373"/>
                  <a:pt x="425158" y="3031324"/>
                  <a:pt x="424079" y="3024276"/>
                </a:cubicBezTo>
                <a:cubicBezTo>
                  <a:pt x="415377" y="3061687"/>
                  <a:pt x="422926" y="3111024"/>
                  <a:pt x="434539" y="3163344"/>
                </a:cubicBezTo>
                <a:cubicBezTo>
                  <a:pt x="450214" y="3218647"/>
                  <a:pt x="466969" y="3280998"/>
                  <a:pt x="482645" y="3336300"/>
                </a:cubicBezTo>
                <a:cubicBezTo>
                  <a:pt x="486959" y="3364493"/>
                  <a:pt x="497493" y="3409766"/>
                  <a:pt x="515075" y="3453953"/>
                </a:cubicBezTo>
                <a:cubicBezTo>
                  <a:pt x="525608" y="3499225"/>
                  <a:pt x="546175" y="3539346"/>
                  <a:pt x="560521" y="3562389"/>
                </a:cubicBezTo>
                <a:cubicBezTo>
                  <a:pt x="568898" y="3593564"/>
                  <a:pt x="581338" y="3627721"/>
                  <a:pt x="595684" y="3650764"/>
                </a:cubicBezTo>
                <a:cubicBezTo>
                  <a:pt x="595684" y="3650764"/>
                  <a:pt x="592699" y="3654830"/>
                  <a:pt x="596762" y="3657813"/>
                </a:cubicBezTo>
                <a:cubicBezTo>
                  <a:pt x="597841" y="3664860"/>
                  <a:pt x="597841" y="3664860"/>
                  <a:pt x="601903" y="3667843"/>
                </a:cubicBezTo>
                <a:cubicBezTo>
                  <a:pt x="628941" y="3750254"/>
                  <a:pt x="662774" y="3806370"/>
                  <a:pt x="702828" y="3879564"/>
                </a:cubicBezTo>
                <a:cubicBezTo>
                  <a:pt x="697937" y="3894744"/>
                  <a:pt x="688733" y="3881733"/>
                  <a:pt x="681685" y="3882817"/>
                </a:cubicBezTo>
                <a:cubicBezTo>
                  <a:pt x="679779" y="3893931"/>
                  <a:pt x="684921" y="3903961"/>
                  <a:pt x="687078" y="3918058"/>
                </a:cubicBezTo>
                <a:cubicBezTo>
                  <a:pt x="686000" y="3911011"/>
                  <a:pt x="681937" y="3908028"/>
                  <a:pt x="681937" y="3908028"/>
                </a:cubicBezTo>
                <a:cubicBezTo>
                  <a:pt x="680858" y="3900980"/>
                  <a:pt x="680858" y="3900980"/>
                  <a:pt x="676795" y="3897998"/>
                </a:cubicBezTo>
                <a:cubicBezTo>
                  <a:pt x="673811" y="3902065"/>
                  <a:pt x="677874" y="3905046"/>
                  <a:pt x="677874" y="3905046"/>
                </a:cubicBezTo>
                <a:cubicBezTo>
                  <a:pt x="678952" y="3912095"/>
                  <a:pt x="683015" y="3915077"/>
                  <a:pt x="683015" y="3915077"/>
                </a:cubicBezTo>
                <a:cubicBezTo>
                  <a:pt x="683015" y="3915077"/>
                  <a:pt x="684094" y="3922125"/>
                  <a:pt x="684094" y="3922125"/>
                </a:cubicBezTo>
                <a:cubicBezTo>
                  <a:pt x="689235" y="3932155"/>
                  <a:pt x="694377" y="3942185"/>
                  <a:pt x="695455" y="3949234"/>
                </a:cubicBezTo>
                <a:cubicBezTo>
                  <a:pt x="695455" y="3949234"/>
                  <a:pt x="695455" y="3949234"/>
                  <a:pt x="699518" y="3952216"/>
                </a:cubicBezTo>
                <a:cubicBezTo>
                  <a:pt x="699518" y="3952216"/>
                  <a:pt x="703582" y="3955198"/>
                  <a:pt x="703582" y="3955198"/>
                </a:cubicBezTo>
                <a:cubicBezTo>
                  <a:pt x="703582" y="3955198"/>
                  <a:pt x="703582" y="3955198"/>
                  <a:pt x="703954" y="3954690"/>
                </a:cubicBezTo>
                <a:lnTo>
                  <a:pt x="705819" y="3952148"/>
                </a:lnTo>
                <a:lnTo>
                  <a:pt x="709137" y="3956147"/>
                </a:lnTo>
                <a:cubicBezTo>
                  <a:pt x="711168" y="3957638"/>
                  <a:pt x="713200" y="3959129"/>
                  <a:pt x="715770" y="3964144"/>
                </a:cubicBezTo>
                <a:cubicBezTo>
                  <a:pt x="730944" y="3969024"/>
                  <a:pt x="712534" y="3942999"/>
                  <a:pt x="718504" y="3934867"/>
                </a:cubicBezTo>
                <a:cubicBezTo>
                  <a:pt x="732850" y="3957909"/>
                  <a:pt x="739897" y="3956825"/>
                  <a:pt x="745038" y="3966855"/>
                </a:cubicBezTo>
                <a:cubicBezTo>
                  <a:pt x="752086" y="3965771"/>
                  <a:pt x="752086" y="3965771"/>
                  <a:pt x="752086" y="3965771"/>
                </a:cubicBezTo>
                <a:cubicBezTo>
                  <a:pt x="752086" y="3965771"/>
                  <a:pt x="752086" y="3965771"/>
                  <a:pt x="749101" y="3969838"/>
                </a:cubicBezTo>
                <a:cubicBezTo>
                  <a:pt x="749101" y="3969838"/>
                  <a:pt x="753164" y="3972819"/>
                  <a:pt x="753164" y="3972819"/>
                </a:cubicBezTo>
                <a:cubicBezTo>
                  <a:pt x="754243" y="3979868"/>
                  <a:pt x="754243" y="3979868"/>
                  <a:pt x="757227" y="3975801"/>
                </a:cubicBezTo>
                <a:cubicBezTo>
                  <a:pt x="761290" y="3978784"/>
                  <a:pt x="761290" y="3978784"/>
                  <a:pt x="761290" y="3978784"/>
                </a:cubicBezTo>
                <a:cubicBezTo>
                  <a:pt x="777793" y="4015923"/>
                  <a:pt x="790233" y="4050080"/>
                  <a:pt x="804328" y="4047912"/>
                </a:cubicBezTo>
                <a:cubicBezTo>
                  <a:pt x="807313" y="4043845"/>
                  <a:pt x="807313" y="4043845"/>
                  <a:pt x="807313" y="4043845"/>
                </a:cubicBezTo>
                <a:cubicBezTo>
                  <a:pt x="804328" y="4047912"/>
                  <a:pt x="808392" y="4050894"/>
                  <a:pt x="808392" y="4050894"/>
                </a:cubicBezTo>
                <a:cubicBezTo>
                  <a:pt x="805407" y="4054960"/>
                  <a:pt x="813533" y="4060925"/>
                  <a:pt x="814611" y="4067972"/>
                </a:cubicBezTo>
                <a:cubicBezTo>
                  <a:pt x="818674" y="4070955"/>
                  <a:pt x="818674" y="4070955"/>
                  <a:pt x="821659" y="4066888"/>
                </a:cubicBezTo>
                <a:cubicBezTo>
                  <a:pt x="816769" y="4082069"/>
                  <a:pt x="832193" y="4112160"/>
                  <a:pt x="855744" y="4148215"/>
                </a:cubicBezTo>
                <a:cubicBezTo>
                  <a:pt x="879293" y="4184270"/>
                  <a:pt x="908813" y="4212193"/>
                  <a:pt x="926144" y="4231169"/>
                </a:cubicBezTo>
                <a:cubicBezTo>
                  <a:pt x="913704" y="4197012"/>
                  <a:pt x="877965" y="4152011"/>
                  <a:pt x="855492" y="4123004"/>
                </a:cubicBezTo>
                <a:cubicBezTo>
                  <a:pt x="868509" y="4113787"/>
                  <a:pt x="837659" y="4053605"/>
                  <a:pt x="817345" y="4038695"/>
                </a:cubicBezTo>
                <a:cubicBezTo>
                  <a:pt x="817345" y="4038695"/>
                  <a:pt x="817345" y="4038695"/>
                  <a:pt x="813282" y="4035713"/>
                </a:cubicBezTo>
                <a:cubicBezTo>
                  <a:pt x="813282" y="4035713"/>
                  <a:pt x="812203" y="4028665"/>
                  <a:pt x="812203" y="4028665"/>
                </a:cubicBezTo>
                <a:cubicBezTo>
                  <a:pt x="808140" y="4025683"/>
                  <a:pt x="805155" y="4029749"/>
                  <a:pt x="805155" y="4029749"/>
                </a:cubicBezTo>
                <a:lnTo>
                  <a:pt x="804823" y="4032646"/>
                </a:lnTo>
                <a:lnTo>
                  <a:pt x="793120" y="3998235"/>
                </a:lnTo>
                <a:cubicBezTo>
                  <a:pt x="788320" y="3984545"/>
                  <a:pt x="781354" y="3968483"/>
                  <a:pt x="767008" y="3945440"/>
                </a:cubicBezTo>
                <a:cubicBezTo>
                  <a:pt x="762945" y="3942457"/>
                  <a:pt x="765930" y="3938391"/>
                  <a:pt x="761866" y="3935410"/>
                </a:cubicBezTo>
                <a:cubicBezTo>
                  <a:pt x="757803" y="3932427"/>
                  <a:pt x="760788" y="3928361"/>
                  <a:pt x="760788" y="3928361"/>
                </a:cubicBezTo>
                <a:cubicBezTo>
                  <a:pt x="752662" y="3922397"/>
                  <a:pt x="752662" y="3922397"/>
                  <a:pt x="749678" y="3926464"/>
                </a:cubicBezTo>
                <a:cubicBezTo>
                  <a:pt x="748599" y="3919415"/>
                  <a:pt x="738316" y="3899354"/>
                  <a:pt x="741301" y="3895288"/>
                </a:cubicBezTo>
                <a:cubicBezTo>
                  <a:pt x="703404" y="3836190"/>
                  <a:pt x="679351" y="3749713"/>
                  <a:pt x="638470" y="3694681"/>
                </a:cubicBezTo>
                <a:lnTo>
                  <a:pt x="641026" y="3702813"/>
                </a:lnTo>
                <a:lnTo>
                  <a:pt x="639549" y="3701729"/>
                </a:lnTo>
                <a:cubicBezTo>
                  <a:pt x="638470" y="3694681"/>
                  <a:pt x="638470" y="3694681"/>
                  <a:pt x="634408" y="3691699"/>
                </a:cubicBezTo>
                <a:cubicBezTo>
                  <a:pt x="634408" y="3691699"/>
                  <a:pt x="631423" y="3695765"/>
                  <a:pt x="631423" y="3695765"/>
                </a:cubicBezTo>
                <a:lnTo>
                  <a:pt x="632603" y="3701082"/>
                </a:lnTo>
                <a:lnTo>
                  <a:pt x="621131" y="3687429"/>
                </a:lnTo>
                <a:cubicBezTo>
                  <a:pt x="615378" y="3679297"/>
                  <a:pt x="609490" y="3670283"/>
                  <a:pt x="604889" y="3663777"/>
                </a:cubicBezTo>
                <a:cubicBezTo>
                  <a:pt x="608951" y="3666759"/>
                  <a:pt x="608951" y="3666759"/>
                  <a:pt x="608951" y="3666759"/>
                </a:cubicBezTo>
                <a:cubicBezTo>
                  <a:pt x="608951" y="3666759"/>
                  <a:pt x="607873" y="3659710"/>
                  <a:pt x="603809" y="3656728"/>
                </a:cubicBezTo>
                <a:cubicBezTo>
                  <a:pt x="606794" y="3652662"/>
                  <a:pt x="602731" y="3649680"/>
                  <a:pt x="602731" y="3649680"/>
                </a:cubicBezTo>
                <a:cubicBezTo>
                  <a:pt x="589877" y="3624604"/>
                  <a:pt x="579801" y="3600002"/>
                  <a:pt x="573010" y="3576248"/>
                </a:cubicBezTo>
                <a:lnTo>
                  <a:pt x="564025" y="3514880"/>
                </a:lnTo>
                <a:lnTo>
                  <a:pt x="564081" y="3514948"/>
                </a:lnTo>
                <a:cubicBezTo>
                  <a:pt x="568144" y="3517930"/>
                  <a:pt x="568144" y="3517930"/>
                  <a:pt x="571128" y="3513864"/>
                </a:cubicBezTo>
                <a:cubicBezTo>
                  <a:pt x="571128" y="3513864"/>
                  <a:pt x="567066" y="3510883"/>
                  <a:pt x="567066" y="3510883"/>
                </a:cubicBezTo>
                <a:cubicBezTo>
                  <a:pt x="567066" y="3510883"/>
                  <a:pt x="567066" y="3510883"/>
                  <a:pt x="563003" y="3507900"/>
                </a:cubicBezTo>
                <a:cubicBezTo>
                  <a:pt x="565987" y="3503834"/>
                  <a:pt x="561925" y="3500852"/>
                  <a:pt x="561925" y="3500852"/>
                </a:cubicBezTo>
                <a:cubicBezTo>
                  <a:pt x="568972" y="3499767"/>
                  <a:pt x="562751" y="3482689"/>
                  <a:pt x="556532" y="3465610"/>
                </a:cubicBezTo>
                <a:cubicBezTo>
                  <a:pt x="549484" y="3466695"/>
                  <a:pt x="554626" y="3476725"/>
                  <a:pt x="554626" y="3476725"/>
                </a:cubicBezTo>
                <a:cubicBezTo>
                  <a:pt x="550562" y="3473743"/>
                  <a:pt x="550562" y="3473743"/>
                  <a:pt x="550562" y="3473743"/>
                </a:cubicBezTo>
                <a:cubicBezTo>
                  <a:pt x="546499" y="3470761"/>
                  <a:pt x="546499" y="3470761"/>
                  <a:pt x="546499" y="3470761"/>
                </a:cubicBezTo>
                <a:cubicBezTo>
                  <a:pt x="546499" y="3470761"/>
                  <a:pt x="547579" y="3477809"/>
                  <a:pt x="547579" y="3477809"/>
                </a:cubicBezTo>
                <a:cubicBezTo>
                  <a:pt x="541358" y="3460730"/>
                  <a:pt x="538374" y="3464797"/>
                  <a:pt x="531075" y="3440669"/>
                </a:cubicBezTo>
                <a:cubicBezTo>
                  <a:pt x="535138" y="3443652"/>
                  <a:pt x="535138" y="3443652"/>
                  <a:pt x="535138" y="3443652"/>
                </a:cubicBezTo>
                <a:cubicBezTo>
                  <a:pt x="535138" y="3443652"/>
                  <a:pt x="535138" y="3443652"/>
                  <a:pt x="536216" y="3450700"/>
                </a:cubicBezTo>
                <a:cubicBezTo>
                  <a:pt x="540280" y="3453682"/>
                  <a:pt x="540280" y="3453682"/>
                  <a:pt x="540280" y="3453682"/>
                </a:cubicBezTo>
                <a:cubicBezTo>
                  <a:pt x="543264" y="3449615"/>
                  <a:pt x="542186" y="3442568"/>
                  <a:pt x="538123" y="3439585"/>
                </a:cubicBezTo>
                <a:cubicBezTo>
                  <a:pt x="538123" y="3439585"/>
                  <a:pt x="541108" y="3435519"/>
                  <a:pt x="537044" y="3432537"/>
                </a:cubicBezTo>
                <a:cubicBezTo>
                  <a:pt x="543013" y="3424405"/>
                  <a:pt x="539777" y="3403260"/>
                  <a:pt x="535463" y="3375066"/>
                </a:cubicBezTo>
                <a:cubicBezTo>
                  <a:pt x="528164" y="3350939"/>
                  <a:pt x="516803" y="3323831"/>
                  <a:pt x="507599" y="3310818"/>
                </a:cubicBezTo>
                <a:cubicBezTo>
                  <a:pt x="507599" y="3310818"/>
                  <a:pt x="507599" y="3310818"/>
                  <a:pt x="510584" y="3306752"/>
                </a:cubicBezTo>
                <a:cubicBezTo>
                  <a:pt x="510584" y="3306752"/>
                  <a:pt x="509504" y="3299704"/>
                  <a:pt x="505441" y="3296721"/>
                </a:cubicBezTo>
                <a:cubicBezTo>
                  <a:pt x="508426" y="3292655"/>
                  <a:pt x="508426" y="3292655"/>
                  <a:pt x="508426" y="3292655"/>
                </a:cubicBezTo>
                <a:cubicBezTo>
                  <a:pt x="504363" y="3289673"/>
                  <a:pt x="504363" y="3289673"/>
                  <a:pt x="504363" y="3289673"/>
                </a:cubicBezTo>
                <a:cubicBezTo>
                  <a:pt x="498143" y="3272595"/>
                  <a:pt x="505190" y="3271511"/>
                  <a:pt x="494908" y="3251449"/>
                </a:cubicBezTo>
                <a:cubicBezTo>
                  <a:pt x="486781" y="3245485"/>
                  <a:pt x="493002" y="3262565"/>
                  <a:pt x="490017" y="3266630"/>
                </a:cubicBezTo>
                <a:cubicBezTo>
                  <a:pt x="490017" y="3266630"/>
                  <a:pt x="485954" y="3263648"/>
                  <a:pt x="485954" y="3263648"/>
                </a:cubicBezTo>
                <a:cubicBezTo>
                  <a:pt x="481892" y="3260666"/>
                  <a:pt x="482970" y="3267715"/>
                  <a:pt x="487033" y="3270697"/>
                </a:cubicBezTo>
                <a:cubicBezTo>
                  <a:pt x="484048" y="3274763"/>
                  <a:pt x="484048" y="3274763"/>
                  <a:pt x="484048" y="3274763"/>
                </a:cubicBezTo>
                <a:cubicBezTo>
                  <a:pt x="477829" y="3257684"/>
                  <a:pt x="474593" y="3236539"/>
                  <a:pt x="472435" y="3222443"/>
                </a:cubicBezTo>
                <a:cubicBezTo>
                  <a:pt x="486531" y="3220275"/>
                  <a:pt x="486531" y="3220275"/>
                  <a:pt x="486531" y="3220275"/>
                </a:cubicBezTo>
                <a:cubicBezTo>
                  <a:pt x="486280" y="3195063"/>
                  <a:pt x="486028" y="3169852"/>
                  <a:pt x="485777" y="3144641"/>
                </a:cubicBezTo>
                <a:cubicBezTo>
                  <a:pt x="478478" y="3120514"/>
                  <a:pt x="467368" y="3118616"/>
                  <a:pt x="463054" y="3090423"/>
                </a:cubicBezTo>
                <a:cubicBezTo>
                  <a:pt x="463881" y="3072259"/>
                  <a:pt x="464709" y="3054097"/>
                  <a:pt x="459316" y="3018855"/>
                </a:cubicBezTo>
                <a:cubicBezTo>
                  <a:pt x="453097" y="3001776"/>
                  <a:pt x="444143" y="3013976"/>
                  <a:pt x="443891" y="2988764"/>
                </a:cubicBezTo>
                <a:cubicBezTo>
                  <a:pt x="437997" y="2903101"/>
                  <a:pt x="409881" y="2813641"/>
                  <a:pt x="408049" y="2730959"/>
                </a:cubicBezTo>
                <a:close/>
                <a:moveTo>
                  <a:pt x="3399718" y="4881102"/>
                </a:moveTo>
                <a:lnTo>
                  <a:pt x="3383906" y="4886958"/>
                </a:lnTo>
                <a:cubicBezTo>
                  <a:pt x="3388720" y="4880941"/>
                  <a:pt x="3391127" y="4877933"/>
                  <a:pt x="3393834" y="4877631"/>
                </a:cubicBezTo>
                <a:close/>
                <a:moveTo>
                  <a:pt x="3521084" y="4838814"/>
                </a:moveTo>
                <a:cubicBezTo>
                  <a:pt x="3335790" y="4848457"/>
                  <a:pt x="3282874" y="4766638"/>
                  <a:pt x="3080720" y="4822008"/>
                </a:cubicBezTo>
                <a:cubicBezTo>
                  <a:pt x="3061463" y="4846075"/>
                  <a:pt x="3116809" y="4850884"/>
                  <a:pt x="3128837" y="4860509"/>
                </a:cubicBezTo>
                <a:cubicBezTo>
                  <a:pt x="3020395" y="4877365"/>
                  <a:pt x="2924848" y="4896983"/>
                  <a:pt x="2828698" y="4913522"/>
                </a:cubicBezTo>
                <a:lnTo>
                  <a:pt x="2706090" y="4931755"/>
                </a:lnTo>
                <a:lnTo>
                  <a:pt x="2664031" y="4934264"/>
                </a:lnTo>
                <a:cubicBezTo>
                  <a:pt x="2588179" y="4936452"/>
                  <a:pt x="2568121" y="4921763"/>
                  <a:pt x="2449063" y="4908006"/>
                </a:cubicBezTo>
                <a:cubicBezTo>
                  <a:pt x="2428595" y="4919551"/>
                  <a:pt x="2390636" y="4893831"/>
                  <a:pt x="2396406" y="4904062"/>
                </a:cubicBezTo>
                <a:cubicBezTo>
                  <a:pt x="2175463" y="4906907"/>
                  <a:pt x="2168769" y="4885932"/>
                  <a:pt x="2009360" y="4829273"/>
                </a:cubicBezTo>
                <a:lnTo>
                  <a:pt x="1903945" y="4785794"/>
                </a:lnTo>
                <a:lnTo>
                  <a:pt x="1842852" y="4776547"/>
                </a:lnTo>
                <a:lnTo>
                  <a:pt x="1846475" y="4777342"/>
                </a:lnTo>
                <a:lnTo>
                  <a:pt x="1840254" y="4778096"/>
                </a:lnTo>
                <a:lnTo>
                  <a:pt x="1825170" y="4787089"/>
                </a:lnTo>
                <a:cubicBezTo>
                  <a:pt x="1826096" y="4788587"/>
                  <a:pt x="1827023" y="4790086"/>
                  <a:pt x="1827949" y="4791584"/>
                </a:cubicBezTo>
                <a:cubicBezTo>
                  <a:pt x="1831892" y="4794838"/>
                  <a:pt x="1838337" y="4798789"/>
                  <a:pt x="1847782" y="4803576"/>
                </a:cubicBezTo>
                <a:lnTo>
                  <a:pt x="1896551" y="4817010"/>
                </a:lnTo>
                <a:lnTo>
                  <a:pt x="1890480" y="4817315"/>
                </a:lnTo>
                <a:cubicBezTo>
                  <a:pt x="1839444" y="4815952"/>
                  <a:pt x="1748732" y="4794147"/>
                  <a:pt x="1697597" y="4768865"/>
                </a:cubicBezTo>
                <a:cubicBezTo>
                  <a:pt x="1704246" y="4769226"/>
                  <a:pt x="1702623" y="4769673"/>
                  <a:pt x="1717544" y="4769947"/>
                </a:cubicBezTo>
                <a:cubicBezTo>
                  <a:pt x="1732465" y="4770221"/>
                  <a:pt x="1786034" y="4790454"/>
                  <a:pt x="1787124" y="4770507"/>
                </a:cubicBezTo>
                <a:cubicBezTo>
                  <a:pt x="1787124" y="4770507"/>
                  <a:pt x="1728064" y="4760515"/>
                  <a:pt x="1718634" y="4750000"/>
                </a:cubicBezTo>
                <a:cubicBezTo>
                  <a:pt x="1718999" y="4743352"/>
                  <a:pt x="1727601" y="4735306"/>
                  <a:pt x="1719726" y="4730053"/>
                </a:cubicBezTo>
                <a:cubicBezTo>
                  <a:pt x="1711852" y="4724801"/>
                  <a:pt x="1687182" y="4722285"/>
                  <a:pt x="1671386" y="4718486"/>
                </a:cubicBezTo>
                <a:cubicBezTo>
                  <a:pt x="1655590" y="4714687"/>
                  <a:pt x="1648737" y="4709602"/>
                  <a:pt x="1624951" y="4707256"/>
                </a:cubicBezTo>
                <a:cubicBezTo>
                  <a:pt x="1601166" y="4704910"/>
                  <a:pt x="1528673" y="4704413"/>
                  <a:pt x="1528673" y="4704413"/>
                </a:cubicBezTo>
                <a:cubicBezTo>
                  <a:pt x="1538101" y="4714928"/>
                  <a:pt x="1577911" y="4738575"/>
                  <a:pt x="1587339" y="4749090"/>
                </a:cubicBezTo>
                <a:cubicBezTo>
                  <a:pt x="1615625" y="4780635"/>
                  <a:pt x="1837279" y="4861940"/>
                  <a:pt x="1748061" y="4847093"/>
                </a:cubicBezTo>
                <a:cubicBezTo>
                  <a:pt x="1905458" y="4895650"/>
                  <a:pt x="1891063" y="4938879"/>
                  <a:pt x="2010746" y="4945376"/>
                </a:cubicBezTo>
                <a:cubicBezTo>
                  <a:pt x="2099691" y="4965209"/>
                  <a:pt x="2177395" y="4996821"/>
                  <a:pt x="2269452" y="5011197"/>
                </a:cubicBezTo>
                <a:lnTo>
                  <a:pt x="2335060" y="4973030"/>
                </a:lnTo>
                <a:lnTo>
                  <a:pt x="2403499" y="4991730"/>
                </a:lnTo>
                <a:lnTo>
                  <a:pt x="2407549" y="4992135"/>
                </a:lnTo>
                <a:lnTo>
                  <a:pt x="2404492" y="4996148"/>
                </a:lnTo>
                <a:lnTo>
                  <a:pt x="2409289" y="4995343"/>
                </a:lnTo>
                <a:lnTo>
                  <a:pt x="2402088" y="4999306"/>
                </a:lnTo>
                <a:lnTo>
                  <a:pt x="2388133" y="5017631"/>
                </a:lnTo>
                <a:lnTo>
                  <a:pt x="2393715" y="5021742"/>
                </a:lnTo>
                <a:cubicBezTo>
                  <a:pt x="2400106" y="5023772"/>
                  <a:pt x="2409882" y="5025425"/>
                  <a:pt x="2423718" y="5026627"/>
                </a:cubicBezTo>
                <a:cubicBezTo>
                  <a:pt x="2563296" y="5000142"/>
                  <a:pt x="2806336" y="5016966"/>
                  <a:pt x="2897797" y="4951980"/>
                </a:cubicBezTo>
                <a:cubicBezTo>
                  <a:pt x="3032546" y="4980846"/>
                  <a:pt x="3193782" y="4951953"/>
                  <a:pt x="3352618" y="4901400"/>
                </a:cubicBezTo>
                <a:cubicBezTo>
                  <a:pt x="3364647" y="4911026"/>
                  <a:pt x="3364647" y="4911026"/>
                  <a:pt x="3364647" y="4911026"/>
                </a:cubicBezTo>
                <a:cubicBezTo>
                  <a:pt x="3364647" y="4911026"/>
                  <a:pt x="3374276" y="4898992"/>
                  <a:pt x="3374276" y="4898992"/>
                </a:cubicBezTo>
                <a:cubicBezTo>
                  <a:pt x="3386306" y="4908617"/>
                  <a:pt x="3417592" y="4894175"/>
                  <a:pt x="3417592" y="4894175"/>
                </a:cubicBezTo>
                <a:cubicBezTo>
                  <a:pt x="3439251" y="4891767"/>
                  <a:pt x="3427222" y="4882140"/>
                  <a:pt x="3405564" y="4884550"/>
                </a:cubicBezTo>
                <a:lnTo>
                  <a:pt x="3399718" y="4881102"/>
                </a:lnTo>
                <a:lnTo>
                  <a:pt x="3421584" y="4873004"/>
                </a:lnTo>
                <a:cubicBezTo>
                  <a:pt x="3464225" y="4863637"/>
                  <a:pt x="3515661" y="4864083"/>
                  <a:pt x="3521084" y="4838814"/>
                </a:cubicBezTo>
                <a:close/>
                <a:moveTo>
                  <a:pt x="3949421" y="430710"/>
                </a:moveTo>
                <a:cubicBezTo>
                  <a:pt x="3887759" y="402245"/>
                  <a:pt x="3854556" y="373780"/>
                  <a:pt x="3797637" y="340572"/>
                </a:cubicBezTo>
                <a:lnTo>
                  <a:pt x="3790066" y="339743"/>
                </a:lnTo>
                <a:lnTo>
                  <a:pt x="3841497" y="378090"/>
                </a:lnTo>
                <a:cubicBezTo>
                  <a:pt x="3859395" y="389526"/>
                  <a:pt x="3878176" y="399868"/>
                  <a:pt x="3898244" y="409898"/>
                </a:cubicBezTo>
                <a:lnTo>
                  <a:pt x="3955847" y="436642"/>
                </a:lnTo>
                <a:close/>
                <a:moveTo>
                  <a:pt x="4420781" y="698159"/>
                </a:moveTo>
                <a:cubicBezTo>
                  <a:pt x="4429674" y="703496"/>
                  <a:pt x="4440347" y="712985"/>
                  <a:pt x="4452205" y="724845"/>
                </a:cubicBezTo>
                <a:cubicBezTo>
                  <a:pt x="4475921" y="748566"/>
                  <a:pt x="4504380" y="777030"/>
                  <a:pt x="4528097" y="800751"/>
                </a:cubicBezTo>
                <a:cubicBezTo>
                  <a:pt x="4532840" y="814983"/>
                  <a:pt x="4509124" y="786518"/>
                  <a:pt x="4509124" y="791262"/>
                </a:cubicBezTo>
                <a:cubicBezTo>
                  <a:pt x="4509124" y="791262"/>
                  <a:pt x="4513867" y="796007"/>
                  <a:pt x="4513867" y="796007"/>
                </a:cubicBezTo>
                <a:cubicBezTo>
                  <a:pt x="4518610" y="800751"/>
                  <a:pt x="4523353" y="800751"/>
                  <a:pt x="4518610" y="805495"/>
                </a:cubicBezTo>
                <a:cubicBezTo>
                  <a:pt x="4518610" y="805495"/>
                  <a:pt x="4518610" y="805495"/>
                  <a:pt x="4513867" y="800751"/>
                </a:cubicBezTo>
                <a:cubicBezTo>
                  <a:pt x="4513867" y="800751"/>
                  <a:pt x="4513867" y="800751"/>
                  <a:pt x="4509124" y="800751"/>
                </a:cubicBezTo>
                <a:cubicBezTo>
                  <a:pt x="4523354" y="814983"/>
                  <a:pt x="4537583" y="829215"/>
                  <a:pt x="4532840" y="833960"/>
                </a:cubicBezTo>
                <a:cubicBezTo>
                  <a:pt x="4518610" y="829215"/>
                  <a:pt x="4494894" y="805495"/>
                  <a:pt x="4485408" y="800751"/>
                </a:cubicBezTo>
                <a:cubicBezTo>
                  <a:pt x="4485408" y="800751"/>
                  <a:pt x="4485408" y="800751"/>
                  <a:pt x="4490151" y="805495"/>
                </a:cubicBezTo>
                <a:cubicBezTo>
                  <a:pt x="4494894" y="810239"/>
                  <a:pt x="4494894" y="810239"/>
                  <a:pt x="4499637" y="814983"/>
                </a:cubicBezTo>
                <a:lnTo>
                  <a:pt x="4499285" y="814983"/>
                </a:lnTo>
                <a:lnTo>
                  <a:pt x="4598469" y="907950"/>
                </a:lnTo>
                <a:cubicBezTo>
                  <a:pt x="4690471" y="996015"/>
                  <a:pt x="4764589" y="1099422"/>
                  <a:pt x="4848151" y="1191539"/>
                </a:cubicBezTo>
                <a:cubicBezTo>
                  <a:pt x="4936663" y="1289814"/>
                  <a:pt x="5020712" y="1387387"/>
                  <a:pt x="5102178" y="1486841"/>
                </a:cubicBezTo>
                <a:cubicBezTo>
                  <a:pt x="5146028" y="1540690"/>
                  <a:pt x="5175701" y="1589753"/>
                  <a:pt x="5201678" y="1652894"/>
                </a:cubicBezTo>
                <a:cubicBezTo>
                  <a:pt x="5200769" y="1661226"/>
                  <a:pt x="5210679" y="1667494"/>
                  <a:pt x="5203719" y="1675815"/>
                </a:cubicBezTo>
                <a:cubicBezTo>
                  <a:pt x="5196760" y="1684135"/>
                  <a:pt x="5189725" y="1679261"/>
                  <a:pt x="5182593" y="1673297"/>
                </a:cubicBezTo>
                <a:cubicBezTo>
                  <a:pt x="5175461" y="1667331"/>
                  <a:pt x="5170209" y="1663949"/>
                  <a:pt x="5161283" y="1662544"/>
                </a:cubicBezTo>
                <a:cubicBezTo>
                  <a:pt x="5137607" y="1643751"/>
                  <a:pt x="5114428" y="1624364"/>
                  <a:pt x="5090752" y="1605569"/>
                </a:cubicBezTo>
                <a:cubicBezTo>
                  <a:pt x="5097748" y="1645513"/>
                  <a:pt x="5106437" y="1685168"/>
                  <a:pt x="5116039" y="1724656"/>
                </a:cubicBezTo>
                <a:lnTo>
                  <a:pt x="5124305" y="1756382"/>
                </a:lnTo>
                <a:lnTo>
                  <a:pt x="5139976" y="1788120"/>
                </a:lnTo>
                <a:cubicBezTo>
                  <a:pt x="5148276" y="1805317"/>
                  <a:pt x="5156577" y="1823108"/>
                  <a:pt x="5163692" y="1839712"/>
                </a:cubicBezTo>
                <a:cubicBezTo>
                  <a:pt x="5177921" y="1872921"/>
                  <a:pt x="5187408" y="1910874"/>
                  <a:pt x="5187408" y="1929850"/>
                </a:cubicBezTo>
                <a:cubicBezTo>
                  <a:pt x="5177921" y="1925106"/>
                  <a:pt x="5168435" y="1906129"/>
                  <a:pt x="5158948" y="1882409"/>
                </a:cubicBezTo>
                <a:cubicBezTo>
                  <a:pt x="5156577" y="1870548"/>
                  <a:pt x="5153019" y="1858688"/>
                  <a:pt x="5148869" y="1848607"/>
                </a:cubicBezTo>
                <a:lnTo>
                  <a:pt x="5147842" y="1846866"/>
                </a:lnTo>
                <a:lnTo>
                  <a:pt x="5206063" y="2078796"/>
                </a:lnTo>
                <a:cubicBezTo>
                  <a:pt x="5213734" y="2115516"/>
                  <a:pt x="5244056" y="2134817"/>
                  <a:pt x="5244682" y="2172715"/>
                </a:cubicBezTo>
                <a:cubicBezTo>
                  <a:pt x="5254763" y="2193269"/>
                  <a:pt x="5265936" y="2213725"/>
                  <a:pt x="5275424" y="2233783"/>
                </a:cubicBezTo>
                <a:cubicBezTo>
                  <a:pt x="5280264" y="2244903"/>
                  <a:pt x="5282231" y="2254628"/>
                  <a:pt x="5281021" y="2265737"/>
                </a:cubicBezTo>
                <a:cubicBezTo>
                  <a:pt x="5280415" y="2271291"/>
                  <a:pt x="5280404" y="2277343"/>
                  <a:pt x="5279799" y="2282898"/>
                </a:cubicBezTo>
                <a:cubicBezTo>
                  <a:pt x="5273834" y="2290030"/>
                  <a:pt x="5262920" y="2291002"/>
                  <a:pt x="5258467" y="2284248"/>
                </a:cubicBezTo>
                <a:cubicBezTo>
                  <a:pt x="5251541" y="2274413"/>
                  <a:pt x="5241739" y="2263186"/>
                  <a:pt x="5230242" y="2257609"/>
                </a:cubicBezTo>
                <a:cubicBezTo>
                  <a:pt x="5229259" y="2252746"/>
                  <a:pt x="5228275" y="2247884"/>
                  <a:pt x="5226698" y="2242524"/>
                </a:cubicBezTo>
                <a:cubicBezTo>
                  <a:pt x="5216141" y="2210460"/>
                  <a:pt x="5205585" y="2178398"/>
                  <a:pt x="5196118" y="2146238"/>
                </a:cubicBezTo>
                <a:cubicBezTo>
                  <a:pt x="5183984" y="2108816"/>
                  <a:pt x="5171656" y="2069209"/>
                  <a:pt x="5144133" y="2038108"/>
                </a:cubicBezTo>
                <a:cubicBezTo>
                  <a:pt x="5143214" y="2052491"/>
                  <a:pt x="5133249" y="2076481"/>
                  <a:pt x="5143364" y="2078880"/>
                </a:cubicBezTo>
                <a:cubicBezTo>
                  <a:pt x="5168553" y="2083787"/>
                  <a:pt x="5162069" y="2103616"/>
                  <a:pt x="5170974" y="2117125"/>
                </a:cubicBezTo>
                <a:cubicBezTo>
                  <a:pt x="5157011" y="2102417"/>
                  <a:pt x="5141407" y="2118659"/>
                  <a:pt x="5127629" y="2112185"/>
                </a:cubicBezTo>
                <a:cubicBezTo>
                  <a:pt x="5143546" y="2142670"/>
                  <a:pt x="5157875" y="2173847"/>
                  <a:pt x="5164260" y="2208481"/>
                </a:cubicBezTo>
                <a:cubicBezTo>
                  <a:pt x="5168484" y="2231208"/>
                  <a:pt x="5177377" y="2250767"/>
                  <a:pt x="5189944" y="2268349"/>
                </a:cubicBezTo>
                <a:cubicBezTo>
                  <a:pt x="5178305" y="2285888"/>
                  <a:pt x="5188776" y="2310808"/>
                  <a:pt x="5190623" y="2331545"/>
                </a:cubicBezTo>
                <a:cubicBezTo>
                  <a:pt x="5211218" y="2408368"/>
                  <a:pt x="5224475" y="2483094"/>
                  <a:pt x="5226018" y="2562164"/>
                </a:cubicBezTo>
                <a:cubicBezTo>
                  <a:pt x="5226579" y="2580817"/>
                  <a:pt x="5230414" y="2599176"/>
                  <a:pt x="5241696" y="2614673"/>
                </a:cubicBezTo>
                <a:cubicBezTo>
                  <a:pt x="5262939" y="2661736"/>
                  <a:pt x="5263057" y="2706279"/>
                  <a:pt x="5260386" y="2756572"/>
                </a:cubicBezTo>
                <a:cubicBezTo>
                  <a:pt x="5238684" y="2852564"/>
                  <a:pt x="5209850" y="2942591"/>
                  <a:pt x="5209371" y="3042193"/>
                </a:cubicBezTo>
                <a:cubicBezTo>
                  <a:pt x="5206572" y="3053994"/>
                  <a:pt x="5197927" y="3061914"/>
                  <a:pt x="5193345" y="3072224"/>
                </a:cubicBezTo>
                <a:cubicBezTo>
                  <a:pt x="5186472" y="3087687"/>
                  <a:pt x="5184158" y="3104945"/>
                  <a:pt x="5176194" y="3120506"/>
                </a:cubicBezTo>
                <a:cubicBezTo>
                  <a:pt x="5165372" y="3233680"/>
                  <a:pt x="5144070" y="3327986"/>
                  <a:pt x="5074852" y="3421611"/>
                </a:cubicBezTo>
                <a:cubicBezTo>
                  <a:pt x="5071373" y="3425770"/>
                  <a:pt x="5074928" y="3434805"/>
                  <a:pt x="5062338" y="3429326"/>
                </a:cubicBezTo>
                <a:cubicBezTo>
                  <a:pt x="5034188" y="3415882"/>
                  <a:pt x="5035550" y="3431162"/>
                  <a:pt x="5039460" y="3462718"/>
                </a:cubicBezTo>
                <a:cubicBezTo>
                  <a:pt x="5041319" y="3477403"/>
                  <a:pt x="5034640" y="3495049"/>
                  <a:pt x="5016279" y="3498885"/>
                </a:cubicBezTo>
                <a:cubicBezTo>
                  <a:pt x="5007451" y="3498571"/>
                  <a:pt x="5004080" y="3497772"/>
                  <a:pt x="4994062" y="3496464"/>
                </a:cubicBezTo>
                <a:cubicBezTo>
                  <a:pt x="4976210" y="3493654"/>
                  <a:pt x="4964420" y="3484803"/>
                  <a:pt x="4960604" y="3509895"/>
                </a:cubicBezTo>
                <a:cubicBezTo>
                  <a:pt x="4964938" y="3527660"/>
                  <a:pt x="4958162" y="3544216"/>
                  <a:pt x="4960906" y="3562674"/>
                </a:cubicBezTo>
                <a:cubicBezTo>
                  <a:pt x="4962958" y="3579542"/>
                  <a:pt x="4962234" y="3596108"/>
                  <a:pt x="4962103" y="3613171"/>
                </a:cubicBezTo>
                <a:cubicBezTo>
                  <a:pt x="4965658" y="3622205"/>
                  <a:pt x="4968025" y="3630246"/>
                  <a:pt x="4967214" y="3639668"/>
                </a:cubicBezTo>
                <a:cubicBezTo>
                  <a:pt x="4974843" y="3645039"/>
                  <a:pt x="4971386" y="3637097"/>
                  <a:pt x="4976745" y="3635519"/>
                </a:cubicBezTo>
                <a:cubicBezTo>
                  <a:pt x="4982408" y="3631165"/>
                  <a:pt x="4990048" y="3630484"/>
                  <a:pt x="4996597" y="3629901"/>
                </a:cubicBezTo>
                <a:cubicBezTo>
                  <a:pt x="5013466" y="3627848"/>
                  <a:pt x="5008581" y="3640934"/>
                  <a:pt x="5017593" y="3649483"/>
                </a:cubicBezTo>
                <a:cubicBezTo>
                  <a:pt x="5026573" y="3676185"/>
                  <a:pt x="5025740" y="3697711"/>
                  <a:pt x="5006158" y="3718708"/>
                </a:cubicBezTo>
                <a:cubicBezTo>
                  <a:pt x="4981486" y="3756659"/>
                  <a:pt x="4970105" y="3795626"/>
                  <a:pt x="4958022" y="3839056"/>
                </a:cubicBezTo>
                <a:cubicBezTo>
                  <a:pt x="4953429" y="3855417"/>
                  <a:pt x="4949139" y="3869000"/>
                  <a:pt x="4963900" y="3880336"/>
                </a:cubicBezTo>
                <a:cubicBezTo>
                  <a:pt x="4978661" y="3891674"/>
                  <a:pt x="4990581" y="3883461"/>
                  <a:pt x="5004380" y="3877831"/>
                </a:cubicBezTo>
                <a:cubicBezTo>
                  <a:pt x="5029397" y="3868452"/>
                  <a:pt x="5050654" y="3853908"/>
                  <a:pt x="5073196" y="3841448"/>
                </a:cubicBezTo>
                <a:cubicBezTo>
                  <a:pt x="5058833" y="3883982"/>
                  <a:pt x="5026047" y="3911105"/>
                  <a:pt x="4988612" y="3929290"/>
                </a:cubicBezTo>
                <a:cubicBezTo>
                  <a:pt x="4898162" y="3969800"/>
                  <a:pt x="4862337" y="4030748"/>
                  <a:pt x="4813284" y="4109924"/>
                </a:cubicBezTo>
                <a:cubicBezTo>
                  <a:pt x="4808410" y="4116959"/>
                  <a:pt x="4810668" y="4129959"/>
                  <a:pt x="4815423" y="4133936"/>
                </a:cubicBezTo>
                <a:cubicBezTo>
                  <a:pt x="4867422" y="4180459"/>
                  <a:pt x="4829166" y="4214120"/>
                  <a:pt x="4790133" y="4239049"/>
                </a:cubicBezTo>
                <a:cubicBezTo>
                  <a:pt x="4683461" y="4307405"/>
                  <a:pt x="4600985" y="4381859"/>
                  <a:pt x="4495415" y="4444068"/>
                </a:cubicBezTo>
                <a:cubicBezTo>
                  <a:pt x="4389846" y="4506277"/>
                  <a:pt x="4297461" y="4574461"/>
                  <a:pt x="4223174" y="4672937"/>
                </a:cubicBezTo>
                <a:cubicBezTo>
                  <a:pt x="4218700" y="4678286"/>
                  <a:pt x="4210757" y="4681744"/>
                  <a:pt x="4205592" y="4685505"/>
                </a:cubicBezTo>
                <a:cubicBezTo>
                  <a:pt x="4164884" y="4703982"/>
                  <a:pt x="4152218" y="4740864"/>
                  <a:pt x="4122500" y="4771564"/>
                </a:cubicBezTo>
                <a:cubicBezTo>
                  <a:pt x="4005896" y="4845757"/>
                  <a:pt x="3880303" y="4899298"/>
                  <a:pt x="3757077" y="4960880"/>
                </a:cubicBezTo>
                <a:cubicBezTo>
                  <a:pt x="3715472" y="4981637"/>
                  <a:pt x="3675260" y="4999521"/>
                  <a:pt x="3632964" y="5018690"/>
                </a:cubicBezTo>
                <a:cubicBezTo>
                  <a:pt x="3424561" y="5112061"/>
                  <a:pt x="3221041" y="5192345"/>
                  <a:pt x="2993102" y="5226950"/>
                </a:cubicBezTo>
                <a:cubicBezTo>
                  <a:pt x="2948644" y="5234212"/>
                  <a:pt x="2902685" y="5249306"/>
                  <a:pt x="2858021" y="5260436"/>
                </a:cubicBezTo>
                <a:cubicBezTo>
                  <a:pt x="2828444" y="5268020"/>
                  <a:pt x="2798272" y="5275109"/>
                  <a:pt x="2771656" y="5291231"/>
                </a:cubicBezTo>
                <a:cubicBezTo>
                  <a:pt x="2680418" y="5273506"/>
                  <a:pt x="2588370" y="5265203"/>
                  <a:pt x="2496128" y="5254718"/>
                </a:cubicBezTo>
                <a:cubicBezTo>
                  <a:pt x="2427789" y="5247054"/>
                  <a:pt x="2361318" y="5248025"/>
                  <a:pt x="2292752" y="5256333"/>
                </a:cubicBezTo>
                <a:cubicBezTo>
                  <a:pt x="2246512" y="5262101"/>
                  <a:pt x="2208430" y="5254493"/>
                  <a:pt x="2166404" y="5233484"/>
                </a:cubicBezTo>
                <a:cubicBezTo>
                  <a:pt x="2106539" y="5203613"/>
                  <a:pt x="2040285" y="5194663"/>
                  <a:pt x="1976139" y="5172325"/>
                </a:cubicBezTo>
                <a:cubicBezTo>
                  <a:pt x="1801250" y="5110895"/>
                  <a:pt x="1620386" y="5062650"/>
                  <a:pt x="1448492" y="4991603"/>
                </a:cubicBezTo>
                <a:cubicBezTo>
                  <a:pt x="1424815" y="4972810"/>
                  <a:pt x="1397443" y="4968098"/>
                  <a:pt x="1368288" y="4961894"/>
                </a:cubicBezTo>
                <a:cubicBezTo>
                  <a:pt x="1341727" y="4947758"/>
                  <a:pt x="1315068" y="4932532"/>
                  <a:pt x="1287911" y="4917899"/>
                </a:cubicBezTo>
                <a:cubicBezTo>
                  <a:pt x="1275517" y="4914602"/>
                  <a:pt x="1266213" y="4902780"/>
                  <a:pt x="1271789" y="4891282"/>
                </a:cubicBezTo>
                <a:cubicBezTo>
                  <a:pt x="1281050" y="4871755"/>
                  <a:pt x="1299670" y="4889349"/>
                  <a:pt x="1313481" y="4877667"/>
                </a:cubicBezTo>
                <a:cubicBezTo>
                  <a:pt x="1314572" y="4877571"/>
                  <a:pt x="1316257" y="4877970"/>
                  <a:pt x="1317349" y="4877873"/>
                </a:cubicBezTo>
                <a:cubicBezTo>
                  <a:pt x="1331430" y="4881569"/>
                  <a:pt x="1344916" y="4884768"/>
                  <a:pt x="1358596" y="4890150"/>
                </a:cubicBezTo>
                <a:cubicBezTo>
                  <a:pt x="1367826" y="4888778"/>
                  <a:pt x="1375260" y="4891966"/>
                  <a:pt x="1380803" y="4898624"/>
                </a:cubicBezTo>
                <a:cubicBezTo>
                  <a:pt x="1390129" y="4898342"/>
                  <a:pt x="1400633" y="4905108"/>
                  <a:pt x="1406209" y="4893610"/>
                </a:cubicBezTo>
                <a:cubicBezTo>
                  <a:pt x="1412283" y="4881518"/>
                  <a:pt x="1402374" y="4875250"/>
                  <a:pt x="1395642" y="4867599"/>
                </a:cubicBezTo>
                <a:cubicBezTo>
                  <a:pt x="1393167" y="4864519"/>
                  <a:pt x="1389699" y="4862628"/>
                  <a:pt x="1386326" y="4861828"/>
                </a:cubicBezTo>
                <a:cubicBezTo>
                  <a:pt x="1383949" y="4859839"/>
                  <a:pt x="1380978" y="4857354"/>
                  <a:pt x="1378600" y="4855366"/>
                </a:cubicBezTo>
                <a:cubicBezTo>
                  <a:pt x="1373954" y="4846429"/>
                  <a:pt x="1359776" y="4841640"/>
                  <a:pt x="1365158" y="4827960"/>
                </a:cubicBezTo>
                <a:cubicBezTo>
                  <a:pt x="1343762" y="4810064"/>
                  <a:pt x="1317190" y="4801980"/>
                  <a:pt x="1291114" y="4793302"/>
                </a:cubicBezTo>
                <a:cubicBezTo>
                  <a:pt x="1276936" y="4788514"/>
                  <a:pt x="1262261" y="4784320"/>
                  <a:pt x="1249856" y="4787076"/>
                </a:cubicBezTo>
                <a:cubicBezTo>
                  <a:pt x="1185559" y="4738348"/>
                  <a:pt x="1123252" y="4687243"/>
                  <a:pt x="1062338" y="4633263"/>
                </a:cubicBezTo>
                <a:cubicBezTo>
                  <a:pt x="978743" y="4559302"/>
                  <a:pt x="905575" y="4478910"/>
                  <a:pt x="829533" y="4397126"/>
                </a:cubicBezTo>
                <a:cubicBezTo>
                  <a:pt x="765670" y="4328557"/>
                  <a:pt x="688634" y="4247962"/>
                  <a:pt x="642256" y="4165735"/>
                </a:cubicBezTo>
                <a:cubicBezTo>
                  <a:pt x="607646" y="4104461"/>
                  <a:pt x="585202" y="4062456"/>
                  <a:pt x="538671" y="4009395"/>
                </a:cubicBezTo>
                <a:cubicBezTo>
                  <a:pt x="520852" y="3988431"/>
                  <a:pt x="504805" y="3975009"/>
                  <a:pt x="481237" y="3951256"/>
                </a:cubicBezTo>
                <a:cubicBezTo>
                  <a:pt x="458167" y="3926908"/>
                  <a:pt x="484255" y="3873979"/>
                  <a:pt x="462965" y="3906679"/>
                </a:cubicBezTo>
                <a:cubicBezTo>
                  <a:pt x="441081" y="3938881"/>
                  <a:pt x="451897" y="3992373"/>
                  <a:pt x="470396" y="4020978"/>
                </a:cubicBezTo>
                <a:cubicBezTo>
                  <a:pt x="526683" y="4109473"/>
                  <a:pt x="569918" y="4174928"/>
                  <a:pt x="650153" y="4242038"/>
                </a:cubicBezTo>
                <a:cubicBezTo>
                  <a:pt x="669874" y="4253482"/>
                  <a:pt x="686341" y="4308671"/>
                  <a:pt x="703760" y="4331322"/>
                </a:cubicBezTo>
                <a:cubicBezTo>
                  <a:pt x="698303" y="4331808"/>
                  <a:pt x="692554" y="4329019"/>
                  <a:pt x="687206" y="4324546"/>
                </a:cubicBezTo>
                <a:cubicBezTo>
                  <a:pt x="682645" y="4322752"/>
                  <a:pt x="676399" y="4320558"/>
                  <a:pt x="671439" y="4320450"/>
                </a:cubicBezTo>
                <a:cubicBezTo>
                  <a:pt x="634135" y="4321572"/>
                  <a:pt x="589000" y="4210081"/>
                  <a:pt x="558776" y="4191872"/>
                </a:cubicBezTo>
                <a:cubicBezTo>
                  <a:pt x="582030" y="4224455"/>
                  <a:pt x="626592" y="4323344"/>
                  <a:pt x="649350" y="4356521"/>
                </a:cubicBezTo>
                <a:cubicBezTo>
                  <a:pt x="669957" y="4371737"/>
                  <a:pt x="687084" y="4391113"/>
                  <a:pt x="699446" y="4412564"/>
                </a:cubicBezTo>
                <a:cubicBezTo>
                  <a:pt x="709237" y="4429844"/>
                  <a:pt x="726969" y="4443665"/>
                  <a:pt x="712153" y="4462587"/>
                </a:cubicBezTo>
                <a:cubicBezTo>
                  <a:pt x="701216" y="4475662"/>
                  <a:pt x="641352" y="4390236"/>
                  <a:pt x="625391" y="4383957"/>
                </a:cubicBezTo>
                <a:cubicBezTo>
                  <a:pt x="570571" y="4361338"/>
                  <a:pt x="474087" y="4173564"/>
                  <a:pt x="456085" y="4144364"/>
                </a:cubicBezTo>
                <a:cubicBezTo>
                  <a:pt x="430270" y="4101559"/>
                  <a:pt x="379540" y="3902559"/>
                  <a:pt x="356005" y="3860651"/>
                </a:cubicBezTo>
                <a:cubicBezTo>
                  <a:pt x="295094" y="3751116"/>
                  <a:pt x="333551" y="3824697"/>
                  <a:pt x="303708" y="3705794"/>
                </a:cubicBezTo>
                <a:cubicBezTo>
                  <a:pt x="308031" y="3674057"/>
                  <a:pt x="275324" y="3547707"/>
                  <a:pt x="275141" y="3539473"/>
                </a:cubicBezTo>
                <a:cubicBezTo>
                  <a:pt x="276827" y="3539872"/>
                  <a:pt x="281863" y="3497620"/>
                  <a:pt x="286759" y="3478482"/>
                </a:cubicBezTo>
                <a:cubicBezTo>
                  <a:pt x="290791" y="3443469"/>
                  <a:pt x="288566" y="3412314"/>
                  <a:pt x="291010" y="3377994"/>
                </a:cubicBezTo>
                <a:cubicBezTo>
                  <a:pt x="288740" y="3371045"/>
                  <a:pt x="289746" y="3363805"/>
                  <a:pt x="292837" y="3355279"/>
                </a:cubicBezTo>
                <a:cubicBezTo>
                  <a:pt x="291065" y="3347736"/>
                  <a:pt x="293270" y="3335438"/>
                  <a:pt x="286224" y="3336616"/>
                </a:cubicBezTo>
                <a:cubicBezTo>
                  <a:pt x="279178" y="3337794"/>
                  <a:pt x="276973" y="3350092"/>
                  <a:pt x="273386" y="3359212"/>
                </a:cubicBezTo>
                <a:cubicBezTo>
                  <a:pt x="272585" y="3362583"/>
                  <a:pt x="271786" y="3365955"/>
                  <a:pt x="271580" y="3369823"/>
                </a:cubicBezTo>
                <a:cubicBezTo>
                  <a:pt x="270186" y="3372698"/>
                  <a:pt x="269386" y="3376070"/>
                  <a:pt x="268587" y="3379441"/>
                </a:cubicBezTo>
                <a:cubicBezTo>
                  <a:pt x="263907" y="3388659"/>
                  <a:pt x="263485" y="3402447"/>
                  <a:pt x="254948" y="3405409"/>
                </a:cubicBezTo>
                <a:cubicBezTo>
                  <a:pt x="249155" y="3426826"/>
                  <a:pt x="247134" y="3447358"/>
                  <a:pt x="246203" y="3467793"/>
                </a:cubicBezTo>
                <a:cubicBezTo>
                  <a:pt x="224658" y="3423508"/>
                  <a:pt x="206882" y="3378336"/>
                  <a:pt x="199136" y="3328422"/>
                </a:cubicBezTo>
                <a:cubicBezTo>
                  <a:pt x="196974" y="3316514"/>
                  <a:pt x="198391" y="3301536"/>
                  <a:pt x="195636" y="3289130"/>
                </a:cubicBezTo>
                <a:cubicBezTo>
                  <a:pt x="194749" y="3285359"/>
                  <a:pt x="193270" y="3281090"/>
                  <a:pt x="191292" y="3277416"/>
                </a:cubicBezTo>
                <a:cubicBezTo>
                  <a:pt x="179222" y="3259239"/>
                  <a:pt x="240703" y="3165204"/>
                  <a:pt x="224352" y="3154560"/>
                </a:cubicBezTo>
                <a:cubicBezTo>
                  <a:pt x="215631" y="3149286"/>
                  <a:pt x="242781" y="3058859"/>
                  <a:pt x="235054" y="3052396"/>
                </a:cubicBezTo>
                <a:cubicBezTo>
                  <a:pt x="221287" y="3039872"/>
                  <a:pt x="209400" y="3029930"/>
                  <a:pt x="214047" y="3038867"/>
                </a:cubicBezTo>
                <a:cubicBezTo>
                  <a:pt x="217406" y="3101273"/>
                  <a:pt x="199972" y="3195785"/>
                  <a:pt x="142718" y="3256990"/>
                </a:cubicBezTo>
                <a:cubicBezTo>
                  <a:pt x="109423" y="3290759"/>
                  <a:pt x="99896" y="3128241"/>
                  <a:pt x="107388" y="3045617"/>
                </a:cubicBezTo>
                <a:cubicBezTo>
                  <a:pt x="116782" y="2953471"/>
                  <a:pt x="34772" y="2934374"/>
                  <a:pt x="65445" y="2815581"/>
                </a:cubicBezTo>
                <a:cubicBezTo>
                  <a:pt x="81332" y="2753109"/>
                  <a:pt x="78959" y="2640010"/>
                  <a:pt x="75319" y="2568277"/>
                </a:cubicBezTo>
                <a:cubicBezTo>
                  <a:pt x="71095" y="2545552"/>
                  <a:pt x="70423" y="2587415"/>
                  <a:pt x="61324" y="2571724"/>
                </a:cubicBezTo>
                <a:cubicBezTo>
                  <a:pt x="61628" y="2568947"/>
                  <a:pt x="62524" y="2566667"/>
                  <a:pt x="63324" y="2563296"/>
                </a:cubicBezTo>
                <a:cubicBezTo>
                  <a:pt x="69042" y="2528682"/>
                  <a:pt x="69594" y="2497831"/>
                  <a:pt x="73226" y="2464504"/>
                </a:cubicBezTo>
                <a:cubicBezTo>
                  <a:pt x="72048" y="2457458"/>
                  <a:pt x="73053" y="2450218"/>
                  <a:pt x="76144" y="2441692"/>
                </a:cubicBezTo>
                <a:cubicBezTo>
                  <a:pt x="76058" y="2434549"/>
                  <a:pt x="78263" y="2422251"/>
                  <a:pt x="72903" y="2423829"/>
                </a:cubicBezTo>
                <a:cubicBezTo>
                  <a:pt x="67543" y="2425406"/>
                  <a:pt x="64743" y="2437207"/>
                  <a:pt x="61750" y="2446825"/>
                </a:cubicBezTo>
                <a:cubicBezTo>
                  <a:pt x="60950" y="2450196"/>
                  <a:pt x="60151" y="2453568"/>
                  <a:pt x="59945" y="2457437"/>
                </a:cubicBezTo>
                <a:cubicBezTo>
                  <a:pt x="59145" y="2460808"/>
                  <a:pt x="58346" y="2464180"/>
                  <a:pt x="57546" y="2467551"/>
                </a:cubicBezTo>
                <a:cubicBezTo>
                  <a:pt x="53958" y="2476671"/>
                  <a:pt x="52445" y="2490558"/>
                  <a:pt x="45593" y="2493918"/>
                </a:cubicBezTo>
                <a:cubicBezTo>
                  <a:pt x="38201" y="2522079"/>
                  <a:pt x="36071" y="2547571"/>
                  <a:pt x="33445" y="2573658"/>
                </a:cubicBezTo>
                <a:cubicBezTo>
                  <a:pt x="32331" y="2585859"/>
                  <a:pt x="31217" y="2598059"/>
                  <a:pt x="31995" y="2606790"/>
                </a:cubicBezTo>
                <a:cubicBezTo>
                  <a:pt x="28613" y="2612042"/>
                  <a:pt x="23446" y="2615802"/>
                  <a:pt x="15905" y="2617574"/>
                </a:cubicBezTo>
                <a:cubicBezTo>
                  <a:pt x="13127" y="2617272"/>
                  <a:pt x="11441" y="2616872"/>
                  <a:pt x="9453" y="2619249"/>
                </a:cubicBezTo>
                <a:cubicBezTo>
                  <a:pt x="-26868" y="2625235"/>
                  <a:pt x="51062" y="2104544"/>
                  <a:pt x="81429" y="2099639"/>
                </a:cubicBezTo>
                <a:cubicBezTo>
                  <a:pt x="103161" y="2096603"/>
                  <a:pt x="110823" y="2083819"/>
                  <a:pt x="113244" y="2061601"/>
                </a:cubicBezTo>
                <a:cubicBezTo>
                  <a:pt x="118789" y="2012703"/>
                  <a:pt x="127632" y="1895853"/>
                  <a:pt x="163706" y="1862387"/>
                </a:cubicBezTo>
                <a:cubicBezTo>
                  <a:pt x="223131" y="1807040"/>
                  <a:pt x="251121" y="1744591"/>
                  <a:pt x="271700" y="1666850"/>
                </a:cubicBezTo>
                <a:cubicBezTo>
                  <a:pt x="287478" y="1609339"/>
                  <a:pt x="318127" y="1558204"/>
                  <a:pt x="344118" y="1504185"/>
                </a:cubicBezTo>
                <a:cubicBezTo>
                  <a:pt x="352591" y="1481978"/>
                  <a:pt x="372951" y="1469713"/>
                  <a:pt x="381424" y="1447506"/>
                </a:cubicBezTo>
                <a:cubicBezTo>
                  <a:pt x="375352" y="1404043"/>
                  <a:pt x="393367" y="1371635"/>
                  <a:pt x="411393" y="1333176"/>
                </a:cubicBezTo>
                <a:cubicBezTo>
                  <a:pt x="415330" y="1241517"/>
                  <a:pt x="449069" y="1181857"/>
                  <a:pt x="519809" y="1123849"/>
                </a:cubicBezTo>
                <a:cubicBezTo>
                  <a:pt x="561836" y="1089303"/>
                  <a:pt x="603258" y="1060311"/>
                  <a:pt x="641611" y="1027741"/>
                </a:cubicBezTo>
                <a:cubicBezTo>
                  <a:pt x="640811" y="1031113"/>
                  <a:pt x="638920" y="1034582"/>
                  <a:pt x="636434" y="1037554"/>
                </a:cubicBezTo>
                <a:cubicBezTo>
                  <a:pt x="619629" y="1058852"/>
                  <a:pt x="621465" y="1085642"/>
                  <a:pt x="617055" y="1110237"/>
                </a:cubicBezTo>
                <a:cubicBezTo>
                  <a:pt x="623009" y="1109156"/>
                  <a:pt x="628964" y="1108076"/>
                  <a:pt x="635416" y="1106401"/>
                </a:cubicBezTo>
                <a:cubicBezTo>
                  <a:pt x="663405" y="1099507"/>
                  <a:pt x="689924" y="1082294"/>
                  <a:pt x="698299" y="1058996"/>
                </a:cubicBezTo>
                <a:cubicBezTo>
                  <a:pt x="709366" y="1028857"/>
                  <a:pt x="715775" y="995833"/>
                  <a:pt x="724562" y="964798"/>
                </a:cubicBezTo>
                <a:cubicBezTo>
                  <a:pt x="725665" y="958649"/>
                  <a:pt x="726864" y="953591"/>
                  <a:pt x="730841" y="948836"/>
                </a:cubicBezTo>
                <a:lnTo>
                  <a:pt x="731338" y="948243"/>
                </a:lnTo>
                <a:cubicBezTo>
                  <a:pt x="733035" y="942591"/>
                  <a:pt x="730561" y="939511"/>
                  <a:pt x="728183" y="937522"/>
                </a:cubicBezTo>
                <a:cubicBezTo>
                  <a:pt x="732063" y="931676"/>
                  <a:pt x="736440" y="925236"/>
                  <a:pt x="740319" y="919390"/>
                </a:cubicBezTo>
                <a:cubicBezTo>
                  <a:pt x="832146" y="776997"/>
                  <a:pt x="939511" y="654673"/>
                  <a:pt x="1096595" y="577974"/>
                </a:cubicBezTo>
                <a:cubicBezTo>
                  <a:pt x="1134028" y="559789"/>
                  <a:pt x="1142922" y="523793"/>
                  <a:pt x="1185186" y="522778"/>
                </a:cubicBezTo>
                <a:cubicBezTo>
                  <a:pt x="1218988" y="537919"/>
                  <a:pt x="1239542" y="527837"/>
                  <a:pt x="1255872" y="495030"/>
                </a:cubicBezTo>
                <a:cubicBezTo>
                  <a:pt x="1265727" y="476000"/>
                  <a:pt x="1257138" y="453663"/>
                  <a:pt x="1254890" y="434611"/>
                </a:cubicBezTo>
                <a:cubicBezTo>
                  <a:pt x="1252643" y="415560"/>
                  <a:pt x="1256847" y="394833"/>
                  <a:pt x="1268378" y="382255"/>
                </a:cubicBezTo>
                <a:cubicBezTo>
                  <a:pt x="1351288" y="287962"/>
                  <a:pt x="1498128" y="170371"/>
                  <a:pt x="1604292" y="108660"/>
                </a:cubicBezTo>
                <a:cubicBezTo>
                  <a:pt x="1665964" y="72364"/>
                  <a:pt x="1690040" y="89470"/>
                  <a:pt x="1696101" y="138985"/>
                </a:cubicBezTo>
                <a:cubicBezTo>
                  <a:pt x="1682204" y="143524"/>
                  <a:pt x="1657598" y="145166"/>
                  <a:pt x="1659565" y="154891"/>
                </a:cubicBezTo>
                <a:cubicBezTo>
                  <a:pt x="1665670" y="180200"/>
                  <a:pt x="1644435" y="182641"/>
                  <a:pt x="1636275" y="196020"/>
                </a:cubicBezTo>
                <a:cubicBezTo>
                  <a:pt x="1643452" y="177779"/>
                  <a:pt x="1622433" y="170299"/>
                  <a:pt x="1622164" y="154923"/>
                </a:cubicBezTo>
                <a:cubicBezTo>
                  <a:pt x="1600982" y="182662"/>
                  <a:pt x="1578515" y="208315"/>
                  <a:pt x="1550105" y="228997"/>
                </a:cubicBezTo>
                <a:cubicBezTo>
                  <a:pt x="1510866" y="257796"/>
                  <a:pt x="1491445" y="299129"/>
                  <a:pt x="1481437" y="347325"/>
                </a:cubicBezTo>
                <a:cubicBezTo>
                  <a:pt x="1498144" y="324934"/>
                  <a:pt x="1525539" y="317544"/>
                  <a:pt x="1545315" y="298730"/>
                </a:cubicBezTo>
                <a:cubicBezTo>
                  <a:pt x="1569663" y="275660"/>
                  <a:pt x="1594604" y="253087"/>
                  <a:pt x="1619546" y="230513"/>
                </a:cubicBezTo>
                <a:cubicBezTo>
                  <a:pt x="1648065" y="204870"/>
                  <a:pt x="1678075" y="177445"/>
                  <a:pt x="1695107" y="140174"/>
                </a:cubicBezTo>
                <a:cubicBezTo>
                  <a:pt x="1695983" y="149997"/>
                  <a:pt x="1696360" y="160415"/>
                  <a:pt x="1696835" y="171923"/>
                </a:cubicBezTo>
                <a:cubicBezTo>
                  <a:pt x="1697169" y="206547"/>
                  <a:pt x="1671664" y="266024"/>
                  <a:pt x="1707412" y="247438"/>
                </a:cubicBezTo>
                <a:cubicBezTo>
                  <a:pt x="1818428" y="190795"/>
                  <a:pt x="1924288" y="131860"/>
                  <a:pt x="2034709" y="74720"/>
                </a:cubicBezTo>
                <a:cubicBezTo>
                  <a:pt x="2093595" y="44173"/>
                  <a:pt x="2151744" y="36241"/>
                  <a:pt x="2218808" y="35769"/>
                </a:cubicBezTo>
                <a:cubicBezTo>
                  <a:pt x="2336370" y="34098"/>
                  <a:pt x="2454258" y="17546"/>
                  <a:pt x="2570956" y="0"/>
                </a:cubicBezTo>
                <a:cubicBezTo>
                  <a:pt x="2568470" y="2972"/>
                  <a:pt x="2566482" y="5350"/>
                  <a:pt x="2563996" y="8322"/>
                </a:cubicBezTo>
                <a:cubicBezTo>
                  <a:pt x="2551871" y="20402"/>
                  <a:pt x="2547992" y="26248"/>
                  <a:pt x="2570403" y="30852"/>
                </a:cubicBezTo>
                <a:cubicBezTo>
                  <a:pt x="2592816" y="35457"/>
                  <a:pt x="2618622" y="28757"/>
                  <a:pt x="2638332" y="46254"/>
                </a:cubicBezTo>
                <a:cubicBezTo>
                  <a:pt x="2680855" y="66668"/>
                  <a:pt x="2726976" y="71911"/>
                  <a:pt x="2770795" y="88360"/>
                </a:cubicBezTo>
                <a:cubicBezTo>
                  <a:pt x="2775657" y="87376"/>
                  <a:pt x="2780618" y="87484"/>
                  <a:pt x="2784583" y="88781"/>
                </a:cubicBezTo>
                <a:cubicBezTo>
                  <a:pt x="2780315" y="90262"/>
                  <a:pt x="2775550" y="92337"/>
                  <a:pt x="2771281" y="93817"/>
                </a:cubicBezTo>
                <a:cubicBezTo>
                  <a:pt x="2799453" y="95158"/>
                  <a:pt x="2821346" y="112459"/>
                  <a:pt x="2847724" y="118360"/>
                </a:cubicBezTo>
                <a:cubicBezTo>
                  <a:pt x="2880252" y="125364"/>
                  <a:pt x="2913870" y="132270"/>
                  <a:pt x="2946494" y="140365"/>
                </a:cubicBezTo>
                <a:cubicBezTo>
                  <a:pt x="2984175" y="149660"/>
                  <a:pt x="3024537" y="158166"/>
                  <a:pt x="3065623" y="150106"/>
                </a:cubicBezTo>
                <a:cubicBezTo>
                  <a:pt x="3053930" y="142347"/>
                  <a:pt x="3037203" y="121284"/>
                  <a:pt x="3030740" y="129011"/>
                </a:cubicBezTo>
                <a:cubicBezTo>
                  <a:pt x="3013244" y="148721"/>
                  <a:pt x="2999186" y="132921"/>
                  <a:pt x="2983312" y="133786"/>
                </a:cubicBezTo>
                <a:cubicBezTo>
                  <a:pt x="3002665" y="128762"/>
                  <a:pt x="2996355" y="107321"/>
                  <a:pt x="3008772" y="98514"/>
                </a:cubicBezTo>
                <a:cubicBezTo>
                  <a:pt x="2974548" y="97162"/>
                  <a:pt x="2940130" y="93628"/>
                  <a:pt x="2907214" y="82258"/>
                </a:cubicBezTo>
                <a:cubicBezTo>
                  <a:pt x="2882825" y="73980"/>
                  <a:pt x="2857927" y="72347"/>
                  <a:pt x="2833515" y="76172"/>
                </a:cubicBezTo>
                <a:cubicBezTo>
                  <a:pt x="2829658" y="69916"/>
                  <a:pt x="2824211" y="64350"/>
                  <a:pt x="2818765" y="58784"/>
                </a:cubicBezTo>
                <a:cubicBezTo>
                  <a:pt x="2815696" y="55207"/>
                  <a:pt x="2811633" y="52819"/>
                  <a:pt x="2806575" y="51619"/>
                </a:cubicBezTo>
                <a:cubicBezTo>
                  <a:pt x="2803009" y="48637"/>
                  <a:pt x="2800038" y="46151"/>
                  <a:pt x="2796472" y="43169"/>
                </a:cubicBezTo>
                <a:cubicBezTo>
                  <a:pt x="2790636" y="33237"/>
                  <a:pt x="2777453" y="27261"/>
                  <a:pt x="2776881" y="14661"/>
                </a:cubicBezTo>
                <a:cubicBezTo>
                  <a:pt x="2862965" y="30095"/>
                  <a:pt x="2950442" y="42655"/>
                  <a:pt x="3035227" y="62055"/>
                </a:cubicBezTo>
                <a:cubicBezTo>
                  <a:pt x="3117733" y="80558"/>
                  <a:pt x="3204918" y="89843"/>
                  <a:pt x="3280454" y="122718"/>
                </a:cubicBezTo>
                <a:cubicBezTo>
                  <a:pt x="3335371" y="146429"/>
                  <a:pt x="3382056" y="114768"/>
                  <a:pt x="3434390" y="140360"/>
                </a:cubicBezTo>
                <a:lnTo>
                  <a:pt x="3452224" y="149164"/>
                </a:lnTo>
                <a:lnTo>
                  <a:pt x="3494069" y="160295"/>
                </a:lnTo>
                <a:cubicBezTo>
                  <a:pt x="3526086" y="178086"/>
                  <a:pt x="3574112" y="198545"/>
                  <a:pt x="3618135" y="215668"/>
                </a:cubicBezTo>
                <a:lnTo>
                  <a:pt x="3641063" y="224298"/>
                </a:lnTo>
                <a:lnTo>
                  <a:pt x="3651219" y="226713"/>
                </a:lnTo>
                <a:lnTo>
                  <a:pt x="3664826" y="226713"/>
                </a:lnTo>
                <a:cubicBezTo>
                  <a:pt x="3664826" y="226713"/>
                  <a:pt x="3664826" y="226713"/>
                  <a:pt x="3669569" y="226713"/>
                </a:cubicBezTo>
                <a:cubicBezTo>
                  <a:pt x="3617394" y="198248"/>
                  <a:pt x="3560475" y="179272"/>
                  <a:pt x="3522529" y="146063"/>
                </a:cubicBezTo>
                <a:cubicBezTo>
                  <a:pt x="3489326" y="136575"/>
                  <a:pt x="3441894" y="122342"/>
                  <a:pt x="3446637" y="108110"/>
                </a:cubicBezTo>
                <a:cubicBezTo>
                  <a:pt x="3484583" y="117598"/>
                  <a:pt x="3508299" y="122342"/>
                  <a:pt x="3550988" y="141319"/>
                </a:cubicBezTo>
                <a:cubicBezTo>
                  <a:pt x="3550988" y="141319"/>
                  <a:pt x="3550988" y="146063"/>
                  <a:pt x="3541502" y="146063"/>
                </a:cubicBezTo>
                <a:cubicBezTo>
                  <a:pt x="3541502" y="146063"/>
                  <a:pt x="3579448" y="160295"/>
                  <a:pt x="3588934" y="155551"/>
                </a:cubicBezTo>
                <a:cubicBezTo>
                  <a:pt x="3598421" y="165039"/>
                  <a:pt x="3603164" y="169783"/>
                  <a:pt x="3598421" y="174528"/>
                </a:cubicBezTo>
                <a:cubicBezTo>
                  <a:pt x="3617394" y="174528"/>
                  <a:pt x="3664826" y="207737"/>
                  <a:pt x="3693286" y="217225"/>
                </a:cubicBezTo>
                <a:cubicBezTo>
                  <a:pt x="3702772" y="221969"/>
                  <a:pt x="3707515" y="221969"/>
                  <a:pt x="3717002" y="226713"/>
                </a:cubicBezTo>
                <a:cubicBezTo>
                  <a:pt x="3792894" y="259922"/>
                  <a:pt x="3864043" y="312107"/>
                  <a:pt x="3930448" y="354804"/>
                </a:cubicBezTo>
                <a:cubicBezTo>
                  <a:pt x="3954164" y="369036"/>
                  <a:pt x="4001597" y="388013"/>
                  <a:pt x="3992110" y="397501"/>
                </a:cubicBezTo>
                <a:cubicBezTo>
                  <a:pt x="4011083" y="406989"/>
                  <a:pt x="4025313" y="416478"/>
                  <a:pt x="4034799" y="416477"/>
                </a:cubicBezTo>
                <a:cubicBezTo>
                  <a:pt x="4049029" y="430710"/>
                  <a:pt x="4039542" y="430710"/>
                  <a:pt x="4034800" y="430710"/>
                </a:cubicBezTo>
                <a:cubicBezTo>
                  <a:pt x="3982624" y="406989"/>
                  <a:pt x="3925705" y="364292"/>
                  <a:pt x="3887759" y="340572"/>
                </a:cubicBezTo>
                <a:cubicBezTo>
                  <a:pt x="3883016" y="335828"/>
                  <a:pt x="3878272" y="335827"/>
                  <a:pt x="3878272" y="340572"/>
                </a:cubicBezTo>
                <a:cubicBezTo>
                  <a:pt x="3883015" y="340572"/>
                  <a:pt x="3883015" y="340572"/>
                  <a:pt x="3887758" y="345316"/>
                </a:cubicBezTo>
                <a:cubicBezTo>
                  <a:pt x="3892502" y="345316"/>
                  <a:pt x="3897245" y="350060"/>
                  <a:pt x="3897245" y="354804"/>
                </a:cubicBezTo>
                <a:cubicBezTo>
                  <a:pt x="3897245" y="354804"/>
                  <a:pt x="3892502" y="354804"/>
                  <a:pt x="3887759" y="350060"/>
                </a:cubicBezTo>
                <a:cubicBezTo>
                  <a:pt x="3887759" y="350060"/>
                  <a:pt x="3887759" y="350060"/>
                  <a:pt x="3883015" y="350060"/>
                </a:cubicBezTo>
                <a:cubicBezTo>
                  <a:pt x="3930448" y="388013"/>
                  <a:pt x="3982624" y="421222"/>
                  <a:pt x="4039543" y="459175"/>
                </a:cubicBezTo>
                <a:cubicBezTo>
                  <a:pt x="4091718" y="492383"/>
                  <a:pt x="4143894" y="530336"/>
                  <a:pt x="4196070" y="573033"/>
                </a:cubicBezTo>
                <a:cubicBezTo>
                  <a:pt x="4210300" y="577778"/>
                  <a:pt x="4219786" y="582521"/>
                  <a:pt x="4229273" y="592010"/>
                </a:cubicBezTo>
                <a:cubicBezTo>
                  <a:pt x="4276705" y="629963"/>
                  <a:pt x="4305164" y="648939"/>
                  <a:pt x="4343110" y="686892"/>
                </a:cubicBezTo>
                <a:cubicBezTo>
                  <a:pt x="4347854" y="686892"/>
                  <a:pt x="4357340" y="682148"/>
                  <a:pt x="4362083" y="677404"/>
                </a:cubicBezTo>
                <a:cubicBezTo>
                  <a:pt x="4376313" y="686892"/>
                  <a:pt x="4385799" y="691636"/>
                  <a:pt x="4390543" y="691636"/>
                </a:cubicBezTo>
                <a:cubicBezTo>
                  <a:pt x="4390543" y="691636"/>
                  <a:pt x="4385800" y="686892"/>
                  <a:pt x="4385800" y="686892"/>
                </a:cubicBezTo>
                <a:cubicBezTo>
                  <a:pt x="4385799" y="682148"/>
                  <a:pt x="4385799" y="682148"/>
                  <a:pt x="4385799" y="682148"/>
                </a:cubicBezTo>
                <a:cubicBezTo>
                  <a:pt x="4390543" y="682148"/>
                  <a:pt x="4395286" y="686892"/>
                  <a:pt x="4395286" y="691636"/>
                </a:cubicBezTo>
                <a:cubicBezTo>
                  <a:pt x="4395286" y="691636"/>
                  <a:pt x="4400029" y="691636"/>
                  <a:pt x="4400029" y="696380"/>
                </a:cubicBezTo>
                <a:cubicBezTo>
                  <a:pt x="4404772" y="691636"/>
                  <a:pt x="4411887" y="692822"/>
                  <a:pt x="4420781" y="698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grpSp>
        <p:nvGrpSpPr>
          <p:cNvPr id="135" name="Group 134">
            <a:extLst>
              <a:ext uri="{FF2B5EF4-FFF2-40B4-BE49-F238E27FC236}">
                <a16:creationId xmlns:a16="http://schemas.microsoft.com/office/drawing/2014/main" xmlns="" id="{AF06EB58-6E6E-4350-96F5-D6EBD3995229}"/>
              </a:ext>
            </a:extLst>
          </p:cNvPr>
          <p:cNvGrpSpPr/>
          <p:nvPr/>
        </p:nvGrpSpPr>
        <p:grpSpPr>
          <a:xfrm>
            <a:off x="4669362" y="1032452"/>
            <a:ext cx="2919828" cy="2974207"/>
            <a:chOff x="4171485" y="482825"/>
            <a:chExt cx="3752461" cy="3822349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xmlns="" id="{DA89DCEB-10F4-418D-9890-446C6C76D034}"/>
                </a:ext>
              </a:extLst>
            </p:cNvPr>
            <p:cNvGrpSpPr/>
            <p:nvPr/>
          </p:nvGrpSpPr>
          <p:grpSpPr>
            <a:xfrm rot="21199518">
              <a:off x="4285167" y="1589418"/>
              <a:ext cx="1678098" cy="2381807"/>
              <a:chOff x="9785838" y="2102760"/>
              <a:chExt cx="1758462" cy="2495868"/>
            </a:xfrm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xmlns="" id="{BB23BAF7-F705-495B-9E4D-0F7CE9817818}"/>
                  </a:ext>
                </a:extLst>
              </p:cNvPr>
              <p:cNvSpPr/>
              <p:nvPr/>
            </p:nvSpPr>
            <p:spPr>
              <a:xfrm>
                <a:off x="9785838" y="2102760"/>
                <a:ext cx="1758462" cy="2495868"/>
              </a:xfrm>
              <a:custGeom>
                <a:avLst/>
                <a:gdLst>
                  <a:gd name="connsiteX0" fmla="*/ 876893 w 1739824"/>
                  <a:gd name="connsiteY0" fmla="*/ 0 h 2469414"/>
                  <a:gd name="connsiteX1" fmla="*/ 876893 w 1739824"/>
                  <a:gd name="connsiteY1" fmla="*/ 135 h 2469414"/>
                  <a:gd name="connsiteX2" fmla="*/ 878497 w 1739824"/>
                  <a:gd name="connsiteY2" fmla="*/ 0 h 2469414"/>
                  <a:gd name="connsiteX3" fmla="*/ 1739824 w 1739824"/>
                  <a:gd name="connsiteY3" fmla="*/ 1266050 h 2469414"/>
                  <a:gd name="connsiteX4" fmla="*/ 1059303 w 1739824"/>
                  <a:gd name="connsiteY4" fmla="*/ 2442478 h 2469414"/>
                  <a:gd name="connsiteX5" fmla="*/ 876893 w 1739824"/>
                  <a:gd name="connsiteY5" fmla="*/ 2467499 h 2469414"/>
                  <a:gd name="connsiteX6" fmla="*/ 876893 w 1739824"/>
                  <a:gd name="connsiteY6" fmla="*/ 2468107 h 2469414"/>
                  <a:gd name="connsiteX7" fmla="*/ 871705 w 1739824"/>
                  <a:gd name="connsiteY7" fmla="*/ 2468525 h 2469414"/>
                  <a:gd name="connsiteX8" fmla="*/ 870566 w 1739824"/>
                  <a:gd name="connsiteY8" fmla="*/ 2468367 h 2469414"/>
                  <a:gd name="connsiteX9" fmla="*/ 862930 w 1739824"/>
                  <a:gd name="connsiteY9" fmla="*/ 2469414 h 2469414"/>
                  <a:gd name="connsiteX10" fmla="*/ 862930 w 1739824"/>
                  <a:gd name="connsiteY10" fmla="*/ 2467306 h 2469414"/>
                  <a:gd name="connsiteX11" fmla="*/ 683573 w 1739824"/>
                  <a:gd name="connsiteY11" fmla="*/ 2442379 h 2469414"/>
                  <a:gd name="connsiteX12" fmla="*/ 0 w 1739824"/>
                  <a:gd name="connsiteY12" fmla="*/ 1285496 h 2469414"/>
                  <a:gd name="connsiteX13" fmla="*/ 795017 w 1739824"/>
                  <a:gd name="connsiteY13" fmla="*/ 9985 h 2469414"/>
                  <a:gd name="connsiteX14" fmla="*/ 862930 w 1739824"/>
                  <a:gd name="connsiteY14" fmla="*/ 1703 h 2469414"/>
                  <a:gd name="connsiteX15" fmla="*/ 862930 w 1739824"/>
                  <a:gd name="connsiteY15" fmla="*/ 1308 h 2469414"/>
                  <a:gd name="connsiteX16" fmla="*/ 873344 w 1739824"/>
                  <a:gd name="connsiteY16" fmla="*/ 433 h 246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39824" h="2469414">
                    <a:moveTo>
                      <a:pt x="876893" y="0"/>
                    </a:moveTo>
                    <a:lnTo>
                      <a:pt x="876893" y="135"/>
                    </a:lnTo>
                    <a:lnTo>
                      <a:pt x="878497" y="0"/>
                    </a:lnTo>
                    <a:cubicBezTo>
                      <a:pt x="1300512" y="3459"/>
                      <a:pt x="1722527" y="785229"/>
                      <a:pt x="1739824" y="1266050"/>
                    </a:cubicBezTo>
                    <a:cubicBezTo>
                      <a:pt x="1733789" y="1914774"/>
                      <a:pt x="1490881" y="2334521"/>
                      <a:pt x="1059303" y="2442478"/>
                    </a:cubicBezTo>
                    <a:lnTo>
                      <a:pt x="876893" y="2467499"/>
                    </a:lnTo>
                    <a:lnTo>
                      <a:pt x="876893" y="2468107"/>
                    </a:lnTo>
                    <a:lnTo>
                      <a:pt x="871705" y="2468525"/>
                    </a:lnTo>
                    <a:lnTo>
                      <a:pt x="870566" y="2468367"/>
                    </a:lnTo>
                    <a:lnTo>
                      <a:pt x="862930" y="2469414"/>
                    </a:lnTo>
                    <a:lnTo>
                      <a:pt x="862930" y="2467306"/>
                    </a:lnTo>
                    <a:lnTo>
                      <a:pt x="683573" y="2442379"/>
                    </a:lnTo>
                    <a:cubicBezTo>
                      <a:pt x="266354" y="2338807"/>
                      <a:pt x="6053" y="1939276"/>
                      <a:pt x="0" y="1285496"/>
                    </a:cubicBezTo>
                    <a:cubicBezTo>
                      <a:pt x="6409" y="846423"/>
                      <a:pt x="386956" y="104480"/>
                      <a:pt x="795017" y="9985"/>
                    </a:cubicBezTo>
                    <a:lnTo>
                      <a:pt x="862930" y="1703"/>
                    </a:lnTo>
                    <a:lnTo>
                      <a:pt x="862930" y="1308"/>
                    </a:lnTo>
                    <a:lnTo>
                      <a:pt x="873344" y="43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xmlns="" id="{055D2A68-8116-48B0-8B2D-F7CAEB50A76C}"/>
                  </a:ext>
                </a:extLst>
              </p:cNvPr>
              <p:cNvSpPr/>
              <p:nvPr/>
            </p:nvSpPr>
            <p:spPr>
              <a:xfrm>
                <a:off x="9841768" y="2182144"/>
                <a:ext cx="1646602" cy="2337102"/>
              </a:xfrm>
              <a:custGeom>
                <a:avLst/>
                <a:gdLst>
                  <a:gd name="connsiteX0" fmla="*/ 876893 w 1739824"/>
                  <a:gd name="connsiteY0" fmla="*/ 0 h 2469414"/>
                  <a:gd name="connsiteX1" fmla="*/ 876893 w 1739824"/>
                  <a:gd name="connsiteY1" fmla="*/ 135 h 2469414"/>
                  <a:gd name="connsiteX2" fmla="*/ 878497 w 1739824"/>
                  <a:gd name="connsiteY2" fmla="*/ 0 h 2469414"/>
                  <a:gd name="connsiteX3" fmla="*/ 1739824 w 1739824"/>
                  <a:gd name="connsiteY3" fmla="*/ 1266050 h 2469414"/>
                  <a:gd name="connsiteX4" fmla="*/ 1059303 w 1739824"/>
                  <a:gd name="connsiteY4" fmla="*/ 2442478 h 2469414"/>
                  <a:gd name="connsiteX5" fmla="*/ 876893 w 1739824"/>
                  <a:gd name="connsiteY5" fmla="*/ 2467499 h 2469414"/>
                  <a:gd name="connsiteX6" fmla="*/ 876893 w 1739824"/>
                  <a:gd name="connsiteY6" fmla="*/ 2468107 h 2469414"/>
                  <a:gd name="connsiteX7" fmla="*/ 871705 w 1739824"/>
                  <a:gd name="connsiteY7" fmla="*/ 2468525 h 2469414"/>
                  <a:gd name="connsiteX8" fmla="*/ 870566 w 1739824"/>
                  <a:gd name="connsiteY8" fmla="*/ 2468367 h 2469414"/>
                  <a:gd name="connsiteX9" fmla="*/ 862930 w 1739824"/>
                  <a:gd name="connsiteY9" fmla="*/ 2469414 h 2469414"/>
                  <a:gd name="connsiteX10" fmla="*/ 862930 w 1739824"/>
                  <a:gd name="connsiteY10" fmla="*/ 2467306 h 2469414"/>
                  <a:gd name="connsiteX11" fmla="*/ 683573 w 1739824"/>
                  <a:gd name="connsiteY11" fmla="*/ 2442379 h 2469414"/>
                  <a:gd name="connsiteX12" fmla="*/ 0 w 1739824"/>
                  <a:gd name="connsiteY12" fmla="*/ 1285496 h 2469414"/>
                  <a:gd name="connsiteX13" fmla="*/ 795017 w 1739824"/>
                  <a:gd name="connsiteY13" fmla="*/ 9985 h 2469414"/>
                  <a:gd name="connsiteX14" fmla="*/ 862930 w 1739824"/>
                  <a:gd name="connsiteY14" fmla="*/ 1703 h 2469414"/>
                  <a:gd name="connsiteX15" fmla="*/ 862930 w 1739824"/>
                  <a:gd name="connsiteY15" fmla="*/ 1308 h 2469414"/>
                  <a:gd name="connsiteX16" fmla="*/ 873344 w 1739824"/>
                  <a:gd name="connsiteY16" fmla="*/ 433 h 246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39824" h="2469414">
                    <a:moveTo>
                      <a:pt x="876893" y="0"/>
                    </a:moveTo>
                    <a:lnTo>
                      <a:pt x="876893" y="135"/>
                    </a:lnTo>
                    <a:lnTo>
                      <a:pt x="878497" y="0"/>
                    </a:lnTo>
                    <a:cubicBezTo>
                      <a:pt x="1300512" y="3459"/>
                      <a:pt x="1722527" y="785229"/>
                      <a:pt x="1739824" y="1266050"/>
                    </a:cubicBezTo>
                    <a:cubicBezTo>
                      <a:pt x="1733789" y="1914774"/>
                      <a:pt x="1490881" y="2334521"/>
                      <a:pt x="1059303" y="2442478"/>
                    </a:cubicBezTo>
                    <a:lnTo>
                      <a:pt x="876893" y="2467499"/>
                    </a:lnTo>
                    <a:lnTo>
                      <a:pt x="876893" y="2468107"/>
                    </a:lnTo>
                    <a:lnTo>
                      <a:pt x="871705" y="2468525"/>
                    </a:lnTo>
                    <a:lnTo>
                      <a:pt x="870566" y="2468367"/>
                    </a:lnTo>
                    <a:lnTo>
                      <a:pt x="862930" y="2469414"/>
                    </a:lnTo>
                    <a:lnTo>
                      <a:pt x="862930" y="2467306"/>
                    </a:lnTo>
                    <a:lnTo>
                      <a:pt x="683573" y="2442379"/>
                    </a:lnTo>
                    <a:cubicBezTo>
                      <a:pt x="266354" y="2338807"/>
                      <a:pt x="6053" y="1939276"/>
                      <a:pt x="0" y="1285496"/>
                    </a:cubicBezTo>
                    <a:cubicBezTo>
                      <a:pt x="6409" y="846423"/>
                      <a:pt x="386956" y="104480"/>
                      <a:pt x="795017" y="9985"/>
                    </a:cubicBezTo>
                    <a:lnTo>
                      <a:pt x="862930" y="1703"/>
                    </a:lnTo>
                    <a:lnTo>
                      <a:pt x="862930" y="1308"/>
                    </a:lnTo>
                    <a:lnTo>
                      <a:pt x="873344" y="4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xmlns="" id="{7A3DCE9A-B13D-4F60-B1AE-530446797B0C}"/>
                  </a:ext>
                </a:extLst>
              </p:cNvPr>
              <p:cNvSpPr/>
              <p:nvPr/>
            </p:nvSpPr>
            <p:spPr>
              <a:xfrm>
                <a:off x="9895455" y="2258344"/>
                <a:ext cx="1539229" cy="2184702"/>
              </a:xfrm>
              <a:custGeom>
                <a:avLst/>
                <a:gdLst>
                  <a:gd name="connsiteX0" fmla="*/ 876893 w 1739824"/>
                  <a:gd name="connsiteY0" fmla="*/ 0 h 2469414"/>
                  <a:gd name="connsiteX1" fmla="*/ 876893 w 1739824"/>
                  <a:gd name="connsiteY1" fmla="*/ 135 h 2469414"/>
                  <a:gd name="connsiteX2" fmla="*/ 878497 w 1739824"/>
                  <a:gd name="connsiteY2" fmla="*/ 0 h 2469414"/>
                  <a:gd name="connsiteX3" fmla="*/ 1739824 w 1739824"/>
                  <a:gd name="connsiteY3" fmla="*/ 1266050 h 2469414"/>
                  <a:gd name="connsiteX4" fmla="*/ 1059303 w 1739824"/>
                  <a:gd name="connsiteY4" fmla="*/ 2442478 h 2469414"/>
                  <a:gd name="connsiteX5" fmla="*/ 876893 w 1739824"/>
                  <a:gd name="connsiteY5" fmla="*/ 2467499 h 2469414"/>
                  <a:gd name="connsiteX6" fmla="*/ 876893 w 1739824"/>
                  <a:gd name="connsiteY6" fmla="*/ 2468107 h 2469414"/>
                  <a:gd name="connsiteX7" fmla="*/ 871705 w 1739824"/>
                  <a:gd name="connsiteY7" fmla="*/ 2468525 h 2469414"/>
                  <a:gd name="connsiteX8" fmla="*/ 870566 w 1739824"/>
                  <a:gd name="connsiteY8" fmla="*/ 2468367 h 2469414"/>
                  <a:gd name="connsiteX9" fmla="*/ 862930 w 1739824"/>
                  <a:gd name="connsiteY9" fmla="*/ 2469414 h 2469414"/>
                  <a:gd name="connsiteX10" fmla="*/ 862930 w 1739824"/>
                  <a:gd name="connsiteY10" fmla="*/ 2467306 h 2469414"/>
                  <a:gd name="connsiteX11" fmla="*/ 683573 w 1739824"/>
                  <a:gd name="connsiteY11" fmla="*/ 2442379 h 2469414"/>
                  <a:gd name="connsiteX12" fmla="*/ 0 w 1739824"/>
                  <a:gd name="connsiteY12" fmla="*/ 1285496 h 2469414"/>
                  <a:gd name="connsiteX13" fmla="*/ 795017 w 1739824"/>
                  <a:gd name="connsiteY13" fmla="*/ 9985 h 2469414"/>
                  <a:gd name="connsiteX14" fmla="*/ 862930 w 1739824"/>
                  <a:gd name="connsiteY14" fmla="*/ 1703 h 2469414"/>
                  <a:gd name="connsiteX15" fmla="*/ 862930 w 1739824"/>
                  <a:gd name="connsiteY15" fmla="*/ 1308 h 2469414"/>
                  <a:gd name="connsiteX16" fmla="*/ 873344 w 1739824"/>
                  <a:gd name="connsiteY16" fmla="*/ 433 h 246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39824" h="2469414">
                    <a:moveTo>
                      <a:pt x="876893" y="0"/>
                    </a:moveTo>
                    <a:lnTo>
                      <a:pt x="876893" y="135"/>
                    </a:lnTo>
                    <a:lnTo>
                      <a:pt x="878497" y="0"/>
                    </a:lnTo>
                    <a:cubicBezTo>
                      <a:pt x="1300512" y="3459"/>
                      <a:pt x="1722527" y="785229"/>
                      <a:pt x="1739824" y="1266050"/>
                    </a:cubicBezTo>
                    <a:cubicBezTo>
                      <a:pt x="1733789" y="1914774"/>
                      <a:pt x="1490881" y="2334521"/>
                      <a:pt x="1059303" y="2442478"/>
                    </a:cubicBezTo>
                    <a:lnTo>
                      <a:pt x="876893" y="2467499"/>
                    </a:lnTo>
                    <a:lnTo>
                      <a:pt x="876893" y="2468107"/>
                    </a:lnTo>
                    <a:lnTo>
                      <a:pt x="871705" y="2468525"/>
                    </a:lnTo>
                    <a:lnTo>
                      <a:pt x="870566" y="2468367"/>
                    </a:lnTo>
                    <a:lnTo>
                      <a:pt x="862930" y="2469414"/>
                    </a:lnTo>
                    <a:lnTo>
                      <a:pt x="862930" y="2467306"/>
                    </a:lnTo>
                    <a:lnTo>
                      <a:pt x="683573" y="2442379"/>
                    </a:lnTo>
                    <a:cubicBezTo>
                      <a:pt x="266354" y="2338807"/>
                      <a:pt x="6053" y="1939276"/>
                      <a:pt x="0" y="1285496"/>
                    </a:cubicBezTo>
                    <a:cubicBezTo>
                      <a:pt x="6409" y="846423"/>
                      <a:pt x="386956" y="104480"/>
                      <a:pt x="795017" y="9985"/>
                    </a:cubicBezTo>
                    <a:lnTo>
                      <a:pt x="862930" y="1703"/>
                    </a:lnTo>
                    <a:lnTo>
                      <a:pt x="862930" y="1308"/>
                    </a:lnTo>
                    <a:lnTo>
                      <a:pt x="873344" y="43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xmlns="" id="{E0FBD65F-6F3A-4C8C-9BEC-7F6E2DFBEF4B}"/>
                  </a:ext>
                </a:extLst>
              </p:cNvPr>
              <p:cNvSpPr/>
              <p:nvPr/>
            </p:nvSpPr>
            <p:spPr>
              <a:xfrm>
                <a:off x="10647543" y="2182144"/>
                <a:ext cx="844579" cy="2331993"/>
              </a:xfrm>
              <a:custGeom>
                <a:avLst/>
                <a:gdLst>
                  <a:gd name="connsiteX0" fmla="*/ 27885 w 844579"/>
                  <a:gd name="connsiteY0" fmla="*/ 0 h 2331993"/>
                  <a:gd name="connsiteX1" fmla="*/ 27885 w 844579"/>
                  <a:gd name="connsiteY1" fmla="*/ 128 h 2331993"/>
                  <a:gd name="connsiteX2" fmla="*/ 29403 w 844579"/>
                  <a:gd name="connsiteY2" fmla="*/ 0 h 2331993"/>
                  <a:gd name="connsiteX3" fmla="*/ 844579 w 844579"/>
                  <a:gd name="connsiteY3" fmla="*/ 1198215 h 2331993"/>
                  <a:gd name="connsiteX4" fmla="*/ 200521 w 844579"/>
                  <a:gd name="connsiteY4" fmla="*/ 2311609 h 2331993"/>
                  <a:gd name="connsiteX5" fmla="*/ 51918 w 844579"/>
                  <a:gd name="connsiteY5" fmla="*/ 2331993 h 2331993"/>
                  <a:gd name="connsiteX6" fmla="*/ 146692 w 844579"/>
                  <a:gd name="connsiteY6" fmla="*/ 2236295 h 2331993"/>
                  <a:gd name="connsiteX7" fmla="*/ 484503 w 844579"/>
                  <a:gd name="connsiteY7" fmla="*/ 1416877 h 2331993"/>
                  <a:gd name="connsiteX8" fmla="*/ 24704 w 844579"/>
                  <a:gd name="connsiteY8" fmla="*/ 22450 h 2331993"/>
                  <a:gd name="connsiteX9" fmla="*/ 0 w 844579"/>
                  <a:gd name="connsiteY9" fmla="*/ 3401 h 2331993"/>
                  <a:gd name="connsiteX10" fmla="*/ 14670 w 844579"/>
                  <a:gd name="connsiteY10" fmla="*/ 1612 h 2331993"/>
                  <a:gd name="connsiteX11" fmla="*/ 14670 w 844579"/>
                  <a:gd name="connsiteY11" fmla="*/ 1238 h 2331993"/>
                  <a:gd name="connsiteX12" fmla="*/ 24526 w 844579"/>
                  <a:gd name="connsiteY12" fmla="*/ 410 h 2331993"/>
                  <a:gd name="connsiteX0" fmla="*/ 27885 w 844579"/>
                  <a:gd name="connsiteY0" fmla="*/ 0 h 2331993"/>
                  <a:gd name="connsiteX1" fmla="*/ 27885 w 844579"/>
                  <a:gd name="connsiteY1" fmla="*/ 128 h 2331993"/>
                  <a:gd name="connsiteX2" fmla="*/ 29403 w 844579"/>
                  <a:gd name="connsiteY2" fmla="*/ 0 h 2331993"/>
                  <a:gd name="connsiteX3" fmla="*/ 844579 w 844579"/>
                  <a:gd name="connsiteY3" fmla="*/ 1198215 h 2331993"/>
                  <a:gd name="connsiteX4" fmla="*/ 200521 w 844579"/>
                  <a:gd name="connsiteY4" fmla="*/ 2311609 h 2331993"/>
                  <a:gd name="connsiteX5" fmla="*/ 51918 w 844579"/>
                  <a:gd name="connsiteY5" fmla="*/ 2331993 h 2331993"/>
                  <a:gd name="connsiteX6" fmla="*/ 146692 w 844579"/>
                  <a:gd name="connsiteY6" fmla="*/ 2236295 h 2331993"/>
                  <a:gd name="connsiteX7" fmla="*/ 458126 w 844579"/>
                  <a:gd name="connsiteY7" fmla="*/ 1328954 h 2331993"/>
                  <a:gd name="connsiteX8" fmla="*/ 24704 w 844579"/>
                  <a:gd name="connsiteY8" fmla="*/ 22450 h 2331993"/>
                  <a:gd name="connsiteX9" fmla="*/ 0 w 844579"/>
                  <a:gd name="connsiteY9" fmla="*/ 3401 h 2331993"/>
                  <a:gd name="connsiteX10" fmla="*/ 14670 w 844579"/>
                  <a:gd name="connsiteY10" fmla="*/ 1612 h 2331993"/>
                  <a:gd name="connsiteX11" fmla="*/ 14670 w 844579"/>
                  <a:gd name="connsiteY11" fmla="*/ 1238 h 2331993"/>
                  <a:gd name="connsiteX12" fmla="*/ 24526 w 844579"/>
                  <a:gd name="connsiteY12" fmla="*/ 410 h 2331993"/>
                  <a:gd name="connsiteX13" fmla="*/ 27885 w 844579"/>
                  <a:gd name="connsiteY13" fmla="*/ 0 h 2331993"/>
                  <a:gd name="connsiteX0" fmla="*/ 27885 w 844579"/>
                  <a:gd name="connsiteY0" fmla="*/ 0 h 2331993"/>
                  <a:gd name="connsiteX1" fmla="*/ 27885 w 844579"/>
                  <a:gd name="connsiteY1" fmla="*/ 128 h 2331993"/>
                  <a:gd name="connsiteX2" fmla="*/ 29403 w 844579"/>
                  <a:gd name="connsiteY2" fmla="*/ 0 h 2331993"/>
                  <a:gd name="connsiteX3" fmla="*/ 844579 w 844579"/>
                  <a:gd name="connsiteY3" fmla="*/ 1198215 h 2331993"/>
                  <a:gd name="connsiteX4" fmla="*/ 200521 w 844579"/>
                  <a:gd name="connsiteY4" fmla="*/ 2311609 h 2331993"/>
                  <a:gd name="connsiteX5" fmla="*/ 51918 w 844579"/>
                  <a:gd name="connsiteY5" fmla="*/ 2331993 h 2331993"/>
                  <a:gd name="connsiteX6" fmla="*/ 146692 w 844579"/>
                  <a:gd name="connsiteY6" fmla="*/ 2236295 h 2331993"/>
                  <a:gd name="connsiteX7" fmla="*/ 458126 w 844579"/>
                  <a:gd name="connsiteY7" fmla="*/ 1328954 h 2331993"/>
                  <a:gd name="connsiteX8" fmla="*/ 24704 w 844579"/>
                  <a:gd name="connsiteY8" fmla="*/ 22450 h 2331993"/>
                  <a:gd name="connsiteX9" fmla="*/ 0 w 844579"/>
                  <a:gd name="connsiteY9" fmla="*/ 3401 h 2331993"/>
                  <a:gd name="connsiteX10" fmla="*/ 14670 w 844579"/>
                  <a:gd name="connsiteY10" fmla="*/ 1612 h 2331993"/>
                  <a:gd name="connsiteX11" fmla="*/ 14670 w 844579"/>
                  <a:gd name="connsiteY11" fmla="*/ 1238 h 2331993"/>
                  <a:gd name="connsiteX12" fmla="*/ 24526 w 844579"/>
                  <a:gd name="connsiteY12" fmla="*/ 410 h 2331993"/>
                  <a:gd name="connsiteX13" fmla="*/ 27885 w 844579"/>
                  <a:gd name="connsiteY13" fmla="*/ 0 h 2331993"/>
                  <a:gd name="connsiteX0" fmla="*/ 27885 w 844579"/>
                  <a:gd name="connsiteY0" fmla="*/ 0 h 2331993"/>
                  <a:gd name="connsiteX1" fmla="*/ 27885 w 844579"/>
                  <a:gd name="connsiteY1" fmla="*/ 128 h 2331993"/>
                  <a:gd name="connsiteX2" fmla="*/ 29403 w 844579"/>
                  <a:gd name="connsiteY2" fmla="*/ 0 h 2331993"/>
                  <a:gd name="connsiteX3" fmla="*/ 844579 w 844579"/>
                  <a:gd name="connsiteY3" fmla="*/ 1198215 h 2331993"/>
                  <a:gd name="connsiteX4" fmla="*/ 200521 w 844579"/>
                  <a:gd name="connsiteY4" fmla="*/ 2311609 h 2331993"/>
                  <a:gd name="connsiteX5" fmla="*/ 51918 w 844579"/>
                  <a:gd name="connsiteY5" fmla="*/ 2331993 h 2331993"/>
                  <a:gd name="connsiteX6" fmla="*/ 146692 w 844579"/>
                  <a:gd name="connsiteY6" fmla="*/ 2236295 h 2331993"/>
                  <a:gd name="connsiteX7" fmla="*/ 458126 w 844579"/>
                  <a:gd name="connsiteY7" fmla="*/ 1328954 h 2331993"/>
                  <a:gd name="connsiteX8" fmla="*/ 24704 w 844579"/>
                  <a:gd name="connsiteY8" fmla="*/ 22450 h 2331993"/>
                  <a:gd name="connsiteX9" fmla="*/ 0 w 844579"/>
                  <a:gd name="connsiteY9" fmla="*/ 3401 h 2331993"/>
                  <a:gd name="connsiteX10" fmla="*/ 14670 w 844579"/>
                  <a:gd name="connsiteY10" fmla="*/ 1612 h 2331993"/>
                  <a:gd name="connsiteX11" fmla="*/ 14670 w 844579"/>
                  <a:gd name="connsiteY11" fmla="*/ 1238 h 2331993"/>
                  <a:gd name="connsiteX12" fmla="*/ 24526 w 844579"/>
                  <a:gd name="connsiteY12" fmla="*/ 410 h 2331993"/>
                  <a:gd name="connsiteX13" fmla="*/ 27885 w 844579"/>
                  <a:gd name="connsiteY13" fmla="*/ 0 h 2331993"/>
                  <a:gd name="connsiteX0" fmla="*/ 27885 w 844579"/>
                  <a:gd name="connsiteY0" fmla="*/ 0 h 2331993"/>
                  <a:gd name="connsiteX1" fmla="*/ 27885 w 844579"/>
                  <a:gd name="connsiteY1" fmla="*/ 128 h 2331993"/>
                  <a:gd name="connsiteX2" fmla="*/ 29403 w 844579"/>
                  <a:gd name="connsiteY2" fmla="*/ 0 h 2331993"/>
                  <a:gd name="connsiteX3" fmla="*/ 844579 w 844579"/>
                  <a:gd name="connsiteY3" fmla="*/ 1198215 h 2331993"/>
                  <a:gd name="connsiteX4" fmla="*/ 200521 w 844579"/>
                  <a:gd name="connsiteY4" fmla="*/ 2311609 h 2331993"/>
                  <a:gd name="connsiteX5" fmla="*/ 51918 w 844579"/>
                  <a:gd name="connsiteY5" fmla="*/ 2331993 h 2331993"/>
                  <a:gd name="connsiteX6" fmla="*/ 146692 w 844579"/>
                  <a:gd name="connsiteY6" fmla="*/ 2236295 h 2331993"/>
                  <a:gd name="connsiteX7" fmla="*/ 405372 w 844579"/>
                  <a:gd name="connsiteY7" fmla="*/ 1241031 h 2331993"/>
                  <a:gd name="connsiteX8" fmla="*/ 24704 w 844579"/>
                  <a:gd name="connsiteY8" fmla="*/ 22450 h 2331993"/>
                  <a:gd name="connsiteX9" fmla="*/ 0 w 844579"/>
                  <a:gd name="connsiteY9" fmla="*/ 3401 h 2331993"/>
                  <a:gd name="connsiteX10" fmla="*/ 14670 w 844579"/>
                  <a:gd name="connsiteY10" fmla="*/ 1612 h 2331993"/>
                  <a:gd name="connsiteX11" fmla="*/ 14670 w 844579"/>
                  <a:gd name="connsiteY11" fmla="*/ 1238 h 2331993"/>
                  <a:gd name="connsiteX12" fmla="*/ 24526 w 844579"/>
                  <a:gd name="connsiteY12" fmla="*/ 410 h 2331993"/>
                  <a:gd name="connsiteX13" fmla="*/ 27885 w 844579"/>
                  <a:gd name="connsiteY13" fmla="*/ 0 h 2331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44579" h="2331993">
                    <a:moveTo>
                      <a:pt x="27885" y="0"/>
                    </a:moveTo>
                    <a:lnTo>
                      <a:pt x="27885" y="128"/>
                    </a:lnTo>
                    <a:lnTo>
                      <a:pt x="29403" y="0"/>
                    </a:lnTo>
                    <a:cubicBezTo>
                      <a:pt x="428806" y="3274"/>
                      <a:pt x="828209" y="743156"/>
                      <a:pt x="844579" y="1198215"/>
                    </a:cubicBezTo>
                    <a:cubicBezTo>
                      <a:pt x="838867" y="1812180"/>
                      <a:pt x="608975" y="2209437"/>
                      <a:pt x="200521" y="2311609"/>
                    </a:cubicBezTo>
                    <a:lnTo>
                      <a:pt x="51918" y="2331993"/>
                    </a:lnTo>
                    <a:lnTo>
                      <a:pt x="146692" y="2236295"/>
                    </a:lnTo>
                    <a:cubicBezTo>
                      <a:pt x="307152" y="2042249"/>
                      <a:pt x="369790" y="1633872"/>
                      <a:pt x="405372" y="1241031"/>
                    </a:cubicBezTo>
                    <a:cubicBezTo>
                      <a:pt x="408189" y="808841"/>
                      <a:pt x="343780" y="307701"/>
                      <a:pt x="24704" y="22450"/>
                    </a:cubicBezTo>
                    <a:lnTo>
                      <a:pt x="0" y="3401"/>
                    </a:lnTo>
                    <a:lnTo>
                      <a:pt x="14670" y="1612"/>
                    </a:lnTo>
                    <a:lnTo>
                      <a:pt x="14670" y="1238"/>
                    </a:lnTo>
                    <a:lnTo>
                      <a:pt x="24526" y="410"/>
                    </a:lnTo>
                    <a:lnTo>
                      <a:pt x="27885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20" name="Graphic 118">
              <a:extLst>
                <a:ext uri="{FF2B5EF4-FFF2-40B4-BE49-F238E27FC236}">
                  <a16:creationId xmlns:a16="http://schemas.microsoft.com/office/drawing/2014/main" xmlns="" id="{1ECA0070-640D-4750-89A2-8DE955B5E82C}"/>
                </a:ext>
              </a:extLst>
            </p:cNvPr>
            <p:cNvGrpSpPr/>
            <p:nvPr/>
          </p:nvGrpSpPr>
          <p:grpSpPr>
            <a:xfrm>
              <a:off x="4171485" y="3483384"/>
              <a:ext cx="3752461" cy="821790"/>
              <a:chOff x="1852598" y="2507163"/>
              <a:chExt cx="8362901" cy="1831474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xmlns="" id="{D6F75D8A-597B-4E19-AF66-432342AE1E73}"/>
                  </a:ext>
                </a:extLst>
              </p:cNvPr>
              <p:cNvSpPr/>
              <p:nvPr/>
            </p:nvSpPr>
            <p:spPr>
              <a:xfrm>
                <a:off x="1852598" y="2700337"/>
                <a:ext cx="5987280" cy="1638300"/>
              </a:xfrm>
              <a:custGeom>
                <a:avLst/>
                <a:gdLst>
                  <a:gd name="connsiteX0" fmla="*/ 13349 w 5962650"/>
                  <a:gd name="connsiteY0" fmla="*/ 0 h 1638300"/>
                  <a:gd name="connsiteX1" fmla="*/ 134317 w 5962650"/>
                  <a:gd name="connsiteY1" fmla="*/ 342900 h 1638300"/>
                  <a:gd name="connsiteX2" fmla="*/ 664859 w 5962650"/>
                  <a:gd name="connsiteY2" fmla="*/ 829628 h 1638300"/>
                  <a:gd name="connsiteX3" fmla="*/ 966802 w 5962650"/>
                  <a:gd name="connsiteY3" fmla="*/ 868680 h 1638300"/>
                  <a:gd name="connsiteX4" fmla="*/ 1019189 w 5962650"/>
                  <a:gd name="connsiteY4" fmla="*/ 849630 h 1638300"/>
                  <a:gd name="connsiteX5" fmla="*/ 1548779 w 5962650"/>
                  <a:gd name="connsiteY5" fmla="*/ 518160 h 1638300"/>
                  <a:gd name="connsiteX6" fmla="*/ 1596404 w 5962650"/>
                  <a:gd name="connsiteY6" fmla="*/ 473392 h 1638300"/>
                  <a:gd name="connsiteX7" fmla="*/ 1650697 w 5962650"/>
                  <a:gd name="connsiteY7" fmla="*/ 528638 h 1638300"/>
                  <a:gd name="connsiteX8" fmla="*/ 1957402 w 5962650"/>
                  <a:gd name="connsiteY8" fmla="*/ 846773 h 1638300"/>
                  <a:gd name="connsiteX9" fmla="*/ 2722259 w 5962650"/>
                  <a:gd name="connsiteY9" fmla="*/ 791528 h 1638300"/>
                  <a:gd name="connsiteX10" fmla="*/ 2787029 w 5962650"/>
                  <a:gd name="connsiteY10" fmla="*/ 757238 h 1638300"/>
                  <a:gd name="connsiteX11" fmla="*/ 2818462 w 5962650"/>
                  <a:gd name="connsiteY11" fmla="*/ 796290 h 1638300"/>
                  <a:gd name="connsiteX12" fmla="*/ 3440444 w 5962650"/>
                  <a:gd name="connsiteY12" fmla="*/ 1247775 h 1638300"/>
                  <a:gd name="connsiteX13" fmla="*/ 3876689 w 5962650"/>
                  <a:gd name="connsiteY13" fmla="*/ 1165860 h 1638300"/>
                  <a:gd name="connsiteX14" fmla="*/ 4048139 w 5962650"/>
                  <a:gd name="connsiteY14" fmla="*/ 1184910 h 1638300"/>
                  <a:gd name="connsiteX15" fmla="*/ 4528199 w 5962650"/>
                  <a:gd name="connsiteY15" fmla="*/ 1368743 h 1638300"/>
                  <a:gd name="connsiteX16" fmla="*/ 5215904 w 5962650"/>
                  <a:gd name="connsiteY16" fmla="*/ 1106805 h 1638300"/>
                  <a:gd name="connsiteX17" fmla="*/ 5391164 w 5962650"/>
                  <a:gd name="connsiteY17" fmla="*/ 848678 h 1638300"/>
                  <a:gd name="connsiteX18" fmla="*/ 5420692 w 5962650"/>
                  <a:gd name="connsiteY18" fmla="*/ 806768 h 1638300"/>
                  <a:gd name="connsiteX19" fmla="*/ 5472127 w 5962650"/>
                  <a:gd name="connsiteY19" fmla="*/ 808673 h 1638300"/>
                  <a:gd name="connsiteX20" fmla="*/ 5911229 w 5962650"/>
                  <a:gd name="connsiteY20" fmla="*/ 592455 h 1638300"/>
                  <a:gd name="connsiteX21" fmla="*/ 5945520 w 5962650"/>
                  <a:gd name="connsiteY21" fmla="*/ 550545 h 1638300"/>
                  <a:gd name="connsiteX22" fmla="*/ 5909325 w 5962650"/>
                  <a:gd name="connsiteY22" fmla="*/ 884873 h 1638300"/>
                  <a:gd name="connsiteX23" fmla="*/ 5619764 w 5962650"/>
                  <a:gd name="connsiteY23" fmla="*/ 1086803 h 1638300"/>
                  <a:gd name="connsiteX24" fmla="*/ 5455934 w 5962650"/>
                  <a:gd name="connsiteY24" fmla="*/ 1081088 h 1638300"/>
                  <a:gd name="connsiteX25" fmla="*/ 5406404 w 5962650"/>
                  <a:gd name="connsiteY25" fmla="*/ 1106805 h 1638300"/>
                  <a:gd name="connsiteX26" fmla="*/ 5062552 w 5962650"/>
                  <a:gd name="connsiteY26" fmla="*/ 1508760 h 1638300"/>
                  <a:gd name="connsiteX27" fmla="*/ 4482479 w 5962650"/>
                  <a:gd name="connsiteY27" fmla="*/ 1640205 h 1638300"/>
                  <a:gd name="connsiteX28" fmla="*/ 3989084 w 5962650"/>
                  <a:gd name="connsiteY28" fmla="*/ 1418273 h 1638300"/>
                  <a:gd name="connsiteX29" fmla="*/ 3931934 w 5962650"/>
                  <a:gd name="connsiteY29" fmla="*/ 1416368 h 1638300"/>
                  <a:gd name="connsiteX30" fmla="*/ 3176602 w 5962650"/>
                  <a:gd name="connsiteY30" fmla="*/ 1446848 h 1638300"/>
                  <a:gd name="connsiteX31" fmla="*/ 2802269 w 5962650"/>
                  <a:gd name="connsiteY31" fmla="*/ 1051560 h 1638300"/>
                  <a:gd name="connsiteX32" fmla="*/ 2754644 w 5962650"/>
                  <a:gd name="connsiteY32" fmla="*/ 1042988 h 1638300"/>
                  <a:gd name="connsiteX33" fmla="*/ 2224102 w 5962650"/>
                  <a:gd name="connsiteY33" fmla="*/ 1218248 h 1638300"/>
                  <a:gd name="connsiteX34" fmla="*/ 1882154 w 5962650"/>
                  <a:gd name="connsiteY34" fmla="*/ 1074420 h 1638300"/>
                  <a:gd name="connsiteX35" fmla="*/ 1614502 w 5962650"/>
                  <a:gd name="connsiteY35" fmla="*/ 758190 h 1638300"/>
                  <a:gd name="connsiteX36" fmla="*/ 1601167 w 5962650"/>
                  <a:gd name="connsiteY36" fmla="*/ 737235 h 1638300"/>
                  <a:gd name="connsiteX37" fmla="*/ 1345897 w 5962650"/>
                  <a:gd name="connsiteY37" fmla="*/ 987743 h 1638300"/>
                  <a:gd name="connsiteX38" fmla="*/ 456262 w 5962650"/>
                  <a:gd name="connsiteY38" fmla="*/ 982028 h 1638300"/>
                  <a:gd name="connsiteX39" fmla="*/ 15254 w 5962650"/>
                  <a:gd name="connsiteY39" fmla="*/ 254318 h 1638300"/>
                  <a:gd name="connsiteX40" fmla="*/ 13349 w 5962650"/>
                  <a:gd name="connsiteY40" fmla="*/ 0 h 163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962650" h="1638300">
                    <a:moveTo>
                      <a:pt x="13349" y="0"/>
                    </a:moveTo>
                    <a:cubicBezTo>
                      <a:pt x="41924" y="118110"/>
                      <a:pt x="76214" y="235268"/>
                      <a:pt x="134317" y="342900"/>
                    </a:cubicBezTo>
                    <a:cubicBezTo>
                      <a:pt x="256237" y="565785"/>
                      <a:pt x="421972" y="740093"/>
                      <a:pt x="664859" y="829628"/>
                    </a:cubicBezTo>
                    <a:cubicBezTo>
                      <a:pt x="762014" y="864870"/>
                      <a:pt x="862027" y="886778"/>
                      <a:pt x="966802" y="868680"/>
                    </a:cubicBezTo>
                    <a:cubicBezTo>
                      <a:pt x="980137" y="851535"/>
                      <a:pt x="1001092" y="853440"/>
                      <a:pt x="1019189" y="849630"/>
                    </a:cubicBezTo>
                    <a:cubicBezTo>
                      <a:pt x="1237312" y="806768"/>
                      <a:pt x="1408762" y="687705"/>
                      <a:pt x="1548779" y="518160"/>
                    </a:cubicBezTo>
                    <a:cubicBezTo>
                      <a:pt x="1563067" y="501015"/>
                      <a:pt x="1572592" y="480060"/>
                      <a:pt x="1596404" y="473392"/>
                    </a:cubicBezTo>
                    <a:cubicBezTo>
                      <a:pt x="1627837" y="478155"/>
                      <a:pt x="1637362" y="505778"/>
                      <a:pt x="1650697" y="528638"/>
                    </a:cubicBezTo>
                    <a:cubicBezTo>
                      <a:pt x="1727849" y="658178"/>
                      <a:pt x="1826909" y="767715"/>
                      <a:pt x="1957402" y="846773"/>
                    </a:cubicBezTo>
                    <a:cubicBezTo>
                      <a:pt x="2206957" y="998220"/>
                      <a:pt x="2497469" y="978218"/>
                      <a:pt x="2722259" y="791528"/>
                    </a:cubicBezTo>
                    <a:cubicBezTo>
                      <a:pt x="2741309" y="775335"/>
                      <a:pt x="2758454" y="755333"/>
                      <a:pt x="2787029" y="757238"/>
                    </a:cubicBezTo>
                    <a:cubicBezTo>
                      <a:pt x="2806079" y="762953"/>
                      <a:pt x="2810842" y="781050"/>
                      <a:pt x="2818462" y="796290"/>
                    </a:cubicBezTo>
                    <a:cubicBezTo>
                      <a:pt x="2947049" y="1055370"/>
                      <a:pt x="3151837" y="1210628"/>
                      <a:pt x="3440444" y="1247775"/>
                    </a:cubicBezTo>
                    <a:cubicBezTo>
                      <a:pt x="3593797" y="1267778"/>
                      <a:pt x="3742387" y="1243965"/>
                      <a:pt x="3876689" y="1165860"/>
                    </a:cubicBezTo>
                    <a:cubicBezTo>
                      <a:pt x="3944317" y="1125855"/>
                      <a:pt x="3988132" y="1136333"/>
                      <a:pt x="4048139" y="1184910"/>
                    </a:cubicBezTo>
                    <a:cubicBezTo>
                      <a:pt x="4186252" y="1297305"/>
                      <a:pt x="4348177" y="1358265"/>
                      <a:pt x="4528199" y="1368743"/>
                    </a:cubicBezTo>
                    <a:cubicBezTo>
                      <a:pt x="4797757" y="1384935"/>
                      <a:pt x="5026357" y="1295400"/>
                      <a:pt x="5215904" y="1106805"/>
                    </a:cubicBezTo>
                    <a:cubicBezTo>
                      <a:pt x="5290200" y="1032510"/>
                      <a:pt x="5349254" y="945833"/>
                      <a:pt x="5391164" y="848678"/>
                    </a:cubicBezTo>
                    <a:cubicBezTo>
                      <a:pt x="5397832" y="832485"/>
                      <a:pt x="5404500" y="816293"/>
                      <a:pt x="5420692" y="806768"/>
                    </a:cubicBezTo>
                    <a:cubicBezTo>
                      <a:pt x="5437837" y="801053"/>
                      <a:pt x="5454982" y="805815"/>
                      <a:pt x="5472127" y="808673"/>
                    </a:cubicBezTo>
                    <a:cubicBezTo>
                      <a:pt x="5656912" y="841058"/>
                      <a:pt x="5826457" y="757238"/>
                      <a:pt x="5911229" y="592455"/>
                    </a:cubicBezTo>
                    <a:cubicBezTo>
                      <a:pt x="5919802" y="576263"/>
                      <a:pt x="5922659" y="555308"/>
                      <a:pt x="5945520" y="550545"/>
                    </a:cubicBezTo>
                    <a:cubicBezTo>
                      <a:pt x="5982667" y="667703"/>
                      <a:pt x="5969332" y="779145"/>
                      <a:pt x="5909325" y="884873"/>
                    </a:cubicBezTo>
                    <a:cubicBezTo>
                      <a:pt x="5845507" y="997268"/>
                      <a:pt x="5747400" y="1062038"/>
                      <a:pt x="5619764" y="1086803"/>
                    </a:cubicBezTo>
                    <a:cubicBezTo>
                      <a:pt x="5563567" y="1097280"/>
                      <a:pt x="5509275" y="1097280"/>
                      <a:pt x="5455934" y="1081088"/>
                    </a:cubicBezTo>
                    <a:cubicBezTo>
                      <a:pt x="5427359" y="1072515"/>
                      <a:pt x="5417834" y="1082040"/>
                      <a:pt x="5406404" y="1106805"/>
                    </a:cubicBezTo>
                    <a:cubicBezTo>
                      <a:pt x="5333062" y="1275398"/>
                      <a:pt x="5217809" y="1410653"/>
                      <a:pt x="5062552" y="1508760"/>
                    </a:cubicBezTo>
                    <a:cubicBezTo>
                      <a:pt x="4885387" y="1620203"/>
                      <a:pt x="4692982" y="1664970"/>
                      <a:pt x="4482479" y="1640205"/>
                    </a:cubicBezTo>
                    <a:cubicBezTo>
                      <a:pt x="4292932" y="1617345"/>
                      <a:pt x="4130054" y="1543050"/>
                      <a:pt x="3989084" y="1418273"/>
                    </a:cubicBezTo>
                    <a:cubicBezTo>
                      <a:pt x="3967177" y="1399223"/>
                      <a:pt x="3953842" y="1403985"/>
                      <a:pt x="3931934" y="1416368"/>
                    </a:cubicBezTo>
                    <a:cubicBezTo>
                      <a:pt x="3686189" y="1556385"/>
                      <a:pt x="3430919" y="1567815"/>
                      <a:pt x="3176602" y="1446848"/>
                    </a:cubicBezTo>
                    <a:cubicBezTo>
                      <a:pt x="3004199" y="1364933"/>
                      <a:pt x="2878469" y="1229678"/>
                      <a:pt x="2802269" y="1051560"/>
                    </a:cubicBezTo>
                    <a:cubicBezTo>
                      <a:pt x="2787029" y="1016318"/>
                      <a:pt x="2779409" y="1022985"/>
                      <a:pt x="2754644" y="1042988"/>
                    </a:cubicBezTo>
                    <a:cubicBezTo>
                      <a:pt x="2601292" y="1171575"/>
                      <a:pt x="2426984" y="1240155"/>
                      <a:pt x="2224102" y="1218248"/>
                    </a:cubicBezTo>
                    <a:cubicBezTo>
                      <a:pt x="2097419" y="1204913"/>
                      <a:pt x="1983119" y="1152525"/>
                      <a:pt x="1882154" y="1074420"/>
                    </a:cubicBezTo>
                    <a:cubicBezTo>
                      <a:pt x="1770712" y="987743"/>
                      <a:pt x="1681177" y="882968"/>
                      <a:pt x="1614502" y="758190"/>
                    </a:cubicBezTo>
                    <a:cubicBezTo>
                      <a:pt x="1610692" y="751523"/>
                      <a:pt x="1605929" y="745808"/>
                      <a:pt x="1601167" y="737235"/>
                    </a:cubicBezTo>
                    <a:cubicBezTo>
                      <a:pt x="1523062" y="831533"/>
                      <a:pt x="1443052" y="917258"/>
                      <a:pt x="1345897" y="987743"/>
                    </a:cubicBezTo>
                    <a:cubicBezTo>
                      <a:pt x="1078244" y="1183958"/>
                      <a:pt x="722009" y="1182053"/>
                      <a:pt x="456262" y="982028"/>
                    </a:cubicBezTo>
                    <a:cubicBezTo>
                      <a:pt x="213374" y="799148"/>
                      <a:pt x="69547" y="552450"/>
                      <a:pt x="15254" y="254318"/>
                    </a:cubicBezTo>
                    <a:cubicBezTo>
                      <a:pt x="967" y="171450"/>
                      <a:pt x="-9511" y="84773"/>
                      <a:pt x="13349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xmlns="" id="{2ABCB493-2AEB-4151-B2B0-79D25B6DA87D}"/>
                  </a:ext>
                </a:extLst>
              </p:cNvPr>
              <p:cNvSpPr/>
              <p:nvPr/>
            </p:nvSpPr>
            <p:spPr>
              <a:xfrm>
                <a:off x="8453375" y="2570624"/>
                <a:ext cx="1762124" cy="762001"/>
              </a:xfrm>
              <a:custGeom>
                <a:avLst/>
                <a:gdLst>
                  <a:gd name="connsiteX0" fmla="*/ 325755 w 1762125"/>
                  <a:gd name="connsiteY0" fmla="*/ 208598 h 762000"/>
                  <a:gd name="connsiteX1" fmla="*/ 498157 w 1762125"/>
                  <a:gd name="connsiteY1" fmla="*/ 370523 h 762000"/>
                  <a:gd name="connsiteX2" fmla="*/ 932497 w 1762125"/>
                  <a:gd name="connsiteY2" fmla="*/ 506730 h 762000"/>
                  <a:gd name="connsiteX3" fmla="*/ 1416368 w 1762125"/>
                  <a:gd name="connsiteY3" fmla="*/ 414338 h 762000"/>
                  <a:gd name="connsiteX4" fmla="*/ 1741170 w 1762125"/>
                  <a:gd name="connsiteY4" fmla="*/ 30480 h 762000"/>
                  <a:gd name="connsiteX5" fmla="*/ 1754505 w 1762125"/>
                  <a:gd name="connsiteY5" fmla="*/ 0 h 762000"/>
                  <a:gd name="connsiteX6" fmla="*/ 1763077 w 1762125"/>
                  <a:gd name="connsiteY6" fmla="*/ 177165 h 762000"/>
                  <a:gd name="connsiteX7" fmla="*/ 1568768 w 1762125"/>
                  <a:gd name="connsiteY7" fmla="*/ 572453 h 762000"/>
                  <a:gd name="connsiteX8" fmla="*/ 1112520 w 1762125"/>
                  <a:gd name="connsiteY8" fmla="*/ 763905 h 762000"/>
                  <a:gd name="connsiteX9" fmla="*/ 668655 w 1762125"/>
                  <a:gd name="connsiteY9" fmla="*/ 717233 h 762000"/>
                  <a:gd name="connsiteX10" fmla="*/ 350520 w 1762125"/>
                  <a:gd name="connsiteY10" fmla="*/ 493395 h 762000"/>
                  <a:gd name="connsiteX11" fmla="*/ 299085 w 1762125"/>
                  <a:gd name="connsiteY11" fmla="*/ 486728 h 762000"/>
                  <a:gd name="connsiteX12" fmla="*/ 124777 w 1762125"/>
                  <a:gd name="connsiteY12" fmla="*/ 572453 h 762000"/>
                  <a:gd name="connsiteX13" fmla="*/ 103822 w 1762125"/>
                  <a:gd name="connsiteY13" fmla="*/ 543878 h 762000"/>
                  <a:gd name="connsiteX14" fmla="*/ 17145 w 1762125"/>
                  <a:gd name="connsiteY14" fmla="*/ 392430 h 762000"/>
                  <a:gd name="connsiteX15" fmla="*/ 0 w 1762125"/>
                  <a:gd name="connsiteY15" fmla="*/ 360045 h 762000"/>
                  <a:gd name="connsiteX16" fmla="*/ 143827 w 1762125"/>
                  <a:gd name="connsiteY16" fmla="*/ 306705 h 762000"/>
                  <a:gd name="connsiteX17" fmla="*/ 325755 w 1762125"/>
                  <a:gd name="connsiteY17" fmla="*/ 208598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62125" h="762000">
                    <a:moveTo>
                      <a:pt x="325755" y="208598"/>
                    </a:moveTo>
                    <a:cubicBezTo>
                      <a:pt x="380047" y="265748"/>
                      <a:pt x="429577" y="326708"/>
                      <a:pt x="498157" y="370523"/>
                    </a:cubicBezTo>
                    <a:cubicBezTo>
                      <a:pt x="630555" y="456248"/>
                      <a:pt x="775335" y="499110"/>
                      <a:pt x="932497" y="506730"/>
                    </a:cubicBezTo>
                    <a:cubicBezTo>
                      <a:pt x="1101090" y="514350"/>
                      <a:pt x="1263968" y="493395"/>
                      <a:pt x="1416368" y="414338"/>
                    </a:cubicBezTo>
                    <a:cubicBezTo>
                      <a:pt x="1577340" y="330518"/>
                      <a:pt x="1690688" y="206693"/>
                      <a:pt x="1741170" y="30480"/>
                    </a:cubicBezTo>
                    <a:cubicBezTo>
                      <a:pt x="1744027" y="20003"/>
                      <a:pt x="1749743" y="10478"/>
                      <a:pt x="1754505" y="0"/>
                    </a:cubicBezTo>
                    <a:cubicBezTo>
                      <a:pt x="1777365" y="58103"/>
                      <a:pt x="1768793" y="119063"/>
                      <a:pt x="1763077" y="177165"/>
                    </a:cubicBezTo>
                    <a:cubicBezTo>
                      <a:pt x="1747838" y="331470"/>
                      <a:pt x="1686877" y="467678"/>
                      <a:pt x="1568768" y="572453"/>
                    </a:cubicBezTo>
                    <a:cubicBezTo>
                      <a:pt x="1439227" y="686753"/>
                      <a:pt x="1283970" y="743903"/>
                      <a:pt x="1112520" y="763905"/>
                    </a:cubicBezTo>
                    <a:cubicBezTo>
                      <a:pt x="960120" y="782003"/>
                      <a:pt x="813435" y="762953"/>
                      <a:pt x="668655" y="717233"/>
                    </a:cubicBezTo>
                    <a:cubicBezTo>
                      <a:pt x="539115" y="675323"/>
                      <a:pt x="436245" y="596265"/>
                      <a:pt x="350520" y="493395"/>
                    </a:cubicBezTo>
                    <a:cubicBezTo>
                      <a:pt x="330518" y="469583"/>
                      <a:pt x="322897" y="471488"/>
                      <a:pt x="299085" y="486728"/>
                    </a:cubicBezTo>
                    <a:cubicBezTo>
                      <a:pt x="244793" y="521970"/>
                      <a:pt x="187643" y="552450"/>
                      <a:pt x="124777" y="572453"/>
                    </a:cubicBezTo>
                    <a:cubicBezTo>
                      <a:pt x="110490" y="567690"/>
                      <a:pt x="105727" y="556260"/>
                      <a:pt x="103822" y="543878"/>
                    </a:cubicBezTo>
                    <a:cubicBezTo>
                      <a:pt x="91440" y="483870"/>
                      <a:pt x="62865" y="433388"/>
                      <a:pt x="17145" y="392430"/>
                    </a:cubicBezTo>
                    <a:cubicBezTo>
                      <a:pt x="7620" y="383858"/>
                      <a:pt x="0" y="374333"/>
                      <a:pt x="0" y="360045"/>
                    </a:cubicBezTo>
                    <a:cubicBezTo>
                      <a:pt x="43815" y="332423"/>
                      <a:pt x="97155" y="326708"/>
                      <a:pt x="143827" y="306705"/>
                    </a:cubicBezTo>
                    <a:cubicBezTo>
                      <a:pt x="206693" y="279083"/>
                      <a:pt x="267652" y="246698"/>
                      <a:pt x="325755" y="20859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xmlns="" id="{EAE41DB4-2EBC-4414-A090-475493DE9238}"/>
                  </a:ext>
                </a:extLst>
              </p:cNvPr>
              <p:cNvSpPr/>
              <p:nvPr/>
            </p:nvSpPr>
            <p:spPr>
              <a:xfrm>
                <a:off x="8097750" y="3245414"/>
                <a:ext cx="828674" cy="542924"/>
              </a:xfrm>
              <a:custGeom>
                <a:avLst/>
                <a:gdLst>
                  <a:gd name="connsiteX0" fmla="*/ 23700 w 828675"/>
                  <a:gd name="connsiteY0" fmla="*/ 17145 h 542925"/>
                  <a:gd name="connsiteX1" fmla="*/ 356122 w 828675"/>
                  <a:gd name="connsiteY1" fmla="*/ 283845 h 542925"/>
                  <a:gd name="connsiteX2" fmla="*/ 435180 w 828675"/>
                  <a:gd name="connsiteY2" fmla="*/ 270510 h 542925"/>
                  <a:gd name="connsiteX3" fmla="*/ 779032 w 828675"/>
                  <a:gd name="connsiteY3" fmla="*/ 40005 h 542925"/>
                  <a:gd name="connsiteX4" fmla="*/ 812370 w 828675"/>
                  <a:gd name="connsiteY4" fmla="*/ 0 h 542925"/>
                  <a:gd name="connsiteX5" fmla="*/ 824752 w 828675"/>
                  <a:gd name="connsiteY5" fmla="*/ 201930 h 542925"/>
                  <a:gd name="connsiteX6" fmla="*/ 505664 w 828675"/>
                  <a:gd name="connsiteY6" fmla="*/ 541973 h 542925"/>
                  <a:gd name="connsiteX7" fmla="*/ 35130 w 828675"/>
                  <a:gd name="connsiteY7" fmla="*/ 300038 h 542925"/>
                  <a:gd name="connsiteX8" fmla="*/ 23700 w 828675"/>
                  <a:gd name="connsiteY8" fmla="*/ 17145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8675" h="542925">
                    <a:moveTo>
                      <a:pt x="23700" y="17145"/>
                    </a:moveTo>
                    <a:cubicBezTo>
                      <a:pt x="90375" y="161925"/>
                      <a:pt x="194197" y="259080"/>
                      <a:pt x="356122" y="283845"/>
                    </a:cubicBezTo>
                    <a:cubicBezTo>
                      <a:pt x="381839" y="276225"/>
                      <a:pt x="408510" y="272415"/>
                      <a:pt x="435180" y="270510"/>
                    </a:cubicBezTo>
                    <a:cubicBezTo>
                      <a:pt x="594247" y="260033"/>
                      <a:pt x="708547" y="182880"/>
                      <a:pt x="779032" y="40005"/>
                    </a:cubicBezTo>
                    <a:cubicBezTo>
                      <a:pt x="786652" y="23813"/>
                      <a:pt x="786652" y="953"/>
                      <a:pt x="812370" y="0"/>
                    </a:cubicBezTo>
                    <a:cubicBezTo>
                      <a:pt x="817132" y="66675"/>
                      <a:pt x="837135" y="131445"/>
                      <a:pt x="824752" y="201930"/>
                    </a:cubicBezTo>
                    <a:cubicBezTo>
                      <a:pt x="797130" y="360998"/>
                      <a:pt x="661875" y="511492"/>
                      <a:pt x="505664" y="541973"/>
                    </a:cubicBezTo>
                    <a:cubicBezTo>
                      <a:pt x="304687" y="581025"/>
                      <a:pt x="118950" y="487680"/>
                      <a:pt x="35130" y="300038"/>
                    </a:cubicBezTo>
                    <a:cubicBezTo>
                      <a:pt x="-4875" y="208598"/>
                      <a:pt x="-13448" y="112395"/>
                      <a:pt x="23700" y="1714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xmlns="" id="{7EA45F33-B32B-4E4A-AB3F-20601F7C9682}"/>
                  </a:ext>
                </a:extLst>
              </p:cNvPr>
              <p:cNvSpPr/>
              <p:nvPr/>
            </p:nvSpPr>
            <p:spPr>
              <a:xfrm>
                <a:off x="7476743" y="2507163"/>
                <a:ext cx="828674" cy="542924"/>
              </a:xfrm>
              <a:custGeom>
                <a:avLst/>
                <a:gdLst>
                  <a:gd name="connsiteX0" fmla="*/ 23700 w 828675"/>
                  <a:gd name="connsiteY0" fmla="*/ 17145 h 542925"/>
                  <a:gd name="connsiteX1" fmla="*/ 356122 w 828675"/>
                  <a:gd name="connsiteY1" fmla="*/ 283845 h 542925"/>
                  <a:gd name="connsiteX2" fmla="*/ 435180 w 828675"/>
                  <a:gd name="connsiteY2" fmla="*/ 270510 h 542925"/>
                  <a:gd name="connsiteX3" fmla="*/ 779032 w 828675"/>
                  <a:gd name="connsiteY3" fmla="*/ 40005 h 542925"/>
                  <a:gd name="connsiteX4" fmla="*/ 812370 w 828675"/>
                  <a:gd name="connsiteY4" fmla="*/ 0 h 542925"/>
                  <a:gd name="connsiteX5" fmla="*/ 824752 w 828675"/>
                  <a:gd name="connsiteY5" fmla="*/ 201930 h 542925"/>
                  <a:gd name="connsiteX6" fmla="*/ 505664 w 828675"/>
                  <a:gd name="connsiteY6" fmla="*/ 541973 h 542925"/>
                  <a:gd name="connsiteX7" fmla="*/ 35130 w 828675"/>
                  <a:gd name="connsiteY7" fmla="*/ 300038 h 542925"/>
                  <a:gd name="connsiteX8" fmla="*/ 23700 w 828675"/>
                  <a:gd name="connsiteY8" fmla="*/ 17145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8675" h="542925">
                    <a:moveTo>
                      <a:pt x="23700" y="17145"/>
                    </a:moveTo>
                    <a:cubicBezTo>
                      <a:pt x="90375" y="161925"/>
                      <a:pt x="194197" y="259080"/>
                      <a:pt x="356122" y="283845"/>
                    </a:cubicBezTo>
                    <a:cubicBezTo>
                      <a:pt x="381839" y="276225"/>
                      <a:pt x="408510" y="272415"/>
                      <a:pt x="435180" y="270510"/>
                    </a:cubicBezTo>
                    <a:cubicBezTo>
                      <a:pt x="594247" y="260033"/>
                      <a:pt x="708547" y="182880"/>
                      <a:pt x="779032" y="40005"/>
                    </a:cubicBezTo>
                    <a:cubicBezTo>
                      <a:pt x="786652" y="23813"/>
                      <a:pt x="786652" y="953"/>
                      <a:pt x="812370" y="0"/>
                    </a:cubicBezTo>
                    <a:cubicBezTo>
                      <a:pt x="817132" y="66675"/>
                      <a:pt x="837135" y="131445"/>
                      <a:pt x="824752" y="201930"/>
                    </a:cubicBezTo>
                    <a:cubicBezTo>
                      <a:pt x="797130" y="360998"/>
                      <a:pt x="661875" y="511492"/>
                      <a:pt x="505664" y="541973"/>
                    </a:cubicBezTo>
                    <a:cubicBezTo>
                      <a:pt x="304687" y="581025"/>
                      <a:pt x="118950" y="487680"/>
                      <a:pt x="35130" y="300038"/>
                    </a:cubicBezTo>
                    <a:cubicBezTo>
                      <a:pt x="-4875" y="208598"/>
                      <a:pt x="-13448" y="112395"/>
                      <a:pt x="23700" y="171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xmlns="" id="{24B4245D-2FC3-4FA0-84F3-EBBC6556FFBB}"/>
                  </a:ext>
                </a:extLst>
              </p:cNvPr>
              <p:cNvSpPr/>
              <p:nvPr/>
            </p:nvSpPr>
            <p:spPr>
              <a:xfrm>
                <a:off x="6895782" y="2537733"/>
                <a:ext cx="1762124" cy="762000"/>
              </a:xfrm>
              <a:custGeom>
                <a:avLst/>
                <a:gdLst>
                  <a:gd name="connsiteX0" fmla="*/ 325755 w 1762125"/>
                  <a:gd name="connsiteY0" fmla="*/ 208598 h 762000"/>
                  <a:gd name="connsiteX1" fmla="*/ 498157 w 1762125"/>
                  <a:gd name="connsiteY1" fmla="*/ 370523 h 762000"/>
                  <a:gd name="connsiteX2" fmla="*/ 932497 w 1762125"/>
                  <a:gd name="connsiteY2" fmla="*/ 506730 h 762000"/>
                  <a:gd name="connsiteX3" fmla="*/ 1416368 w 1762125"/>
                  <a:gd name="connsiteY3" fmla="*/ 414338 h 762000"/>
                  <a:gd name="connsiteX4" fmla="*/ 1741170 w 1762125"/>
                  <a:gd name="connsiteY4" fmla="*/ 30480 h 762000"/>
                  <a:gd name="connsiteX5" fmla="*/ 1754505 w 1762125"/>
                  <a:gd name="connsiteY5" fmla="*/ 0 h 762000"/>
                  <a:gd name="connsiteX6" fmla="*/ 1763077 w 1762125"/>
                  <a:gd name="connsiteY6" fmla="*/ 177165 h 762000"/>
                  <a:gd name="connsiteX7" fmla="*/ 1568768 w 1762125"/>
                  <a:gd name="connsiteY7" fmla="*/ 572453 h 762000"/>
                  <a:gd name="connsiteX8" fmla="*/ 1112520 w 1762125"/>
                  <a:gd name="connsiteY8" fmla="*/ 763905 h 762000"/>
                  <a:gd name="connsiteX9" fmla="*/ 668655 w 1762125"/>
                  <a:gd name="connsiteY9" fmla="*/ 717233 h 762000"/>
                  <a:gd name="connsiteX10" fmla="*/ 350520 w 1762125"/>
                  <a:gd name="connsiteY10" fmla="*/ 493395 h 762000"/>
                  <a:gd name="connsiteX11" fmla="*/ 299085 w 1762125"/>
                  <a:gd name="connsiteY11" fmla="*/ 486728 h 762000"/>
                  <a:gd name="connsiteX12" fmla="*/ 124777 w 1762125"/>
                  <a:gd name="connsiteY12" fmla="*/ 572453 h 762000"/>
                  <a:gd name="connsiteX13" fmla="*/ 103822 w 1762125"/>
                  <a:gd name="connsiteY13" fmla="*/ 543878 h 762000"/>
                  <a:gd name="connsiteX14" fmla="*/ 17145 w 1762125"/>
                  <a:gd name="connsiteY14" fmla="*/ 392430 h 762000"/>
                  <a:gd name="connsiteX15" fmla="*/ 0 w 1762125"/>
                  <a:gd name="connsiteY15" fmla="*/ 360045 h 762000"/>
                  <a:gd name="connsiteX16" fmla="*/ 143827 w 1762125"/>
                  <a:gd name="connsiteY16" fmla="*/ 306705 h 762000"/>
                  <a:gd name="connsiteX17" fmla="*/ 325755 w 1762125"/>
                  <a:gd name="connsiteY17" fmla="*/ 208598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62125" h="762000">
                    <a:moveTo>
                      <a:pt x="325755" y="208598"/>
                    </a:moveTo>
                    <a:cubicBezTo>
                      <a:pt x="380047" y="265748"/>
                      <a:pt x="429577" y="326708"/>
                      <a:pt x="498157" y="370523"/>
                    </a:cubicBezTo>
                    <a:cubicBezTo>
                      <a:pt x="630555" y="456248"/>
                      <a:pt x="775335" y="499110"/>
                      <a:pt x="932497" y="506730"/>
                    </a:cubicBezTo>
                    <a:cubicBezTo>
                      <a:pt x="1101090" y="514350"/>
                      <a:pt x="1263968" y="493395"/>
                      <a:pt x="1416368" y="414338"/>
                    </a:cubicBezTo>
                    <a:cubicBezTo>
                      <a:pt x="1577340" y="330518"/>
                      <a:pt x="1690688" y="206693"/>
                      <a:pt x="1741170" y="30480"/>
                    </a:cubicBezTo>
                    <a:cubicBezTo>
                      <a:pt x="1744027" y="20003"/>
                      <a:pt x="1749743" y="10478"/>
                      <a:pt x="1754505" y="0"/>
                    </a:cubicBezTo>
                    <a:cubicBezTo>
                      <a:pt x="1777365" y="58103"/>
                      <a:pt x="1768793" y="119063"/>
                      <a:pt x="1763077" y="177165"/>
                    </a:cubicBezTo>
                    <a:cubicBezTo>
                      <a:pt x="1747838" y="331470"/>
                      <a:pt x="1686877" y="467678"/>
                      <a:pt x="1568768" y="572453"/>
                    </a:cubicBezTo>
                    <a:cubicBezTo>
                      <a:pt x="1439227" y="686753"/>
                      <a:pt x="1283970" y="743903"/>
                      <a:pt x="1112520" y="763905"/>
                    </a:cubicBezTo>
                    <a:cubicBezTo>
                      <a:pt x="960120" y="782003"/>
                      <a:pt x="813435" y="762953"/>
                      <a:pt x="668655" y="717233"/>
                    </a:cubicBezTo>
                    <a:cubicBezTo>
                      <a:pt x="539115" y="675323"/>
                      <a:pt x="436245" y="596265"/>
                      <a:pt x="350520" y="493395"/>
                    </a:cubicBezTo>
                    <a:cubicBezTo>
                      <a:pt x="330518" y="469583"/>
                      <a:pt x="322897" y="471488"/>
                      <a:pt x="299085" y="486728"/>
                    </a:cubicBezTo>
                    <a:cubicBezTo>
                      <a:pt x="244793" y="521970"/>
                      <a:pt x="187643" y="552450"/>
                      <a:pt x="124777" y="572453"/>
                    </a:cubicBezTo>
                    <a:cubicBezTo>
                      <a:pt x="110490" y="567690"/>
                      <a:pt x="105727" y="556260"/>
                      <a:pt x="103822" y="543878"/>
                    </a:cubicBezTo>
                    <a:cubicBezTo>
                      <a:pt x="91440" y="483870"/>
                      <a:pt x="62865" y="433388"/>
                      <a:pt x="17145" y="392430"/>
                    </a:cubicBezTo>
                    <a:cubicBezTo>
                      <a:pt x="7620" y="383858"/>
                      <a:pt x="0" y="374333"/>
                      <a:pt x="0" y="360045"/>
                    </a:cubicBezTo>
                    <a:cubicBezTo>
                      <a:pt x="43815" y="332423"/>
                      <a:pt x="97155" y="326708"/>
                      <a:pt x="143827" y="306705"/>
                    </a:cubicBezTo>
                    <a:cubicBezTo>
                      <a:pt x="206693" y="279083"/>
                      <a:pt x="267652" y="246698"/>
                      <a:pt x="325755" y="20859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8" name="Graphic 243">
              <a:extLst>
                <a:ext uri="{FF2B5EF4-FFF2-40B4-BE49-F238E27FC236}">
                  <a16:creationId xmlns:a16="http://schemas.microsoft.com/office/drawing/2014/main" xmlns="" id="{8DE1A6A4-38AA-4E3D-AD76-C00BA2C2F4C4}"/>
                </a:ext>
              </a:extLst>
            </p:cNvPr>
            <p:cNvGrpSpPr/>
            <p:nvPr/>
          </p:nvGrpSpPr>
          <p:grpSpPr>
            <a:xfrm rot="256380">
              <a:off x="5747660" y="482825"/>
              <a:ext cx="1493209" cy="3063344"/>
              <a:chOff x="4524375" y="204787"/>
              <a:chExt cx="3143250" cy="6448425"/>
            </a:xfrm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xmlns="" id="{636C7683-DB8B-423D-966B-D874A0A878FC}"/>
                  </a:ext>
                </a:extLst>
              </p:cNvPr>
              <p:cNvSpPr/>
              <p:nvPr/>
            </p:nvSpPr>
            <p:spPr>
              <a:xfrm>
                <a:off x="4524778" y="205949"/>
                <a:ext cx="3133725" cy="6448425"/>
              </a:xfrm>
              <a:custGeom>
                <a:avLst/>
                <a:gdLst>
                  <a:gd name="connsiteX0" fmla="*/ 2928535 w 3133725"/>
                  <a:gd name="connsiteY0" fmla="*/ 3516420 h 6448425"/>
                  <a:gd name="connsiteX1" fmla="*/ 2404660 w 3133725"/>
                  <a:gd name="connsiteY1" fmla="*/ 1677143 h 6448425"/>
                  <a:gd name="connsiteX2" fmla="*/ 2117005 w 3133725"/>
                  <a:gd name="connsiteY2" fmla="*/ 927525 h 6448425"/>
                  <a:gd name="connsiteX3" fmla="*/ 1599797 w 3133725"/>
                  <a:gd name="connsiteY3" fmla="*/ 717023 h 6448425"/>
                  <a:gd name="connsiteX4" fmla="*/ 1599797 w 3133725"/>
                  <a:gd name="connsiteY4" fmla="*/ 716070 h 6448425"/>
                  <a:gd name="connsiteX5" fmla="*/ 1609322 w 3133725"/>
                  <a:gd name="connsiteY5" fmla="*/ 619868 h 6448425"/>
                  <a:gd name="connsiteX6" fmla="*/ 1648375 w 3133725"/>
                  <a:gd name="connsiteY6" fmla="*/ 260775 h 6448425"/>
                  <a:gd name="connsiteX7" fmla="*/ 1672187 w 3133725"/>
                  <a:gd name="connsiteY7" fmla="*/ 194100 h 6448425"/>
                  <a:gd name="connsiteX8" fmla="*/ 1716002 w 3133725"/>
                  <a:gd name="connsiteY8" fmla="*/ 106470 h 6448425"/>
                  <a:gd name="connsiteX9" fmla="*/ 1643612 w 3133725"/>
                  <a:gd name="connsiteY9" fmla="*/ 24555 h 6448425"/>
                  <a:gd name="connsiteX10" fmla="*/ 1636944 w 3133725"/>
                  <a:gd name="connsiteY10" fmla="*/ 17888 h 6448425"/>
                  <a:gd name="connsiteX11" fmla="*/ 1584557 w 3133725"/>
                  <a:gd name="connsiteY11" fmla="*/ 17888 h 6448425"/>
                  <a:gd name="connsiteX12" fmla="*/ 1481687 w 3133725"/>
                  <a:gd name="connsiteY12" fmla="*/ 209340 h 6448425"/>
                  <a:gd name="connsiteX13" fmla="*/ 1422632 w 3133725"/>
                  <a:gd name="connsiteY13" fmla="*/ 717975 h 6448425"/>
                  <a:gd name="connsiteX14" fmla="*/ 1026392 w 3133725"/>
                  <a:gd name="connsiteY14" fmla="*/ 850373 h 6448425"/>
                  <a:gd name="connsiteX15" fmla="*/ 629199 w 3133725"/>
                  <a:gd name="connsiteY15" fmla="*/ 1905743 h 6448425"/>
                  <a:gd name="connsiteX16" fmla="*/ 250104 w 3133725"/>
                  <a:gd name="connsiteY16" fmla="*/ 3321158 h 6448425"/>
                  <a:gd name="connsiteX17" fmla="*/ 7217 w 3133725"/>
                  <a:gd name="connsiteY17" fmla="*/ 4624178 h 6448425"/>
                  <a:gd name="connsiteX18" fmla="*/ 217719 w 3133725"/>
                  <a:gd name="connsiteY18" fmla="*/ 5632876 h 6448425"/>
                  <a:gd name="connsiteX19" fmla="*/ 1156884 w 3133725"/>
                  <a:gd name="connsiteY19" fmla="*/ 6406306 h 6448425"/>
                  <a:gd name="connsiteX20" fmla="*/ 2701840 w 3133725"/>
                  <a:gd name="connsiteY20" fmla="*/ 5842426 h 6448425"/>
                  <a:gd name="connsiteX21" fmla="*/ 2928535 w 3133725"/>
                  <a:gd name="connsiteY21" fmla="*/ 3516420 h 6448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33725" h="6448425">
                    <a:moveTo>
                      <a:pt x="2928535" y="3516420"/>
                    </a:moveTo>
                    <a:cubicBezTo>
                      <a:pt x="2649452" y="2908725"/>
                      <a:pt x="2404660" y="2315318"/>
                      <a:pt x="2404660" y="1677143"/>
                    </a:cubicBezTo>
                    <a:cubicBezTo>
                      <a:pt x="2404660" y="1408538"/>
                      <a:pt x="2317982" y="1152315"/>
                      <a:pt x="2117005" y="927525"/>
                    </a:cubicBezTo>
                    <a:cubicBezTo>
                      <a:pt x="2006514" y="803700"/>
                      <a:pt x="1807442" y="732263"/>
                      <a:pt x="1599797" y="717023"/>
                    </a:cubicBezTo>
                    <a:cubicBezTo>
                      <a:pt x="1599797" y="717023"/>
                      <a:pt x="1599797" y="716070"/>
                      <a:pt x="1599797" y="716070"/>
                    </a:cubicBezTo>
                    <a:cubicBezTo>
                      <a:pt x="1603607" y="683685"/>
                      <a:pt x="1608369" y="652253"/>
                      <a:pt x="1609322" y="619868"/>
                    </a:cubicBezTo>
                    <a:cubicBezTo>
                      <a:pt x="1614084" y="498900"/>
                      <a:pt x="1639802" y="380790"/>
                      <a:pt x="1648375" y="260775"/>
                    </a:cubicBezTo>
                    <a:cubicBezTo>
                      <a:pt x="1655994" y="238868"/>
                      <a:pt x="1665519" y="216960"/>
                      <a:pt x="1672187" y="194100"/>
                    </a:cubicBezTo>
                    <a:cubicBezTo>
                      <a:pt x="1680759" y="160763"/>
                      <a:pt x="1729337" y="139808"/>
                      <a:pt x="1716002" y="106470"/>
                    </a:cubicBezTo>
                    <a:cubicBezTo>
                      <a:pt x="1703619" y="75038"/>
                      <a:pt x="1668377" y="51225"/>
                      <a:pt x="1643612" y="24555"/>
                    </a:cubicBezTo>
                    <a:cubicBezTo>
                      <a:pt x="1641707" y="22650"/>
                      <a:pt x="1638850" y="19793"/>
                      <a:pt x="1636944" y="17888"/>
                    </a:cubicBezTo>
                    <a:cubicBezTo>
                      <a:pt x="1618847" y="-7830"/>
                      <a:pt x="1603607" y="-4020"/>
                      <a:pt x="1584557" y="17888"/>
                    </a:cubicBezTo>
                    <a:cubicBezTo>
                      <a:pt x="1535027" y="75038"/>
                      <a:pt x="1503594" y="139808"/>
                      <a:pt x="1481687" y="209340"/>
                    </a:cubicBezTo>
                    <a:cubicBezTo>
                      <a:pt x="1429300" y="375075"/>
                      <a:pt x="1419775" y="545573"/>
                      <a:pt x="1422632" y="717975"/>
                    </a:cubicBezTo>
                    <a:cubicBezTo>
                      <a:pt x="1271184" y="730358"/>
                      <a:pt x="1127357" y="774173"/>
                      <a:pt x="1026392" y="850373"/>
                    </a:cubicBezTo>
                    <a:cubicBezTo>
                      <a:pt x="647297" y="1138028"/>
                      <a:pt x="625389" y="1493310"/>
                      <a:pt x="629199" y="1905743"/>
                    </a:cubicBezTo>
                    <a:cubicBezTo>
                      <a:pt x="633962" y="2393423"/>
                      <a:pt x="489182" y="2868720"/>
                      <a:pt x="250104" y="3321158"/>
                    </a:cubicBezTo>
                    <a:cubicBezTo>
                      <a:pt x="32934" y="3731685"/>
                      <a:pt x="-16596" y="4157453"/>
                      <a:pt x="7217" y="4624178"/>
                    </a:cubicBezTo>
                    <a:cubicBezTo>
                      <a:pt x="-24216" y="4957553"/>
                      <a:pt x="47222" y="5302358"/>
                      <a:pt x="217719" y="5632876"/>
                    </a:cubicBezTo>
                    <a:cubicBezTo>
                      <a:pt x="400599" y="5984348"/>
                      <a:pt x="657774" y="6293911"/>
                      <a:pt x="1156884" y="6406306"/>
                    </a:cubicBezTo>
                    <a:cubicBezTo>
                      <a:pt x="1798869" y="6551086"/>
                      <a:pt x="2383705" y="6336773"/>
                      <a:pt x="2701840" y="5842426"/>
                    </a:cubicBezTo>
                    <a:cubicBezTo>
                      <a:pt x="3186662" y="5088998"/>
                      <a:pt x="3280960" y="4283183"/>
                      <a:pt x="2928535" y="3516420"/>
                    </a:cubicBezTo>
                    <a:close/>
                  </a:path>
                </a:pathLst>
              </a:custGeom>
              <a:solidFill>
                <a:srgbClr val="AAD04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xmlns="" id="{80A54879-1461-4D90-A02F-00AEC585E18A}"/>
                  </a:ext>
                </a:extLst>
              </p:cNvPr>
              <p:cNvSpPr/>
              <p:nvPr/>
            </p:nvSpPr>
            <p:spPr>
              <a:xfrm>
                <a:off x="4657513" y="1036991"/>
                <a:ext cx="2886075" cy="5495925"/>
              </a:xfrm>
              <a:custGeom>
                <a:avLst/>
                <a:gdLst>
                  <a:gd name="connsiteX0" fmla="*/ 6879 w 2886075"/>
                  <a:gd name="connsiteY0" fmla="*/ 3746464 h 5495925"/>
                  <a:gd name="connsiteX1" fmla="*/ 230717 w 2886075"/>
                  <a:gd name="connsiteY1" fmla="*/ 2497736 h 5495925"/>
                  <a:gd name="connsiteX2" fmla="*/ 580284 w 2886075"/>
                  <a:gd name="connsiteY2" fmla="*/ 1141376 h 5495925"/>
                  <a:gd name="connsiteX3" fmla="*/ 946044 w 2886075"/>
                  <a:gd name="connsiteY3" fmla="*/ 130773 h 5495925"/>
                  <a:gd name="connsiteX4" fmla="*/ 1951884 w 2886075"/>
                  <a:gd name="connsiteY4" fmla="*/ 205069 h 5495925"/>
                  <a:gd name="connsiteX5" fmla="*/ 2216679 w 2886075"/>
                  <a:gd name="connsiteY5" fmla="*/ 923254 h 5495925"/>
                  <a:gd name="connsiteX6" fmla="*/ 2699597 w 2886075"/>
                  <a:gd name="connsiteY6" fmla="*/ 2685379 h 5495925"/>
                  <a:gd name="connsiteX7" fmla="*/ 2490047 w 2886075"/>
                  <a:gd name="connsiteY7" fmla="*/ 4914229 h 5495925"/>
                  <a:gd name="connsiteX8" fmla="*/ 1066059 w 2886075"/>
                  <a:gd name="connsiteY8" fmla="*/ 5454296 h 5495925"/>
                  <a:gd name="connsiteX9" fmla="*/ 200237 w 2886075"/>
                  <a:gd name="connsiteY9" fmla="*/ 4713251 h 5495925"/>
                  <a:gd name="connsiteX10" fmla="*/ 6879 w 2886075"/>
                  <a:gd name="connsiteY10" fmla="*/ 3746464 h 5495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86075" h="5495925">
                    <a:moveTo>
                      <a:pt x="6879" y="3746464"/>
                    </a:moveTo>
                    <a:cubicBezTo>
                      <a:pt x="-15028" y="3298789"/>
                      <a:pt x="30692" y="2891119"/>
                      <a:pt x="230717" y="2497736"/>
                    </a:cubicBezTo>
                    <a:cubicBezTo>
                      <a:pt x="450744" y="2063396"/>
                      <a:pt x="584094" y="1609053"/>
                      <a:pt x="580284" y="1141376"/>
                    </a:cubicBezTo>
                    <a:cubicBezTo>
                      <a:pt x="576474" y="747041"/>
                      <a:pt x="596477" y="406046"/>
                      <a:pt x="946044" y="130773"/>
                    </a:cubicBezTo>
                    <a:cubicBezTo>
                      <a:pt x="1200362" y="-70204"/>
                      <a:pt x="1746144" y="-34962"/>
                      <a:pt x="1951884" y="205069"/>
                    </a:cubicBezTo>
                    <a:cubicBezTo>
                      <a:pt x="2136670" y="420334"/>
                      <a:pt x="2216679" y="666079"/>
                      <a:pt x="2216679" y="923254"/>
                    </a:cubicBezTo>
                    <a:cubicBezTo>
                      <a:pt x="2216679" y="1534759"/>
                      <a:pt x="2442422" y="2103401"/>
                      <a:pt x="2699597" y="2685379"/>
                    </a:cubicBezTo>
                    <a:cubicBezTo>
                      <a:pt x="3024400" y="3420709"/>
                      <a:pt x="2936769" y="4192234"/>
                      <a:pt x="2490047" y="4914229"/>
                    </a:cubicBezTo>
                    <a:cubicBezTo>
                      <a:pt x="2196677" y="5387621"/>
                      <a:pt x="1657562" y="5592409"/>
                      <a:pt x="1066059" y="5454296"/>
                    </a:cubicBezTo>
                    <a:cubicBezTo>
                      <a:pt x="606002" y="5346664"/>
                      <a:pt x="368829" y="5050436"/>
                      <a:pt x="200237" y="4713251"/>
                    </a:cubicBezTo>
                    <a:cubicBezTo>
                      <a:pt x="43074" y="4396069"/>
                      <a:pt x="-22648" y="4065551"/>
                      <a:pt x="6879" y="3746464"/>
                    </a:cubicBezTo>
                    <a:close/>
                  </a:path>
                </a:pathLst>
              </a:custGeom>
              <a:solidFill>
                <a:srgbClr val="FEC8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xmlns="" id="{6BF4B98B-5B08-4EDE-9B30-DE1F091F8011}"/>
                  </a:ext>
                </a:extLst>
              </p:cNvPr>
              <p:cNvSpPr/>
              <p:nvPr/>
            </p:nvSpPr>
            <p:spPr>
              <a:xfrm>
                <a:off x="4865702" y="1361357"/>
                <a:ext cx="2447925" cy="4953000"/>
              </a:xfrm>
              <a:custGeom>
                <a:avLst/>
                <a:gdLst>
                  <a:gd name="connsiteX0" fmla="*/ 5383 w 2447925"/>
                  <a:gd name="connsiteY0" fmla="*/ 3378283 h 4953000"/>
                  <a:gd name="connsiteX1" fmla="*/ 194930 w 2447925"/>
                  <a:gd name="connsiteY1" fmla="*/ 2252428 h 4953000"/>
                  <a:gd name="connsiteX2" fmla="*/ 491158 w 2447925"/>
                  <a:gd name="connsiteY2" fmla="*/ 1029418 h 4953000"/>
                  <a:gd name="connsiteX3" fmla="*/ 801673 w 2447925"/>
                  <a:gd name="connsiteY3" fmla="*/ 117875 h 4953000"/>
                  <a:gd name="connsiteX4" fmla="*/ 1653208 w 2447925"/>
                  <a:gd name="connsiteY4" fmla="*/ 184550 h 4953000"/>
                  <a:gd name="connsiteX5" fmla="*/ 1877998 w 2447925"/>
                  <a:gd name="connsiteY5" fmla="*/ 832250 h 4953000"/>
                  <a:gd name="connsiteX6" fmla="*/ 2286620 w 2447925"/>
                  <a:gd name="connsiteY6" fmla="*/ 2421973 h 4953000"/>
                  <a:gd name="connsiteX7" fmla="*/ 2109455 w 2447925"/>
                  <a:gd name="connsiteY7" fmla="*/ 4431748 h 4953000"/>
                  <a:gd name="connsiteX8" fmla="*/ 903590 w 2447925"/>
                  <a:gd name="connsiteY8" fmla="*/ 4918475 h 4953000"/>
                  <a:gd name="connsiteX9" fmla="*/ 170165 w 2447925"/>
                  <a:gd name="connsiteY9" fmla="*/ 4249820 h 4953000"/>
                  <a:gd name="connsiteX10" fmla="*/ 5383 w 2447925"/>
                  <a:gd name="connsiteY10" fmla="*/ 3378283 h 495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47925" h="4953000">
                    <a:moveTo>
                      <a:pt x="5383" y="3378283"/>
                    </a:moveTo>
                    <a:cubicBezTo>
                      <a:pt x="-13667" y="2974423"/>
                      <a:pt x="25385" y="2606758"/>
                      <a:pt x="194930" y="2252428"/>
                    </a:cubicBezTo>
                    <a:cubicBezTo>
                      <a:pt x="381620" y="1860950"/>
                      <a:pt x="494015" y="1451375"/>
                      <a:pt x="491158" y="1029418"/>
                    </a:cubicBezTo>
                    <a:cubicBezTo>
                      <a:pt x="488300" y="673183"/>
                      <a:pt x="505445" y="366477"/>
                      <a:pt x="801673" y="117875"/>
                    </a:cubicBezTo>
                    <a:cubicBezTo>
                      <a:pt x="1016938" y="-63100"/>
                      <a:pt x="1478900" y="-31667"/>
                      <a:pt x="1653208" y="184550"/>
                    </a:cubicBezTo>
                    <a:cubicBezTo>
                      <a:pt x="1809418" y="378860"/>
                      <a:pt x="1877998" y="599840"/>
                      <a:pt x="1877998" y="832250"/>
                    </a:cubicBezTo>
                    <a:cubicBezTo>
                      <a:pt x="1877998" y="1383748"/>
                      <a:pt x="2069450" y="1896193"/>
                      <a:pt x="2286620" y="2421973"/>
                    </a:cubicBezTo>
                    <a:cubicBezTo>
                      <a:pt x="2561893" y="3084913"/>
                      <a:pt x="2487598" y="3781190"/>
                      <a:pt x="2109455" y="4431748"/>
                    </a:cubicBezTo>
                    <a:cubicBezTo>
                      <a:pt x="1860853" y="4858468"/>
                      <a:pt x="1404605" y="5044205"/>
                      <a:pt x="903590" y="4918475"/>
                    </a:cubicBezTo>
                    <a:cubicBezTo>
                      <a:pt x="514018" y="4821320"/>
                      <a:pt x="313040" y="4553668"/>
                      <a:pt x="170165" y="4249820"/>
                    </a:cubicBezTo>
                    <a:cubicBezTo>
                      <a:pt x="36815" y="3964070"/>
                      <a:pt x="-18430" y="3665938"/>
                      <a:pt x="5383" y="3378283"/>
                    </a:cubicBezTo>
                    <a:close/>
                  </a:path>
                </a:pathLst>
              </a:custGeom>
              <a:solidFill>
                <a:srgbClr val="F6904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xmlns="" id="{34EA8BD5-75C1-4BC0-87FF-A41110622C2A}"/>
                  </a:ext>
                </a:extLst>
              </p:cNvPr>
              <p:cNvSpPr/>
              <p:nvPr/>
            </p:nvSpPr>
            <p:spPr>
              <a:xfrm>
                <a:off x="5080761" y="1723948"/>
                <a:ext cx="1981200" cy="4324350"/>
              </a:xfrm>
              <a:custGeom>
                <a:avLst/>
                <a:gdLst>
                  <a:gd name="connsiteX0" fmla="*/ 4636 w 1981200"/>
                  <a:gd name="connsiteY0" fmla="*/ 2951874 h 4324350"/>
                  <a:gd name="connsiteX1" fmla="*/ 157989 w 1981200"/>
                  <a:gd name="connsiteY1" fmla="*/ 1967941 h 4324350"/>
                  <a:gd name="connsiteX2" fmla="*/ 398019 w 1981200"/>
                  <a:gd name="connsiteY2" fmla="*/ 899236 h 4324350"/>
                  <a:gd name="connsiteX3" fmla="*/ 649479 w 1981200"/>
                  <a:gd name="connsiteY3" fmla="*/ 102946 h 4324350"/>
                  <a:gd name="connsiteX4" fmla="*/ 1340042 w 1981200"/>
                  <a:gd name="connsiteY4" fmla="*/ 161049 h 4324350"/>
                  <a:gd name="connsiteX5" fmla="*/ 1521969 w 1981200"/>
                  <a:gd name="connsiteY5" fmla="*/ 726834 h 4324350"/>
                  <a:gd name="connsiteX6" fmla="*/ 1853439 w 1981200"/>
                  <a:gd name="connsiteY6" fmla="*/ 2115579 h 4324350"/>
                  <a:gd name="connsiteX7" fmla="*/ 1709611 w 1981200"/>
                  <a:gd name="connsiteY7" fmla="*/ 3871989 h 4324350"/>
                  <a:gd name="connsiteX8" fmla="*/ 732346 w 1981200"/>
                  <a:gd name="connsiteY8" fmla="*/ 4297757 h 4324350"/>
                  <a:gd name="connsiteX9" fmla="*/ 137986 w 1981200"/>
                  <a:gd name="connsiteY9" fmla="*/ 3713874 h 4324350"/>
                  <a:gd name="connsiteX10" fmla="*/ 4636 w 1981200"/>
                  <a:gd name="connsiteY10" fmla="*/ 2951874 h 432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81200" h="4324350">
                    <a:moveTo>
                      <a:pt x="4636" y="2951874"/>
                    </a:moveTo>
                    <a:cubicBezTo>
                      <a:pt x="-10604" y="2599449"/>
                      <a:pt x="20829" y="2278457"/>
                      <a:pt x="157989" y="1967941"/>
                    </a:cubicBezTo>
                    <a:cubicBezTo>
                      <a:pt x="309436" y="1625994"/>
                      <a:pt x="400876" y="1267854"/>
                      <a:pt x="398019" y="899236"/>
                    </a:cubicBezTo>
                    <a:cubicBezTo>
                      <a:pt x="396114" y="588721"/>
                      <a:pt x="409449" y="320116"/>
                      <a:pt x="649479" y="102946"/>
                    </a:cubicBezTo>
                    <a:cubicBezTo>
                      <a:pt x="823786" y="-55169"/>
                      <a:pt x="1199072" y="-27546"/>
                      <a:pt x="1340042" y="161049"/>
                    </a:cubicBezTo>
                    <a:cubicBezTo>
                      <a:pt x="1466724" y="330594"/>
                      <a:pt x="1521969" y="523951"/>
                      <a:pt x="1521969" y="726834"/>
                    </a:cubicBezTo>
                    <a:cubicBezTo>
                      <a:pt x="1521969" y="1208799"/>
                      <a:pt x="1677227" y="1656474"/>
                      <a:pt x="1853439" y="2115579"/>
                    </a:cubicBezTo>
                    <a:cubicBezTo>
                      <a:pt x="2076324" y="2694699"/>
                      <a:pt x="2016317" y="3303346"/>
                      <a:pt x="1709611" y="3871989"/>
                    </a:cubicBezTo>
                    <a:cubicBezTo>
                      <a:pt x="1508634" y="4245369"/>
                      <a:pt x="1138111" y="4406341"/>
                      <a:pt x="732346" y="4297757"/>
                    </a:cubicBezTo>
                    <a:cubicBezTo>
                      <a:pt x="417069" y="4212984"/>
                      <a:pt x="253239" y="3979621"/>
                      <a:pt x="137986" y="3713874"/>
                    </a:cubicBezTo>
                    <a:cubicBezTo>
                      <a:pt x="29401" y="3464319"/>
                      <a:pt x="-15366" y="3203334"/>
                      <a:pt x="4636" y="2951874"/>
                    </a:cubicBezTo>
                    <a:close/>
                  </a:path>
                </a:pathLst>
              </a:custGeom>
              <a:solidFill>
                <a:srgbClr val="F06A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xmlns="" id="{A25022C8-F20C-467A-A16F-784968E7E122}"/>
                  </a:ext>
                </a:extLst>
              </p:cNvPr>
              <p:cNvSpPr/>
              <p:nvPr/>
            </p:nvSpPr>
            <p:spPr>
              <a:xfrm>
                <a:off x="5469544" y="2675696"/>
                <a:ext cx="1181100" cy="2686050"/>
              </a:xfrm>
              <a:custGeom>
                <a:avLst/>
                <a:gdLst>
                  <a:gd name="connsiteX0" fmla="*/ 2569 w 1181100"/>
                  <a:gd name="connsiteY0" fmla="*/ 1835343 h 2686050"/>
                  <a:gd name="connsiteX1" fmla="*/ 118774 w 1181100"/>
                  <a:gd name="connsiteY1" fmla="*/ 1223838 h 2686050"/>
                  <a:gd name="connsiteX2" fmla="*/ 241646 w 1181100"/>
                  <a:gd name="connsiteY2" fmla="*/ 558041 h 2686050"/>
                  <a:gd name="connsiteX3" fmla="*/ 460721 w 1181100"/>
                  <a:gd name="connsiteY3" fmla="*/ 64646 h 2686050"/>
                  <a:gd name="connsiteX4" fmla="*/ 816004 w 1181100"/>
                  <a:gd name="connsiteY4" fmla="*/ 98936 h 2686050"/>
                  <a:gd name="connsiteX5" fmla="*/ 927446 w 1181100"/>
                  <a:gd name="connsiteY5" fmla="*/ 451361 h 2686050"/>
                  <a:gd name="connsiteX6" fmla="*/ 1090324 w 1181100"/>
                  <a:gd name="connsiteY6" fmla="*/ 1321946 h 2686050"/>
                  <a:gd name="connsiteX7" fmla="*/ 1041746 w 1181100"/>
                  <a:gd name="connsiteY7" fmla="*/ 2407796 h 2686050"/>
                  <a:gd name="connsiteX8" fmla="*/ 445481 w 1181100"/>
                  <a:gd name="connsiteY8" fmla="*/ 2672591 h 2686050"/>
                  <a:gd name="connsiteX9" fmla="*/ 83531 w 1181100"/>
                  <a:gd name="connsiteY9" fmla="*/ 2308736 h 2686050"/>
                  <a:gd name="connsiteX10" fmla="*/ 2569 w 1181100"/>
                  <a:gd name="connsiteY10" fmla="*/ 1835343 h 268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1100" h="2686050">
                    <a:moveTo>
                      <a:pt x="2569" y="1835343"/>
                    </a:moveTo>
                    <a:cubicBezTo>
                      <a:pt x="-6956" y="1616268"/>
                      <a:pt x="35906" y="1417196"/>
                      <a:pt x="118774" y="1223838"/>
                    </a:cubicBezTo>
                    <a:cubicBezTo>
                      <a:pt x="211166" y="1011431"/>
                      <a:pt x="243551" y="787593"/>
                      <a:pt x="241646" y="558041"/>
                    </a:cubicBezTo>
                    <a:cubicBezTo>
                      <a:pt x="239741" y="364683"/>
                      <a:pt x="314036" y="199901"/>
                      <a:pt x="460721" y="64646"/>
                    </a:cubicBezTo>
                    <a:cubicBezTo>
                      <a:pt x="567401" y="-33462"/>
                      <a:pt x="729326" y="-18222"/>
                      <a:pt x="816004" y="98936"/>
                    </a:cubicBezTo>
                    <a:cubicBezTo>
                      <a:pt x="893156" y="204663"/>
                      <a:pt x="927446" y="324678"/>
                      <a:pt x="927446" y="451361"/>
                    </a:cubicBezTo>
                    <a:cubicBezTo>
                      <a:pt x="927446" y="751398"/>
                      <a:pt x="982691" y="1037148"/>
                      <a:pt x="1090324" y="1321946"/>
                    </a:cubicBezTo>
                    <a:cubicBezTo>
                      <a:pt x="1226531" y="1681991"/>
                      <a:pt x="1228436" y="2054418"/>
                      <a:pt x="1041746" y="2407796"/>
                    </a:cubicBezTo>
                    <a:cubicBezTo>
                      <a:pt x="918874" y="2640206"/>
                      <a:pt x="693131" y="2740218"/>
                      <a:pt x="445481" y="2672591"/>
                    </a:cubicBezTo>
                    <a:cubicBezTo>
                      <a:pt x="253076" y="2620203"/>
                      <a:pt x="154016" y="2474471"/>
                      <a:pt x="83531" y="2308736"/>
                    </a:cubicBezTo>
                    <a:cubicBezTo>
                      <a:pt x="17809" y="2153478"/>
                      <a:pt x="-8861" y="1991553"/>
                      <a:pt x="2569" y="1835343"/>
                    </a:cubicBezTo>
                    <a:close/>
                  </a:path>
                </a:pathLst>
              </a:custGeom>
              <a:solidFill>
                <a:srgbClr val="F7963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xmlns="" id="{D80AB39A-1732-429E-B02B-5511370F17F7}"/>
                  </a:ext>
                </a:extLst>
              </p:cNvPr>
              <p:cNvSpPr/>
              <p:nvPr/>
            </p:nvSpPr>
            <p:spPr>
              <a:xfrm>
                <a:off x="5723959" y="3417914"/>
                <a:ext cx="657225" cy="1571625"/>
              </a:xfrm>
              <a:custGeom>
                <a:avLst/>
                <a:gdLst>
                  <a:gd name="connsiteX0" fmla="*/ 1519 w 657225"/>
                  <a:gd name="connsiteY0" fmla="*/ 1074075 h 1571625"/>
                  <a:gd name="connsiteX1" fmla="*/ 66289 w 657225"/>
                  <a:gd name="connsiteY1" fmla="*/ 715935 h 1571625"/>
                  <a:gd name="connsiteX2" fmla="*/ 134869 w 657225"/>
                  <a:gd name="connsiteY2" fmla="*/ 326363 h 1571625"/>
                  <a:gd name="connsiteX3" fmla="*/ 256789 w 657225"/>
                  <a:gd name="connsiteY3" fmla="*/ 37755 h 1571625"/>
                  <a:gd name="connsiteX4" fmla="*/ 453956 w 657225"/>
                  <a:gd name="connsiteY4" fmla="*/ 57758 h 1571625"/>
                  <a:gd name="connsiteX5" fmla="*/ 515869 w 657225"/>
                  <a:gd name="connsiteY5" fmla="*/ 263498 h 1571625"/>
                  <a:gd name="connsiteX6" fmla="*/ 606356 w 657225"/>
                  <a:gd name="connsiteY6" fmla="*/ 773085 h 1571625"/>
                  <a:gd name="connsiteX7" fmla="*/ 579686 w 657225"/>
                  <a:gd name="connsiteY7" fmla="*/ 1408403 h 1571625"/>
                  <a:gd name="connsiteX8" fmla="*/ 249169 w 657225"/>
                  <a:gd name="connsiteY8" fmla="*/ 1563660 h 1571625"/>
                  <a:gd name="connsiteX9" fmla="*/ 48191 w 657225"/>
                  <a:gd name="connsiteY9" fmla="*/ 1351253 h 1571625"/>
                  <a:gd name="connsiteX10" fmla="*/ 1519 w 657225"/>
                  <a:gd name="connsiteY10" fmla="*/ 1074075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57225" h="1571625">
                    <a:moveTo>
                      <a:pt x="1519" y="1074075"/>
                    </a:moveTo>
                    <a:cubicBezTo>
                      <a:pt x="-3244" y="945488"/>
                      <a:pt x="19616" y="829283"/>
                      <a:pt x="66289" y="715935"/>
                    </a:cubicBezTo>
                    <a:cubicBezTo>
                      <a:pt x="117724" y="591158"/>
                      <a:pt x="135821" y="460665"/>
                      <a:pt x="134869" y="326363"/>
                    </a:cubicBezTo>
                    <a:cubicBezTo>
                      <a:pt x="133916" y="213015"/>
                      <a:pt x="174874" y="116813"/>
                      <a:pt x="256789" y="37755"/>
                    </a:cubicBezTo>
                    <a:cubicBezTo>
                      <a:pt x="315844" y="-19395"/>
                      <a:pt x="406331" y="-10822"/>
                      <a:pt x="453956" y="57758"/>
                    </a:cubicBezTo>
                    <a:cubicBezTo>
                      <a:pt x="496819" y="119670"/>
                      <a:pt x="515869" y="190155"/>
                      <a:pt x="515869" y="263498"/>
                    </a:cubicBezTo>
                    <a:cubicBezTo>
                      <a:pt x="515869" y="438758"/>
                      <a:pt x="546349" y="606398"/>
                      <a:pt x="606356" y="773085"/>
                    </a:cubicBezTo>
                    <a:cubicBezTo>
                      <a:pt x="681604" y="983588"/>
                      <a:pt x="683509" y="1201710"/>
                      <a:pt x="579686" y="1408403"/>
                    </a:cubicBezTo>
                    <a:cubicBezTo>
                      <a:pt x="512059" y="1544610"/>
                      <a:pt x="386329" y="1602713"/>
                      <a:pt x="249169" y="1563660"/>
                    </a:cubicBezTo>
                    <a:cubicBezTo>
                      <a:pt x="142489" y="1533180"/>
                      <a:pt x="87244" y="1447455"/>
                      <a:pt x="48191" y="1351253"/>
                    </a:cubicBezTo>
                    <a:cubicBezTo>
                      <a:pt x="10091" y="1260766"/>
                      <a:pt x="-5149" y="1166468"/>
                      <a:pt x="1519" y="1074075"/>
                    </a:cubicBezTo>
                    <a:close/>
                  </a:path>
                </a:pathLst>
              </a:custGeom>
              <a:solidFill>
                <a:srgbClr val="FBB1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xmlns="" id="{4609336B-14B5-4B61-B763-4CDAF2F2380A}"/>
                  </a:ext>
                </a:extLst>
              </p:cNvPr>
              <p:cNvSpPr/>
              <p:nvPr/>
            </p:nvSpPr>
            <p:spPr>
              <a:xfrm>
                <a:off x="5911182" y="4022547"/>
                <a:ext cx="304800" cy="200025"/>
              </a:xfrm>
              <a:custGeom>
                <a:avLst/>
                <a:gdLst>
                  <a:gd name="connsiteX0" fmla="*/ 218155 w 304800"/>
                  <a:gd name="connsiteY0" fmla="*/ 99872 h 200025"/>
                  <a:gd name="connsiteX1" fmla="*/ 296260 w 304800"/>
                  <a:gd name="connsiteY1" fmla="*/ 85585 h 200025"/>
                  <a:gd name="connsiteX2" fmla="*/ 284830 w 304800"/>
                  <a:gd name="connsiteY2" fmla="*/ 14147 h 200025"/>
                  <a:gd name="connsiteX3" fmla="*/ 205772 w 304800"/>
                  <a:gd name="connsiteY3" fmla="*/ 23672 h 200025"/>
                  <a:gd name="connsiteX4" fmla="*/ 181008 w 304800"/>
                  <a:gd name="connsiteY4" fmla="*/ 29387 h 200025"/>
                  <a:gd name="connsiteX5" fmla="*/ 91472 w 304800"/>
                  <a:gd name="connsiteY5" fmla="*/ 29387 h 200025"/>
                  <a:gd name="connsiteX6" fmla="*/ 83852 w 304800"/>
                  <a:gd name="connsiteY6" fmla="*/ 119875 h 200025"/>
                  <a:gd name="connsiteX7" fmla="*/ 51468 w 304800"/>
                  <a:gd name="connsiteY7" fmla="*/ 116065 h 200025"/>
                  <a:gd name="connsiteX8" fmla="*/ 33 w 304800"/>
                  <a:gd name="connsiteY8" fmla="*/ 162737 h 200025"/>
                  <a:gd name="connsiteX9" fmla="*/ 48610 w 304800"/>
                  <a:gd name="connsiteY9" fmla="*/ 209410 h 200025"/>
                  <a:gd name="connsiteX10" fmla="*/ 93377 w 304800"/>
                  <a:gd name="connsiteY10" fmla="*/ 154165 h 200025"/>
                  <a:gd name="connsiteX11" fmla="*/ 85758 w 304800"/>
                  <a:gd name="connsiteY11" fmla="*/ 121780 h 200025"/>
                  <a:gd name="connsiteX12" fmla="*/ 83852 w 304800"/>
                  <a:gd name="connsiteY12" fmla="*/ 118922 h 200025"/>
                  <a:gd name="connsiteX13" fmla="*/ 85758 w 304800"/>
                  <a:gd name="connsiteY13" fmla="*/ 120827 h 200025"/>
                  <a:gd name="connsiteX14" fmla="*/ 132430 w 304800"/>
                  <a:gd name="connsiteY14" fmla="*/ 141782 h 200025"/>
                  <a:gd name="connsiteX15" fmla="*/ 155290 w 304800"/>
                  <a:gd name="connsiteY15" fmla="*/ 161785 h 200025"/>
                  <a:gd name="connsiteX16" fmla="*/ 204820 w 304800"/>
                  <a:gd name="connsiteY16" fmla="*/ 207505 h 200025"/>
                  <a:gd name="connsiteX17" fmla="*/ 248635 w 304800"/>
                  <a:gd name="connsiteY17" fmla="*/ 170357 h 200025"/>
                  <a:gd name="connsiteX18" fmla="*/ 211488 w 304800"/>
                  <a:gd name="connsiteY18" fmla="*/ 114160 h 200025"/>
                  <a:gd name="connsiteX19" fmla="*/ 197200 w 304800"/>
                  <a:gd name="connsiteY19" fmla="*/ 101777 h 200025"/>
                  <a:gd name="connsiteX20" fmla="*/ 218155 w 304800"/>
                  <a:gd name="connsiteY20" fmla="*/ 99872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04800" h="200025">
                    <a:moveTo>
                      <a:pt x="218155" y="99872"/>
                    </a:moveTo>
                    <a:cubicBezTo>
                      <a:pt x="248635" y="119875"/>
                      <a:pt x="276258" y="114160"/>
                      <a:pt x="296260" y="85585"/>
                    </a:cubicBezTo>
                    <a:cubicBezTo>
                      <a:pt x="314358" y="59867"/>
                      <a:pt x="309595" y="33197"/>
                      <a:pt x="284830" y="14147"/>
                    </a:cubicBezTo>
                    <a:cubicBezTo>
                      <a:pt x="257208" y="-7760"/>
                      <a:pt x="228633" y="-3950"/>
                      <a:pt x="205772" y="23672"/>
                    </a:cubicBezTo>
                    <a:cubicBezTo>
                      <a:pt x="198152" y="33197"/>
                      <a:pt x="194343" y="39865"/>
                      <a:pt x="181008" y="29387"/>
                    </a:cubicBezTo>
                    <a:cubicBezTo>
                      <a:pt x="152433" y="4622"/>
                      <a:pt x="120047" y="2717"/>
                      <a:pt x="91472" y="29387"/>
                    </a:cubicBezTo>
                    <a:cubicBezTo>
                      <a:pt x="61945" y="56057"/>
                      <a:pt x="63850" y="87490"/>
                      <a:pt x="83852" y="119875"/>
                    </a:cubicBezTo>
                    <a:cubicBezTo>
                      <a:pt x="73375" y="118922"/>
                      <a:pt x="61945" y="116065"/>
                      <a:pt x="51468" y="116065"/>
                    </a:cubicBezTo>
                    <a:cubicBezTo>
                      <a:pt x="19083" y="114160"/>
                      <a:pt x="-920" y="129400"/>
                      <a:pt x="33" y="162737"/>
                    </a:cubicBezTo>
                    <a:cubicBezTo>
                      <a:pt x="33" y="193217"/>
                      <a:pt x="19083" y="211315"/>
                      <a:pt x="48610" y="209410"/>
                    </a:cubicBezTo>
                    <a:cubicBezTo>
                      <a:pt x="79090" y="207505"/>
                      <a:pt x="96235" y="186550"/>
                      <a:pt x="93377" y="154165"/>
                    </a:cubicBezTo>
                    <a:cubicBezTo>
                      <a:pt x="92425" y="143687"/>
                      <a:pt x="88615" y="133210"/>
                      <a:pt x="85758" y="121780"/>
                    </a:cubicBezTo>
                    <a:cubicBezTo>
                      <a:pt x="85758" y="121780"/>
                      <a:pt x="84805" y="119875"/>
                      <a:pt x="83852" y="118922"/>
                    </a:cubicBezTo>
                    <a:lnTo>
                      <a:pt x="85758" y="120827"/>
                    </a:lnTo>
                    <a:cubicBezTo>
                      <a:pt x="100045" y="131305"/>
                      <a:pt x="114333" y="141782"/>
                      <a:pt x="132430" y="141782"/>
                    </a:cubicBezTo>
                    <a:cubicBezTo>
                      <a:pt x="146718" y="141782"/>
                      <a:pt x="154338" y="143687"/>
                      <a:pt x="155290" y="161785"/>
                    </a:cubicBezTo>
                    <a:cubicBezTo>
                      <a:pt x="156243" y="191312"/>
                      <a:pt x="176245" y="208457"/>
                      <a:pt x="204820" y="207505"/>
                    </a:cubicBezTo>
                    <a:cubicBezTo>
                      <a:pt x="226727" y="207505"/>
                      <a:pt x="243872" y="193217"/>
                      <a:pt x="248635" y="170357"/>
                    </a:cubicBezTo>
                    <a:cubicBezTo>
                      <a:pt x="254350" y="140830"/>
                      <a:pt x="241968" y="121780"/>
                      <a:pt x="211488" y="114160"/>
                    </a:cubicBezTo>
                    <a:cubicBezTo>
                      <a:pt x="204820" y="112255"/>
                      <a:pt x="193390" y="114160"/>
                      <a:pt x="197200" y="101777"/>
                    </a:cubicBezTo>
                    <a:cubicBezTo>
                      <a:pt x="201963" y="85585"/>
                      <a:pt x="209583" y="94157"/>
                      <a:pt x="218155" y="99872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xmlns="" id="{AAB20F49-4A64-483A-965C-8CDB0596181D}"/>
                  </a:ext>
                </a:extLst>
              </p:cNvPr>
              <p:cNvSpPr/>
              <p:nvPr/>
            </p:nvSpPr>
            <p:spPr>
              <a:xfrm>
                <a:off x="6007320" y="3727132"/>
                <a:ext cx="152400" cy="123825"/>
              </a:xfrm>
              <a:custGeom>
                <a:avLst/>
                <a:gdLst>
                  <a:gd name="connsiteX0" fmla="*/ 20100 w 152400"/>
                  <a:gd name="connsiteY0" fmla="*/ 70485 h 123825"/>
                  <a:gd name="connsiteX1" fmla="*/ 75345 w 152400"/>
                  <a:gd name="connsiteY1" fmla="*/ 113348 h 123825"/>
                  <a:gd name="connsiteX2" fmla="*/ 138210 w 152400"/>
                  <a:gd name="connsiteY2" fmla="*/ 111443 h 123825"/>
                  <a:gd name="connsiteX3" fmla="*/ 141067 w 152400"/>
                  <a:gd name="connsiteY3" fmla="*/ 47625 h 123825"/>
                  <a:gd name="connsiteX4" fmla="*/ 45817 w 152400"/>
                  <a:gd name="connsiteY4" fmla="*/ 0 h 123825"/>
                  <a:gd name="connsiteX5" fmla="*/ 2002 w 152400"/>
                  <a:gd name="connsiteY5" fmla="*/ 26670 h 123825"/>
                  <a:gd name="connsiteX6" fmla="*/ 20100 w 152400"/>
                  <a:gd name="connsiteY6" fmla="*/ 70485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2400" h="123825">
                    <a:moveTo>
                      <a:pt x="20100" y="70485"/>
                    </a:moveTo>
                    <a:cubicBezTo>
                      <a:pt x="46770" y="77153"/>
                      <a:pt x="59152" y="94298"/>
                      <a:pt x="75345" y="113348"/>
                    </a:cubicBezTo>
                    <a:cubicBezTo>
                      <a:pt x="93442" y="133350"/>
                      <a:pt x="119160" y="131445"/>
                      <a:pt x="138210" y="111443"/>
                    </a:cubicBezTo>
                    <a:cubicBezTo>
                      <a:pt x="157260" y="92393"/>
                      <a:pt x="160117" y="67628"/>
                      <a:pt x="141067" y="47625"/>
                    </a:cubicBezTo>
                    <a:cubicBezTo>
                      <a:pt x="113445" y="19050"/>
                      <a:pt x="63915" y="36195"/>
                      <a:pt x="45817" y="0"/>
                    </a:cubicBezTo>
                    <a:cubicBezTo>
                      <a:pt x="20100" y="0"/>
                      <a:pt x="7717" y="10478"/>
                      <a:pt x="2002" y="26670"/>
                    </a:cubicBezTo>
                    <a:cubicBezTo>
                      <a:pt x="-3713" y="46673"/>
                      <a:pt x="2955" y="66675"/>
                      <a:pt x="20100" y="70485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xmlns="" id="{3E512E10-5847-4E5A-9609-A05AE4F92FC5}"/>
                  </a:ext>
                </a:extLst>
              </p:cNvPr>
              <p:cNvSpPr/>
              <p:nvPr/>
            </p:nvSpPr>
            <p:spPr>
              <a:xfrm>
                <a:off x="6026436" y="3469005"/>
                <a:ext cx="104775" cy="104775"/>
              </a:xfrm>
              <a:custGeom>
                <a:avLst/>
                <a:gdLst>
                  <a:gd name="connsiteX0" fmla="*/ 54324 w 104775"/>
                  <a:gd name="connsiteY0" fmla="*/ 113347 h 104775"/>
                  <a:gd name="connsiteX1" fmla="*/ 112426 w 104775"/>
                  <a:gd name="connsiteY1" fmla="*/ 57150 h 104775"/>
                  <a:gd name="connsiteX2" fmla="*/ 54324 w 104775"/>
                  <a:gd name="connsiteY2" fmla="*/ 0 h 104775"/>
                  <a:gd name="connsiteX3" fmla="*/ 31 w 104775"/>
                  <a:gd name="connsiteY3" fmla="*/ 58102 h 104775"/>
                  <a:gd name="connsiteX4" fmla="*/ 54324 w 104775"/>
                  <a:gd name="connsiteY4" fmla="*/ 11334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775" h="104775">
                    <a:moveTo>
                      <a:pt x="54324" y="113347"/>
                    </a:moveTo>
                    <a:cubicBezTo>
                      <a:pt x="88614" y="114300"/>
                      <a:pt x="112426" y="92392"/>
                      <a:pt x="112426" y="57150"/>
                    </a:cubicBezTo>
                    <a:cubicBezTo>
                      <a:pt x="112426" y="22860"/>
                      <a:pt x="91471" y="1905"/>
                      <a:pt x="54324" y="0"/>
                    </a:cubicBezTo>
                    <a:cubicBezTo>
                      <a:pt x="20034" y="3810"/>
                      <a:pt x="-921" y="21907"/>
                      <a:pt x="31" y="58102"/>
                    </a:cubicBezTo>
                    <a:cubicBezTo>
                      <a:pt x="984" y="92392"/>
                      <a:pt x="21939" y="112395"/>
                      <a:pt x="54324" y="113347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xmlns="" id="{A8237C17-9AEB-4D39-B569-920E24EF883F}"/>
                  </a:ext>
                </a:extLst>
              </p:cNvPr>
              <p:cNvSpPr/>
              <p:nvPr/>
            </p:nvSpPr>
            <p:spPr>
              <a:xfrm>
                <a:off x="6016908" y="4546242"/>
                <a:ext cx="95250" cy="85725"/>
              </a:xfrm>
              <a:custGeom>
                <a:avLst/>
                <a:gdLst>
                  <a:gd name="connsiteX0" fmla="*/ 95284 w 95250"/>
                  <a:gd name="connsiteY0" fmla="*/ 44807 h 85725"/>
                  <a:gd name="connsiteX1" fmla="*/ 45754 w 95250"/>
                  <a:gd name="connsiteY1" fmla="*/ 40 h 85725"/>
                  <a:gd name="connsiteX2" fmla="*/ 34 w 95250"/>
                  <a:gd name="connsiteY2" fmla="*/ 44807 h 85725"/>
                  <a:gd name="connsiteX3" fmla="*/ 46707 w 95250"/>
                  <a:gd name="connsiteY3" fmla="*/ 93385 h 85725"/>
                  <a:gd name="connsiteX4" fmla="*/ 95284 w 95250"/>
                  <a:gd name="connsiteY4" fmla="*/ 4480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85725">
                    <a:moveTo>
                      <a:pt x="95284" y="44807"/>
                    </a:moveTo>
                    <a:cubicBezTo>
                      <a:pt x="91474" y="15280"/>
                      <a:pt x="75282" y="-913"/>
                      <a:pt x="45754" y="40"/>
                    </a:cubicBezTo>
                    <a:cubicBezTo>
                      <a:pt x="18132" y="992"/>
                      <a:pt x="987" y="17185"/>
                      <a:pt x="34" y="44807"/>
                    </a:cubicBezTo>
                    <a:cubicBezTo>
                      <a:pt x="-918" y="75287"/>
                      <a:pt x="18132" y="93385"/>
                      <a:pt x="46707" y="93385"/>
                    </a:cubicBezTo>
                    <a:cubicBezTo>
                      <a:pt x="76234" y="93385"/>
                      <a:pt x="93379" y="75287"/>
                      <a:pt x="95284" y="44807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xmlns="" id="{D902F00E-6D8D-49BF-B73C-C9ADEF3DCF78}"/>
                  </a:ext>
                </a:extLst>
              </p:cNvPr>
              <p:cNvSpPr/>
              <p:nvPr/>
            </p:nvSpPr>
            <p:spPr>
              <a:xfrm>
                <a:off x="5910223" y="3651884"/>
                <a:ext cx="85725" cy="95250"/>
              </a:xfrm>
              <a:custGeom>
                <a:avLst/>
                <a:gdLst>
                  <a:gd name="connsiteX0" fmla="*/ 46712 w 85725"/>
                  <a:gd name="connsiteY0" fmla="*/ 96203 h 95250"/>
                  <a:gd name="connsiteX1" fmla="*/ 93385 w 85725"/>
                  <a:gd name="connsiteY1" fmla="*/ 47625 h 95250"/>
                  <a:gd name="connsiteX2" fmla="*/ 44807 w 85725"/>
                  <a:gd name="connsiteY2" fmla="*/ 0 h 95250"/>
                  <a:gd name="connsiteX3" fmla="*/ 40 w 85725"/>
                  <a:gd name="connsiteY3" fmla="*/ 44768 h 95250"/>
                  <a:gd name="connsiteX4" fmla="*/ 46712 w 85725"/>
                  <a:gd name="connsiteY4" fmla="*/ 96203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95250">
                    <a:moveTo>
                      <a:pt x="46712" y="96203"/>
                    </a:moveTo>
                    <a:cubicBezTo>
                      <a:pt x="74335" y="93345"/>
                      <a:pt x="93385" y="77153"/>
                      <a:pt x="93385" y="47625"/>
                    </a:cubicBezTo>
                    <a:cubicBezTo>
                      <a:pt x="93385" y="19050"/>
                      <a:pt x="75287" y="0"/>
                      <a:pt x="44807" y="0"/>
                    </a:cubicBezTo>
                    <a:cubicBezTo>
                      <a:pt x="17185" y="0"/>
                      <a:pt x="992" y="17145"/>
                      <a:pt x="40" y="44768"/>
                    </a:cubicBezTo>
                    <a:cubicBezTo>
                      <a:pt x="-913" y="76200"/>
                      <a:pt x="15280" y="92393"/>
                      <a:pt x="46712" y="96203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xmlns="" id="{AFEE4A0B-F075-40DF-9D55-429B3FF75424}"/>
                  </a:ext>
                </a:extLst>
              </p:cNvPr>
              <p:cNvSpPr/>
              <p:nvPr/>
            </p:nvSpPr>
            <p:spPr>
              <a:xfrm>
                <a:off x="5909310" y="4593871"/>
                <a:ext cx="95250" cy="85725"/>
              </a:xfrm>
              <a:custGeom>
                <a:avLst/>
                <a:gdLst>
                  <a:gd name="connsiteX0" fmla="*/ 46673 w 95250"/>
                  <a:gd name="connsiteY0" fmla="*/ 94334 h 85725"/>
                  <a:gd name="connsiteX1" fmla="*/ 95250 w 95250"/>
                  <a:gd name="connsiteY1" fmla="*/ 45756 h 85725"/>
                  <a:gd name="connsiteX2" fmla="*/ 44768 w 95250"/>
                  <a:gd name="connsiteY2" fmla="*/ 36 h 85725"/>
                  <a:gd name="connsiteX3" fmla="*/ 0 w 95250"/>
                  <a:gd name="connsiteY3" fmla="*/ 44803 h 85725"/>
                  <a:gd name="connsiteX4" fmla="*/ 46673 w 95250"/>
                  <a:gd name="connsiteY4" fmla="*/ 9433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85725">
                    <a:moveTo>
                      <a:pt x="46673" y="94334"/>
                    </a:moveTo>
                    <a:cubicBezTo>
                      <a:pt x="76200" y="94334"/>
                      <a:pt x="91440" y="75284"/>
                      <a:pt x="95250" y="45756"/>
                    </a:cubicBezTo>
                    <a:cubicBezTo>
                      <a:pt x="90488" y="17181"/>
                      <a:pt x="75248" y="-916"/>
                      <a:pt x="44768" y="36"/>
                    </a:cubicBezTo>
                    <a:cubicBezTo>
                      <a:pt x="17145" y="988"/>
                      <a:pt x="953" y="17181"/>
                      <a:pt x="0" y="44803"/>
                    </a:cubicBezTo>
                    <a:cubicBezTo>
                      <a:pt x="0" y="75284"/>
                      <a:pt x="18098" y="93381"/>
                      <a:pt x="46673" y="94334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xmlns="" id="{CD26FD47-4C20-433C-8BE5-EC25F3F01F5D}"/>
                  </a:ext>
                </a:extLst>
              </p:cNvPr>
              <p:cNvSpPr/>
              <p:nvPr/>
            </p:nvSpPr>
            <p:spPr>
              <a:xfrm>
                <a:off x="5910263" y="3778533"/>
                <a:ext cx="85725" cy="95250"/>
              </a:xfrm>
              <a:custGeom>
                <a:avLst/>
                <a:gdLst>
                  <a:gd name="connsiteX0" fmla="*/ 45720 w 85725"/>
                  <a:gd name="connsiteY0" fmla="*/ 95284 h 95250"/>
                  <a:gd name="connsiteX1" fmla="*/ 93345 w 85725"/>
                  <a:gd name="connsiteY1" fmla="*/ 46707 h 95250"/>
                  <a:gd name="connsiteX2" fmla="*/ 43815 w 85725"/>
                  <a:gd name="connsiteY2" fmla="*/ 34 h 95250"/>
                  <a:gd name="connsiteX3" fmla="*/ 0 w 85725"/>
                  <a:gd name="connsiteY3" fmla="*/ 45754 h 95250"/>
                  <a:gd name="connsiteX4" fmla="*/ 45720 w 85725"/>
                  <a:gd name="connsiteY4" fmla="*/ 95284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95250">
                    <a:moveTo>
                      <a:pt x="45720" y="95284"/>
                    </a:moveTo>
                    <a:cubicBezTo>
                      <a:pt x="75247" y="92426"/>
                      <a:pt x="94297" y="76234"/>
                      <a:pt x="93345" y="46707"/>
                    </a:cubicBezTo>
                    <a:cubicBezTo>
                      <a:pt x="92392" y="18132"/>
                      <a:pt x="73342" y="-918"/>
                      <a:pt x="43815" y="34"/>
                    </a:cubicBezTo>
                    <a:cubicBezTo>
                      <a:pt x="17145" y="986"/>
                      <a:pt x="0" y="17179"/>
                      <a:pt x="0" y="45754"/>
                    </a:cubicBezTo>
                    <a:cubicBezTo>
                      <a:pt x="0" y="77186"/>
                      <a:pt x="16192" y="92426"/>
                      <a:pt x="45720" y="95284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xmlns="" id="{89CD2B2E-BA2D-4A3B-9AEE-B7862F86D8A5}"/>
                  </a:ext>
                </a:extLst>
              </p:cNvPr>
              <p:cNvSpPr/>
              <p:nvPr/>
            </p:nvSpPr>
            <p:spPr>
              <a:xfrm>
                <a:off x="5909967" y="3959508"/>
                <a:ext cx="85725" cy="85725"/>
              </a:xfrm>
              <a:custGeom>
                <a:avLst/>
                <a:gdLst>
                  <a:gd name="connsiteX0" fmla="*/ 46016 w 85725"/>
                  <a:gd name="connsiteY0" fmla="*/ 94332 h 85725"/>
                  <a:gd name="connsiteX1" fmla="*/ 94593 w 85725"/>
                  <a:gd name="connsiteY1" fmla="*/ 47659 h 85725"/>
                  <a:gd name="connsiteX2" fmla="*/ 44111 w 85725"/>
                  <a:gd name="connsiteY2" fmla="*/ 34 h 85725"/>
                  <a:gd name="connsiteX3" fmla="*/ 296 w 85725"/>
                  <a:gd name="connsiteY3" fmla="*/ 50517 h 85725"/>
                  <a:gd name="connsiteX4" fmla="*/ 46016 w 85725"/>
                  <a:gd name="connsiteY4" fmla="*/ 94332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46016" y="94332"/>
                    </a:moveTo>
                    <a:cubicBezTo>
                      <a:pt x="76496" y="94332"/>
                      <a:pt x="90783" y="75282"/>
                      <a:pt x="94593" y="47659"/>
                    </a:cubicBezTo>
                    <a:cubicBezTo>
                      <a:pt x="89831" y="18132"/>
                      <a:pt x="72686" y="-918"/>
                      <a:pt x="44111" y="34"/>
                    </a:cubicBezTo>
                    <a:cubicBezTo>
                      <a:pt x="15536" y="1939"/>
                      <a:pt x="-2562" y="20036"/>
                      <a:pt x="296" y="50517"/>
                    </a:cubicBezTo>
                    <a:cubicBezTo>
                      <a:pt x="2201" y="79092"/>
                      <a:pt x="18393" y="94332"/>
                      <a:pt x="46016" y="94332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xmlns="" id="{A2D4E63C-B1A9-4907-AD73-A5EA7C0947E8}"/>
                  </a:ext>
                </a:extLst>
              </p:cNvPr>
              <p:cNvSpPr/>
              <p:nvPr/>
            </p:nvSpPr>
            <p:spPr>
              <a:xfrm>
                <a:off x="5910263" y="4448175"/>
                <a:ext cx="95250" cy="85725"/>
              </a:xfrm>
              <a:custGeom>
                <a:avLst/>
                <a:gdLst>
                  <a:gd name="connsiteX0" fmla="*/ 43815 w 95250"/>
                  <a:gd name="connsiteY0" fmla="*/ 94297 h 85725"/>
                  <a:gd name="connsiteX1" fmla="*/ 95250 w 95250"/>
                  <a:gd name="connsiteY1" fmla="*/ 48578 h 85725"/>
                  <a:gd name="connsiteX2" fmla="*/ 47625 w 95250"/>
                  <a:gd name="connsiteY2" fmla="*/ 0 h 85725"/>
                  <a:gd name="connsiteX3" fmla="*/ 0 w 95250"/>
                  <a:gd name="connsiteY3" fmla="*/ 47625 h 85725"/>
                  <a:gd name="connsiteX4" fmla="*/ 43815 w 95250"/>
                  <a:gd name="connsiteY4" fmla="*/ 9429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85725">
                    <a:moveTo>
                      <a:pt x="43815" y="94297"/>
                    </a:moveTo>
                    <a:cubicBezTo>
                      <a:pt x="73342" y="96203"/>
                      <a:pt x="89535" y="78105"/>
                      <a:pt x="95250" y="48578"/>
                    </a:cubicBezTo>
                    <a:cubicBezTo>
                      <a:pt x="92392" y="20003"/>
                      <a:pt x="77153" y="0"/>
                      <a:pt x="47625" y="0"/>
                    </a:cubicBezTo>
                    <a:cubicBezTo>
                      <a:pt x="19050" y="0"/>
                      <a:pt x="0" y="17145"/>
                      <a:pt x="0" y="47625"/>
                    </a:cubicBezTo>
                    <a:cubicBezTo>
                      <a:pt x="0" y="76200"/>
                      <a:pt x="16192" y="92393"/>
                      <a:pt x="43815" y="94297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xmlns="" id="{6BC39AD9-D6B1-4AF7-9F06-D821392ECBDD}"/>
                  </a:ext>
                </a:extLst>
              </p:cNvPr>
              <p:cNvSpPr/>
              <p:nvPr/>
            </p:nvSpPr>
            <p:spPr>
              <a:xfrm>
                <a:off x="5998845" y="4745315"/>
                <a:ext cx="95250" cy="85725"/>
              </a:xfrm>
              <a:custGeom>
                <a:avLst/>
                <a:gdLst>
                  <a:gd name="connsiteX0" fmla="*/ 45720 w 95250"/>
                  <a:gd name="connsiteY0" fmla="*/ 40 h 85725"/>
                  <a:gd name="connsiteX1" fmla="*/ 0 w 95250"/>
                  <a:gd name="connsiteY1" fmla="*/ 43855 h 85725"/>
                  <a:gd name="connsiteX2" fmla="*/ 46672 w 95250"/>
                  <a:gd name="connsiteY2" fmla="*/ 93385 h 85725"/>
                  <a:gd name="connsiteX3" fmla="*/ 95250 w 95250"/>
                  <a:gd name="connsiteY3" fmla="*/ 45760 h 85725"/>
                  <a:gd name="connsiteX4" fmla="*/ 45720 w 95250"/>
                  <a:gd name="connsiteY4" fmla="*/ 4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85725">
                    <a:moveTo>
                      <a:pt x="45720" y="40"/>
                    </a:moveTo>
                    <a:cubicBezTo>
                      <a:pt x="18097" y="992"/>
                      <a:pt x="952" y="16232"/>
                      <a:pt x="0" y="43855"/>
                    </a:cubicBezTo>
                    <a:cubicBezTo>
                      <a:pt x="0" y="73382"/>
                      <a:pt x="17145" y="92432"/>
                      <a:pt x="46672" y="93385"/>
                    </a:cubicBezTo>
                    <a:cubicBezTo>
                      <a:pt x="75247" y="93385"/>
                      <a:pt x="92392" y="76240"/>
                      <a:pt x="95250" y="45760"/>
                    </a:cubicBezTo>
                    <a:cubicBezTo>
                      <a:pt x="92392" y="15280"/>
                      <a:pt x="76200" y="-913"/>
                      <a:pt x="45720" y="40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xmlns="" id="{04D445A2-9F92-4AF3-BC19-A5D44F22C52F}"/>
                  </a:ext>
                </a:extLst>
              </p:cNvPr>
              <p:cNvSpPr/>
              <p:nvPr/>
            </p:nvSpPr>
            <p:spPr>
              <a:xfrm>
                <a:off x="5910223" y="4268961"/>
                <a:ext cx="85725" cy="85725"/>
              </a:xfrm>
              <a:custGeom>
                <a:avLst/>
                <a:gdLst>
                  <a:gd name="connsiteX0" fmla="*/ 42902 w 85725"/>
                  <a:gd name="connsiteY0" fmla="*/ 144 h 85725"/>
                  <a:gd name="connsiteX1" fmla="*/ 40 w 85725"/>
                  <a:gd name="connsiteY1" fmla="*/ 45864 h 85725"/>
                  <a:gd name="connsiteX2" fmla="*/ 47665 w 85725"/>
                  <a:gd name="connsiteY2" fmla="*/ 93489 h 85725"/>
                  <a:gd name="connsiteX3" fmla="*/ 94337 w 85725"/>
                  <a:gd name="connsiteY3" fmla="*/ 44911 h 85725"/>
                  <a:gd name="connsiteX4" fmla="*/ 42902 w 85725"/>
                  <a:gd name="connsiteY4" fmla="*/ 14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42902" y="144"/>
                    </a:moveTo>
                    <a:cubicBezTo>
                      <a:pt x="15280" y="2049"/>
                      <a:pt x="-913" y="18241"/>
                      <a:pt x="40" y="45864"/>
                    </a:cubicBezTo>
                    <a:cubicBezTo>
                      <a:pt x="40" y="76344"/>
                      <a:pt x="19090" y="93489"/>
                      <a:pt x="47665" y="93489"/>
                    </a:cubicBezTo>
                    <a:cubicBezTo>
                      <a:pt x="77192" y="93489"/>
                      <a:pt x="91480" y="72534"/>
                      <a:pt x="94337" y="44911"/>
                    </a:cubicBezTo>
                    <a:cubicBezTo>
                      <a:pt x="89575" y="15384"/>
                      <a:pt x="73382" y="-1761"/>
                      <a:pt x="42902" y="144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xmlns="" id="{EFEFBEA6-8402-4BAC-9A27-65710FBCE68E}"/>
                  </a:ext>
                </a:extLst>
              </p:cNvPr>
              <p:cNvSpPr/>
              <p:nvPr/>
            </p:nvSpPr>
            <p:spPr>
              <a:xfrm>
                <a:off x="5910223" y="4792948"/>
                <a:ext cx="85725" cy="85725"/>
              </a:xfrm>
              <a:custGeom>
                <a:avLst/>
                <a:gdLst>
                  <a:gd name="connsiteX0" fmla="*/ 45760 w 85725"/>
                  <a:gd name="connsiteY0" fmla="*/ 31 h 85725"/>
                  <a:gd name="connsiteX1" fmla="*/ 40 w 85725"/>
                  <a:gd name="connsiteY1" fmla="*/ 48609 h 85725"/>
                  <a:gd name="connsiteX2" fmla="*/ 44807 w 85725"/>
                  <a:gd name="connsiteY2" fmla="*/ 93376 h 85725"/>
                  <a:gd name="connsiteX3" fmla="*/ 94337 w 85725"/>
                  <a:gd name="connsiteY3" fmla="*/ 46704 h 85725"/>
                  <a:gd name="connsiteX4" fmla="*/ 45760 w 85725"/>
                  <a:gd name="connsiteY4" fmla="*/ 31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45760" y="31"/>
                    </a:moveTo>
                    <a:cubicBezTo>
                      <a:pt x="15280" y="983"/>
                      <a:pt x="-913" y="18129"/>
                      <a:pt x="40" y="48609"/>
                    </a:cubicBezTo>
                    <a:cubicBezTo>
                      <a:pt x="992" y="77184"/>
                      <a:pt x="18137" y="92424"/>
                      <a:pt x="44807" y="93376"/>
                    </a:cubicBezTo>
                    <a:cubicBezTo>
                      <a:pt x="74335" y="94329"/>
                      <a:pt x="90527" y="76231"/>
                      <a:pt x="94337" y="46704"/>
                    </a:cubicBezTo>
                    <a:cubicBezTo>
                      <a:pt x="88622" y="20034"/>
                      <a:pt x="77192" y="-921"/>
                      <a:pt x="45760" y="31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xmlns="" id="{E92D6E32-E830-4398-B141-551323E2758C}"/>
                  </a:ext>
                </a:extLst>
              </p:cNvPr>
              <p:cNvSpPr/>
              <p:nvPr/>
            </p:nvSpPr>
            <p:spPr>
              <a:xfrm>
                <a:off x="6068378" y="4320395"/>
                <a:ext cx="85725" cy="85725"/>
              </a:xfrm>
              <a:custGeom>
                <a:avLst/>
                <a:gdLst>
                  <a:gd name="connsiteX0" fmla="*/ 44767 w 85725"/>
                  <a:gd name="connsiteY0" fmla="*/ 86822 h 85725"/>
                  <a:gd name="connsiteX1" fmla="*/ 90488 w 85725"/>
                  <a:gd name="connsiteY1" fmla="*/ 42054 h 85725"/>
                  <a:gd name="connsiteX2" fmla="*/ 41910 w 85725"/>
                  <a:gd name="connsiteY2" fmla="*/ 144 h 85725"/>
                  <a:gd name="connsiteX3" fmla="*/ 0 w 85725"/>
                  <a:gd name="connsiteY3" fmla="*/ 43007 h 85725"/>
                  <a:gd name="connsiteX4" fmla="*/ 44767 w 85725"/>
                  <a:gd name="connsiteY4" fmla="*/ 86822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44767" y="86822"/>
                    </a:moveTo>
                    <a:cubicBezTo>
                      <a:pt x="74295" y="86822"/>
                      <a:pt x="86677" y="67772"/>
                      <a:pt x="90488" y="42054"/>
                    </a:cubicBezTo>
                    <a:cubicBezTo>
                      <a:pt x="84772" y="15384"/>
                      <a:pt x="70485" y="-1761"/>
                      <a:pt x="41910" y="144"/>
                    </a:cubicBezTo>
                    <a:cubicBezTo>
                      <a:pt x="15240" y="1097"/>
                      <a:pt x="0" y="19194"/>
                      <a:pt x="0" y="43007"/>
                    </a:cubicBezTo>
                    <a:cubicBezTo>
                      <a:pt x="0" y="68724"/>
                      <a:pt x="16192" y="86822"/>
                      <a:pt x="44767" y="86822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xmlns="" id="{BBE491D4-E6AE-4C9B-821F-E5F4A059AE0B}"/>
                  </a:ext>
                </a:extLst>
              </p:cNvPr>
              <p:cNvSpPr/>
              <p:nvPr/>
            </p:nvSpPr>
            <p:spPr>
              <a:xfrm>
                <a:off x="6068378" y="4643437"/>
                <a:ext cx="85725" cy="85725"/>
              </a:xfrm>
              <a:custGeom>
                <a:avLst/>
                <a:gdLst>
                  <a:gd name="connsiteX0" fmla="*/ 45720 w 85725"/>
                  <a:gd name="connsiteY0" fmla="*/ 0 h 85725"/>
                  <a:gd name="connsiteX1" fmla="*/ 0 w 85725"/>
                  <a:gd name="connsiteY1" fmla="*/ 45720 h 85725"/>
                  <a:gd name="connsiteX2" fmla="*/ 40957 w 85725"/>
                  <a:gd name="connsiteY2" fmla="*/ 88582 h 85725"/>
                  <a:gd name="connsiteX3" fmla="*/ 88582 w 85725"/>
                  <a:gd name="connsiteY3" fmla="*/ 46672 h 85725"/>
                  <a:gd name="connsiteX4" fmla="*/ 45720 w 85725"/>
                  <a:gd name="connsiteY4" fmla="*/ 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45720" y="0"/>
                    </a:moveTo>
                    <a:cubicBezTo>
                      <a:pt x="18097" y="2857"/>
                      <a:pt x="0" y="18097"/>
                      <a:pt x="0" y="45720"/>
                    </a:cubicBezTo>
                    <a:cubicBezTo>
                      <a:pt x="0" y="70485"/>
                      <a:pt x="14288" y="87630"/>
                      <a:pt x="40957" y="88582"/>
                    </a:cubicBezTo>
                    <a:cubicBezTo>
                      <a:pt x="69532" y="90488"/>
                      <a:pt x="86677" y="74295"/>
                      <a:pt x="88582" y="46672"/>
                    </a:cubicBezTo>
                    <a:cubicBezTo>
                      <a:pt x="90488" y="19050"/>
                      <a:pt x="72390" y="3810"/>
                      <a:pt x="45720" y="0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xmlns="" id="{703B910F-BF4E-4867-B49D-64E449C9BBE6}"/>
                  </a:ext>
                </a:extLst>
              </p:cNvPr>
              <p:cNvSpPr/>
              <p:nvPr/>
            </p:nvSpPr>
            <p:spPr>
              <a:xfrm>
                <a:off x="6052007" y="3938587"/>
                <a:ext cx="85725" cy="85725"/>
              </a:xfrm>
              <a:custGeom>
                <a:avLst/>
                <a:gdLst>
                  <a:gd name="connsiteX0" fmla="*/ 178 w 85725"/>
                  <a:gd name="connsiteY0" fmla="*/ 40957 h 85725"/>
                  <a:gd name="connsiteX1" fmla="*/ 41136 w 85725"/>
                  <a:gd name="connsiteY1" fmla="*/ 87630 h 85725"/>
                  <a:gd name="connsiteX2" fmla="*/ 85903 w 85725"/>
                  <a:gd name="connsiteY2" fmla="*/ 48578 h 85725"/>
                  <a:gd name="connsiteX3" fmla="*/ 43993 w 85725"/>
                  <a:gd name="connsiteY3" fmla="*/ 0 h 85725"/>
                  <a:gd name="connsiteX4" fmla="*/ 178 w 85725"/>
                  <a:gd name="connsiteY4" fmla="*/ 40957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178" y="40957"/>
                    </a:moveTo>
                    <a:cubicBezTo>
                      <a:pt x="-1727" y="69532"/>
                      <a:pt x="11608" y="86678"/>
                      <a:pt x="41136" y="87630"/>
                    </a:cubicBezTo>
                    <a:cubicBezTo>
                      <a:pt x="67806" y="88582"/>
                      <a:pt x="83998" y="73343"/>
                      <a:pt x="85903" y="48578"/>
                    </a:cubicBezTo>
                    <a:cubicBezTo>
                      <a:pt x="88761" y="20955"/>
                      <a:pt x="70663" y="5715"/>
                      <a:pt x="43993" y="0"/>
                    </a:cubicBezTo>
                    <a:cubicBezTo>
                      <a:pt x="20181" y="2857"/>
                      <a:pt x="2083" y="14288"/>
                      <a:pt x="178" y="40957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xmlns="" id="{09E6B7E8-D1AE-445E-B35F-E0CD909B113E}"/>
                  </a:ext>
                </a:extLst>
              </p:cNvPr>
              <p:cNvSpPr/>
              <p:nvPr/>
            </p:nvSpPr>
            <p:spPr>
              <a:xfrm>
                <a:off x="6159817" y="4228147"/>
                <a:ext cx="76200" cy="76200"/>
              </a:xfrm>
              <a:custGeom>
                <a:avLst/>
                <a:gdLst>
                  <a:gd name="connsiteX0" fmla="*/ 38100 w 76200"/>
                  <a:gd name="connsiteY0" fmla="*/ 0 h 76200"/>
                  <a:gd name="connsiteX1" fmla="*/ 0 w 76200"/>
                  <a:gd name="connsiteY1" fmla="*/ 39053 h 76200"/>
                  <a:gd name="connsiteX2" fmla="*/ 35242 w 76200"/>
                  <a:gd name="connsiteY2" fmla="*/ 76200 h 76200"/>
                  <a:gd name="connsiteX3" fmla="*/ 76200 w 76200"/>
                  <a:gd name="connsiteY3" fmla="*/ 40005 h 76200"/>
                  <a:gd name="connsiteX4" fmla="*/ 38100 w 76200"/>
                  <a:gd name="connsiteY4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200" h="76200">
                    <a:moveTo>
                      <a:pt x="38100" y="0"/>
                    </a:moveTo>
                    <a:cubicBezTo>
                      <a:pt x="15240" y="2858"/>
                      <a:pt x="0" y="14288"/>
                      <a:pt x="0" y="39053"/>
                    </a:cubicBezTo>
                    <a:cubicBezTo>
                      <a:pt x="0" y="61913"/>
                      <a:pt x="14288" y="75247"/>
                      <a:pt x="35242" y="76200"/>
                    </a:cubicBezTo>
                    <a:cubicBezTo>
                      <a:pt x="59055" y="78105"/>
                      <a:pt x="75248" y="63818"/>
                      <a:pt x="76200" y="40005"/>
                    </a:cubicBezTo>
                    <a:cubicBezTo>
                      <a:pt x="76200" y="16193"/>
                      <a:pt x="60960" y="3810"/>
                      <a:pt x="38100" y="0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xmlns="" id="{C6B9FA0C-F2DB-40C2-9537-735033FBB3AD}"/>
                  </a:ext>
                </a:extLst>
              </p:cNvPr>
              <p:cNvSpPr/>
              <p:nvPr/>
            </p:nvSpPr>
            <p:spPr>
              <a:xfrm>
                <a:off x="6009162" y="4228737"/>
                <a:ext cx="66675" cy="76200"/>
              </a:xfrm>
              <a:custGeom>
                <a:avLst/>
                <a:gdLst>
                  <a:gd name="connsiteX0" fmla="*/ 42070 w 66675"/>
                  <a:gd name="connsiteY0" fmla="*/ 362 h 76200"/>
                  <a:gd name="connsiteX1" fmla="*/ 160 w 66675"/>
                  <a:gd name="connsiteY1" fmla="*/ 34652 h 76200"/>
                  <a:gd name="connsiteX2" fmla="*/ 38260 w 66675"/>
                  <a:gd name="connsiteY2" fmla="*/ 76562 h 76200"/>
                  <a:gd name="connsiteX3" fmla="*/ 75408 w 66675"/>
                  <a:gd name="connsiteY3" fmla="*/ 38462 h 76200"/>
                  <a:gd name="connsiteX4" fmla="*/ 42070 w 66675"/>
                  <a:gd name="connsiteY4" fmla="*/ 362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76200">
                    <a:moveTo>
                      <a:pt x="42070" y="362"/>
                    </a:moveTo>
                    <a:cubicBezTo>
                      <a:pt x="18258" y="-2495"/>
                      <a:pt x="2065" y="11792"/>
                      <a:pt x="160" y="34652"/>
                    </a:cubicBezTo>
                    <a:cubicBezTo>
                      <a:pt x="-1745" y="58465"/>
                      <a:pt x="13495" y="71800"/>
                      <a:pt x="38260" y="76562"/>
                    </a:cubicBezTo>
                    <a:cubicBezTo>
                      <a:pt x="58263" y="72752"/>
                      <a:pt x="75408" y="63227"/>
                      <a:pt x="75408" y="38462"/>
                    </a:cubicBezTo>
                    <a:cubicBezTo>
                      <a:pt x="75408" y="16555"/>
                      <a:pt x="63025" y="2267"/>
                      <a:pt x="42070" y="362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xmlns="" id="{31C4A8C6-1C7C-4C3A-B12C-81C59C911C7F}"/>
                  </a:ext>
                </a:extLst>
              </p:cNvPr>
              <p:cNvSpPr/>
              <p:nvPr/>
            </p:nvSpPr>
            <p:spPr>
              <a:xfrm>
                <a:off x="6008370" y="3860482"/>
                <a:ext cx="66675" cy="76200"/>
              </a:xfrm>
              <a:custGeom>
                <a:avLst/>
                <a:gdLst>
                  <a:gd name="connsiteX0" fmla="*/ 40005 w 66675"/>
                  <a:gd name="connsiteY0" fmla="*/ 0 h 76200"/>
                  <a:gd name="connsiteX1" fmla="*/ 0 w 66675"/>
                  <a:gd name="connsiteY1" fmla="*/ 37148 h 76200"/>
                  <a:gd name="connsiteX2" fmla="*/ 38100 w 66675"/>
                  <a:gd name="connsiteY2" fmla="*/ 76200 h 76200"/>
                  <a:gd name="connsiteX3" fmla="*/ 75247 w 66675"/>
                  <a:gd name="connsiteY3" fmla="*/ 40958 h 76200"/>
                  <a:gd name="connsiteX4" fmla="*/ 40005 w 66675"/>
                  <a:gd name="connsiteY4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76200">
                    <a:moveTo>
                      <a:pt x="40005" y="0"/>
                    </a:moveTo>
                    <a:cubicBezTo>
                      <a:pt x="15240" y="953"/>
                      <a:pt x="0" y="13335"/>
                      <a:pt x="0" y="37148"/>
                    </a:cubicBezTo>
                    <a:cubicBezTo>
                      <a:pt x="0" y="60960"/>
                      <a:pt x="14288" y="76200"/>
                      <a:pt x="38100" y="76200"/>
                    </a:cubicBezTo>
                    <a:cubicBezTo>
                      <a:pt x="59055" y="76200"/>
                      <a:pt x="73342" y="62865"/>
                      <a:pt x="75247" y="40958"/>
                    </a:cubicBezTo>
                    <a:cubicBezTo>
                      <a:pt x="77152" y="17145"/>
                      <a:pt x="63817" y="3810"/>
                      <a:pt x="40005" y="0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xmlns="" id="{28D8CD2E-13EC-479F-93D3-921E6BAF3748}"/>
                  </a:ext>
                </a:extLst>
              </p:cNvPr>
              <p:cNvSpPr/>
              <p:nvPr/>
            </p:nvSpPr>
            <p:spPr>
              <a:xfrm>
                <a:off x="6159817" y="3860437"/>
                <a:ext cx="76200" cy="76200"/>
              </a:xfrm>
              <a:custGeom>
                <a:avLst/>
                <a:gdLst>
                  <a:gd name="connsiteX0" fmla="*/ 0 w 76200"/>
                  <a:gd name="connsiteY0" fmla="*/ 38145 h 76200"/>
                  <a:gd name="connsiteX1" fmla="*/ 38100 w 76200"/>
                  <a:gd name="connsiteY1" fmla="*/ 76245 h 76200"/>
                  <a:gd name="connsiteX2" fmla="*/ 76200 w 76200"/>
                  <a:gd name="connsiteY2" fmla="*/ 36240 h 76200"/>
                  <a:gd name="connsiteX3" fmla="*/ 34290 w 76200"/>
                  <a:gd name="connsiteY3" fmla="*/ 45 h 76200"/>
                  <a:gd name="connsiteX4" fmla="*/ 0 w 76200"/>
                  <a:gd name="connsiteY4" fmla="*/ 38145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200" h="76200">
                    <a:moveTo>
                      <a:pt x="0" y="38145"/>
                    </a:moveTo>
                    <a:cubicBezTo>
                      <a:pt x="0" y="62910"/>
                      <a:pt x="14288" y="77197"/>
                      <a:pt x="38100" y="76245"/>
                    </a:cubicBezTo>
                    <a:cubicBezTo>
                      <a:pt x="61913" y="76245"/>
                      <a:pt x="74295" y="60053"/>
                      <a:pt x="76200" y="36240"/>
                    </a:cubicBezTo>
                    <a:cubicBezTo>
                      <a:pt x="71438" y="13380"/>
                      <a:pt x="59055" y="-907"/>
                      <a:pt x="34290" y="45"/>
                    </a:cubicBezTo>
                    <a:cubicBezTo>
                      <a:pt x="12383" y="2903"/>
                      <a:pt x="0" y="16237"/>
                      <a:pt x="0" y="38145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xmlns="" id="{473835D1-0870-4039-B3C3-ACDFC8BAF6B1}"/>
                  </a:ext>
                </a:extLst>
              </p:cNvPr>
              <p:cNvSpPr/>
              <p:nvPr/>
            </p:nvSpPr>
            <p:spPr>
              <a:xfrm>
                <a:off x="6012138" y="4894849"/>
                <a:ext cx="66675" cy="66675"/>
              </a:xfrm>
              <a:custGeom>
                <a:avLst/>
                <a:gdLst>
                  <a:gd name="connsiteX0" fmla="*/ 36237 w 66675"/>
                  <a:gd name="connsiteY0" fmla="*/ 48 h 66675"/>
                  <a:gd name="connsiteX1" fmla="*/ 42 w 66675"/>
                  <a:gd name="connsiteY1" fmla="*/ 34338 h 66675"/>
                  <a:gd name="connsiteX2" fmla="*/ 38142 w 66675"/>
                  <a:gd name="connsiteY2" fmla="*/ 71485 h 66675"/>
                  <a:gd name="connsiteX3" fmla="*/ 70527 w 66675"/>
                  <a:gd name="connsiteY3" fmla="*/ 34338 h 66675"/>
                  <a:gd name="connsiteX4" fmla="*/ 36237 w 66675"/>
                  <a:gd name="connsiteY4" fmla="*/ 48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66675">
                    <a:moveTo>
                      <a:pt x="36237" y="48"/>
                    </a:moveTo>
                    <a:cubicBezTo>
                      <a:pt x="14330" y="-905"/>
                      <a:pt x="42" y="12431"/>
                      <a:pt x="42" y="34338"/>
                    </a:cubicBezTo>
                    <a:cubicBezTo>
                      <a:pt x="-910" y="56245"/>
                      <a:pt x="14330" y="67675"/>
                      <a:pt x="38142" y="71485"/>
                    </a:cubicBezTo>
                    <a:cubicBezTo>
                      <a:pt x="56240" y="66723"/>
                      <a:pt x="71480" y="56245"/>
                      <a:pt x="70527" y="34338"/>
                    </a:cubicBezTo>
                    <a:cubicBezTo>
                      <a:pt x="68622" y="14335"/>
                      <a:pt x="55287" y="1000"/>
                      <a:pt x="36237" y="48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xmlns="" id="{33294A3C-04FF-4E00-987E-9461AE20F1AC}"/>
                  </a:ext>
                </a:extLst>
              </p:cNvPr>
              <p:cNvSpPr/>
              <p:nvPr/>
            </p:nvSpPr>
            <p:spPr>
              <a:xfrm>
                <a:off x="5945457" y="3526103"/>
                <a:ext cx="66675" cy="66675"/>
              </a:xfrm>
              <a:custGeom>
                <a:avLst/>
                <a:gdLst>
                  <a:gd name="connsiteX0" fmla="*/ 35290 w 66675"/>
                  <a:gd name="connsiteY0" fmla="*/ 69584 h 66675"/>
                  <a:gd name="connsiteX1" fmla="*/ 70533 w 66675"/>
                  <a:gd name="connsiteY1" fmla="*/ 33389 h 66675"/>
                  <a:gd name="connsiteX2" fmla="*/ 32433 w 66675"/>
                  <a:gd name="connsiteY2" fmla="*/ 51 h 66675"/>
                  <a:gd name="connsiteX3" fmla="*/ 48 w 66675"/>
                  <a:gd name="connsiteY3" fmla="*/ 33389 h 66675"/>
                  <a:gd name="connsiteX4" fmla="*/ 35290 w 66675"/>
                  <a:gd name="connsiteY4" fmla="*/ 69584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66675">
                    <a:moveTo>
                      <a:pt x="35290" y="69584"/>
                    </a:moveTo>
                    <a:cubicBezTo>
                      <a:pt x="58150" y="69584"/>
                      <a:pt x="68628" y="55296"/>
                      <a:pt x="70533" y="33389"/>
                    </a:cubicBezTo>
                    <a:cubicBezTo>
                      <a:pt x="66723" y="11481"/>
                      <a:pt x="55293" y="-901"/>
                      <a:pt x="32433" y="51"/>
                    </a:cubicBezTo>
                    <a:cubicBezTo>
                      <a:pt x="12430" y="1003"/>
                      <a:pt x="-905" y="14339"/>
                      <a:pt x="48" y="33389"/>
                    </a:cubicBezTo>
                    <a:cubicBezTo>
                      <a:pt x="48" y="55296"/>
                      <a:pt x="11478" y="70536"/>
                      <a:pt x="35290" y="69584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xmlns="" id="{F088DAF8-36F4-4BBE-98EF-6673B8291635}"/>
                  </a:ext>
                </a:extLst>
              </p:cNvPr>
              <p:cNvSpPr/>
              <p:nvPr/>
            </p:nvSpPr>
            <p:spPr>
              <a:xfrm>
                <a:off x="6007557" y="4407664"/>
                <a:ext cx="180975" cy="133350"/>
              </a:xfrm>
              <a:custGeom>
                <a:avLst/>
                <a:gdLst>
                  <a:gd name="connsiteX0" fmla="*/ 114161 w 180975"/>
                  <a:gd name="connsiteY0" fmla="*/ 26223 h 133350"/>
                  <a:gd name="connsiteX1" fmla="*/ 75108 w 180975"/>
                  <a:gd name="connsiteY1" fmla="*/ 44320 h 133350"/>
                  <a:gd name="connsiteX2" fmla="*/ 42723 w 180975"/>
                  <a:gd name="connsiteY2" fmla="*/ 505 h 133350"/>
                  <a:gd name="connsiteX3" fmla="*/ 4623 w 180975"/>
                  <a:gd name="connsiteY3" fmla="*/ 22413 h 133350"/>
                  <a:gd name="connsiteX4" fmla="*/ 12243 w 180975"/>
                  <a:gd name="connsiteY4" fmla="*/ 65275 h 133350"/>
                  <a:gd name="connsiteX5" fmla="*/ 65583 w 180975"/>
                  <a:gd name="connsiteY5" fmla="*/ 62418 h 133350"/>
                  <a:gd name="connsiteX6" fmla="*/ 94158 w 180975"/>
                  <a:gd name="connsiteY6" fmla="*/ 121473 h 133350"/>
                  <a:gd name="connsiteX7" fmla="*/ 170358 w 180975"/>
                  <a:gd name="connsiteY7" fmla="*/ 118616 h 133350"/>
                  <a:gd name="connsiteX8" fmla="*/ 183693 w 180975"/>
                  <a:gd name="connsiteY8" fmla="*/ 57655 h 133350"/>
                  <a:gd name="connsiteX9" fmla="*/ 114161 w 180975"/>
                  <a:gd name="connsiteY9" fmla="*/ 26223 h 133350"/>
                  <a:gd name="connsiteX10" fmla="*/ 114161 w 180975"/>
                  <a:gd name="connsiteY10" fmla="*/ 26223 h 133350"/>
                  <a:gd name="connsiteX11" fmla="*/ 119876 w 180975"/>
                  <a:gd name="connsiteY11" fmla="*/ 29080 h 133350"/>
                  <a:gd name="connsiteX12" fmla="*/ 114161 w 180975"/>
                  <a:gd name="connsiteY12" fmla="*/ 26223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975" h="133350">
                    <a:moveTo>
                      <a:pt x="114161" y="26223"/>
                    </a:moveTo>
                    <a:cubicBezTo>
                      <a:pt x="97016" y="24318"/>
                      <a:pt x="92253" y="48130"/>
                      <a:pt x="75108" y="44320"/>
                    </a:cubicBezTo>
                    <a:cubicBezTo>
                      <a:pt x="78918" y="18603"/>
                      <a:pt x="65583" y="5268"/>
                      <a:pt x="42723" y="505"/>
                    </a:cubicBezTo>
                    <a:cubicBezTo>
                      <a:pt x="25578" y="-2352"/>
                      <a:pt x="12243" y="7173"/>
                      <a:pt x="4623" y="22413"/>
                    </a:cubicBezTo>
                    <a:cubicBezTo>
                      <a:pt x="-3949" y="38605"/>
                      <a:pt x="-139" y="54798"/>
                      <a:pt x="12243" y="65275"/>
                    </a:cubicBezTo>
                    <a:cubicBezTo>
                      <a:pt x="29388" y="79563"/>
                      <a:pt x="49391" y="82420"/>
                      <a:pt x="65583" y="62418"/>
                    </a:cubicBezTo>
                    <a:cubicBezTo>
                      <a:pt x="82728" y="78610"/>
                      <a:pt x="72251" y="107185"/>
                      <a:pt x="94158" y="121473"/>
                    </a:cubicBezTo>
                    <a:cubicBezTo>
                      <a:pt x="120828" y="140523"/>
                      <a:pt x="146546" y="139570"/>
                      <a:pt x="170358" y="118616"/>
                    </a:cubicBezTo>
                    <a:cubicBezTo>
                      <a:pt x="188456" y="102423"/>
                      <a:pt x="195123" y="81468"/>
                      <a:pt x="183693" y="57655"/>
                    </a:cubicBezTo>
                    <a:cubicBezTo>
                      <a:pt x="170358" y="28128"/>
                      <a:pt x="146546" y="17650"/>
                      <a:pt x="114161" y="26223"/>
                    </a:cubicBezTo>
                    <a:close/>
                    <a:moveTo>
                      <a:pt x="114161" y="26223"/>
                    </a:moveTo>
                    <a:cubicBezTo>
                      <a:pt x="116066" y="27175"/>
                      <a:pt x="117971" y="28128"/>
                      <a:pt x="119876" y="29080"/>
                    </a:cubicBezTo>
                    <a:cubicBezTo>
                      <a:pt x="117971" y="29080"/>
                      <a:pt x="116066" y="28128"/>
                      <a:pt x="114161" y="26223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xmlns="" id="{4298A9BD-406D-439A-A8E0-2DC6C4DB8CF0}"/>
                  </a:ext>
                </a:extLst>
              </p:cNvPr>
              <p:cNvSpPr/>
              <p:nvPr/>
            </p:nvSpPr>
            <p:spPr>
              <a:xfrm>
                <a:off x="6132130" y="3673737"/>
                <a:ext cx="47625" cy="47625"/>
              </a:xfrm>
              <a:custGeom>
                <a:avLst/>
                <a:gdLst>
                  <a:gd name="connsiteX0" fmla="*/ 65 w 47625"/>
                  <a:gd name="connsiteY0" fmla="*/ 27678 h 47625"/>
                  <a:gd name="connsiteX1" fmla="*/ 27688 w 47625"/>
                  <a:gd name="connsiteY1" fmla="*/ 53395 h 47625"/>
                  <a:gd name="connsiteX2" fmla="*/ 54358 w 47625"/>
                  <a:gd name="connsiteY2" fmla="*/ 25773 h 47625"/>
                  <a:gd name="connsiteX3" fmla="*/ 25783 w 47625"/>
                  <a:gd name="connsiteY3" fmla="*/ 55 h 47625"/>
                  <a:gd name="connsiteX4" fmla="*/ 65 w 47625"/>
                  <a:gd name="connsiteY4" fmla="*/ 2767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47625">
                    <a:moveTo>
                      <a:pt x="65" y="27678"/>
                    </a:moveTo>
                    <a:cubicBezTo>
                      <a:pt x="1018" y="43870"/>
                      <a:pt x="10543" y="54348"/>
                      <a:pt x="27688" y="53395"/>
                    </a:cubicBezTo>
                    <a:cubicBezTo>
                      <a:pt x="43880" y="52443"/>
                      <a:pt x="51500" y="41013"/>
                      <a:pt x="54358" y="25773"/>
                    </a:cubicBezTo>
                    <a:cubicBezTo>
                      <a:pt x="50548" y="10533"/>
                      <a:pt x="41975" y="-897"/>
                      <a:pt x="25783" y="55"/>
                    </a:cubicBezTo>
                    <a:cubicBezTo>
                      <a:pt x="8638" y="55"/>
                      <a:pt x="-887" y="10533"/>
                      <a:pt x="65" y="27678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xmlns="" id="{336F838C-5390-4238-ACA2-60F400151430}"/>
                  </a:ext>
                </a:extLst>
              </p:cNvPr>
              <p:cNvSpPr/>
              <p:nvPr/>
            </p:nvSpPr>
            <p:spPr>
              <a:xfrm>
                <a:off x="6058793" y="3626107"/>
                <a:ext cx="47625" cy="47625"/>
              </a:xfrm>
              <a:custGeom>
                <a:avLst/>
                <a:gdLst>
                  <a:gd name="connsiteX0" fmla="*/ 60 w 47625"/>
                  <a:gd name="connsiteY0" fmla="*/ 24825 h 47625"/>
                  <a:gd name="connsiteX1" fmla="*/ 25777 w 47625"/>
                  <a:gd name="connsiteY1" fmla="*/ 52448 h 47625"/>
                  <a:gd name="connsiteX2" fmla="*/ 53400 w 47625"/>
                  <a:gd name="connsiteY2" fmla="*/ 24825 h 47625"/>
                  <a:gd name="connsiteX3" fmla="*/ 27682 w 47625"/>
                  <a:gd name="connsiteY3" fmla="*/ 60 h 47625"/>
                  <a:gd name="connsiteX4" fmla="*/ 60 w 47625"/>
                  <a:gd name="connsiteY4" fmla="*/ 248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47625">
                    <a:moveTo>
                      <a:pt x="60" y="24825"/>
                    </a:moveTo>
                    <a:cubicBezTo>
                      <a:pt x="-893" y="41017"/>
                      <a:pt x="9585" y="51495"/>
                      <a:pt x="25777" y="52448"/>
                    </a:cubicBezTo>
                    <a:cubicBezTo>
                      <a:pt x="41970" y="53400"/>
                      <a:pt x="51495" y="42923"/>
                      <a:pt x="53400" y="24825"/>
                    </a:cubicBezTo>
                    <a:cubicBezTo>
                      <a:pt x="51495" y="11490"/>
                      <a:pt x="44827" y="60"/>
                      <a:pt x="27682" y="60"/>
                    </a:cubicBezTo>
                    <a:cubicBezTo>
                      <a:pt x="11490" y="-893"/>
                      <a:pt x="1012" y="9585"/>
                      <a:pt x="60" y="24825"/>
                    </a:cubicBezTo>
                    <a:close/>
                  </a:path>
                </a:pathLst>
              </a:custGeom>
              <a:solidFill>
                <a:srgbClr val="534F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3C52EBCE-D23D-4D86-8079-B1FC3B73EB77}"/>
                </a:ext>
              </a:extLst>
            </p:cNvPr>
            <p:cNvSpPr/>
            <p:nvPr/>
          </p:nvSpPr>
          <p:spPr>
            <a:xfrm>
              <a:off x="4184350" y="3209893"/>
              <a:ext cx="781586" cy="764779"/>
            </a:xfrm>
            <a:custGeom>
              <a:avLst/>
              <a:gdLst>
                <a:gd name="connsiteX0" fmla="*/ 309455 w 308524"/>
                <a:gd name="connsiteY0" fmla="*/ 104725 h 301889"/>
                <a:gd name="connsiteX1" fmla="*/ 242110 w 308524"/>
                <a:gd name="connsiteY1" fmla="*/ 20793 h 301889"/>
                <a:gd name="connsiteX2" fmla="*/ 236138 w 308524"/>
                <a:gd name="connsiteY2" fmla="*/ 16812 h 301889"/>
                <a:gd name="connsiteX3" fmla="*/ 170784 w 308524"/>
                <a:gd name="connsiteY3" fmla="*/ 2215 h 301889"/>
                <a:gd name="connsiteX4" fmla="*/ 143913 w 308524"/>
                <a:gd name="connsiteY4" fmla="*/ 225 h 301889"/>
                <a:gd name="connsiteX5" fmla="*/ 74246 w 308524"/>
                <a:gd name="connsiteY5" fmla="*/ 11504 h 301889"/>
                <a:gd name="connsiteX6" fmla="*/ 14863 w 308524"/>
                <a:gd name="connsiteY6" fmla="*/ 58612 h 301889"/>
                <a:gd name="connsiteX7" fmla="*/ 598 w 308524"/>
                <a:gd name="connsiteY7" fmla="*/ 111028 h 301889"/>
                <a:gd name="connsiteX8" fmla="*/ 25811 w 308524"/>
                <a:gd name="connsiteY8" fmla="*/ 228467 h 301889"/>
                <a:gd name="connsiteX9" fmla="*/ 74577 w 308524"/>
                <a:gd name="connsiteY9" fmla="*/ 280551 h 301889"/>
                <a:gd name="connsiteX10" fmla="*/ 137609 w 308524"/>
                <a:gd name="connsiteY10" fmla="*/ 303774 h 301889"/>
                <a:gd name="connsiteX11" fmla="*/ 166803 w 308524"/>
                <a:gd name="connsiteY11" fmla="*/ 303774 h 301889"/>
                <a:gd name="connsiteX12" fmla="*/ 167135 w 308524"/>
                <a:gd name="connsiteY12" fmla="*/ 303442 h 301889"/>
                <a:gd name="connsiteX13" fmla="*/ 166803 w 308524"/>
                <a:gd name="connsiteY13" fmla="*/ 303774 h 301889"/>
                <a:gd name="connsiteX14" fmla="*/ 172443 w 308524"/>
                <a:gd name="connsiteY14" fmla="*/ 303774 h 301889"/>
                <a:gd name="connsiteX15" fmla="*/ 232157 w 308524"/>
                <a:gd name="connsiteY15" fmla="*/ 284201 h 301889"/>
                <a:gd name="connsiteX16" fmla="*/ 300166 w 308524"/>
                <a:gd name="connsiteY16" fmla="*/ 199937 h 301889"/>
                <a:gd name="connsiteX17" fmla="*/ 310781 w 308524"/>
                <a:gd name="connsiteY17" fmla="*/ 150506 h 301889"/>
                <a:gd name="connsiteX18" fmla="*/ 309455 w 308524"/>
                <a:gd name="connsiteY18" fmla="*/ 104725 h 301889"/>
                <a:gd name="connsiteX19" fmla="*/ 168462 w 308524"/>
                <a:gd name="connsiteY19" fmla="*/ 301783 h 301889"/>
                <a:gd name="connsiteX20" fmla="*/ 168462 w 308524"/>
                <a:gd name="connsiteY20" fmla="*/ 301783 h 301889"/>
                <a:gd name="connsiteX21" fmla="*/ 168462 w 308524"/>
                <a:gd name="connsiteY21" fmla="*/ 301783 h 301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08524" h="301889">
                  <a:moveTo>
                    <a:pt x="309455" y="104725"/>
                  </a:moveTo>
                  <a:cubicBezTo>
                    <a:pt x="301493" y="64916"/>
                    <a:pt x="278270" y="37712"/>
                    <a:pt x="242110" y="20793"/>
                  </a:cubicBezTo>
                  <a:cubicBezTo>
                    <a:pt x="240783" y="18803"/>
                    <a:pt x="238461" y="17476"/>
                    <a:pt x="236138" y="16812"/>
                  </a:cubicBezTo>
                  <a:cubicBezTo>
                    <a:pt x="215238" y="7855"/>
                    <a:pt x="193675" y="1552"/>
                    <a:pt x="170784" y="2215"/>
                  </a:cubicBezTo>
                  <a:cubicBezTo>
                    <a:pt x="161827" y="3874"/>
                    <a:pt x="148225" y="225"/>
                    <a:pt x="143913" y="225"/>
                  </a:cubicBezTo>
                  <a:cubicBezTo>
                    <a:pt x="120027" y="-1102"/>
                    <a:pt x="96805" y="3542"/>
                    <a:pt x="74246" y="11504"/>
                  </a:cubicBezTo>
                  <a:cubicBezTo>
                    <a:pt x="49033" y="20462"/>
                    <a:pt x="29460" y="36385"/>
                    <a:pt x="14863" y="58612"/>
                  </a:cubicBezTo>
                  <a:cubicBezTo>
                    <a:pt x="4247" y="74536"/>
                    <a:pt x="1593" y="92451"/>
                    <a:pt x="598" y="111028"/>
                  </a:cubicBezTo>
                  <a:cubicBezTo>
                    <a:pt x="-1724" y="152497"/>
                    <a:pt x="1925" y="192638"/>
                    <a:pt x="25811" y="228467"/>
                  </a:cubicBezTo>
                  <a:cubicBezTo>
                    <a:pt x="39412" y="248704"/>
                    <a:pt x="54673" y="266286"/>
                    <a:pt x="74577" y="280551"/>
                  </a:cubicBezTo>
                  <a:cubicBezTo>
                    <a:pt x="93819" y="293821"/>
                    <a:pt x="114387" y="302447"/>
                    <a:pt x="137609" y="303774"/>
                  </a:cubicBezTo>
                  <a:cubicBezTo>
                    <a:pt x="147230" y="303774"/>
                    <a:pt x="157183" y="303774"/>
                    <a:pt x="166803" y="303774"/>
                  </a:cubicBezTo>
                  <a:cubicBezTo>
                    <a:pt x="166803" y="303774"/>
                    <a:pt x="166803" y="303442"/>
                    <a:pt x="167135" y="303442"/>
                  </a:cubicBezTo>
                  <a:cubicBezTo>
                    <a:pt x="167135" y="303442"/>
                    <a:pt x="167135" y="303774"/>
                    <a:pt x="166803" y="303774"/>
                  </a:cubicBezTo>
                  <a:cubicBezTo>
                    <a:pt x="168794" y="303774"/>
                    <a:pt x="170452" y="303774"/>
                    <a:pt x="172443" y="303774"/>
                  </a:cubicBezTo>
                  <a:cubicBezTo>
                    <a:pt x="194006" y="302115"/>
                    <a:pt x="214243" y="296807"/>
                    <a:pt x="232157" y="284201"/>
                  </a:cubicBezTo>
                  <a:cubicBezTo>
                    <a:pt x="262678" y="262637"/>
                    <a:pt x="284905" y="234107"/>
                    <a:pt x="300166" y="199937"/>
                  </a:cubicBezTo>
                  <a:cubicBezTo>
                    <a:pt x="307132" y="184013"/>
                    <a:pt x="307796" y="167094"/>
                    <a:pt x="310781" y="150506"/>
                  </a:cubicBezTo>
                  <a:cubicBezTo>
                    <a:pt x="311445" y="136573"/>
                    <a:pt x="309786" y="106384"/>
                    <a:pt x="309455" y="104725"/>
                  </a:cubicBezTo>
                  <a:close/>
                  <a:moveTo>
                    <a:pt x="168462" y="301783"/>
                  </a:moveTo>
                  <a:cubicBezTo>
                    <a:pt x="168130" y="302115"/>
                    <a:pt x="168130" y="302115"/>
                    <a:pt x="168462" y="301783"/>
                  </a:cubicBezTo>
                  <a:cubicBezTo>
                    <a:pt x="168130" y="302115"/>
                    <a:pt x="168130" y="302115"/>
                    <a:pt x="168462" y="301783"/>
                  </a:cubicBezTo>
                  <a:close/>
                </a:path>
              </a:pathLst>
            </a:custGeom>
            <a:solidFill>
              <a:srgbClr val="EB6061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xmlns="" id="{20EFBE13-764C-4B01-B8A8-CFDB5BDEC50F}"/>
                </a:ext>
              </a:extLst>
            </p:cNvPr>
            <p:cNvSpPr/>
            <p:nvPr/>
          </p:nvSpPr>
          <p:spPr>
            <a:xfrm>
              <a:off x="4608596" y="3261729"/>
              <a:ext cx="361378" cy="714354"/>
            </a:xfrm>
            <a:custGeom>
              <a:avLst/>
              <a:gdLst>
                <a:gd name="connsiteX0" fmla="*/ 73980 w 142651"/>
                <a:gd name="connsiteY0" fmla="*/ 0 h 281985"/>
                <a:gd name="connsiteX1" fmla="*/ 141988 w 142651"/>
                <a:gd name="connsiteY1" fmla="*/ 84264 h 281985"/>
                <a:gd name="connsiteX2" fmla="*/ 143978 w 142651"/>
                <a:gd name="connsiteY2" fmla="*/ 129713 h 281985"/>
                <a:gd name="connsiteX3" fmla="*/ 133362 w 142651"/>
                <a:gd name="connsiteY3" fmla="*/ 179143 h 281985"/>
                <a:gd name="connsiteX4" fmla="*/ 65354 w 142651"/>
                <a:gd name="connsiteY4" fmla="*/ 263407 h 281985"/>
                <a:gd name="connsiteX5" fmla="*/ 5640 w 142651"/>
                <a:gd name="connsiteY5" fmla="*/ 282980 h 281985"/>
                <a:gd name="connsiteX6" fmla="*/ 0 w 142651"/>
                <a:gd name="connsiteY6" fmla="*/ 282980 h 281985"/>
                <a:gd name="connsiteX7" fmla="*/ 72321 w 142651"/>
                <a:gd name="connsiteY7" fmla="*/ 182461 h 281985"/>
                <a:gd name="connsiteX8" fmla="*/ 85591 w 142651"/>
                <a:gd name="connsiteY8" fmla="*/ 69003 h 281985"/>
                <a:gd name="connsiteX9" fmla="*/ 73980 w 142651"/>
                <a:gd name="connsiteY9" fmla="*/ 0 h 281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651" h="281985">
                  <a:moveTo>
                    <a:pt x="73980" y="0"/>
                  </a:moveTo>
                  <a:cubicBezTo>
                    <a:pt x="110472" y="16919"/>
                    <a:pt x="134026" y="44454"/>
                    <a:pt x="141988" y="84264"/>
                  </a:cubicBezTo>
                  <a:cubicBezTo>
                    <a:pt x="142320" y="85923"/>
                    <a:pt x="143978" y="116112"/>
                    <a:pt x="143978" y="129713"/>
                  </a:cubicBezTo>
                  <a:cubicBezTo>
                    <a:pt x="140993" y="146300"/>
                    <a:pt x="140661" y="163220"/>
                    <a:pt x="133362" y="179143"/>
                  </a:cubicBezTo>
                  <a:cubicBezTo>
                    <a:pt x="118102" y="213313"/>
                    <a:pt x="95875" y="241844"/>
                    <a:pt x="65354" y="263407"/>
                  </a:cubicBezTo>
                  <a:cubicBezTo>
                    <a:pt x="47440" y="276014"/>
                    <a:pt x="27203" y="281322"/>
                    <a:pt x="5640" y="282980"/>
                  </a:cubicBezTo>
                  <a:cubicBezTo>
                    <a:pt x="3649" y="282980"/>
                    <a:pt x="1990" y="282980"/>
                    <a:pt x="0" y="282980"/>
                  </a:cubicBezTo>
                  <a:cubicBezTo>
                    <a:pt x="2986" y="276345"/>
                    <a:pt x="58719" y="220280"/>
                    <a:pt x="72321" y="182461"/>
                  </a:cubicBezTo>
                  <a:cubicBezTo>
                    <a:pt x="85259" y="145637"/>
                    <a:pt x="88908" y="107818"/>
                    <a:pt x="85591" y="69003"/>
                  </a:cubicBezTo>
                  <a:cubicBezTo>
                    <a:pt x="83600" y="45449"/>
                    <a:pt x="78624" y="22891"/>
                    <a:pt x="73980" y="0"/>
                  </a:cubicBezTo>
                  <a:close/>
                </a:path>
              </a:pathLst>
            </a:custGeom>
            <a:solidFill>
              <a:srgbClr val="CF504F"/>
            </a:solidFill>
            <a:ln w="33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xmlns="" id="{8A2FC0B3-F162-4F52-818D-6F2EF678596E}"/>
                </a:ext>
              </a:extLst>
            </p:cNvPr>
            <p:cNvSpPr/>
            <p:nvPr/>
          </p:nvSpPr>
          <p:spPr>
            <a:xfrm>
              <a:off x="4386221" y="2860819"/>
              <a:ext cx="470631" cy="462229"/>
            </a:xfrm>
            <a:custGeom>
              <a:avLst/>
              <a:gdLst>
                <a:gd name="connsiteX0" fmla="*/ 176358 w 185778"/>
                <a:gd name="connsiteY0" fmla="*/ 32524 h 182460"/>
                <a:gd name="connsiteX1" fmla="*/ 105364 w 185778"/>
                <a:gd name="connsiteY1" fmla="*/ 76646 h 182460"/>
                <a:gd name="connsiteX2" fmla="*/ 95411 w 185778"/>
                <a:gd name="connsiteY2" fmla="*/ 90579 h 182460"/>
                <a:gd name="connsiteX3" fmla="*/ 93089 w 185778"/>
                <a:gd name="connsiteY3" fmla="*/ 78968 h 182460"/>
                <a:gd name="connsiteX4" fmla="*/ 11479 w 185778"/>
                <a:gd name="connsiteY4" fmla="*/ 1671 h 182460"/>
                <a:gd name="connsiteX5" fmla="*/ 532 w 185778"/>
                <a:gd name="connsiteY5" fmla="*/ 10297 h 182460"/>
                <a:gd name="connsiteX6" fmla="*/ 35697 w 185778"/>
                <a:gd name="connsiteY6" fmla="*/ 74656 h 182460"/>
                <a:gd name="connsiteX7" fmla="*/ 86454 w 185778"/>
                <a:gd name="connsiteY7" fmla="*/ 95887 h 182460"/>
                <a:gd name="connsiteX8" fmla="*/ 90435 w 185778"/>
                <a:gd name="connsiteY8" fmla="*/ 103186 h 182460"/>
                <a:gd name="connsiteX9" fmla="*/ 76502 w 185778"/>
                <a:gd name="connsiteY9" fmla="*/ 141669 h 182460"/>
                <a:gd name="connsiteX10" fmla="*/ 69867 w 185778"/>
                <a:gd name="connsiteY10" fmla="*/ 174511 h 182460"/>
                <a:gd name="connsiteX11" fmla="*/ 75838 w 185778"/>
                <a:gd name="connsiteY11" fmla="*/ 182805 h 182460"/>
                <a:gd name="connsiteX12" fmla="*/ 85127 w 185778"/>
                <a:gd name="connsiteY12" fmla="*/ 176834 h 182460"/>
                <a:gd name="connsiteX13" fmla="*/ 92757 w 185778"/>
                <a:gd name="connsiteY13" fmla="*/ 142664 h 182460"/>
                <a:gd name="connsiteX14" fmla="*/ 118302 w 185778"/>
                <a:gd name="connsiteY14" fmla="*/ 85935 h 182460"/>
                <a:gd name="connsiteX15" fmla="*/ 181334 w 185778"/>
                <a:gd name="connsiteY15" fmla="*/ 47784 h 182460"/>
                <a:gd name="connsiteX16" fmla="*/ 186642 w 185778"/>
                <a:gd name="connsiteY16" fmla="*/ 42476 h 182460"/>
                <a:gd name="connsiteX17" fmla="*/ 176358 w 185778"/>
                <a:gd name="connsiteY17" fmla="*/ 32524 h 18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5778" h="182460">
                  <a:moveTo>
                    <a:pt x="176358" y="32524"/>
                  </a:moveTo>
                  <a:cubicBezTo>
                    <a:pt x="146500" y="37168"/>
                    <a:pt x="122615" y="51765"/>
                    <a:pt x="105364" y="76646"/>
                  </a:cubicBezTo>
                  <a:cubicBezTo>
                    <a:pt x="102046" y="81291"/>
                    <a:pt x="100056" y="86930"/>
                    <a:pt x="95411" y="90579"/>
                  </a:cubicBezTo>
                  <a:cubicBezTo>
                    <a:pt x="94748" y="86598"/>
                    <a:pt x="94084" y="82618"/>
                    <a:pt x="93089" y="78968"/>
                  </a:cubicBezTo>
                  <a:cubicBezTo>
                    <a:pt x="80151" y="38163"/>
                    <a:pt x="54938" y="9965"/>
                    <a:pt x="11479" y="1671"/>
                  </a:cubicBezTo>
                  <a:cubicBezTo>
                    <a:pt x="-464" y="-1315"/>
                    <a:pt x="-795" y="-1315"/>
                    <a:pt x="532" y="10297"/>
                  </a:cubicBezTo>
                  <a:cubicBezTo>
                    <a:pt x="3849" y="36173"/>
                    <a:pt x="14797" y="58400"/>
                    <a:pt x="35697" y="74656"/>
                  </a:cubicBezTo>
                  <a:cubicBezTo>
                    <a:pt x="50625" y="86267"/>
                    <a:pt x="67876" y="92570"/>
                    <a:pt x="86454" y="95887"/>
                  </a:cubicBezTo>
                  <a:cubicBezTo>
                    <a:pt x="91762" y="96883"/>
                    <a:pt x="93089" y="97878"/>
                    <a:pt x="90435" y="103186"/>
                  </a:cubicBezTo>
                  <a:cubicBezTo>
                    <a:pt x="84464" y="115460"/>
                    <a:pt x="80151" y="128399"/>
                    <a:pt x="76502" y="141669"/>
                  </a:cubicBezTo>
                  <a:cubicBezTo>
                    <a:pt x="74179" y="152616"/>
                    <a:pt x="71857" y="163564"/>
                    <a:pt x="69867" y="174511"/>
                  </a:cubicBezTo>
                  <a:cubicBezTo>
                    <a:pt x="68871" y="179488"/>
                    <a:pt x="69535" y="182473"/>
                    <a:pt x="75838" y="182805"/>
                  </a:cubicBezTo>
                  <a:cubicBezTo>
                    <a:pt x="80814" y="182805"/>
                    <a:pt x="84132" y="183469"/>
                    <a:pt x="85127" y="176834"/>
                  </a:cubicBezTo>
                  <a:cubicBezTo>
                    <a:pt x="86454" y="165223"/>
                    <a:pt x="89108" y="153611"/>
                    <a:pt x="92757" y="142664"/>
                  </a:cubicBezTo>
                  <a:cubicBezTo>
                    <a:pt x="98065" y="122427"/>
                    <a:pt x="106027" y="102854"/>
                    <a:pt x="118302" y="85935"/>
                  </a:cubicBezTo>
                  <a:cubicBezTo>
                    <a:pt x="133894" y="64371"/>
                    <a:pt x="154131" y="50438"/>
                    <a:pt x="181334" y="47784"/>
                  </a:cubicBezTo>
                  <a:cubicBezTo>
                    <a:pt x="184983" y="47452"/>
                    <a:pt x="186310" y="46457"/>
                    <a:pt x="186642" y="42476"/>
                  </a:cubicBezTo>
                  <a:cubicBezTo>
                    <a:pt x="187305" y="33851"/>
                    <a:pt x="184319" y="31197"/>
                    <a:pt x="176358" y="32524"/>
                  </a:cubicBezTo>
                  <a:close/>
                </a:path>
              </a:pathLst>
            </a:custGeom>
            <a:solidFill>
              <a:srgbClr val="57B8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xmlns="" id="{9C547E3B-CE08-49D3-AA81-D620621D2910}"/>
                </a:ext>
              </a:extLst>
            </p:cNvPr>
            <p:cNvGrpSpPr/>
            <p:nvPr/>
          </p:nvGrpSpPr>
          <p:grpSpPr>
            <a:xfrm>
              <a:off x="6571418" y="2046101"/>
              <a:ext cx="845584" cy="1676252"/>
              <a:chOff x="4513211" y="4124289"/>
              <a:chExt cx="227247" cy="450485"/>
            </a:xfrm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xmlns="" id="{DD7EFA7D-7B2B-4BD8-9676-097529A2816A}"/>
                  </a:ext>
                </a:extLst>
              </p:cNvPr>
              <p:cNvSpPr/>
              <p:nvPr/>
            </p:nvSpPr>
            <p:spPr>
              <a:xfrm>
                <a:off x="4513211" y="4219805"/>
                <a:ext cx="225588" cy="354969"/>
              </a:xfrm>
              <a:custGeom>
                <a:avLst/>
                <a:gdLst>
                  <a:gd name="connsiteX0" fmla="*/ 211655 w 225588"/>
                  <a:gd name="connsiteY0" fmla="*/ 195758 h 354969"/>
                  <a:gd name="connsiteX1" fmla="*/ 184783 w 225588"/>
                  <a:gd name="connsiteY1" fmla="*/ 145332 h 354969"/>
                  <a:gd name="connsiteX2" fmla="*/ 140661 w 225588"/>
                  <a:gd name="connsiteY2" fmla="*/ 22586 h 354969"/>
                  <a:gd name="connsiteX3" fmla="*/ 117770 w 225588"/>
                  <a:gd name="connsiteY3" fmla="*/ 359 h 354969"/>
                  <a:gd name="connsiteX4" fmla="*/ 118434 w 225588"/>
                  <a:gd name="connsiteY4" fmla="*/ 10311 h 354969"/>
                  <a:gd name="connsiteX5" fmla="*/ 105164 w 225588"/>
                  <a:gd name="connsiteY5" fmla="*/ 27 h 354969"/>
                  <a:gd name="connsiteX6" fmla="*/ 83600 w 225588"/>
                  <a:gd name="connsiteY6" fmla="*/ 21259 h 354969"/>
                  <a:gd name="connsiteX7" fmla="*/ 57724 w 225588"/>
                  <a:gd name="connsiteY7" fmla="*/ 93580 h 354969"/>
                  <a:gd name="connsiteX8" fmla="*/ 21232 w 225588"/>
                  <a:gd name="connsiteY8" fmla="*/ 179171 h 354969"/>
                  <a:gd name="connsiteX9" fmla="*/ 0 w 225588"/>
                  <a:gd name="connsiteY9" fmla="*/ 239549 h 354969"/>
                  <a:gd name="connsiteX10" fmla="*/ 0 w 225588"/>
                  <a:gd name="connsiteY10" fmla="*/ 277036 h 354969"/>
                  <a:gd name="connsiteX11" fmla="*/ 42464 w 225588"/>
                  <a:gd name="connsiteY11" fmla="*/ 340732 h 354969"/>
                  <a:gd name="connsiteX12" fmla="*/ 120092 w 225588"/>
                  <a:gd name="connsiteY12" fmla="*/ 354001 h 354969"/>
                  <a:gd name="connsiteX13" fmla="*/ 120756 w 225588"/>
                  <a:gd name="connsiteY13" fmla="*/ 353670 h 354969"/>
                  <a:gd name="connsiteX14" fmla="*/ 210328 w 225588"/>
                  <a:gd name="connsiteY14" fmla="*/ 312533 h 354969"/>
                  <a:gd name="connsiteX15" fmla="*/ 211655 w 225588"/>
                  <a:gd name="connsiteY15" fmla="*/ 195758 h 354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5588" h="354969">
                    <a:moveTo>
                      <a:pt x="211655" y="195758"/>
                    </a:moveTo>
                    <a:cubicBezTo>
                      <a:pt x="201702" y="179502"/>
                      <a:pt x="191418" y="163579"/>
                      <a:pt x="184783" y="145332"/>
                    </a:cubicBezTo>
                    <a:cubicBezTo>
                      <a:pt x="169855" y="104528"/>
                      <a:pt x="155258" y="63391"/>
                      <a:pt x="140661" y="22586"/>
                    </a:cubicBezTo>
                    <a:cubicBezTo>
                      <a:pt x="136680" y="11307"/>
                      <a:pt x="131372" y="1686"/>
                      <a:pt x="117770" y="359"/>
                    </a:cubicBezTo>
                    <a:cubicBezTo>
                      <a:pt x="118102" y="3676"/>
                      <a:pt x="118102" y="6994"/>
                      <a:pt x="118434" y="10311"/>
                    </a:cubicBezTo>
                    <a:cubicBezTo>
                      <a:pt x="113126" y="7989"/>
                      <a:pt x="110140" y="2349"/>
                      <a:pt x="105164" y="27"/>
                    </a:cubicBezTo>
                    <a:cubicBezTo>
                      <a:pt x="90567" y="-636"/>
                      <a:pt x="87249" y="10975"/>
                      <a:pt x="83600" y="21259"/>
                    </a:cubicBezTo>
                    <a:cubicBezTo>
                      <a:pt x="74975" y="45145"/>
                      <a:pt x="66349" y="69362"/>
                      <a:pt x="57724" y="93580"/>
                    </a:cubicBezTo>
                    <a:cubicBezTo>
                      <a:pt x="47108" y="122774"/>
                      <a:pt x="38814" y="152963"/>
                      <a:pt x="21232" y="179171"/>
                    </a:cubicBezTo>
                    <a:cubicBezTo>
                      <a:pt x="8957" y="197748"/>
                      <a:pt x="663" y="217322"/>
                      <a:pt x="0" y="239549"/>
                    </a:cubicBezTo>
                    <a:cubicBezTo>
                      <a:pt x="0" y="252155"/>
                      <a:pt x="0" y="264430"/>
                      <a:pt x="0" y="277036"/>
                    </a:cubicBezTo>
                    <a:cubicBezTo>
                      <a:pt x="2654" y="305898"/>
                      <a:pt x="19573" y="325803"/>
                      <a:pt x="42464" y="340732"/>
                    </a:cubicBezTo>
                    <a:cubicBezTo>
                      <a:pt x="66349" y="356324"/>
                      <a:pt x="93221" y="355992"/>
                      <a:pt x="120092" y="354001"/>
                    </a:cubicBezTo>
                    <a:cubicBezTo>
                      <a:pt x="120424" y="354001"/>
                      <a:pt x="120424" y="353670"/>
                      <a:pt x="120756" y="353670"/>
                    </a:cubicBezTo>
                    <a:cubicBezTo>
                      <a:pt x="156253" y="352674"/>
                      <a:pt x="187769" y="341727"/>
                      <a:pt x="210328" y="312533"/>
                    </a:cubicBezTo>
                    <a:cubicBezTo>
                      <a:pt x="234545" y="280354"/>
                      <a:pt x="234877" y="233909"/>
                      <a:pt x="211655" y="195758"/>
                    </a:cubicBezTo>
                    <a:close/>
                  </a:path>
                </a:pathLst>
              </a:custGeom>
              <a:solidFill>
                <a:srgbClr val="D9E021"/>
              </a:solidFill>
              <a:ln w="3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xmlns="" id="{A26C4A37-89F7-42B9-9446-48D10DBDCDB5}"/>
                  </a:ext>
                </a:extLst>
              </p:cNvPr>
              <p:cNvSpPr/>
              <p:nvPr/>
            </p:nvSpPr>
            <p:spPr>
              <a:xfrm>
                <a:off x="4630981" y="4220164"/>
                <a:ext cx="109477" cy="351652"/>
              </a:xfrm>
              <a:custGeom>
                <a:avLst/>
                <a:gdLst>
                  <a:gd name="connsiteX0" fmla="*/ 663 w 109476"/>
                  <a:gd name="connsiteY0" fmla="*/ 12275 h 351651"/>
                  <a:gd name="connsiteX1" fmla="*/ 0 w 109476"/>
                  <a:gd name="connsiteY1" fmla="*/ 0 h 351651"/>
                  <a:gd name="connsiteX2" fmla="*/ 22891 w 109476"/>
                  <a:gd name="connsiteY2" fmla="*/ 22227 h 351651"/>
                  <a:gd name="connsiteX3" fmla="*/ 67013 w 109476"/>
                  <a:gd name="connsiteY3" fmla="*/ 144974 h 351651"/>
                  <a:gd name="connsiteX4" fmla="*/ 93884 w 109476"/>
                  <a:gd name="connsiteY4" fmla="*/ 195399 h 351651"/>
                  <a:gd name="connsiteX5" fmla="*/ 92557 w 109476"/>
                  <a:gd name="connsiteY5" fmla="*/ 311511 h 351651"/>
                  <a:gd name="connsiteX6" fmla="*/ 663 w 109476"/>
                  <a:gd name="connsiteY6" fmla="*/ 352979 h 351651"/>
                  <a:gd name="connsiteX7" fmla="*/ 25544 w 109476"/>
                  <a:gd name="connsiteY7" fmla="*/ 278004 h 351651"/>
                  <a:gd name="connsiteX8" fmla="*/ 27535 w 109476"/>
                  <a:gd name="connsiteY8" fmla="*/ 218953 h 351651"/>
                  <a:gd name="connsiteX9" fmla="*/ 11943 w 109476"/>
                  <a:gd name="connsiteY9" fmla="*/ 60378 h 351651"/>
                  <a:gd name="connsiteX10" fmla="*/ 4976 w 109476"/>
                  <a:gd name="connsiteY10" fmla="*/ 21564 h 351651"/>
                  <a:gd name="connsiteX11" fmla="*/ 663 w 109476"/>
                  <a:gd name="connsiteY11" fmla="*/ 12275 h 351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9476" h="351651">
                    <a:moveTo>
                      <a:pt x="663" y="12275"/>
                    </a:moveTo>
                    <a:cubicBezTo>
                      <a:pt x="332" y="8294"/>
                      <a:pt x="332" y="3981"/>
                      <a:pt x="0" y="0"/>
                    </a:cubicBezTo>
                    <a:cubicBezTo>
                      <a:pt x="13602" y="1327"/>
                      <a:pt x="18910" y="10948"/>
                      <a:pt x="22891" y="22227"/>
                    </a:cubicBezTo>
                    <a:cubicBezTo>
                      <a:pt x="37487" y="63364"/>
                      <a:pt x="52084" y="104169"/>
                      <a:pt x="67013" y="144974"/>
                    </a:cubicBezTo>
                    <a:cubicBezTo>
                      <a:pt x="73648" y="162888"/>
                      <a:pt x="83932" y="179143"/>
                      <a:pt x="93884" y="195399"/>
                    </a:cubicBezTo>
                    <a:cubicBezTo>
                      <a:pt x="117107" y="233550"/>
                      <a:pt x="116775" y="279995"/>
                      <a:pt x="92557" y="311511"/>
                    </a:cubicBezTo>
                    <a:cubicBezTo>
                      <a:pt x="69667" y="341700"/>
                      <a:pt x="37156" y="352316"/>
                      <a:pt x="663" y="352979"/>
                    </a:cubicBezTo>
                    <a:cubicBezTo>
                      <a:pt x="16587" y="330420"/>
                      <a:pt x="21564" y="304544"/>
                      <a:pt x="25544" y="278004"/>
                    </a:cubicBezTo>
                    <a:cubicBezTo>
                      <a:pt x="28199" y="258431"/>
                      <a:pt x="27535" y="238526"/>
                      <a:pt x="27535" y="218953"/>
                    </a:cubicBezTo>
                    <a:cubicBezTo>
                      <a:pt x="27867" y="165542"/>
                      <a:pt x="20568" y="112794"/>
                      <a:pt x="11943" y="60378"/>
                    </a:cubicBezTo>
                    <a:cubicBezTo>
                      <a:pt x="9952" y="47440"/>
                      <a:pt x="7298" y="34502"/>
                      <a:pt x="4976" y="21564"/>
                    </a:cubicBezTo>
                    <a:cubicBezTo>
                      <a:pt x="4313" y="17914"/>
                      <a:pt x="3981" y="14597"/>
                      <a:pt x="663" y="12275"/>
                    </a:cubicBezTo>
                    <a:close/>
                  </a:path>
                </a:pathLst>
              </a:custGeom>
              <a:solidFill>
                <a:srgbClr val="C2BB4A"/>
              </a:solidFill>
              <a:ln w="3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xmlns="" id="{4FF203EC-1302-4E63-BB1D-C3F78EA5F64B}"/>
                  </a:ext>
                </a:extLst>
              </p:cNvPr>
              <p:cNvSpPr/>
              <p:nvPr/>
            </p:nvSpPr>
            <p:spPr>
              <a:xfrm>
                <a:off x="4561893" y="4124289"/>
                <a:ext cx="109477" cy="109477"/>
              </a:xfrm>
              <a:custGeom>
                <a:avLst/>
                <a:gdLst>
                  <a:gd name="connsiteX0" fmla="*/ 63449 w 109476"/>
                  <a:gd name="connsiteY0" fmla="*/ 56397 h 109476"/>
                  <a:gd name="connsiteX1" fmla="*/ 111220 w 109476"/>
                  <a:gd name="connsiteY1" fmla="*/ 0 h 109476"/>
                  <a:gd name="connsiteX2" fmla="*/ 104917 w 109476"/>
                  <a:gd name="connsiteY2" fmla="*/ 0 h 109476"/>
                  <a:gd name="connsiteX3" fmla="*/ 104917 w 109476"/>
                  <a:gd name="connsiteY3" fmla="*/ 1659 h 109476"/>
                  <a:gd name="connsiteX4" fmla="*/ 94965 w 109476"/>
                  <a:gd name="connsiteY4" fmla="*/ 3649 h 109476"/>
                  <a:gd name="connsiteX5" fmla="*/ 52170 w 109476"/>
                  <a:gd name="connsiteY5" fmla="*/ 53743 h 109476"/>
                  <a:gd name="connsiteX6" fmla="*/ 7715 w 109476"/>
                  <a:gd name="connsiteY6" fmla="*/ 19905 h 109476"/>
                  <a:gd name="connsiteX7" fmla="*/ 85 w 109476"/>
                  <a:gd name="connsiteY7" fmla="*/ 23222 h 109476"/>
                  <a:gd name="connsiteX8" fmla="*/ 6388 w 109476"/>
                  <a:gd name="connsiteY8" fmla="*/ 29194 h 109476"/>
                  <a:gd name="connsiteX9" fmla="*/ 32265 w 109476"/>
                  <a:gd name="connsiteY9" fmla="*/ 42795 h 109476"/>
                  <a:gd name="connsiteX10" fmla="*/ 57146 w 109476"/>
                  <a:gd name="connsiteY10" fmla="*/ 97534 h 109476"/>
                  <a:gd name="connsiteX11" fmla="*/ 70084 w 109476"/>
                  <a:gd name="connsiteY11" fmla="*/ 108481 h 109476"/>
                  <a:gd name="connsiteX12" fmla="*/ 69420 w 109476"/>
                  <a:gd name="connsiteY12" fmla="*/ 96207 h 109476"/>
                  <a:gd name="connsiteX13" fmla="*/ 57477 w 109476"/>
                  <a:gd name="connsiteY13" fmla="*/ 67013 h 109476"/>
                  <a:gd name="connsiteX14" fmla="*/ 63449 w 109476"/>
                  <a:gd name="connsiteY14" fmla="*/ 56397 h 109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9476" h="109476">
                    <a:moveTo>
                      <a:pt x="63449" y="56397"/>
                    </a:moveTo>
                    <a:cubicBezTo>
                      <a:pt x="91979" y="52084"/>
                      <a:pt x="110889" y="29526"/>
                      <a:pt x="111220" y="0"/>
                    </a:cubicBezTo>
                    <a:cubicBezTo>
                      <a:pt x="109230" y="0"/>
                      <a:pt x="106908" y="0"/>
                      <a:pt x="104917" y="0"/>
                    </a:cubicBezTo>
                    <a:cubicBezTo>
                      <a:pt x="104917" y="663"/>
                      <a:pt x="104917" y="1327"/>
                      <a:pt x="104917" y="1659"/>
                    </a:cubicBezTo>
                    <a:cubicBezTo>
                      <a:pt x="101600" y="1659"/>
                      <a:pt x="98282" y="2322"/>
                      <a:pt x="94965" y="3649"/>
                    </a:cubicBezTo>
                    <a:cubicBezTo>
                      <a:pt x="72406" y="13270"/>
                      <a:pt x="58141" y="29857"/>
                      <a:pt x="52170" y="53743"/>
                    </a:cubicBezTo>
                    <a:cubicBezTo>
                      <a:pt x="41554" y="36824"/>
                      <a:pt x="28615" y="23222"/>
                      <a:pt x="7715" y="19905"/>
                    </a:cubicBezTo>
                    <a:cubicBezTo>
                      <a:pt x="4398" y="19241"/>
                      <a:pt x="417" y="17583"/>
                      <a:pt x="85" y="23222"/>
                    </a:cubicBezTo>
                    <a:cubicBezTo>
                      <a:pt x="-578" y="28199"/>
                      <a:pt x="2739" y="28862"/>
                      <a:pt x="6388" y="29194"/>
                    </a:cubicBezTo>
                    <a:cubicBezTo>
                      <a:pt x="17004" y="30189"/>
                      <a:pt x="25298" y="35497"/>
                      <a:pt x="32265" y="42795"/>
                    </a:cubicBezTo>
                    <a:cubicBezTo>
                      <a:pt x="46530" y="58056"/>
                      <a:pt x="53828" y="76965"/>
                      <a:pt x="57146" y="97534"/>
                    </a:cubicBezTo>
                    <a:cubicBezTo>
                      <a:pt x="60131" y="102842"/>
                      <a:pt x="58141" y="113789"/>
                      <a:pt x="70084" y="108481"/>
                    </a:cubicBezTo>
                    <a:cubicBezTo>
                      <a:pt x="74728" y="104169"/>
                      <a:pt x="73401" y="100188"/>
                      <a:pt x="69420" y="96207"/>
                    </a:cubicBezTo>
                    <a:cubicBezTo>
                      <a:pt x="67430" y="85591"/>
                      <a:pt x="61790" y="76634"/>
                      <a:pt x="57477" y="67013"/>
                    </a:cubicBezTo>
                    <a:cubicBezTo>
                      <a:pt x="54160" y="59051"/>
                      <a:pt x="56482" y="57392"/>
                      <a:pt x="63449" y="56397"/>
                    </a:cubicBezTo>
                    <a:close/>
                  </a:path>
                </a:pathLst>
              </a:custGeom>
              <a:solidFill>
                <a:srgbClr val="48A267"/>
              </a:solidFill>
              <a:ln w="33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7" name="Graphic 207">
              <a:extLst>
                <a:ext uri="{FF2B5EF4-FFF2-40B4-BE49-F238E27FC236}">
                  <a16:creationId xmlns:a16="http://schemas.microsoft.com/office/drawing/2014/main" xmlns="" id="{19541AE4-A324-4D07-B561-6B87B166B363}"/>
                </a:ext>
              </a:extLst>
            </p:cNvPr>
            <p:cNvGrpSpPr/>
            <p:nvPr/>
          </p:nvGrpSpPr>
          <p:grpSpPr>
            <a:xfrm>
              <a:off x="7254778" y="2585486"/>
              <a:ext cx="665893" cy="1167368"/>
              <a:chOff x="5324475" y="2076450"/>
              <a:chExt cx="1543050" cy="2705100"/>
            </a:xfrm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xmlns="" id="{DC96CE1E-3DF8-4A1B-BA13-113B2017275E}"/>
                  </a:ext>
                </a:extLst>
              </p:cNvPr>
              <p:cNvSpPr/>
              <p:nvPr/>
            </p:nvSpPr>
            <p:spPr>
              <a:xfrm>
                <a:off x="5325153" y="2354448"/>
                <a:ext cx="1533525" cy="2419350"/>
              </a:xfrm>
              <a:custGeom>
                <a:avLst/>
                <a:gdLst>
                  <a:gd name="connsiteX0" fmla="*/ 102192 w 1533525"/>
                  <a:gd name="connsiteY0" fmla="*/ 2111824 h 2419350"/>
                  <a:gd name="connsiteX1" fmla="*/ 14562 w 1533525"/>
                  <a:gd name="connsiteY1" fmla="*/ 1887987 h 2419350"/>
                  <a:gd name="connsiteX2" fmla="*/ 120290 w 1533525"/>
                  <a:gd name="connsiteY2" fmla="*/ 1329822 h 2419350"/>
                  <a:gd name="connsiteX3" fmla="*/ 302217 w 1533525"/>
                  <a:gd name="connsiteY3" fmla="*/ 981207 h 2419350"/>
                  <a:gd name="connsiteX4" fmla="*/ 443187 w 1533525"/>
                  <a:gd name="connsiteY4" fmla="*/ 598302 h 2419350"/>
                  <a:gd name="connsiteX5" fmla="*/ 600350 w 1533525"/>
                  <a:gd name="connsiteY5" fmla="*/ 154437 h 2419350"/>
                  <a:gd name="connsiteX6" fmla="*/ 731795 w 1533525"/>
                  <a:gd name="connsiteY6" fmla="*/ 9657 h 2419350"/>
                  <a:gd name="connsiteX7" fmla="*/ 770847 w 1533525"/>
                  <a:gd name="connsiteY7" fmla="*/ 7752 h 2419350"/>
                  <a:gd name="connsiteX8" fmla="*/ 854668 w 1533525"/>
                  <a:gd name="connsiteY8" fmla="*/ 29659 h 2419350"/>
                  <a:gd name="connsiteX9" fmla="*/ 892768 w 1533525"/>
                  <a:gd name="connsiteY9" fmla="*/ 57282 h 2419350"/>
                  <a:gd name="connsiteX10" fmla="*/ 997543 w 1533525"/>
                  <a:gd name="connsiteY10" fmla="*/ 315409 h 2419350"/>
                  <a:gd name="connsiteX11" fmla="*/ 1264243 w 1533525"/>
                  <a:gd name="connsiteY11" fmla="*/ 1042167 h 2419350"/>
                  <a:gd name="connsiteX12" fmla="*/ 1404260 w 1533525"/>
                  <a:gd name="connsiteY12" fmla="*/ 1300294 h 2419350"/>
                  <a:gd name="connsiteX13" fmla="*/ 1531895 w 1533525"/>
                  <a:gd name="connsiteY13" fmla="*/ 1865127 h 2419350"/>
                  <a:gd name="connsiteX14" fmla="*/ 1529038 w 1533525"/>
                  <a:gd name="connsiteY14" fmla="*/ 1903227 h 2419350"/>
                  <a:gd name="connsiteX15" fmla="*/ 1420452 w 1533525"/>
                  <a:gd name="connsiteY15" fmla="*/ 2150877 h 2419350"/>
                  <a:gd name="connsiteX16" fmla="*/ 835618 w 1533525"/>
                  <a:gd name="connsiteY16" fmla="*/ 2423292 h 2419350"/>
                  <a:gd name="connsiteX17" fmla="*/ 389847 w 1533525"/>
                  <a:gd name="connsiteY17" fmla="*/ 2353759 h 2419350"/>
                  <a:gd name="connsiteX18" fmla="*/ 143150 w 1533525"/>
                  <a:gd name="connsiteY18" fmla="*/ 2179452 h 2419350"/>
                  <a:gd name="connsiteX19" fmla="*/ 102192 w 1533525"/>
                  <a:gd name="connsiteY19" fmla="*/ 2111824 h 241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3525" h="2419350">
                    <a:moveTo>
                      <a:pt x="102192" y="2111824"/>
                    </a:moveTo>
                    <a:cubicBezTo>
                      <a:pt x="65997" y="2039434"/>
                      <a:pt x="29802" y="1968949"/>
                      <a:pt x="14562" y="1887987"/>
                    </a:cubicBezTo>
                    <a:cubicBezTo>
                      <a:pt x="-23538" y="1687009"/>
                      <a:pt x="13610" y="1502224"/>
                      <a:pt x="120290" y="1329822"/>
                    </a:cubicBezTo>
                    <a:cubicBezTo>
                      <a:pt x="188870" y="1218379"/>
                      <a:pt x="259355" y="1106937"/>
                      <a:pt x="302217" y="981207"/>
                    </a:cubicBezTo>
                    <a:cubicBezTo>
                      <a:pt x="356510" y="856429"/>
                      <a:pt x="396515" y="725937"/>
                      <a:pt x="443187" y="598302"/>
                    </a:cubicBezTo>
                    <a:cubicBezTo>
                      <a:pt x="497480" y="450664"/>
                      <a:pt x="550820" y="303027"/>
                      <a:pt x="600350" y="154437"/>
                    </a:cubicBezTo>
                    <a:cubicBezTo>
                      <a:pt x="623210" y="84904"/>
                      <a:pt x="661310" y="33469"/>
                      <a:pt x="731795" y="9657"/>
                    </a:cubicBezTo>
                    <a:cubicBezTo>
                      <a:pt x="744177" y="-821"/>
                      <a:pt x="757512" y="-4631"/>
                      <a:pt x="770847" y="7752"/>
                    </a:cubicBezTo>
                    <a:cubicBezTo>
                      <a:pt x="800375" y="8704"/>
                      <a:pt x="827997" y="16324"/>
                      <a:pt x="854668" y="29659"/>
                    </a:cubicBezTo>
                    <a:cubicBezTo>
                      <a:pt x="868955" y="36327"/>
                      <a:pt x="889910" y="34422"/>
                      <a:pt x="892768" y="57282"/>
                    </a:cubicBezTo>
                    <a:cubicBezTo>
                      <a:pt x="946107" y="136339"/>
                      <a:pt x="965157" y="228732"/>
                      <a:pt x="997543" y="315409"/>
                    </a:cubicBezTo>
                    <a:cubicBezTo>
                      <a:pt x="1088030" y="557344"/>
                      <a:pt x="1164230" y="804042"/>
                      <a:pt x="1264243" y="1042167"/>
                    </a:cubicBezTo>
                    <a:cubicBezTo>
                      <a:pt x="1302343" y="1132654"/>
                      <a:pt x="1350920" y="1218379"/>
                      <a:pt x="1404260" y="1300294"/>
                    </a:cubicBezTo>
                    <a:cubicBezTo>
                      <a:pt x="1518560" y="1472697"/>
                      <a:pt x="1563327" y="1660339"/>
                      <a:pt x="1531895" y="1865127"/>
                    </a:cubicBezTo>
                    <a:cubicBezTo>
                      <a:pt x="1529990" y="1877509"/>
                      <a:pt x="1529990" y="1890844"/>
                      <a:pt x="1529038" y="1903227"/>
                    </a:cubicBezTo>
                    <a:cubicBezTo>
                      <a:pt x="1528085" y="2001334"/>
                      <a:pt x="1478555" y="2080392"/>
                      <a:pt x="1420452" y="2150877"/>
                    </a:cubicBezTo>
                    <a:cubicBezTo>
                      <a:pt x="1269957" y="2333757"/>
                      <a:pt x="1067075" y="2411862"/>
                      <a:pt x="835618" y="2423292"/>
                    </a:cubicBezTo>
                    <a:cubicBezTo>
                      <a:pt x="682265" y="2431864"/>
                      <a:pt x="532722" y="2417577"/>
                      <a:pt x="389847" y="2353759"/>
                    </a:cubicBezTo>
                    <a:cubicBezTo>
                      <a:pt x="295550" y="2311849"/>
                      <a:pt x="212682" y="2255652"/>
                      <a:pt x="143150" y="2179452"/>
                    </a:cubicBezTo>
                    <a:cubicBezTo>
                      <a:pt x="125052" y="2160402"/>
                      <a:pt x="104097" y="2141352"/>
                      <a:pt x="102192" y="2111824"/>
                    </a:cubicBezTo>
                    <a:close/>
                  </a:path>
                </a:pathLst>
              </a:custGeom>
              <a:solidFill>
                <a:srgbClr val="DED65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xmlns="" id="{43AFFAE7-AC61-4D3D-A3BB-60FB0677BCF6}"/>
                  </a:ext>
                </a:extLst>
              </p:cNvPr>
              <p:cNvSpPr/>
              <p:nvPr/>
            </p:nvSpPr>
            <p:spPr>
              <a:xfrm>
                <a:off x="6056948" y="2076114"/>
                <a:ext cx="266700" cy="285750"/>
              </a:xfrm>
              <a:custGeom>
                <a:avLst/>
                <a:gdLst>
                  <a:gd name="connsiteX0" fmla="*/ 39052 w 266700"/>
                  <a:gd name="connsiteY0" fmla="*/ 286086 h 285750"/>
                  <a:gd name="connsiteX1" fmla="*/ 0 w 266700"/>
                  <a:gd name="connsiteY1" fmla="*/ 287991 h 285750"/>
                  <a:gd name="connsiteX2" fmla="*/ 100013 w 266700"/>
                  <a:gd name="connsiteY2" fmla="*/ 80346 h 285750"/>
                  <a:gd name="connsiteX3" fmla="*/ 251460 w 266700"/>
                  <a:gd name="connsiteY3" fmla="*/ 336 h 285750"/>
                  <a:gd name="connsiteX4" fmla="*/ 275273 w 266700"/>
                  <a:gd name="connsiteY4" fmla="*/ 15576 h 285750"/>
                  <a:gd name="connsiteX5" fmla="*/ 257175 w 266700"/>
                  <a:gd name="connsiteY5" fmla="*/ 37483 h 285750"/>
                  <a:gd name="connsiteX6" fmla="*/ 66675 w 266700"/>
                  <a:gd name="connsiteY6" fmla="*/ 209886 h 285750"/>
                  <a:gd name="connsiteX7" fmla="*/ 39052 w 266700"/>
                  <a:gd name="connsiteY7" fmla="*/ 286086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6700" h="285750">
                    <a:moveTo>
                      <a:pt x="39052" y="286086"/>
                    </a:moveTo>
                    <a:cubicBezTo>
                      <a:pt x="25717" y="287038"/>
                      <a:pt x="13335" y="287991"/>
                      <a:pt x="0" y="287991"/>
                    </a:cubicBezTo>
                    <a:cubicBezTo>
                      <a:pt x="18098" y="211791"/>
                      <a:pt x="47625" y="140353"/>
                      <a:pt x="100013" y="80346"/>
                    </a:cubicBezTo>
                    <a:cubicBezTo>
                      <a:pt x="140017" y="34626"/>
                      <a:pt x="189548" y="6051"/>
                      <a:pt x="251460" y="336"/>
                    </a:cubicBezTo>
                    <a:cubicBezTo>
                      <a:pt x="262890" y="-617"/>
                      <a:pt x="274320" y="-617"/>
                      <a:pt x="275273" y="15576"/>
                    </a:cubicBezTo>
                    <a:cubicBezTo>
                      <a:pt x="276225" y="28911"/>
                      <a:pt x="270510" y="35578"/>
                      <a:pt x="257175" y="37483"/>
                    </a:cubicBezTo>
                    <a:cubicBezTo>
                      <a:pt x="153352" y="49866"/>
                      <a:pt x="104775" y="124161"/>
                      <a:pt x="66675" y="209886"/>
                    </a:cubicBezTo>
                    <a:cubicBezTo>
                      <a:pt x="54292" y="234651"/>
                      <a:pt x="47625" y="260368"/>
                      <a:pt x="39052" y="286086"/>
                    </a:cubicBezTo>
                    <a:close/>
                  </a:path>
                </a:pathLst>
              </a:custGeom>
              <a:solidFill>
                <a:srgbClr val="58B9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xmlns="" id="{CB1FC542-31AC-4461-9A67-393526A16416}"/>
                  </a:ext>
                </a:extLst>
              </p:cNvPr>
              <p:cNvSpPr/>
              <p:nvPr/>
            </p:nvSpPr>
            <p:spPr>
              <a:xfrm>
                <a:off x="5408295" y="2486025"/>
                <a:ext cx="1381125" cy="2152650"/>
              </a:xfrm>
              <a:custGeom>
                <a:avLst/>
                <a:gdLst>
                  <a:gd name="connsiteX0" fmla="*/ 952 w 1381125"/>
                  <a:gd name="connsiteY0" fmla="*/ 1487805 h 2152650"/>
                  <a:gd name="connsiteX1" fmla="*/ 80010 w 1381125"/>
                  <a:gd name="connsiteY1" fmla="*/ 1226820 h 2152650"/>
                  <a:gd name="connsiteX2" fmla="*/ 394335 w 1381125"/>
                  <a:gd name="connsiteY2" fmla="*/ 525780 h 2152650"/>
                  <a:gd name="connsiteX3" fmla="*/ 540068 w 1381125"/>
                  <a:gd name="connsiteY3" fmla="*/ 118110 h 2152650"/>
                  <a:gd name="connsiteX4" fmla="*/ 687705 w 1381125"/>
                  <a:gd name="connsiteY4" fmla="*/ 0 h 2152650"/>
                  <a:gd name="connsiteX5" fmla="*/ 837248 w 1381125"/>
                  <a:gd name="connsiteY5" fmla="*/ 117157 h 2152650"/>
                  <a:gd name="connsiteX6" fmla="*/ 1085850 w 1381125"/>
                  <a:gd name="connsiteY6" fmla="*/ 816293 h 2152650"/>
                  <a:gd name="connsiteX7" fmla="*/ 1281113 w 1381125"/>
                  <a:gd name="connsiteY7" fmla="*/ 1201103 h 2152650"/>
                  <a:gd name="connsiteX8" fmla="*/ 1340168 w 1381125"/>
                  <a:gd name="connsiteY8" fmla="*/ 1776413 h 2152650"/>
                  <a:gd name="connsiteX9" fmla="*/ 902018 w 1381125"/>
                  <a:gd name="connsiteY9" fmla="*/ 2133600 h 2152650"/>
                  <a:gd name="connsiteX10" fmla="*/ 770573 w 1381125"/>
                  <a:gd name="connsiteY10" fmla="*/ 2152650 h 2152650"/>
                  <a:gd name="connsiteX11" fmla="*/ 600075 w 1381125"/>
                  <a:gd name="connsiteY11" fmla="*/ 2152650 h 2152650"/>
                  <a:gd name="connsiteX12" fmla="*/ 3810 w 1381125"/>
                  <a:gd name="connsiteY12" fmla="*/ 1666875 h 2152650"/>
                  <a:gd name="connsiteX13" fmla="*/ 0 w 1381125"/>
                  <a:gd name="connsiteY13" fmla="*/ 1619250 h 2152650"/>
                  <a:gd name="connsiteX14" fmla="*/ 952 w 1381125"/>
                  <a:gd name="connsiteY14" fmla="*/ 1487805 h 2152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81125" h="2152650">
                    <a:moveTo>
                      <a:pt x="952" y="1487805"/>
                    </a:moveTo>
                    <a:cubicBezTo>
                      <a:pt x="3810" y="1393508"/>
                      <a:pt x="29527" y="1303020"/>
                      <a:pt x="80010" y="1226820"/>
                    </a:cubicBezTo>
                    <a:cubicBezTo>
                      <a:pt x="223837" y="1009650"/>
                      <a:pt x="310515" y="768668"/>
                      <a:pt x="394335" y="525780"/>
                    </a:cubicBezTo>
                    <a:cubicBezTo>
                      <a:pt x="441960" y="389573"/>
                      <a:pt x="491490" y="254317"/>
                      <a:pt x="540068" y="118110"/>
                    </a:cubicBezTo>
                    <a:cubicBezTo>
                      <a:pt x="569595" y="36195"/>
                      <a:pt x="614363" y="0"/>
                      <a:pt x="687705" y="0"/>
                    </a:cubicBezTo>
                    <a:cubicBezTo>
                      <a:pt x="758190" y="0"/>
                      <a:pt x="809625" y="40005"/>
                      <a:pt x="837248" y="117157"/>
                    </a:cubicBezTo>
                    <a:cubicBezTo>
                      <a:pt x="920115" y="349567"/>
                      <a:pt x="1002983" y="582930"/>
                      <a:pt x="1085850" y="816293"/>
                    </a:cubicBezTo>
                    <a:cubicBezTo>
                      <a:pt x="1134428" y="953453"/>
                      <a:pt x="1207770" y="1077278"/>
                      <a:pt x="1281113" y="1201103"/>
                    </a:cubicBezTo>
                    <a:cubicBezTo>
                      <a:pt x="1388745" y="1382078"/>
                      <a:pt x="1416368" y="1576388"/>
                      <a:pt x="1340168" y="1776413"/>
                    </a:cubicBezTo>
                    <a:cubicBezTo>
                      <a:pt x="1263968" y="1977390"/>
                      <a:pt x="1102995" y="2082165"/>
                      <a:pt x="902018" y="2133600"/>
                    </a:cubicBezTo>
                    <a:cubicBezTo>
                      <a:pt x="859155" y="2144078"/>
                      <a:pt x="816293" y="2156460"/>
                      <a:pt x="770573" y="2152650"/>
                    </a:cubicBezTo>
                    <a:cubicBezTo>
                      <a:pt x="713423" y="2145983"/>
                      <a:pt x="657225" y="2145983"/>
                      <a:pt x="600075" y="2152650"/>
                    </a:cubicBezTo>
                    <a:cubicBezTo>
                      <a:pt x="337185" y="2138363"/>
                      <a:pt x="55245" y="1978343"/>
                      <a:pt x="3810" y="1666875"/>
                    </a:cubicBezTo>
                    <a:cubicBezTo>
                      <a:pt x="952" y="1651635"/>
                      <a:pt x="952" y="1635443"/>
                      <a:pt x="0" y="1619250"/>
                    </a:cubicBezTo>
                    <a:cubicBezTo>
                      <a:pt x="7620" y="1576388"/>
                      <a:pt x="6667" y="1531620"/>
                      <a:pt x="952" y="1487805"/>
                    </a:cubicBezTo>
                    <a:close/>
                  </a:path>
                </a:pathLst>
              </a:custGeom>
              <a:solidFill>
                <a:srgbClr val="FBF6D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xmlns="" id="{2180895F-B219-4E41-9D20-334D36423F4D}"/>
                  </a:ext>
                </a:extLst>
              </p:cNvPr>
              <p:cNvSpPr/>
              <p:nvPr/>
            </p:nvSpPr>
            <p:spPr>
              <a:xfrm>
                <a:off x="5806763" y="3679442"/>
                <a:ext cx="581025" cy="581025"/>
              </a:xfrm>
              <a:custGeom>
                <a:avLst/>
                <a:gdLst>
                  <a:gd name="connsiteX0" fmla="*/ 1582 w 581025"/>
                  <a:gd name="connsiteY0" fmla="*/ 250573 h 581025"/>
                  <a:gd name="connsiteX1" fmla="*/ 296857 w 581025"/>
                  <a:gd name="connsiteY1" fmla="*/ 1018 h 581025"/>
                  <a:gd name="connsiteX2" fmla="*/ 484500 w 581025"/>
                  <a:gd name="connsiteY2" fmla="*/ 61025 h 581025"/>
                  <a:gd name="connsiteX3" fmla="*/ 573082 w 581025"/>
                  <a:gd name="connsiteY3" fmla="*/ 316295 h 581025"/>
                  <a:gd name="connsiteX4" fmla="*/ 329242 w 581025"/>
                  <a:gd name="connsiteY4" fmla="*/ 576328 h 581025"/>
                  <a:gd name="connsiteX5" fmla="*/ 21585 w 581025"/>
                  <a:gd name="connsiteY5" fmla="*/ 371540 h 581025"/>
                  <a:gd name="connsiteX6" fmla="*/ 1582 w 581025"/>
                  <a:gd name="connsiteY6" fmla="*/ 250573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581025">
                    <a:moveTo>
                      <a:pt x="1582" y="250573"/>
                    </a:moveTo>
                    <a:cubicBezTo>
                      <a:pt x="-13658" y="60073"/>
                      <a:pt x="159697" y="-9460"/>
                      <a:pt x="296857" y="1018"/>
                    </a:cubicBezTo>
                    <a:cubicBezTo>
                      <a:pt x="363532" y="5780"/>
                      <a:pt x="429255" y="20068"/>
                      <a:pt x="484500" y="61025"/>
                    </a:cubicBezTo>
                    <a:cubicBezTo>
                      <a:pt x="572130" y="124843"/>
                      <a:pt x="599752" y="211520"/>
                      <a:pt x="573082" y="316295"/>
                    </a:cubicBezTo>
                    <a:cubicBezTo>
                      <a:pt x="539745" y="447740"/>
                      <a:pt x="463545" y="540133"/>
                      <a:pt x="329242" y="576328"/>
                    </a:cubicBezTo>
                    <a:cubicBezTo>
                      <a:pt x="217800" y="605855"/>
                      <a:pt x="73020" y="507748"/>
                      <a:pt x="21585" y="371540"/>
                    </a:cubicBezTo>
                    <a:cubicBezTo>
                      <a:pt x="6345" y="330583"/>
                      <a:pt x="-4133" y="289625"/>
                      <a:pt x="1582" y="250573"/>
                    </a:cubicBezTo>
                    <a:close/>
                  </a:path>
                </a:pathLst>
              </a:custGeom>
              <a:solidFill>
                <a:srgbClr val="FBF1A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xmlns="" id="{857A8E92-B743-44C7-93DA-21D7BF7B91FF}"/>
                  </a:ext>
                </a:extLst>
              </p:cNvPr>
              <p:cNvSpPr/>
              <p:nvPr/>
            </p:nvSpPr>
            <p:spPr>
              <a:xfrm>
                <a:off x="6118881" y="3877980"/>
                <a:ext cx="66675" cy="171450"/>
              </a:xfrm>
              <a:custGeom>
                <a:avLst/>
                <a:gdLst>
                  <a:gd name="connsiteX0" fmla="*/ 67607 w 66675"/>
                  <a:gd name="connsiteY0" fmla="*/ 160620 h 171450"/>
                  <a:gd name="connsiteX1" fmla="*/ 28554 w 66675"/>
                  <a:gd name="connsiteY1" fmla="*/ 151095 h 171450"/>
                  <a:gd name="connsiteX2" fmla="*/ 932 w 66675"/>
                  <a:gd name="connsiteY2" fmla="*/ 28222 h 171450"/>
                  <a:gd name="connsiteX3" fmla="*/ 20934 w 66675"/>
                  <a:gd name="connsiteY3" fmla="*/ 600 h 171450"/>
                  <a:gd name="connsiteX4" fmla="*/ 51414 w 66675"/>
                  <a:gd name="connsiteY4" fmla="*/ 17745 h 171450"/>
                  <a:gd name="connsiteX5" fmla="*/ 70464 w 66675"/>
                  <a:gd name="connsiteY5" fmla="*/ 75847 h 171450"/>
                  <a:gd name="connsiteX6" fmla="*/ 67607 w 66675"/>
                  <a:gd name="connsiteY6" fmla="*/ 16062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75" h="171450">
                    <a:moveTo>
                      <a:pt x="67607" y="160620"/>
                    </a:moveTo>
                    <a:cubicBezTo>
                      <a:pt x="48557" y="184432"/>
                      <a:pt x="37127" y="164430"/>
                      <a:pt x="28554" y="151095"/>
                    </a:cubicBezTo>
                    <a:cubicBezTo>
                      <a:pt x="4742" y="113947"/>
                      <a:pt x="-2878" y="72037"/>
                      <a:pt x="932" y="28222"/>
                    </a:cubicBezTo>
                    <a:cubicBezTo>
                      <a:pt x="1884" y="15840"/>
                      <a:pt x="2837" y="3457"/>
                      <a:pt x="20934" y="600"/>
                    </a:cubicBezTo>
                    <a:cubicBezTo>
                      <a:pt x="37127" y="-2258"/>
                      <a:pt x="44747" y="5362"/>
                      <a:pt x="51414" y="17745"/>
                    </a:cubicBezTo>
                    <a:cubicBezTo>
                      <a:pt x="60939" y="35842"/>
                      <a:pt x="71417" y="53940"/>
                      <a:pt x="70464" y="75847"/>
                    </a:cubicBezTo>
                    <a:cubicBezTo>
                      <a:pt x="66654" y="104422"/>
                      <a:pt x="71417" y="132997"/>
                      <a:pt x="67607" y="160620"/>
                    </a:cubicBezTo>
                    <a:close/>
                  </a:path>
                </a:pathLst>
              </a:custGeom>
              <a:solidFill>
                <a:srgbClr val="4E4D4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xmlns="" id="{E8AD520D-70C4-4D71-86E1-523012C049A8}"/>
                  </a:ext>
                </a:extLst>
              </p:cNvPr>
              <p:cNvSpPr/>
              <p:nvPr/>
            </p:nvSpPr>
            <p:spPr>
              <a:xfrm>
                <a:off x="5961698" y="3878580"/>
                <a:ext cx="66675" cy="152400"/>
              </a:xfrm>
              <a:custGeom>
                <a:avLst/>
                <a:gdLst>
                  <a:gd name="connsiteX0" fmla="*/ 0 w 66675"/>
                  <a:gd name="connsiteY0" fmla="*/ 95250 h 152400"/>
                  <a:gd name="connsiteX1" fmla="*/ 56198 w 66675"/>
                  <a:gd name="connsiteY1" fmla="*/ 0 h 152400"/>
                  <a:gd name="connsiteX2" fmla="*/ 74295 w 66675"/>
                  <a:gd name="connsiteY2" fmla="*/ 75248 h 152400"/>
                  <a:gd name="connsiteX3" fmla="*/ 27623 w 66675"/>
                  <a:gd name="connsiteY3" fmla="*/ 160973 h 152400"/>
                  <a:gd name="connsiteX4" fmla="*/ 0 w 66675"/>
                  <a:gd name="connsiteY4" fmla="*/ 9525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152400">
                    <a:moveTo>
                      <a:pt x="0" y="95250"/>
                    </a:moveTo>
                    <a:cubicBezTo>
                      <a:pt x="7620" y="57150"/>
                      <a:pt x="18098" y="20955"/>
                      <a:pt x="56198" y="0"/>
                    </a:cubicBezTo>
                    <a:cubicBezTo>
                      <a:pt x="90488" y="18098"/>
                      <a:pt x="64770" y="51435"/>
                      <a:pt x="74295" y="75248"/>
                    </a:cubicBezTo>
                    <a:cubicBezTo>
                      <a:pt x="68580" y="108585"/>
                      <a:pt x="57150" y="140017"/>
                      <a:pt x="27623" y="160973"/>
                    </a:cubicBezTo>
                    <a:cubicBezTo>
                      <a:pt x="-16193" y="152400"/>
                      <a:pt x="14288" y="115253"/>
                      <a:pt x="0" y="95250"/>
                    </a:cubicBezTo>
                    <a:close/>
                  </a:path>
                </a:pathLst>
              </a:custGeom>
              <a:solidFill>
                <a:srgbClr val="4E4D4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xmlns="" id="{A636F1AC-0803-4613-B9A9-E2230640B2F2}"/>
                  </a:ext>
                </a:extLst>
              </p:cNvPr>
              <p:cNvSpPr/>
              <p:nvPr/>
            </p:nvSpPr>
            <p:spPr>
              <a:xfrm>
                <a:off x="6017895" y="3878580"/>
                <a:ext cx="19050" cy="66675"/>
              </a:xfrm>
              <a:custGeom>
                <a:avLst/>
                <a:gdLst>
                  <a:gd name="connsiteX0" fmla="*/ 18097 w 19050"/>
                  <a:gd name="connsiteY0" fmla="*/ 75248 h 66675"/>
                  <a:gd name="connsiteX1" fmla="*/ 0 w 19050"/>
                  <a:gd name="connsiteY1" fmla="*/ 0 h 66675"/>
                  <a:gd name="connsiteX2" fmla="*/ 18097 w 19050"/>
                  <a:gd name="connsiteY2" fmla="*/ 75248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66675">
                    <a:moveTo>
                      <a:pt x="18097" y="75248"/>
                    </a:moveTo>
                    <a:cubicBezTo>
                      <a:pt x="0" y="53340"/>
                      <a:pt x="18097" y="21908"/>
                      <a:pt x="0" y="0"/>
                    </a:cubicBezTo>
                    <a:cubicBezTo>
                      <a:pt x="46672" y="15240"/>
                      <a:pt x="20955" y="47625"/>
                      <a:pt x="18097" y="75248"/>
                    </a:cubicBezTo>
                    <a:close/>
                  </a:path>
                </a:pathLst>
              </a:custGeom>
              <a:solidFill>
                <a:srgbClr val="37384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xmlns="" id="{5217D5E8-D91A-43CD-8CA7-0D3A5BE378E8}"/>
                  </a:ext>
                </a:extLst>
              </p:cNvPr>
              <p:cNvSpPr/>
              <p:nvPr/>
            </p:nvSpPr>
            <p:spPr>
              <a:xfrm>
                <a:off x="6178139" y="3953828"/>
                <a:ext cx="9525" cy="76200"/>
              </a:xfrm>
              <a:custGeom>
                <a:avLst/>
                <a:gdLst>
                  <a:gd name="connsiteX0" fmla="*/ 8348 w 9525"/>
                  <a:gd name="connsiteY0" fmla="*/ 84772 h 76200"/>
                  <a:gd name="connsiteX1" fmla="*/ 10253 w 9525"/>
                  <a:gd name="connsiteY1" fmla="*/ 0 h 76200"/>
                  <a:gd name="connsiteX2" fmla="*/ 8348 w 9525"/>
                  <a:gd name="connsiteY2" fmla="*/ 84772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76200">
                    <a:moveTo>
                      <a:pt x="8348" y="84772"/>
                    </a:moveTo>
                    <a:cubicBezTo>
                      <a:pt x="-1177" y="56197"/>
                      <a:pt x="-4987" y="27622"/>
                      <a:pt x="10253" y="0"/>
                    </a:cubicBezTo>
                    <a:cubicBezTo>
                      <a:pt x="19778" y="28575"/>
                      <a:pt x="22636" y="57150"/>
                      <a:pt x="8348" y="84772"/>
                    </a:cubicBezTo>
                    <a:close/>
                  </a:path>
                </a:pathLst>
              </a:custGeom>
              <a:solidFill>
                <a:srgbClr val="3939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xmlns="" id="{F0851426-FF9D-4242-B18C-49CC99D7E312}"/>
                  </a:ext>
                </a:extLst>
              </p:cNvPr>
              <p:cNvSpPr/>
              <p:nvPr/>
            </p:nvSpPr>
            <p:spPr>
              <a:xfrm>
                <a:off x="5955795" y="3973830"/>
                <a:ext cx="28575" cy="66675"/>
              </a:xfrm>
              <a:custGeom>
                <a:avLst/>
                <a:gdLst>
                  <a:gd name="connsiteX0" fmla="*/ 5903 w 28575"/>
                  <a:gd name="connsiteY0" fmla="*/ 0 h 66675"/>
                  <a:gd name="connsiteX1" fmla="*/ 32573 w 28575"/>
                  <a:gd name="connsiteY1" fmla="*/ 65723 h 66675"/>
                  <a:gd name="connsiteX2" fmla="*/ 1140 w 28575"/>
                  <a:gd name="connsiteY2" fmla="*/ 51435 h 66675"/>
                  <a:gd name="connsiteX3" fmla="*/ 5903 w 28575"/>
                  <a:gd name="connsiteY3" fmla="*/ 0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66675">
                    <a:moveTo>
                      <a:pt x="5903" y="0"/>
                    </a:moveTo>
                    <a:cubicBezTo>
                      <a:pt x="21143" y="19050"/>
                      <a:pt x="5903" y="51435"/>
                      <a:pt x="32573" y="65723"/>
                    </a:cubicBezTo>
                    <a:cubicBezTo>
                      <a:pt x="11618" y="82867"/>
                      <a:pt x="4950" y="68580"/>
                      <a:pt x="1140" y="51435"/>
                    </a:cubicBezTo>
                    <a:cubicBezTo>
                      <a:pt x="-1717" y="33338"/>
                      <a:pt x="1140" y="16192"/>
                      <a:pt x="5903" y="0"/>
                    </a:cubicBezTo>
                    <a:close/>
                  </a:path>
                </a:pathLst>
              </a:custGeom>
              <a:solidFill>
                <a:srgbClr val="3F3F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xmlns="" id="{A1351820-D823-4AB2-91A9-3A65613931A1}"/>
                </a:ext>
              </a:extLst>
            </p:cNvPr>
            <p:cNvSpPr/>
            <p:nvPr/>
          </p:nvSpPr>
          <p:spPr>
            <a:xfrm>
              <a:off x="4836050" y="2836841"/>
              <a:ext cx="2202385" cy="1039097"/>
            </a:xfrm>
            <a:custGeom>
              <a:avLst/>
              <a:gdLst>
                <a:gd name="connsiteX0" fmla="*/ 0 w 1522173"/>
                <a:gd name="connsiteY0" fmla="*/ 0 h 718168"/>
                <a:gd name="connsiteX1" fmla="*/ 762231 w 1522173"/>
                <a:gd name="connsiteY1" fmla="*/ 720172 h 718168"/>
                <a:gd name="connsiteX2" fmla="*/ 1524463 w 1522173"/>
                <a:gd name="connsiteY2" fmla="*/ 0 h 718168"/>
                <a:gd name="connsiteX3" fmla="*/ 0 w 1522173"/>
                <a:gd name="connsiteY3" fmla="*/ 0 h 71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2173" h="718168">
                  <a:moveTo>
                    <a:pt x="0" y="0"/>
                  </a:moveTo>
                  <a:cubicBezTo>
                    <a:pt x="22604" y="401431"/>
                    <a:pt x="355079" y="720172"/>
                    <a:pt x="762231" y="720172"/>
                  </a:cubicBezTo>
                  <a:cubicBezTo>
                    <a:pt x="1169384" y="720172"/>
                    <a:pt x="1501859" y="401431"/>
                    <a:pt x="15244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7B877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xmlns="" id="{430690A5-0889-46DA-A08F-A3ED830E5117}"/>
                </a:ext>
              </a:extLst>
            </p:cNvPr>
            <p:cNvSpPr/>
            <p:nvPr/>
          </p:nvSpPr>
          <p:spPr>
            <a:xfrm>
              <a:off x="4950722" y="2836841"/>
              <a:ext cx="1974694" cy="919042"/>
            </a:xfrm>
            <a:custGeom>
              <a:avLst/>
              <a:gdLst>
                <a:gd name="connsiteX0" fmla="*/ 0 w 1364806"/>
                <a:gd name="connsiteY0" fmla="*/ 0 h 635193"/>
                <a:gd name="connsiteX1" fmla="*/ 682975 w 1364806"/>
                <a:gd name="connsiteY1" fmla="*/ 636338 h 635193"/>
                <a:gd name="connsiteX2" fmla="*/ 1365951 w 1364806"/>
                <a:gd name="connsiteY2" fmla="*/ 0 h 635193"/>
                <a:gd name="connsiteX3" fmla="*/ 0 w 1364806"/>
                <a:gd name="connsiteY3" fmla="*/ 0 h 63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806" h="635193">
                  <a:moveTo>
                    <a:pt x="0" y="0"/>
                  </a:moveTo>
                  <a:cubicBezTo>
                    <a:pt x="24893" y="355651"/>
                    <a:pt x="321030" y="636338"/>
                    <a:pt x="682975" y="636338"/>
                  </a:cubicBezTo>
                  <a:cubicBezTo>
                    <a:pt x="1044921" y="636338"/>
                    <a:pt x="1341058" y="355651"/>
                    <a:pt x="13659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EF6D3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xmlns="" id="{F52AE9CB-6CE5-42AE-922C-F2A2E8D37A6A}"/>
                </a:ext>
              </a:extLst>
            </p:cNvPr>
            <p:cNvSpPr/>
            <p:nvPr/>
          </p:nvSpPr>
          <p:spPr>
            <a:xfrm>
              <a:off x="4988394" y="2836841"/>
              <a:ext cx="1896038" cy="877644"/>
            </a:xfrm>
            <a:custGeom>
              <a:avLst/>
              <a:gdLst>
                <a:gd name="connsiteX0" fmla="*/ 655794 w 1310442"/>
                <a:gd name="connsiteY0" fmla="*/ 609156 h 606580"/>
                <a:gd name="connsiteX1" fmla="*/ 1311873 w 1310442"/>
                <a:gd name="connsiteY1" fmla="*/ 0 h 606580"/>
                <a:gd name="connsiteX2" fmla="*/ 0 w 1310442"/>
                <a:gd name="connsiteY2" fmla="*/ 0 h 606580"/>
                <a:gd name="connsiteX3" fmla="*/ 655794 w 1310442"/>
                <a:gd name="connsiteY3" fmla="*/ 609156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0442" h="606580">
                  <a:moveTo>
                    <a:pt x="655794" y="609156"/>
                  </a:moveTo>
                  <a:cubicBezTo>
                    <a:pt x="1002575" y="609156"/>
                    <a:pt x="1286695" y="340773"/>
                    <a:pt x="1311873" y="0"/>
                  </a:cubicBezTo>
                  <a:cubicBezTo>
                    <a:pt x="874678" y="0"/>
                    <a:pt x="437196" y="0"/>
                    <a:pt x="0" y="0"/>
                  </a:cubicBezTo>
                  <a:cubicBezTo>
                    <a:pt x="24893" y="340773"/>
                    <a:pt x="309013" y="609156"/>
                    <a:pt x="655794" y="609156"/>
                  </a:cubicBezTo>
                  <a:close/>
                </a:path>
              </a:pathLst>
            </a:custGeom>
            <a:solidFill>
              <a:srgbClr val="EB6061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xmlns="" id="{CF9509D2-7551-4497-9481-FAC493CAA3FE}"/>
                </a:ext>
              </a:extLst>
            </p:cNvPr>
            <p:cNvSpPr/>
            <p:nvPr/>
          </p:nvSpPr>
          <p:spPr>
            <a:xfrm>
              <a:off x="5618476" y="2837220"/>
              <a:ext cx="1266785" cy="877644"/>
            </a:xfrm>
            <a:custGeom>
              <a:avLst/>
              <a:gdLst>
                <a:gd name="connsiteX0" fmla="*/ 545922 w 875536"/>
                <a:gd name="connsiteY0" fmla="*/ 286 h 606580"/>
                <a:gd name="connsiteX1" fmla="*/ 0 w 875536"/>
                <a:gd name="connsiteY1" fmla="*/ 571388 h 606580"/>
                <a:gd name="connsiteX2" fmla="*/ 220601 w 875536"/>
                <a:gd name="connsiteY2" fmla="*/ 609156 h 606580"/>
                <a:gd name="connsiteX3" fmla="*/ 876681 w 875536"/>
                <a:gd name="connsiteY3" fmla="*/ 0 h 606580"/>
                <a:gd name="connsiteX4" fmla="*/ 545922 w 875536"/>
                <a:gd name="connsiteY4" fmla="*/ 286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536" h="606580">
                  <a:moveTo>
                    <a:pt x="545922" y="286"/>
                  </a:moveTo>
                  <a:cubicBezTo>
                    <a:pt x="511588" y="291559"/>
                    <a:pt x="286981" y="524464"/>
                    <a:pt x="0" y="571388"/>
                  </a:cubicBezTo>
                  <a:cubicBezTo>
                    <a:pt x="68956" y="595994"/>
                    <a:pt x="143061" y="609156"/>
                    <a:pt x="220601" y="609156"/>
                  </a:cubicBezTo>
                  <a:cubicBezTo>
                    <a:pt x="567382" y="609156"/>
                    <a:pt x="851502" y="340773"/>
                    <a:pt x="876681" y="0"/>
                  </a:cubicBezTo>
                  <a:cubicBezTo>
                    <a:pt x="766237" y="286"/>
                    <a:pt x="656080" y="286"/>
                    <a:pt x="545922" y="286"/>
                  </a:cubicBezTo>
                  <a:close/>
                </a:path>
              </a:pathLst>
            </a:custGeom>
            <a:solidFill>
              <a:srgbClr val="D35D5F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xmlns="" id="{21F20C27-AA3B-4C8C-A04A-B2B01C7CC139}"/>
                </a:ext>
              </a:extLst>
            </p:cNvPr>
            <p:cNvSpPr/>
            <p:nvPr/>
          </p:nvSpPr>
          <p:spPr>
            <a:xfrm>
              <a:off x="5477078" y="2923870"/>
              <a:ext cx="33119" cy="74517"/>
            </a:xfrm>
            <a:custGeom>
              <a:avLst/>
              <a:gdLst>
                <a:gd name="connsiteX0" fmla="*/ 23049 w 22889"/>
                <a:gd name="connsiteY0" fmla="*/ 25755 h 51502"/>
                <a:gd name="connsiteX1" fmla="*/ 11317 w 22889"/>
                <a:gd name="connsiteY1" fmla="*/ 52650 h 51502"/>
                <a:gd name="connsiteX2" fmla="*/ 159 w 22889"/>
                <a:gd name="connsiteY2" fmla="*/ 26041 h 51502"/>
                <a:gd name="connsiteX3" fmla="*/ 10745 w 22889"/>
                <a:gd name="connsiteY3" fmla="*/ 4 h 51502"/>
                <a:gd name="connsiteX4" fmla="*/ 23049 w 22889"/>
                <a:gd name="connsiteY4" fmla="*/ 25755 h 5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89" h="51502">
                  <a:moveTo>
                    <a:pt x="23049" y="25755"/>
                  </a:moveTo>
                  <a:cubicBezTo>
                    <a:pt x="20187" y="36341"/>
                    <a:pt x="23049" y="52650"/>
                    <a:pt x="11317" y="52650"/>
                  </a:cubicBezTo>
                  <a:cubicBezTo>
                    <a:pt x="-1272" y="52650"/>
                    <a:pt x="-127" y="36341"/>
                    <a:pt x="159" y="26041"/>
                  </a:cubicBezTo>
                  <a:cubicBezTo>
                    <a:pt x="159" y="16026"/>
                    <a:pt x="-700" y="4"/>
                    <a:pt x="10745" y="4"/>
                  </a:cubicBezTo>
                  <a:cubicBezTo>
                    <a:pt x="23621" y="-283"/>
                    <a:pt x="19615" y="16599"/>
                    <a:pt x="23049" y="25755"/>
                  </a:cubicBezTo>
                  <a:close/>
                </a:path>
              </a:pathLst>
            </a:custGeom>
            <a:solidFill>
              <a:srgbClr val="4E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xmlns="" id="{BCF30070-D083-4FDD-9EE0-E4BC300B946E}"/>
                </a:ext>
              </a:extLst>
            </p:cNvPr>
            <p:cNvSpPr/>
            <p:nvPr/>
          </p:nvSpPr>
          <p:spPr>
            <a:xfrm>
              <a:off x="6375358" y="2921393"/>
              <a:ext cx="28979" cy="74517"/>
            </a:xfrm>
            <a:custGeom>
              <a:avLst/>
              <a:gdLst>
                <a:gd name="connsiteX0" fmla="*/ 22233 w 20028"/>
                <a:gd name="connsiteY0" fmla="*/ 32046 h 51502"/>
                <a:gd name="connsiteX1" fmla="*/ 11647 w 20028"/>
                <a:gd name="connsiteY1" fmla="*/ 54077 h 51502"/>
                <a:gd name="connsiteX2" fmla="*/ 202 w 20028"/>
                <a:gd name="connsiteY2" fmla="*/ 28612 h 51502"/>
                <a:gd name="connsiteX3" fmla="*/ 3921 w 20028"/>
                <a:gd name="connsiteY3" fmla="*/ 7725 h 51502"/>
                <a:gd name="connsiteX4" fmla="*/ 11360 w 20028"/>
                <a:gd name="connsiteY4" fmla="*/ 0 h 51502"/>
                <a:gd name="connsiteX5" fmla="*/ 19086 w 20028"/>
                <a:gd name="connsiteY5" fmla="*/ 7153 h 51502"/>
                <a:gd name="connsiteX6" fmla="*/ 22233 w 20028"/>
                <a:gd name="connsiteY6" fmla="*/ 32046 h 5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28" h="51502">
                  <a:moveTo>
                    <a:pt x="22233" y="32046"/>
                  </a:moveTo>
                  <a:cubicBezTo>
                    <a:pt x="21089" y="38340"/>
                    <a:pt x="23091" y="54077"/>
                    <a:pt x="11647" y="54077"/>
                  </a:cubicBezTo>
                  <a:cubicBezTo>
                    <a:pt x="-85" y="54363"/>
                    <a:pt x="1346" y="38627"/>
                    <a:pt x="202" y="28612"/>
                  </a:cubicBezTo>
                  <a:cubicBezTo>
                    <a:pt x="-657" y="21459"/>
                    <a:pt x="1346" y="14306"/>
                    <a:pt x="3921" y="7725"/>
                  </a:cubicBezTo>
                  <a:cubicBezTo>
                    <a:pt x="5352" y="4292"/>
                    <a:pt x="6783" y="286"/>
                    <a:pt x="11360" y="0"/>
                  </a:cubicBezTo>
                  <a:cubicBezTo>
                    <a:pt x="15938" y="0"/>
                    <a:pt x="17655" y="3720"/>
                    <a:pt x="19086" y="7153"/>
                  </a:cubicBezTo>
                  <a:cubicBezTo>
                    <a:pt x="21947" y="14020"/>
                    <a:pt x="22805" y="21173"/>
                    <a:pt x="22233" y="32046"/>
                  </a:cubicBezTo>
                  <a:close/>
                </a:path>
              </a:pathLst>
            </a:custGeom>
            <a:solidFill>
              <a:srgbClr val="4E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xmlns="" id="{C9CD66D5-C779-49CC-8CCD-42890993E59D}"/>
                </a:ext>
              </a:extLst>
            </p:cNvPr>
            <p:cNvSpPr/>
            <p:nvPr/>
          </p:nvSpPr>
          <p:spPr>
            <a:xfrm>
              <a:off x="5956391" y="2947455"/>
              <a:ext cx="33119" cy="78656"/>
            </a:xfrm>
            <a:custGeom>
              <a:avLst/>
              <a:gdLst>
                <a:gd name="connsiteX0" fmla="*/ 23390 w 22889"/>
                <a:gd name="connsiteY0" fmla="*/ 27481 h 54363"/>
                <a:gd name="connsiteX1" fmla="*/ 20815 w 22889"/>
                <a:gd name="connsiteY1" fmla="*/ 40928 h 54363"/>
                <a:gd name="connsiteX2" fmla="*/ 11087 w 22889"/>
                <a:gd name="connsiteY2" fmla="*/ 54376 h 54363"/>
                <a:gd name="connsiteX3" fmla="*/ 1931 w 22889"/>
                <a:gd name="connsiteY3" fmla="*/ 41787 h 54363"/>
                <a:gd name="connsiteX4" fmla="*/ 3361 w 22889"/>
                <a:gd name="connsiteY4" fmla="*/ 8310 h 54363"/>
                <a:gd name="connsiteX5" fmla="*/ 11659 w 22889"/>
                <a:gd name="connsiteY5" fmla="*/ 13 h 54363"/>
                <a:gd name="connsiteX6" fmla="*/ 19670 w 22889"/>
                <a:gd name="connsiteY6" fmla="*/ 8883 h 54363"/>
                <a:gd name="connsiteX7" fmla="*/ 23390 w 22889"/>
                <a:gd name="connsiteY7" fmla="*/ 27481 h 5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89" h="54363">
                  <a:moveTo>
                    <a:pt x="23390" y="27481"/>
                  </a:moveTo>
                  <a:cubicBezTo>
                    <a:pt x="22532" y="32631"/>
                    <a:pt x="21959" y="36923"/>
                    <a:pt x="20815" y="40928"/>
                  </a:cubicBezTo>
                  <a:cubicBezTo>
                    <a:pt x="19384" y="46937"/>
                    <a:pt x="18812" y="54662"/>
                    <a:pt x="11087" y="54376"/>
                  </a:cubicBezTo>
                  <a:cubicBezTo>
                    <a:pt x="4506" y="54376"/>
                    <a:pt x="3361" y="46937"/>
                    <a:pt x="1931" y="41787"/>
                  </a:cubicBezTo>
                  <a:cubicBezTo>
                    <a:pt x="-1217" y="30628"/>
                    <a:pt x="-358" y="19469"/>
                    <a:pt x="3361" y="8310"/>
                  </a:cubicBezTo>
                  <a:cubicBezTo>
                    <a:pt x="4506" y="4305"/>
                    <a:pt x="6222" y="-273"/>
                    <a:pt x="11659" y="13"/>
                  </a:cubicBezTo>
                  <a:cubicBezTo>
                    <a:pt x="16809" y="299"/>
                    <a:pt x="18526" y="4877"/>
                    <a:pt x="19670" y="8883"/>
                  </a:cubicBezTo>
                  <a:cubicBezTo>
                    <a:pt x="21387" y="15177"/>
                    <a:pt x="22245" y="21758"/>
                    <a:pt x="23390" y="27481"/>
                  </a:cubicBezTo>
                  <a:close/>
                </a:path>
              </a:pathLst>
            </a:custGeom>
            <a:solidFill>
              <a:srgbClr val="4E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xmlns="" id="{B120E44B-BD72-47F5-AE66-4AB60C028041}"/>
                </a:ext>
              </a:extLst>
            </p:cNvPr>
            <p:cNvSpPr/>
            <p:nvPr/>
          </p:nvSpPr>
          <p:spPr>
            <a:xfrm>
              <a:off x="5711959" y="3129189"/>
              <a:ext cx="33119" cy="78656"/>
            </a:xfrm>
            <a:custGeom>
              <a:avLst/>
              <a:gdLst>
                <a:gd name="connsiteX0" fmla="*/ 22943 w 22889"/>
                <a:gd name="connsiteY0" fmla="*/ 29486 h 54363"/>
                <a:gd name="connsiteX1" fmla="*/ 21226 w 22889"/>
                <a:gd name="connsiteY1" fmla="*/ 40073 h 54363"/>
                <a:gd name="connsiteX2" fmla="*/ 10926 w 22889"/>
                <a:gd name="connsiteY2" fmla="*/ 54665 h 54363"/>
                <a:gd name="connsiteX3" fmla="*/ 1198 w 22889"/>
                <a:gd name="connsiteY3" fmla="*/ 38928 h 54363"/>
                <a:gd name="connsiteX4" fmla="*/ 3773 w 22889"/>
                <a:gd name="connsiteY4" fmla="*/ 6882 h 54363"/>
                <a:gd name="connsiteX5" fmla="*/ 11784 w 22889"/>
                <a:gd name="connsiteY5" fmla="*/ 16 h 54363"/>
                <a:gd name="connsiteX6" fmla="*/ 18651 w 22889"/>
                <a:gd name="connsiteY6" fmla="*/ 6596 h 54363"/>
                <a:gd name="connsiteX7" fmla="*/ 22943 w 22889"/>
                <a:gd name="connsiteY7" fmla="*/ 29486 h 5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89" h="54363">
                  <a:moveTo>
                    <a:pt x="22943" y="29486"/>
                  </a:moveTo>
                  <a:cubicBezTo>
                    <a:pt x="22657" y="31775"/>
                    <a:pt x="22371" y="36067"/>
                    <a:pt x="21226" y="40073"/>
                  </a:cubicBezTo>
                  <a:cubicBezTo>
                    <a:pt x="19509" y="46081"/>
                    <a:pt x="19223" y="55237"/>
                    <a:pt x="10926" y="54665"/>
                  </a:cubicBezTo>
                  <a:cubicBezTo>
                    <a:pt x="3200" y="54093"/>
                    <a:pt x="2342" y="45223"/>
                    <a:pt x="1198" y="38928"/>
                  </a:cubicBezTo>
                  <a:cubicBezTo>
                    <a:pt x="-805" y="28056"/>
                    <a:pt x="-519" y="17183"/>
                    <a:pt x="3773" y="6882"/>
                  </a:cubicBezTo>
                  <a:cubicBezTo>
                    <a:pt x="5203" y="3449"/>
                    <a:pt x="6920" y="-271"/>
                    <a:pt x="11784" y="16"/>
                  </a:cubicBezTo>
                  <a:cubicBezTo>
                    <a:pt x="15504" y="302"/>
                    <a:pt x="17220" y="3449"/>
                    <a:pt x="18651" y="6596"/>
                  </a:cubicBezTo>
                  <a:cubicBezTo>
                    <a:pt x="21226" y="13463"/>
                    <a:pt x="22657" y="20330"/>
                    <a:pt x="22943" y="29486"/>
                  </a:cubicBezTo>
                  <a:close/>
                </a:path>
              </a:pathLst>
            </a:custGeom>
            <a:solidFill>
              <a:srgbClr val="4D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xmlns="" id="{0BE0725C-A655-467C-93B4-3F5468D8D464}"/>
                </a:ext>
              </a:extLst>
            </p:cNvPr>
            <p:cNvSpPr/>
            <p:nvPr/>
          </p:nvSpPr>
          <p:spPr>
            <a:xfrm>
              <a:off x="6039029" y="3285673"/>
              <a:ext cx="33119" cy="78656"/>
            </a:xfrm>
            <a:custGeom>
              <a:avLst/>
              <a:gdLst>
                <a:gd name="connsiteX0" fmla="*/ 23213 w 22889"/>
                <a:gd name="connsiteY0" fmla="*/ 26625 h 54363"/>
                <a:gd name="connsiteX1" fmla="*/ 21211 w 22889"/>
                <a:gd name="connsiteY1" fmla="*/ 38928 h 54363"/>
                <a:gd name="connsiteX2" fmla="*/ 10624 w 22889"/>
                <a:gd name="connsiteY2" fmla="*/ 54951 h 54363"/>
                <a:gd name="connsiteX3" fmla="*/ 1182 w 22889"/>
                <a:gd name="connsiteY3" fmla="*/ 38928 h 54363"/>
                <a:gd name="connsiteX4" fmla="*/ 4043 w 22889"/>
                <a:gd name="connsiteY4" fmla="*/ 6882 h 54363"/>
                <a:gd name="connsiteX5" fmla="*/ 12055 w 22889"/>
                <a:gd name="connsiteY5" fmla="*/ 16 h 54363"/>
                <a:gd name="connsiteX6" fmla="*/ 18635 w 22889"/>
                <a:gd name="connsiteY6" fmla="*/ 6882 h 54363"/>
                <a:gd name="connsiteX7" fmla="*/ 23213 w 22889"/>
                <a:gd name="connsiteY7" fmla="*/ 26625 h 5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89" h="54363">
                  <a:moveTo>
                    <a:pt x="23213" y="26625"/>
                  </a:moveTo>
                  <a:cubicBezTo>
                    <a:pt x="22355" y="31489"/>
                    <a:pt x="22069" y="35209"/>
                    <a:pt x="21211" y="38928"/>
                  </a:cubicBezTo>
                  <a:cubicBezTo>
                    <a:pt x="19494" y="45509"/>
                    <a:pt x="19494" y="55237"/>
                    <a:pt x="10624" y="54951"/>
                  </a:cubicBezTo>
                  <a:cubicBezTo>
                    <a:pt x="3185" y="54665"/>
                    <a:pt x="2326" y="45509"/>
                    <a:pt x="1182" y="38928"/>
                  </a:cubicBezTo>
                  <a:cubicBezTo>
                    <a:pt x="-821" y="28056"/>
                    <a:pt x="-535" y="17183"/>
                    <a:pt x="4043" y="6882"/>
                  </a:cubicBezTo>
                  <a:cubicBezTo>
                    <a:pt x="5474" y="3449"/>
                    <a:pt x="7477" y="-271"/>
                    <a:pt x="12055" y="16"/>
                  </a:cubicBezTo>
                  <a:cubicBezTo>
                    <a:pt x="15774" y="302"/>
                    <a:pt x="17777" y="3735"/>
                    <a:pt x="18635" y="6882"/>
                  </a:cubicBezTo>
                  <a:cubicBezTo>
                    <a:pt x="20638" y="13749"/>
                    <a:pt x="21783" y="20616"/>
                    <a:pt x="23213" y="26625"/>
                  </a:cubicBezTo>
                  <a:close/>
                </a:path>
              </a:pathLst>
            </a:custGeom>
            <a:solidFill>
              <a:srgbClr val="4F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xmlns="" id="{827CCDB6-BD3B-4AE9-8FF5-0545C005DF13}"/>
                </a:ext>
              </a:extLst>
            </p:cNvPr>
            <p:cNvSpPr/>
            <p:nvPr/>
          </p:nvSpPr>
          <p:spPr>
            <a:xfrm>
              <a:off x="5192215" y="2989670"/>
              <a:ext cx="28979" cy="74517"/>
            </a:xfrm>
            <a:custGeom>
              <a:avLst/>
              <a:gdLst>
                <a:gd name="connsiteX0" fmla="*/ 22220 w 20028"/>
                <a:gd name="connsiteY0" fmla="*/ 30636 h 51502"/>
                <a:gd name="connsiteX1" fmla="*/ 12206 w 20028"/>
                <a:gd name="connsiteY1" fmla="*/ 53240 h 51502"/>
                <a:gd name="connsiteX2" fmla="*/ 189 w 20028"/>
                <a:gd name="connsiteY2" fmla="*/ 26916 h 51502"/>
                <a:gd name="connsiteX3" fmla="*/ 1047 w 20028"/>
                <a:gd name="connsiteY3" fmla="*/ 18619 h 51502"/>
                <a:gd name="connsiteX4" fmla="*/ 12206 w 20028"/>
                <a:gd name="connsiteY4" fmla="*/ 21 h 51502"/>
                <a:gd name="connsiteX5" fmla="*/ 22220 w 20028"/>
                <a:gd name="connsiteY5" fmla="*/ 19763 h 51502"/>
                <a:gd name="connsiteX6" fmla="*/ 22220 w 20028"/>
                <a:gd name="connsiteY6" fmla="*/ 30636 h 5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28" h="51502">
                  <a:moveTo>
                    <a:pt x="22220" y="30636"/>
                  </a:moveTo>
                  <a:cubicBezTo>
                    <a:pt x="21648" y="36931"/>
                    <a:pt x="23079" y="52953"/>
                    <a:pt x="12206" y="53240"/>
                  </a:cubicBezTo>
                  <a:cubicBezTo>
                    <a:pt x="-956" y="53526"/>
                    <a:pt x="2478" y="36644"/>
                    <a:pt x="189" y="26916"/>
                  </a:cubicBezTo>
                  <a:cubicBezTo>
                    <a:pt x="-384" y="24341"/>
                    <a:pt x="475" y="21194"/>
                    <a:pt x="1047" y="18619"/>
                  </a:cubicBezTo>
                  <a:cubicBezTo>
                    <a:pt x="2764" y="10893"/>
                    <a:pt x="2478" y="-552"/>
                    <a:pt x="12206" y="21"/>
                  </a:cubicBezTo>
                  <a:cubicBezTo>
                    <a:pt x="21076" y="593"/>
                    <a:pt x="21362" y="11752"/>
                    <a:pt x="22220" y="19763"/>
                  </a:cubicBezTo>
                  <a:cubicBezTo>
                    <a:pt x="22506" y="21766"/>
                    <a:pt x="22220" y="24341"/>
                    <a:pt x="22220" y="30636"/>
                  </a:cubicBezTo>
                  <a:close/>
                </a:path>
              </a:pathLst>
            </a:custGeom>
            <a:solidFill>
              <a:srgbClr val="4C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xmlns="" id="{E8D4C75C-DB47-4F18-B011-4859FFD057B8}"/>
                </a:ext>
              </a:extLst>
            </p:cNvPr>
            <p:cNvSpPr/>
            <p:nvPr/>
          </p:nvSpPr>
          <p:spPr>
            <a:xfrm>
              <a:off x="5392880" y="3245526"/>
              <a:ext cx="28979" cy="78656"/>
            </a:xfrm>
            <a:custGeom>
              <a:avLst/>
              <a:gdLst>
                <a:gd name="connsiteX0" fmla="*/ 21442 w 20028"/>
                <a:gd name="connsiteY0" fmla="*/ 25760 h 54363"/>
                <a:gd name="connsiteX1" fmla="*/ 20870 w 20028"/>
                <a:gd name="connsiteY1" fmla="*/ 36633 h 54363"/>
                <a:gd name="connsiteX2" fmla="*/ 10570 w 20028"/>
                <a:gd name="connsiteY2" fmla="*/ 54372 h 54363"/>
                <a:gd name="connsiteX3" fmla="*/ 842 w 20028"/>
                <a:gd name="connsiteY3" fmla="*/ 37491 h 54363"/>
                <a:gd name="connsiteX4" fmla="*/ 1986 w 20028"/>
                <a:gd name="connsiteY4" fmla="*/ 10596 h 54363"/>
                <a:gd name="connsiteX5" fmla="*/ 10284 w 20028"/>
                <a:gd name="connsiteY5" fmla="*/ 9 h 54363"/>
                <a:gd name="connsiteX6" fmla="*/ 19726 w 20028"/>
                <a:gd name="connsiteY6" fmla="*/ 11168 h 54363"/>
                <a:gd name="connsiteX7" fmla="*/ 21442 w 20028"/>
                <a:gd name="connsiteY7" fmla="*/ 25760 h 5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028" h="54363">
                  <a:moveTo>
                    <a:pt x="21442" y="25760"/>
                  </a:moveTo>
                  <a:cubicBezTo>
                    <a:pt x="21156" y="30910"/>
                    <a:pt x="21156" y="33772"/>
                    <a:pt x="20870" y="36633"/>
                  </a:cubicBezTo>
                  <a:cubicBezTo>
                    <a:pt x="19726" y="44072"/>
                    <a:pt x="19726" y="54372"/>
                    <a:pt x="10570" y="54372"/>
                  </a:cubicBezTo>
                  <a:cubicBezTo>
                    <a:pt x="2558" y="54372"/>
                    <a:pt x="1700" y="44358"/>
                    <a:pt x="842" y="37491"/>
                  </a:cubicBezTo>
                  <a:cubicBezTo>
                    <a:pt x="-303" y="28621"/>
                    <a:pt x="-589" y="19465"/>
                    <a:pt x="1986" y="10596"/>
                  </a:cubicBezTo>
                  <a:cubicBezTo>
                    <a:pt x="3417" y="6018"/>
                    <a:pt x="4847" y="295"/>
                    <a:pt x="10284" y="9"/>
                  </a:cubicBezTo>
                  <a:cubicBezTo>
                    <a:pt x="16578" y="-277"/>
                    <a:pt x="18295" y="6304"/>
                    <a:pt x="19726" y="11168"/>
                  </a:cubicBezTo>
                  <a:cubicBezTo>
                    <a:pt x="21156" y="16318"/>
                    <a:pt x="21156" y="22041"/>
                    <a:pt x="21442" y="25760"/>
                  </a:cubicBezTo>
                  <a:close/>
                </a:path>
              </a:pathLst>
            </a:custGeom>
            <a:solidFill>
              <a:srgbClr val="4C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xmlns="" id="{FC51B801-C96C-4C7B-AC6D-4D3FAA499C9E}"/>
                </a:ext>
              </a:extLst>
            </p:cNvPr>
            <p:cNvSpPr/>
            <p:nvPr/>
          </p:nvSpPr>
          <p:spPr>
            <a:xfrm>
              <a:off x="6710189" y="3112627"/>
              <a:ext cx="28979" cy="78656"/>
            </a:xfrm>
            <a:custGeom>
              <a:avLst/>
              <a:gdLst>
                <a:gd name="connsiteX0" fmla="*/ 22574 w 20028"/>
                <a:gd name="connsiteY0" fmla="*/ 26626 h 54363"/>
                <a:gd name="connsiteX1" fmla="*/ 19141 w 20028"/>
                <a:gd name="connsiteY1" fmla="*/ 47513 h 54363"/>
                <a:gd name="connsiteX2" fmla="*/ 11416 w 20028"/>
                <a:gd name="connsiteY2" fmla="*/ 54666 h 54363"/>
                <a:gd name="connsiteX3" fmla="*/ 3690 w 20028"/>
                <a:gd name="connsiteY3" fmla="*/ 47227 h 54363"/>
                <a:gd name="connsiteX4" fmla="*/ 4263 w 20028"/>
                <a:gd name="connsiteY4" fmla="*/ 6884 h 54363"/>
                <a:gd name="connsiteX5" fmla="*/ 10843 w 20028"/>
                <a:gd name="connsiteY5" fmla="*/ 17 h 54363"/>
                <a:gd name="connsiteX6" fmla="*/ 18855 w 20028"/>
                <a:gd name="connsiteY6" fmla="*/ 6884 h 54363"/>
                <a:gd name="connsiteX7" fmla="*/ 22574 w 20028"/>
                <a:gd name="connsiteY7" fmla="*/ 26626 h 5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028" h="54363">
                  <a:moveTo>
                    <a:pt x="22574" y="26626"/>
                  </a:moveTo>
                  <a:cubicBezTo>
                    <a:pt x="23147" y="33779"/>
                    <a:pt x="21144" y="40932"/>
                    <a:pt x="19141" y="47513"/>
                  </a:cubicBezTo>
                  <a:cubicBezTo>
                    <a:pt x="17996" y="50947"/>
                    <a:pt x="15994" y="54952"/>
                    <a:pt x="11416" y="54666"/>
                  </a:cubicBezTo>
                  <a:cubicBezTo>
                    <a:pt x="6838" y="54666"/>
                    <a:pt x="5121" y="50660"/>
                    <a:pt x="3690" y="47227"/>
                  </a:cubicBezTo>
                  <a:cubicBezTo>
                    <a:pt x="-1460" y="33779"/>
                    <a:pt x="-1174" y="20045"/>
                    <a:pt x="4263" y="6884"/>
                  </a:cubicBezTo>
                  <a:cubicBezTo>
                    <a:pt x="5407" y="3736"/>
                    <a:pt x="6838" y="303"/>
                    <a:pt x="10843" y="17"/>
                  </a:cubicBezTo>
                  <a:cubicBezTo>
                    <a:pt x="15421" y="-269"/>
                    <a:pt x="17424" y="3164"/>
                    <a:pt x="18855" y="6884"/>
                  </a:cubicBezTo>
                  <a:cubicBezTo>
                    <a:pt x="21144" y="13464"/>
                    <a:pt x="23147" y="19759"/>
                    <a:pt x="22574" y="26626"/>
                  </a:cubicBezTo>
                  <a:close/>
                </a:path>
              </a:pathLst>
            </a:custGeom>
            <a:solidFill>
              <a:srgbClr val="4E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xmlns="" id="{99D1CE3B-DB51-45ED-9350-5720B098999F}"/>
                </a:ext>
              </a:extLst>
            </p:cNvPr>
            <p:cNvSpPr/>
            <p:nvPr/>
          </p:nvSpPr>
          <p:spPr>
            <a:xfrm>
              <a:off x="6461757" y="3416534"/>
              <a:ext cx="28979" cy="74517"/>
            </a:xfrm>
            <a:custGeom>
              <a:avLst/>
              <a:gdLst>
                <a:gd name="connsiteX0" fmla="*/ 0 w 20028"/>
                <a:gd name="connsiteY0" fmla="*/ 25453 h 51502"/>
                <a:gd name="connsiteX1" fmla="*/ 10300 w 20028"/>
                <a:gd name="connsiteY1" fmla="*/ 274 h 51502"/>
                <a:gd name="connsiteX2" fmla="*/ 22031 w 20028"/>
                <a:gd name="connsiteY2" fmla="*/ 28887 h 51502"/>
                <a:gd name="connsiteX3" fmla="*/ 10586 w 20028"/>
                <a:gd name="connsiteY3" fmla="*/ 54065 h 51502"/>
                <a:gd name="connsiteX4" fmla="*/ 0 w 20028"/>
                <a:gd name="connsiteY4" fmla="*/ 25453 h 5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28" h="51502">
                  <a:moveTo>
                    <a:pt x="0" y="25453"/>
                  </a:moveTo>
                  <a:cubicBezTo>
                    <a:pt x="1144" y="17442"/>
                    <a:pt x="-1717" y="5138"/>
                    <a:pt x="10300" y="274"/>
                  </a:cubicBezTo>
                  <a:cubicBezTo>
                    <a:pt x="16595" y="-2301"/>
                    <a:pt x="24034" y="13722"/>
                    <a:pt x="22031" y="28887"/>
                  </a:cubicBezTo>
                  <a:cubicBezTo>
                    <a:pt x="20887" y="38042"/>
                    <a:pt x="23176" y="50346"/>
                    <a:pt x="10586" y="54065"/>
                  </a:cubicBezTo>
                  <a:cubicBezTo>
                    <a:pt x="5150" y="55782"/>
                    <a:pt x="0" y="42907"/>
                    <a:pt x="0" y="25453"/>
                  </a:cubicBezTo>
                  <a:close/>
                </a:path>
              </a:pathLst>
            </a:custGeom>
            <a:solidFill>
              <a:srgbClr val="4E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xmlns="" id="{FE950208-ABFF-483A-874D-819ABFE1DD04}"/>
                </a:ext>
              </a:extLst>
            </p:cNvPr>
            <p:cNvSpPr/>
            <p:nvPr/>
          </p:nvSpPr>
          <p:spPr>
            <a:xfrm>
              <a:off x="6742024" y="2922164"/>
              <a:ext cx="28979" cy="78656"/>
            </a:xfrm>
            <a:custGeom>
              <a:avLst/>
              <a:gdLst>
                <a:gd name="connsiteX0" fmla="*/ 0 w 20028"/>
                <a:gd name="connsiteY0" fmla="*/ 27220 h 54363"/>
                <a:gd name="connsiteX1" fmla="*/ 2861 w 20028"/>
                <a:gd name="connsiteY1" fmla="*/ 10625 h 54363"/>
                <a:gd name="connsiteX2" fmla="*/ 12017 w 20028"/>
                <a:gd name="connsiteY2" fmla="*/ 38 h 54363"/>
                <a:gd name="connsiteX3" fmla="*/ 20029 w 20028"/>
                <a:gd name="connsiteY3" fmla="*/ 10625 h 54363"/>
                <a:gd name="connsiteX4" fmla="*/ 19170 w 20028"/>
                <a:gd name="connsiteY4" fmla="*/ 46676 h 54363"/>
                <a:gd name="connsiteX5" fmla="*/ 10873 w 20028"/>
                <a:gd name="connsiteY5" fmla="*/ 54974 h 54363"/>
                <a:gd name="connsiteX6" fmla="*/ 3434 w 20028"/>
                <a:gd name="connsiteY6" fmla="*/ 46962 h 54363"/>
                <a:gd name="connsiteX7" fmla="*/ 0 w 20028"/>
                <a:gd name="connsiteY7" fmla="*/ 27220 h 5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028" h="54363">
                  <a:moveTo>
                    <a:pt x="0" y="27220"/>
                  </a:moveTo>
                  <a:cubicBezTo>
                    <a:pt x="858" y="21783"/>
                    <a:pt x="1717" y="16061"/>
                    <a:pt x="2861" y="10625"/>
                  </a:cubicBezTo>
                  <a:cubicBezTo>
                    <a:pt x="4006" y="5474"/>
                    <a:pt x="5722" y="-534"/>
                    <a:pt x="12017" y="38"/>
                  </a:cubicBezTo>
                  <a:cubicBezTo>
                    <a:pt x="17454" y="324"/>
                    <a:pt x="18884" y="6047"/>
                    <a:pt x="20029" y="10625"/>
                  </a:cubicBezTo>
                  <a:cubicBezTo>
                    <a:pt x="23176" y="22642"/>
                    <a:pt x="23748" y="34945"/>
                    <a:pt x="19170" y="46676"/>
                  </a:cubicBezTo>
                  <a:cubicBezTo>
                    <a:pt x="17740" y="50682"/>
                    <a:pt x="16023" y="55546"/>
                    <a:pt x="10873" y="54974"/>
                  </a:cubicBezTo>
                  <a:cubicBezTo>
                    <a:pt x="6867" y="54687"/>
                    <a:pt x="4864" y="50682"/>
                    <a:pt x="3434" y="46962"/>
                  </a:cubicBezTo>
                  <a:cubicBezTo>
                    <a:pt x="1717" y="40667"/>
                    <a:pt x="0" y="34087"/>
                    <a:pt x="0" y="27220"/>
                  </a:cubicBezTo>
                  <a:close/>
                </a:path>
              </a:pathLst>
            </a:custGeom>
            <a:solidFill>
              <a:srgbClr val="4C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xmlns="" id="{D3F8CB41-4087-4C54-8026-69135948D25A}"/>
                </a:ext>
              </a:extLst>
            </p:cNvPr>
            <p:cNvSpPr/>
            <p:nvPr/>
          </p:nvSpPr>
          <p:spPr>
            <a:xfrm>
              <a:off x="6342671" y="3182550"/>
              <a:ext cx="28979" cy="74517"/>
            </a:xfrm>
            <a:custGeom>
              <a:avLst/>
              <a:gdLst>
                <a:gd name="connsiteX0" fmla="*/ 22506 w 20028"/>
                <a:gd name="connsiteY0" fmla="*/ 30374 h 51502"/>
                <a:gd name="connsiteX1" fmla="*/ 12492 w 20028"/>
                <a:gd name="connsiteY1" fmla="*/ 53263 h 51502"/>
                <a:gd name="connsiteX2" fmla="*/ 189 w 20028"/>
                <a:gd name="connsiteY2" fmla="*/ 26654 h 51502"/>
                <a:gd name="connsiteX3" fmla="*/ 1047 w 20028"/>
                <a:gd name="connsiteY3" fmla="*/ 18356 h 51502"/>
                <a:gd name="connsiteX4" fmla="*/ 12206 w 20028"/>
                <a:gd name="connsiteY4" fmla="*/ 45 h 51502"/>
                <a:gd name="connsiteX5" fmla="*/ 22220 w 20028"/>
                <a:gd name="connsiteY5" fmla="*/ 19787 h 51502"/>
                <a:gd name="connsiteX6" fmla="*/ 22506 w 20028"/>
                <a:gd name="connsiteY6" fmla="*/ 30374 h 5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28" h="51502">
                  <a:moveTo>
                    <a:pt x="22506" y="30374"/>
                  </a:moveTo>
                  <a:cubicBezTo>
                    <a:pt x="21934" y="36954"/>
                    <a:pt x="23365" y="52977"/>
                    <a:pt x="12492" y="53263"/>
                  </a:cubicBezTo>
                  <a:cubicBezTo>
                    <a:pt x="-384" y="53550"/>
                    <a:pt x="2764" y="36668"/>
                    <a:pt x="189" y="26654"/>
                  </a:cubicBezTo>
                  <a:cubicBezTo>
                    <a:pt x="-384" y="24079"/>
                    <a:pt x="475" y="20932"/>
                    <a:pt x="1047" y="18356"/>
                  </a:cubicBezTo>
                  <a:cubicBezTo>
                    <a:pt x="3050" y="10917"/>
                    <a:pt x="2192" y="-814"/>
                    <a:pt x="12206" y="45"/>
                  </a:cubicBezTo>
                  <a:cubicBezTo>
                    <a:pt x="20790" y="617"/>
                    <a:pt x="21362" y="11776"/>
                    <a:pt x="22220" y="19787"/>
                  </a:cubicBezTo>
                  <a:cubicBezTo>
                    <a:pt x="22506" y="21790"/>
                    <a:pt x="22506" y="24365"/>
                    <a:pt x="22506" y="30374"/>
                  </a:cubicBezTo>
                  <a:close/>
                </a:path>
              </a:pathLst>
            </a:custGeom>
            <a:solidFill>
              <a:srgbClr val="4D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xmlns="" id="{AB928D24-5E02-4554-9F22-860DC514792A}"/>
                </a:ext>
              </a:extLst>
            </p:cNvPr>
            <p:cNvSpPr/>
            <p:nvPr/>
          </p:nvSpPr>
          <p:spPr>
            <a:xfrm>
              <a:off x="6055955" y="3534495"/>
              <a:ext cx="28979" cy="74517"/>
            </a:xfrm>
            <a:custGeom>
              <a:avLst/>
              <a:gdLst>
                <a:gd name="connsiteX0" fmla="*/ 69 w 20028"/>
                <a:gd name="connsiteY0" fmla="*/ 23466 h 51502"/>
                <a:gd name="connsiteX1" fmla="*/ 10369 w 20028"/>
                <a:gd name="connsiteY1" fmla="*/ 4 h 51502"/>
                <a:gd name="connsiteX2" fmla="*/ 21814 w 20028"/>
                <a:gd name="connsiteY2" fmla="*/ 25755 h 51502"/>
                <a:gd name="connsiteX3" fmla="*/ 18667 w 20028"/>
                <a:gd name="connsiteY3" fmla="*/ 45211 h 51502"/>
                <a:gd name="connsiteX4" fmla="*/ 10083 w 20028"/>
                <a:gd name="connsiteY4" fmla="*/ 53795 h 51502"/>
                <a:gd name="connsiteX5" fmla="*/ 2358 w 20028"/>
                <a:gd name="connsiteY5" fmla="*/ 44639 h 51502"/>
                <a:gd name="connsiteX6" fmla="*/ 69 w 20028"/>
                <a:gd name="connsiteY6" fmla="*/ 23466 h 5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28" h="51502">
                  <a:moveTo>
                    <a:pt x="69" y="23466"/>
                  </a:moveTo>
                  <a:cubicBezTo>
                    <a:pt x="641" y="16027"/>
                    <a:pt x="-1075" y="290"/>
                    <a:pt x="10369" y="4"/>
                  </a:cubicBezTo>
                  <a:cubicBezTo>
                    <a:pt x="22959" y="-282"/>
                    <a:pt x="20098" y="16027"/>
                    <a:pt x="21814" y="25755"/>
                  </a:cubicBezTo>
                  <a:cubicBezTo>
                    <a:pt x="22959" y="32049"/>
                    <a:pt x="20384" y="38916"/>
                    <a:pt x="18667" y="45211"/>
                  </a:cubicBezTo>
                  <a:cubicBezTo>
                    <a:pt x="17523" y="49217"/>
                    <a:pt x="14947" y="53795"/>
                    <a:pt x="10083" y="53795"/>
                  </a:cubicBezTo>
                  <a:cubicBezTo>
                    <a:pt x="5219" y="53509"/>
                    <a:pt x="3789" y="48645"/>
                    <a:pt x="2358" y="44639"/>
                  </a:cubicBezTo>
                  <a:cubicBezTo>
                    <a:pt x="355" y="38630"/>
                    <a:pt x="-217" y="32622"/>
                    <a:pt x="69" y="23466"/>
                  </a:cubicBezTo>
                  <a:close/>
                </a:path>
              </a:pathLst>
            </a:custGeom>
            <a:solidFill>
              <a:srgbClr val="4C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xmlns="" id="{827A8CE2-DDB9-4F39-B41D-1FD5ED7E1C62}"/>
                </a:ext>
              </a:extLst>
            </p:cNvPr>
            <p:cNvSpPr/>
            <p:nvPr/>
          </p:nvSpPr>
          <p:spPr>
            <a:xfrm>
              <a:off x="5476839" y="3494738"/>
              <a:ext cx="33119" cy="78656"/>
            </a:xfrm>
            <a:custGeom>
              <a:avLst/>
              <a:gdLst>
                <a:gd name="connsiteX0" fmla="*/ 23213 w 22889"/>
                <a:gd name="connsiteY0" fmla="*/ 26625 h 54363"/>
                <a:gd name="connsiteX1" fmla="*/ 21211 w 22889"/>
                <a:gd name="connsiteY1" fmla="*/ 38928 h 54363"/>
                <a:gd name="connsiteX2" fmla="*/ 10624 w 22889"/>
                <a:gd name="connsiteY2" fmla="*/ 54951 h 54363"/>
                <a:gd name="connsiteX3" fmla="*/ 1182 w 22889"/>
                <a:gd name="connsiteY3" fmla="*/ 38928 h 54363"/>
                <a:gd name="connsiteX4" fmla="*/ 4043 w 22889"/>
                <a:gd name="connsiteY4" fmla="*/ 6882 h 54363"/>
                <a:gd name="connsiteX5" fmla="*/ 12055 w 22889"/>
                <a:gd name="connsiteY5" fmla="*/ 16 h 54363"/>
                <a:gd name="connsiteX6" fmla="*/ 18635 w 22889"/>
                <a:gd name="connsiteY6" fmla="*/ 6882 h 54363"/>
                <a:gd name="connsiteX7" fmla="*/ 23213 w 22889"/>
                <a:gd name="connsiteY7" fmla="*/ 26625 h 5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89" h="54363">
                  <a:moveTo>
                    <a:pt x="23213" y="26625"/>
                  </a:moveTo>
                  <a:cubicBezTo>
                    <a:pt x="22355" y="31489"/>
                    <a:pt x="22069" y="35209"/>
                    <a:pt x="21211" y="38928"/>
                  </a:cubicBezTo>
                  <a:cubicBezTo>
                    <a:pt x="19494" y="45509"/>
                    <a:pt x="19494" y="55237"/>
                    <a:pt x="10624" y="54951"/>
                  </a:cubicBezTo>
                  <a:cubicBezTo>
                    <a:pt x="3185" y="54665"/>
                    <a:pt x="2326" y="45509"/>
                    <a:pt x="1182" y="38928"/>
                  </a:cubicBezTo>
                  <a:cubicBezTo>
                    <a:pt x="-821" y="28056"/>
                    <a:pt x="-535" y="17183"/>
                    <a:pt x="4043" y="6882"/>
                  </a:cubicBezTo>
                  <a:cubicBezTo>
                    <a:pt x="5474" y="3449"/>
                    <a:pt x="7477" y="-271"/>
                    <a:pt x="12055" y="16"/>
                  </a:cubicBezTo>
                  <a:cubicBezTo>
                    <a:pt x="15774" y="302"/>
                    <a:pt x="17777" y="3735"/>
                    <a:pt x="18635" y="6882"/>
                  </a:cubicBezTo>
                  <a:cubicBezTo>
                    <a:pt x="20352" y="13749"/>
                    <a:pt x="21783" y="20616"/>
                    <a:pt x="23213" y="26625"/>
                  </a:cubicBezTo>
                  <a:close/>
                </a:path>
              </a:pathLst>
            </a:custGeom>
            <a:solidFill>
              <a:srgbClr val="4F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xmlns="" id="{C8A688E5-6277-4495-956B-1CCDF1EC765D}"/>
                </a:ext>
              </a:extLst>
            </p:cNvPr>
            <p:cNvSpPr/>
            <p:nvPr/>
          </p:nvSpPr>
          <p:spPr>
            <a:xfrm>
              <a:off x="5711762" y="3403618"/>
              <a:ext cx="28979" cy="74517"/>
            </a:xfrm>
            <a:custGeom>
              <a:avLst/>
              <a:gdLst>
                <a:gd name="connsiteX0" fmla="*/ 22506 w 20028"/>
                <a:gd name="connsiteY0" fmla="*/ 30374 h 51502"/>
                <a:gd name="connsiteX1" fmla="*/ 12492 w 20028"/>
                <a:gd name="connsiteY1" fmla="*/ 53263 h 51502"/>
                <a:gd name="connsiteX2" fmla="*/ 189 w 20028"/>
                <a:gd name="connsiteY2" fmla="*/ 26654 h 51502"/>
                <a:gd name="connsiteX3" fmla="*/ 1047 w 20028"/>
                <a:gd name="connsiteY3" fmla="*/ 18356 h 51502"/>
                <a:gd name="connsiteX4" fmla="*/ 12206 w 20028"/>
                <a:gd name="connsiteY4" fmla="*/ 45 h 51502"/>
                <a:gd name="connsiteX5" fmla="*/ 22220 w 20028"/>
                <a:gd name="connsiteY5" fmla="*/ 19787 h 51502"/>
                <a:gd name="connsiteX6" fmla="*/ 22506 w 20028"/>
                <a:gd name="connsiteY6" fmla="*/ 30374 h 5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28" h="51502">
                  <a:moveTo>
                    <a:pt x="22506" y="30374"/>
                  </a:moveTo>
                  <a:cubicBezTo>
                    <a:pt x="21934" y="36954"/>
                    <a:pt x="23365" y="52977"/>
                    <a:pt x="12492" y="53263"/>
                  </a:cubicBezTo>
                  <a:cubicBezTo>
                    <a:pt x="-384" y="53550"/>
                    <a:pt x="2764" y="36668"/>
                    <a:pt x="189" y="26654"/>
                  </a:cubicBezTo>
                  <a:cubicBezTo>
                    <a:pt x="-384" y="24079"/>
                    <a:pt x="475" y="20932"/>
                    <a:pt x="1047" y="18356"/>
                  </a:cubicBezTo>
                  <a:cubicBezTo>
                    <a:pt x="3050" y="10917"/>
                    <a:pt x="2192" y="-814"/>
                    <a:pt x="12206" y="45"/>
                  </a:cubicBezTo>
                  <a:cubicBezTo>
                    <a:pt x="20790" y="617"/>
                    <a:pt x="21362" y="11776"/>
                    <a:pt x="22220" y="19787"/>
                  </a:cubicBezTo>
                  <a:cubicBezTo>
                    <a:pt x="22792" y="22076"/>
                    <a:pt x="22506" y="24365"/>
                    <a:pt x="22506" y="30374"/>
                  </a:cubicBezTo>
                  <a:close/>
                </a:path>
              </a:pathLst>
            </a:custGeom>
            <a:solidFill>
              <a:srgbClr val="4D4C4E"/>
            </a:solidFill>
            <a:ln w="2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xmlns="" id="{5CDEA1AB-9EC7-4C01-83C9-A36291329A07}"/>
                </a:ext>
              </a:extLst>
            </p:cNvPr>
            <p:cNvGrpSpPr/>
            <p:nvPr/>
          </p:nvGrpSpPr>
          <p:grpSpPr>
            <a:xfrm>
              <a:off x="6463812" y="2951412"/>
              <a:ext cx="898103" cy="1007791"/>
              <a:chOff x="6463812" y="2951406"/>
              <a:chExt cx="898103" cy="1007790"/>
            </a:xfrm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xmlns="" id="{2F0FB1EC-D99A-4145-8A8A-A5AC8472D327}"/>
                  </a:ext>
                </a:extLst>
              </p:cNvPr>
              <p:cNvSpPr/>
              <p:nvPr/>
            </p:nvSpPr>
            <p:spPr>
              <a:xfrm>
                <a:off x="6773796" y="3381422"/>
                <a:ext cx="297113" cy="283400"/>
              </a:xfrm>
              <a:custGeom>
                <a:avLst/>
                <a:gdLst>
                  <a:gd name="connsiteX0" fmla="*/ 569039 w 619125"/>
                  <a:gd name="connsiteY0" fmla="*/ 109306 h 590550"/>
                  <a:gd name="connsiteX1" fmla="*/ 381397 w 619125"/>
                  <a:gd name="connsiteY1" fmla="*/ 74063 h 590550"/>
                  <a:gd name="connsiteX2" fmla="*/ 340439 w 619125"/>
                  <a:gd name="connsiteY2" fmla="*/ 61681 h 590550"/>
                  <a:gd name="connsiteX3" fmla="*/ 167084 w 619125"/>
                  <a:gd name="connsiteY3" fmla="*/ 12151 h 590550"/>
                  <a:gd name="connsiteX4" fmla="*/ 397 w 619125"/>
                  <a:gd name="connsiteY4" fmla="*/ 265516 h 590550"/>
                  <a:gd name="connsiteX5" fmla="*/ 294719 w 619125"/>
                  <a:gd name="connsiteY5" fmla="*/ 597938 h 590550"/>
                  <a:gd name="connsiteX6" fmla="*/ 620474 w 619125"/>
                  <a:gd name="connsiteY6" fmla="*/ 295996 h 590550"/>
                  <a:gd name="connsiteX7" fmla="*/ 569039 w 619125"/>
                  <a:gd name="connsiteY7" fmla="*/ 109306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9125" h="590550">
                    <a:moveTo>
                      <a:pt x="569039" y="109306"/>
                    </a:moveTo>
                    <a:cubicBezTo>
                      <a:pt x="478552" y="43583"/>
                      <a:pt x="451882" y="86446"/>
                      <a:pt x="381397" y="74063"/>
                    </a:cubicBezTo>
                    <a:lnTo>
                      <a:pt x="340439" y="61681"/>
                    </a:lnTo>
                    <a:cubicBezTo>
                      <a:pt x="274717" y="32153"/>
                      <a:pt x="285194" y="-24997"/>
                      <a:pt x="167084" y="12151"/>
                    </a:cubicBezTo>
                    <a:cubicBezTo>
                      <a:pt x="58499" y="59776"/>
                      <a:pt x="6112" y="155978"/>
                      <a:pt x="397" y="265516"/>
                    </a:cubicBezTo>
                    <a:cubicBezTo>
                      <a:pt x="-8176" y="440776"/>
                      <a:pt x="123269" y="589366"/>
                      <a:pt x="294719" y="597938"/>
                    </a:cubicBezTo>
                    <a:cubicBezTo>
                      <a:pt x="466169" y="606511"/>
                      <a:pt x="600472" y="481733"/>
                      <a:pt x="620474" y="295996"/>
                    </a:cubicBezTo>
                    <a:cubicBezTo>
                      <a:pt x="630952" y="195031"/>
                      <a:pt x="611902" y="147406"/>
                      <a:pt x="569039" y="109306"/>
                    </a:cubicBezTo>
                    <a:close/>
                  </a:path>
                </a:pathLst>
              </a:custGeom>
              <a:solidFill>
                <a:srgbClr val="EB6061"/>
              </a:solidFill>
              <a:ln w="2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xmlns="" id="{8E04FB20-731B-4881-BA35-7F1363C81254}"/>
                  </a:ext>
                </a:extLst>
              </p:cNvPr>
              <p:cNvSpPr/>
              <p:nvPr/>
            </p:nvSpPr>
            <p:spPr>
              <a:xfrm>
                <a:off x="6897617" y="3423659"/>
                <a:ext cx="173697" cy="246832"/>
              </a:xfrm>
              <a:custGeom>
                <a:avLst/>
                <a:gdLst>
                  <a:gd name="connsiteX0" fmla="*/ 343852 w 361950"/>
                  <a:gd name="connsiteY0" fmla="*/ 318135 h 514350"/>
                  <a:gd name="connsiteX1" fmla="*/ 103822 w 361950"/>
                  <a:gd name="connsiteY1" fmla="*/ 512445 h 514350"/>
                  <a:gd name="connsiteX2" fmla="*/ 0 w 361950"/>
                  <a:gd name="connsiteY2" fmla="*/ 509588 h 514350"/>
                  <a:gd name="connsiteX3" fmla="*/ 225742 w 361950"/>
                  <a:gd name="connsiteY3" fmla="*/ 265748 h 514350"/>
                  <a:gd name="connsiteX4" fmla="*/ 271463 w 361950"/>
                  <a:gd name="connsiteY4" fmla="*/ 99060 h 514350"/>
                  <a:gd name="connsiteX5" fmla="*/ 271463 w 361950"/>
                  <a:gd name="connsiteY5" fmla="*/ 0 h 514350"/>
                  <a:gd name="connsiteX6" fmla="*/ 316230 w 361950"/>
                  <a:gd name="connsiteY6" fmla="*/ 28575 h 514350"/>
                  <a:gd name="connsiteX7" fmla="*/ 343852 w 361950"/>
                  <a:gd name="connsiteY7" fmla="*/ 318135 h 5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950" h="514350">
                    <a:moveTo>
                      <a:pt x="343852" y="318135"/>
                    </a:moveTo>
                    <a:cubicBezTo>
                      <a:pt x="298132" y="424815"/>
                      <a:pt x="220027" y="492443"/>
                      <a:pt x="103822" y="512445"/>
                    </a:cubicBezTo>
                    <a:cubicBezTo>
                      <a:pt x="69532" y="518160"/>
                      <a:pt x="34290" y="516255"/>
                      <a:pt x="0" y="509588"/>
                    </a:cubicBezTo>
                    <a:cubicBezTo>
                      <a:pt x="114300" y="462915"/>
                      <a:pt x="181927" y="381000"/>
                      <a:pt x="225742" y="265748"/>
                    </a:cubicBezTo>
                    <a:cubicBezTo>
                      <a:pt x="246697" y="209550"/>
                      <a:pt x="261938" y="161925"/>
                      <a:pt x="271463" y="99060"/>
                    </a:cubicBezTo>
                    <a:cubicBezTo>
                      <a:pt x="274320" y="78105"/>
                      <a:pt x="275272" y="60008"/>
                      <a:pt x="271463" y="0"/>
                    </a:cubicBezTo>
                    <a:cubicBezTo>
                      <a:pt x="281940" y="6668"/>
                      <a:pt x="305753" y="21908"/>
                      <a:pt x="316230" y="28575"/>
                    </a:cubicBezTo>
                    <a:cubicBezTo>
                      <a:pt x="360045" y="65723"/>
                      <a:pt x="389572" y="153352"/>
                      <a:pt x="343852" y="318135"/>
                    </a:cubicBezTo>
                    <a:close/>
                  </a:path>
                </a:pathLst>
              </a:custGeom>
              <a:solidFill>
                <a:srgbClr val="D35D5F"/>
              </a:solidFill>
              <a:ln w="2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xmlns="" id="{6F90FBA0-075A-4AAE-BF1F-FA4EB1E749F7}"/>
                  </a:ext>
                </a:extLst>
              </p:cNvPr>
              <p:cNvSpPr/>
              <p:nvPr/>
            </p:nvSpPr>
            <p:spPr>
              <a:xfrm>
                <a:off x="6463812" y="3566429"/>
                <a:ext cx="402245" cy="383961"/>
              </a:xfrm>
              <a:custGeom>
                <a:avLst/>
                <a:gdLst>
                  <a:gd name="connsiteX0" fmla="*/ 743709 w 838200"/>
                  <a:gd name="connsiteY0" fmla="*/ 89099 h 800100"/>
                  <a:gd name="connsiteX1" fmla="*/ 482724 w 838200"/>
                  <a:gd name="connsiteY1" fmla="*/ 74811 h 800100"/>
                  <a:gd name="connsiteX2" fmla="*/ 425574 w 838200"/>
                  <a:gd name="connsiteY2" fmla="*/ 65286 h 800100"/>
                  <a:gd name="connsiteX3" fmla="*/ 181734 w 838200"/>
                  <a:gd name="connsiteY3" fmla="*/ 29091 h 800100"/>
                  <a:gd name="connsiteX4" fmla="*/ 1711 w 838200"/>
                  <a:gd name="connsiteY4" fmla="*/ 402471 h 800100"/>
                  <a:gd name="connsiteX5" fmla="*/ 459864 w 838200"/>
                  <a:gd name="connsiteY5" fmla="*/ 800616 h 800100"/>
                  <a:gd name="connsiteX6" fmla="*/ 846579 w 838200"/>
                  <a:gd name="connsiteY6" fmla="*/ 332939 h 800100"/>
                  <a:gd name="connsiteX7" fmla="*/ 743709 w 838200"/>
                  <a:gd name="connsiteY7" fmla="*/ 89099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8200" h="800100">
                    <a:moveTo>
                      <a:pt x="743709" y="89099"/>
                    </a:moveTo>
                    <a:cubicBezTo>
                      <a:pt x="609406" y="16709"/>
                      <a:pt x="581784" y="78621"/>
                      <a:pt x="482724" y="74811"/>
                    </a:cubicBezTo>
                    <a:lnTo>
                      <a:pt x="425574" y="65286"/>
                    </a:lnTo>
                    <a:cubicBezTo>
                      <a:pt x="332229" y="36711"/>
                      <a:pt x="336039" y="-42346"/>
                      <a:pt x="181734" y="29091"/>
                    </a:cubicBezTo>
                    <a:cubicBezTo>
                      <a:pt x="43621" y="112911"/>
                      <a:pt x="-10671" y="252929"/>
                      <a:pt x="1711" y="402471"/>
                    </a:cubicBezTo>
                    <a:cubicBezTo>
                      <a:pt x="21714" y="641549"/>
                      <a:pt x="226501" y="819666"/>
                      <a:pt x="459864" y="800616"/>
                    </a:cubicBezTo>
                    <a:cubicBezTo>
                      <a:pt x="693226" y="781566"/>
                      <a:pt x="853246" y="589161"/>
                      <a:pt x="846579" y="332939"/>
                    </a:cubicBezTo>
                    <a:cubicBezTo>
                      <a:pt x="842769" y="193874"/>
                      <a:pt x="808479" y="132914"/>
                      <a:pt x="743709" y="89099"/>
                    </a:cubicBezTo>
                    <a:close/>
                  </a:path>
                </a:pathLst>
              </a:custGeom>
              <a:solidFill>
                <a:srgbClr val="EB6061"/>
              </a:solidFill>
              <a:ln w="2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xmlns="" id="{E6E83830-4D9B-4045-B2E8-510C5C5662FD}"/>
                  </a:ext>
                </a:extLst>
              </p:cNvPr>
              <p:cNvSpPr/>
              <p:nvPr/>
            </p:nvSpPr>
            <p:spPr>
              <a:xfrm>
                <a:off x="6659814" y="3596388"/>
                <a:ext cx="210265" cy="351964"/>
              </a:xfrm>
              <a:custGeom>
                <a:avLst/>
                <a:gdLst>
                  <a:gd name="connsiteX0" fmla="*/ 431482 w 438150"/>
                  <a:gd name="connsiteY0" fmla="*/ 417195 h 733425"/>
                  <a:gd name="connsiteX1" fmla="*/ 140970 w 438150"/>
                  <a:gd name="connsiteY1" fmla="*/ 722947 h 733425"/>
                  <a:gd name="connsiteX2" fmla="*/ 0 w 438150"/>
                  <a:gd name="connsiteY2" fmla="*/ 737235 h 733425"/>
                  <a:gd name="connsiteX3" fmla="*/ 261938 w 438150"/>
                  <a:gd name="connsiteY3" fmla="*/ 367665 h 733425"/>
                  <a:gd name="connsiteX4" fmla="*/ 293370 w 438150"/>
                  <a:gd name="connsiteY4" fmla="*/ 134302 h 733425"/>
                  <a:gd name="connsiteX5" fmla="*/ 275273 w 438150"/>
                  <a:gd name="connsiteY5" fmla="*/ 0 h 733425"/>
                  <a:gd name="connsiteX6" fmla="*/ 340995 w 438150"/>
                  <a:gd name="connsiteY6" fmla="*/ 30480 h 733425"/>
                  <a:gd name="connsiteX7" fmla="*/ 431482 w 438150"/>
                  <a:gd name="connsiteY7" fmla="*/ 417195 h 73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8150" h="733425">
                    <a:moveTo>
                      <a:pt x="431482" y="417195"/>
                    </a:moveTo>
                    <a:cubicBezTo>
                      <a:pt x="388620" y="569595"/>
                      <a:pt x="294323" y="675322"/>
                      <a:pt x="140970" y="722947"/>
                    </a:cubicBezTo>
                    <a:cubicBezTo>
                      <a:pt x="95250" y="737235"/>
                      <a:pt x="47625" y="740093"/>
                      <a:pt x="0" y="737235"/>
                    </a:cubicBezTo>
                    <a:cubicBezTo>
                      <a:pt x="145733" y="653415"/>
                      <a:pt x="222885" y="531495"/>
                      <a:pt x="261938" y="367665"/>
                    </a:cubicBezTo>
                    <a:cubicBezTo>
                      <a:pt x="280988" y="287655"/>
                      <a:pt x="292417" y="220980"/>
                      <a:pt x="293370" y="134302"/>
                    </a:cubicBezTo>
                    <a:cubicBezTo>
                      <a:pt x="294323" y="105727"/>
                      <a:pt x="292417" y="80010"/>
                      <a:pt x="275273" y="0"/>
                    </a:cubicBezTo>
                    <a:cubicBezTo>
                      <a:pt x="291465" y="6667"/>
                      <a:pt x="324803" y="23813"/>
                      <a:pt x="340995" y="30480"/>
                    </a:cubicBezTo>
                    <a:cubicBezTo>
                      <a:pt x="408623" y="71438"/>
                      <a:pt x="463867" y="185738"/>
                      <a:pt x="431482" y="417195"/>
                    </a:cubicBezTo>
                    <a:close/>
                  </a:path>
                </a:pathLst>
              </a:custGeom>
              <a:solidFill>
                <a:srgbClr val="D35D5F"/>
              </a:solidFill>
              <a:ln w="2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xmlns="" id="{8813AAC5-C3C8-462B-94B4-1792B251C4C9}"/>
                  </a:ext>
                </a:extLst>
              </p:cNvPr>
              <p:cNvSpPr/>
              <p:nvPr/>
            </p:nvSpPr>
            <p:spPr>
              <a:xfrm>
                <a:off x="6955369" y="3584377"/>
                <a:ext cx="402245" cy="374819"/>
              </a:xfrm>
              <a:custGeom>
                <a:avLst/>
                <a:gdLst>
                  <a:gd name="connsiteX0" fmla="*/ 677615 w 838200"/>
                  <a:gd name="connsiteY0" fmla="*/ 13598 h 781050"/>
                  <a:gd name="connsiteX1" fmla="*/ 420440 w 838200"/>
                  <a:gd name="connsiteY1" fmla="*/ 56461 h 781050"/>
                  <a:gd name="connsiteX2" fmla="*/ 362338 w 838200"/>
                  <a:gd name="connsiteY2" fmla="*/ 60271 h 781050"/>
                  <a:gd name="connsiteX3" fmla="*/ 116593 w 838200"/>
                  <a:gd name="connsiteY3" fmla="*/ 78368 h 781050"/>
                  <a:gd name="connsiteX4" fmla="*/ 21343 w 838200"/>
                  <a:gd name="connsiteY4" fmla="*/ 481276 h 781050"/>
                  <a:gd name="connsiteX5" fmla="*/ 554743 w 838200"/>
                  <a:gd name="connsiteY5" fmla="*/ 770836 h 781050"/>
                  <a:gd name="connsiteX6" fmla="*/ 830968 w 838200"/>
                  <a:gd name="connsiteY6" fmla="*/ 230768 h 781050"/>
                  <a:gd name="connsiteX7" fmla="*/ 677615 w 838200"/>
                  <a:gd name="connsiteY7" fmla="*/ 13598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8200" h="781050">
                    <a:moveTo>
                      <a:pt x="677615" y="13598"/>
                    </a:moveTo>
                    <a:cubicBezTo>
                      <a:pt x="530931" y="-28312"/>
                      <a:pt x="517595" y="38363"/>
                      <a:pt x="420440" y="56461"/>
                    </a:cubicBezTo>
                    <a:lnTo>
                      <a:pt x="362338" y="60271"/>
                    </a:lnTo>
                    <a:cubicBezTo>
                      <a:pt x="264231" y="52651"/>
                      <a:pt x="251848" y="-25454"/>
                      <a:pt x="116593" y="78368"/>
                    </a:cubicBezTo>
                    <a:cubicBezTo>
                      <a:pt x="-565" y="189811"/>
                      <a:pt x="-23425" y="338401"/>
                      <a:pt x="21343" y="481276"/>
                    </a:cubicBezTo>
                    <a:cubicBezTo>
                      <a:pt x="91828" y="709876"/>
                      <a:pt x="330906" y="839416"/>
                      <a:pt x="554743" y="770836"/>
                    </a:cubicBezTo>
                    <a:cubicBezTo>
                      <a:pt x="778581" y="702256"/>
                      <a:pt x="892881" y="479371"/>
                      <a:pt x="830968" y="230768"/>
                    </a:cubicBezTo>
                    <a:cubicBezTo>
                      <a:pt x="796678" y="94561"/>
                      <a:pt x="750006" y="42173"/>
                      <a:pt x="677615" y="13598"/>
                    </a:cubicBezTo>
                    <a:close/>
                  </a:path>
                </a:pathLst>
              </a:custGeom>
              <a:solidFill>
                <a:srgbClr val="EB6061"/>
              </a:solidFill>
              <a:ln w="2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xmlns="" id="{E8BCD1BA-1B80-4A4B-B7D2-59B3BF3ACF24}"/>
                  </a:ext>
                </a:extLst>
              </p:cNvPr>
              <p:cNvSpPr/>
              <p:nvPr/>
            </p:nvSpPr>
            <p:spPr>
              <a:xfrm>
                <a:off x="7197360" y="3584960"/>
                <a:ext cx="164555" cy="370248"/>
              </a:xfrm>
              <a:custGeom>
                <a:avLst/>
                <a:gdLst>
                  <a:gd name="connsiteX0" fmla="*/ 351472 w 342900"/>
                  <a:gd name="connsiteY0" fmla="*/ 373380 h 771525"/>
                  <a:gd name="connsiteX1" fmla="*/ 134303 w 342900"/>
                  <a:gd name="connsiteY1" fmla="*/ 735330 h 771525"/>
                  <a:gd name="connsiteX2" fmla="*/ 0 w 342900"/>
                  <a:gd name="connsiteY2" fmla="*/ 780097 h 771525"/>
                  <a:gd name="connsiteX3" fmla="*/ 175260 w 342900"/>
                  <a:gd name="connsiteY3" fmla="*/ 361950 h 771525"/>
                  <a:gd name="connsiteX4" fmla="*/ 155258 w 342900"/>
                  <a:gd name="connsiteY4" fmla="*/ 126682 h 771525"/>
                  <a:gd name="connsiteX5" fmla="*/ 108585 w 342900"/>
                  <a:gd name="connsiteY5" fmla="*/ 0 h 771525"/>
                  <a:gd name="connsiteX6" fmla="*/ 179070 w 342900"/>
                  <a:gd name="connsiteY6" fmla="*/ 15240 h 771525"/>
                  <a:gd name="connsiteX7" fmla="*/ 351472 w 342900"/>
                  <a:gd name="connsiteY7" fmla="*/ 373380 h 77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2900" h="771525">
                    <a:moveTo>
                      <a:pt x="351472" y="373380"/>
                    </a:moveTo>
                    <a:cubicBezTo>
                      <a:pt x="341947" y="531495"/>
                      <a:pt x="274320" y="655320"/>
                      <a:pt x="134303" y="735330"/>
                    </a:cubicBezTo>
                    <a:cubicBezTo>
                      <a:pt x="92392" y="759143"/>
                      <a:pt x="46672" y="772477"/>
                      <a:pt x="0" y="780097"/>
                    </a:cubicBezTo>
                    <a:cubicBezTo>
                      <a:pt x="124778" y="666750"/>
                      <a:pt x="173355" y="530543"/>
                      <a:pt x="175260" y="361950"/>
                    </a:cubicBezTo>
                    <a:cubicBezTo>
                      <a:pt x="176213" y="280035"/>
                      <a:pt x="172403" y="211455"/>
                      <a:pt x="155258" y="126682"/>
                    </a:cubicBezTo>
                    <a:cubicBezTo>
                      <a:pt x="149542" y="99060"/>
                      <a:pt x="141922" y="74295"/>
                      <a:pt x="108585" y="0"/>
                    </a:cubicBezTo>
                    <a:cubicBezTo>
                      <a:pt x="125730" y="3810"/>
                      <a:pt x="162878" y="12382"/>
                      <a:pt x="179070" y="15240"/>
                    </a:cubicBezTo>
                    <a:cubicBezTo>
                      <a:pt x="254317" y="40957"/>
                      <a:pt x="332422" y="140017"/>
                      <a:pt x="351472" y="373380"/>
                    </a:cubicBezTo>
                    <a:close/>
                  </a:path>
                </a:pathLst>
              </a:custGeom>
              <a:solidFill>
                <a:srgbClr val="D35D5F"/>
              </a:solidFill>
              <a:ln w="2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xmlns="" id="{DEA163EF-292A-4FE2-9C6E-F56E2832AEC0}"/>
                  </a:ext>
                </a:extLst>
              </p:cNvPr>
              <p:cNvSpPr/>
              <p:nvPr/>
            </p:nvSpPr>
            <p:spPr>
              <a:xfrm>
                <a:off x="6680318" y="2951406"/>
                <a:ext cx="479952" cy="690216"/>
              </a:xfrm>
              <a:custGeom>
                <a:avLst/>
                <a:gdLst>
                  <a:gd name="connsiteX0" fmla="*/ 954541 w 1000125"/>
                  <a:gd name="connsiteY0" fmla="*/ 1300200 h 1438275"/>
                  <a:gd name="connsiteX1" fmla="*/ 764994 w 1000125"/>
                  <a:gd name="connsiteY1" fmla="*/ 640118 h 1438275"/>
                  <a:gd name="connsiteX2" fmla="*/ 686889 w 1000125"/>
                  <a:gd name="connsiteY2" fmla="*/ 551535 h 1438275"/>
                  <a:gd name="connsiteX3" fmla="*/ 558301 w 1000125"/>
                  <a:gd name="connsiteY3" fmla="*/ 434378 h 1438275"/>
                  <a:gd name="connsiteX4" fmla="*/ 477339 w 1000125"/>
                  <a:gd name="connsiteY4" fmla="*/ 410565 h 1438275"/>
                  <a:gd name="connsiteX5" fmla="*/ 533536 w 1000125"/>
                  <a:gd name="connsiteY5" fmla="*/ 521055 h 1438275"/>
                  <a:gd name="connsiteX6" fmla="*/ 596401 w 1000125"/>
                  <a:gd name="connsiteY6" fmla="*/ 820140 h 1438275"/>
                  <a:gd name="connsiteX7" fmla="*/ 596401 w 1000125"/>
                  <a:gd name="connsiteY7" fmla="*/ 935393 h 1438275"/>
                  <a:gd name="connsiteX8" fmla="*/ 567826 w 1000125"/>
                  <a:gd name="connsiteY8" fmla="*/ 968730 h 1438275"/>
                  <a:gd name="connsiteX9" fmla="*/ 545919 w 1000125"/>
                  <a:gd name="connsiteY9" fmla="*/ 931583 h 1438275"/>
                  <a:gd name="connsiteX10" fmla="*/ 547824 w 1000125"/>
                  <a:gd name="connsiteY10" fmla="*/ 880148 h 1438275"/>
                  <a:gd name="connsiteX11" fmla="*/ 488769 w 1000125"/>
                  <a:gd name="connsiteY11" fmla="*/ 556298 h 1438275"/>
                  <a:gd name="connsiteX12" fmla="*/ 437334 w 1000125"/>
                  <a:gd name="connsiteY12" fmla="*/ 452475 h 1438275"/>
                  <a:gd name="connsiteX13" fmla="*/ 345894 w 1000125"/>
                  <a:gd name="connsiteY13" fmla="*/ 512483 h 1438275"/>
                  <a:gd name="connsiteX14" fmla="*/ 136344 w 1000125"/>
                  <a:gd name="connsiteY14" fmla="*/ 816330 h 1438275"/>
                  <a:gd name="connsiteX15" fmla="*/ 76336 w 1000125"/>
                  <a:gd name="connsiteY15" fmla="*/ 1021118 h 1438275"/>
                  <a:gd name="connsiteX16" fmla="*/ 58239 w 1000125"/>
                  <a:gd name="connsiteY16" fmla="*/ 1309725 h 1438275"/>
                  <a:gd name="connsiteX17" fmla="*/ 29664 w 1000125"/>
                  <a:gd name="connsiteY17" fmla="*/ 1443075 h 1438275"/>
                  <a:gd name="connsiteX18" fmla="*/ 1089 w 1000125"/>
                  <a:gd name="connsiteY18" fmla="*/ 1345920 h 1438275"/>
                  <a:gd name="connsiteX19" fmla="*/ 9661 w 1000125"/>
                  <a:gd name="connsiteY19" fmla="*/ 1103985 h 1438275"/>
                  <a:gd name="connsiteX20" fmla="*/ 43951 w 1000125"/>
                  <a:gd name="connsiteY20" fmla="*/ 905865 h 1438275"/>
                  <a:gd name="connsiteX21" fmla="*/ 303031 w 1000125"/>
                  <a:gd name="connsiteY21" fmla="*/ 471525 h 1438275"/>
                  <a:gd name="connsiteX22" fmla="*/ 419236 w 1000125"/>
                  <a:gd name="connsiteY22" fmla="*/ 368655 h 1438275"/>
                  <a:gd name="connsiteX23" fmla="*/ 458289 w 1000125"/>
                  <a:gd name="connsiteY23" fmla="*/ 334365 h 1438275"/>
                  <a:gd name="connsiteX24" fmla="*/ 475434 w 1000125"/>
                  <a:gd name="connsiteY24" fmla="*/ 36233 h 1438275"/>
                  <a:gd name="connsiteX25" fmla="*/ 510676 w 1000125"/>
                  <a:gd name="connsiteY25" fmla="*/ 38 h 1438275"/>
                  <a:gd name="connsiteX26" fmla="*/ 544014 w 1000125"/>
                  <a:gd name="connsiteY26" fmla="*/ 42900 h 1438275"/>
                  <a:gd name="connsiteX27" fmla="*/ 530679 w 1000125"/>
                  <a:gd name="connsiteY27" fmla="*/ 286740 h 1438275"/>
                  <a:gd name="connsiteX28" fmla="*/ 589734 w 1000125"/>
                  <a:gd name="connsiteY28" fmla="*/ 383895 h 1438275"/>
                  <a:gd name="connsiteX29" fmla="*/ 750706 w 1000125"/>
                  <a:gd name="connsiteY29" fmla="*/ 536295 h 1438275"/>
                  <a:gd name="connsiteX30" fmla="*/ 789759 w 1000125"/>
                  <a:gd name="connsiteY30" fmla="*/ 584873 h 1438275"/>
                  <a:gd name="connsiteX31" fmla="*/ 891676 w 1000125"/>
                  <a:gd name="connsiteY31" fmla="*/ 777278 h 1438275"/>
                  <a:gd name="connsiteX32" fmla="*/ 993594 w 1000125"/>
                  <a:gd name="connsiteY32" fmla="*/ 1185900 h 1438275"/>
                  <a:gd name="connsiteX33" fmla="*/ 1001214 w 1000125"/>
                  <a:gd name="connsiteY33" fmla="*/ 1403070 h 1438275"/>
                  <a:gd name="connsiteX34" fmla="*/ 972639 w 1000125"/>
                  <a:gd name="connsiteY34" fmla="*/ 1440218 h 1438275"/>
                  <a:gd name="connsiteX35" fmla="*/ 956446 w 1000125"/>
                  <a:gd name="connsiteY35" fmla="*/ 1394498 h 1438275"/>
                  <a:gd name="connsiteX36" fmla="*/ 954541 w 1000125"/>
                  <a:gd name="connsiteY36" fmla="*/ 1300200 h 143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00125" h="1438275">
                    <a:moveTo>
                      <a:pt x="954541" y="1300200"/>
                    </a:moveTo>
                    <a:cubicBezTo>
                      <a:pt x="952636" y="1052550"/>
                      <a:pt x="903106" y="853478"/>
                      <a:pt x="764994" y="640118"/>
                    </a:cubicBezTo>
                    <a:cubicBezTo>
                      <a:pt x="733561" y="604875"/>
                      <a:pt x="709749" y="572490"/>
                      <a:pt x="686889" y="551535"/>
                    </a:cubicBezTo>
                    <a:cubicBezTo>
                      <a:pt x="644026" y="512483"/>
                      <a:pt x="606879" y="466763"/>
                      <a:pt x="558301" y="434378"/>
                    </a:cubicBezTo>
                    <a:cubicBezTo>
                      <a:pt x="526869" y="408660"/>
                      <a:pt x="506866" y="390563"/>
                      <a:pt x="477339" y="410565"/>
                    </a:cubicBezTo>
                    <a:cubicBezTo>
                      <a:pt x="501151" y="444855"/>
                      <a:pt x="513534" y="484860"/>
                      <a:pt x="533536" y="521055"/>
                    </a:cubicBezTo>
                    <a:cubicBezTo>
                      <a:pt x="573541" y="616305"/>
                      <a:pt x="590686" y="714413"/>
                      <a:pt x="596401" y="820140"/>
                    </a:cubicBezTo>
                    <a:cubicBezTo>
                      <a:pt x="598306" y="871575"/>
                      <a:pt x="604021" y="897293"/>
                      <a:pt x="596401" y="935393"/>
                    </a:cubicBezTo>
                    <a:cubicBezTo>
                      <a:pt x="593544" y="952538"/>
                      <a:pt x="592591" y="973493"/>
                      <a:pt x="567826" y="968730"/>
                    </a:cubicBezTo>
                    <a:cubicBezTo>
                      <a:pt x="549729" y="965873"/>
                      <a:pt x="545919" y="947775"/>
                      <a:pt x="545919" y="931583"/>
                    </a:cubicBezTo>
                    <a:cubicBezTo>
                      <a:pt x="545919" y="914438"/>
                      <a:pt x="545919" y="897293"/>
                      <a:pt x="547824" y="880148"/>
                    </a:cubicBezTo>
                    <a:cubicBezTo>
                      <a:pt x="542109" y="769658"/>
                      <a:pt x="527821" y="661073"/>
                      <a:pt x="488769" y="556298"/>
                    </a:cubicBezTo>
                    <a:cubicBezTo>
                      <a:pt x="474481" y="520103"/>
                      <a:pt x="456384" y="485813"/>
                      <a:pt x="437334" y="452475"/>
                    </a:cubicBezTo>
                    <a:cubicBezTo>
                      <a:pt x="421141" y="431520"/>
                      <a:pt x="359229" y="500100"/>
                      <a:pt x="345894" y="512483"/>
                    </a:cubicBezTo>
                    <a:cubicBezTo>
                      <a:pt x="263026" y="600113"/>
                      <a:pt x="189684" y="705840"/>
                      <a:pt x="136344" y="816330"/>
                    </a:cubicBezTo>
                    <a:cubicBezTo>
                      <a:pt x="107769" y="883005"/>
                      <a:pt x="89671" y="949680"/>
                      <a:pt x="76336" y="1021118"/>
                    </a:cubicBezTo>
                    <a:cubicBezTo>
                      <a:pt x="61096" y="1095413"/>
                      <a:pt x="62049" y="1269720"/>
                      <a:pt x="58239" y="1309725"/>
                    </a:cubicBezTo>
                    <a:cubicBezTo>
                      <a:pt x="51571" y="1352588"/>
                      <a:pt x="66811" y="1437360"/>
                      <a:pt x="29664" y="1443075"/>
                    </a:cubicBezTo>
                    <a:cubicBezTo>
                      <a:pt x="-6531" y="1444028"/>
                      <a:pt x="136" y="1383068"/>
                      <a:pt x="1089" y="1345920"/>
                    </a:cubicBezTo>
                    <a:cubicBezTo>
                      <a:pt x="2041" y="1313535"/>
                      <a:pt x="-2721" y="1153515"/>
                      <a:pt x="9661" y="1103985"/>
                    </a:cubicBezTo>
                    <a:cubicBezTo>
                      <a:pt x="15376" y="1044930"/>
                      <a:pt x="26806" y="962063"/>
                      <a:pt x="43951" y="905865"/>
                    </a:cubicBezTo>
                    <a:cubicBezTo>
                      <a:pt x="99196" y="742035"/>
                      <a:pt x="186826" y="599160"/>
                      <a:pt x="303031" y="471525"/>
                    </a:cubicBezTo>
                    <a:cubicBezTo>
                      <a:pt x="336369" y="435330"/>
                      <a:pt x="368754" y="406755"/>
                      <a:pt x="419236" y="368655"/>
                    </a:cubicBezTo>
                    <a:cubicBezTo>
                      <a:pt x="433524" y="358178"/>
                      <a:pt x="448764" y="350558"/>
                      <a:pt x="458289" y="334365"/>
                    </a:cubicBezTo>
                    <a:cubicBezTo>
                      <a:pt x="457336" y="284835"/>
                      <a:pt x="472576" y="50520"/>
                      <a:pt x="475434" y="36233"/>
                    </a:cubicBezTo>
                    <a:cubicBezTo>
                      <a:pt x="478291" y="16230"/>
                      <a:pt x="486864" y="-915"/>
                      <a:pt x="510676" y="38"/>
                    </a:cubicBezTo>
                    <a:cubicBezTo>
                      <a:pt x="536394" y="990"/>
                      <a:pt x="544966" y="19088"/>
                      <a:pt x="544014" y="42900"/>
                    </a:cubicBezTo>
                    <a:cubicBezTo>
                      <a:pt x="541156" y="108623"/>
                      <a:pt x="530679" y="271500"/>
                      <a:pt x="530679" y="286740"/>
                    </a:cubicBezTo>
                    <a:cubicBezTo>
                      <a:pt x="523059" y="335318"/>
                      <a:pt x="554491" y="361035"/>
                      <a:pt x="589734" y="383895"/>
                    </a:cubicBezTo>
                    <a:cubicBezTo>
                      <a:pt x="650694" y="426758"/>
                      <a:pt x="704034" y="478193"/>
                      <a:pt x="750706" y="536295"/>
                    </a:cubicBezTo>
                    <a:cubicBezTo>
                      <a:pt x="760231" y="548678"/>
                      <a:pt x="776424" y="562965"/>
                      <a:pt x="789759" y="584873"/>
                    </a:cubicBezTo>
                    <a:cubicBezTo>
                      <a:pt x="827859" y="652500"/>
                      <a:pt x="859291" y="706793"/>
                      <a:pt x="891676" y="777278"/>
                    </a:cubicBezTo>
                    <a:cubicBezTo>
                      <a:pt x="951684" y="906818"/>
                      <a:pt x="982164" y="1043978"/>
                      <a:pt x="993594" y="1185900"/>
                    </a:cubicBezTo>
                    <a:cubicBezTo>
                      <a:pt x="994546" y="1200188"/>
                      <a:pt x="1001214" y="1371638"/>
                      <a:pt x="1001214" y="1403070"/>
                    </a:cubicBezTo>
                    <a:cubicBezTo>
                      <a:pt x="1001214" y="1418310"/>
                      <a:pt x="994546" y="1449743"/>
                      <a:pt x="972639" y="1440218"/>
                    </a:cubicBezTo>
                    <a:cubicBezTo>
                      <a:pt x="948826" y="1436408"/>
                      <a:pt x="953589" y="1413548"/>
                      <a:pt x="956446" y="1394498"/>
                    </a:cubicBezTo>
                    <a:cubicBezTo>
                      <a:pt x="954541" y="1360208"/>
                      <a:pt x="954541" y="1331633"/>
                      <a:pt x="954541" y="130020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xmlns="" id="{4A596FE0-DA5A-4717-A369-D2FF7E450A9B}"/>
                </a:ext>
              </a:extLst>
            </p:cNvPr>
            <p:cNvSpPr/>
            <p:nvPr/>
          </p:nvSpPr>
          <p:spPr>
            <a:xfrm>
              <a:off x="5111734" y="3685358"/>
              <a:ext cx="12802" cy="34137"/>
            </a:xfrm>
            <a:custGeom>
              <a:avLst/>
              <a:gdLst>
                <a:gd name="connsiteX0" fmla="*/ 4287 w 18855"/>
                <a:gd name="connsiteY0" fmla="*/ 0 h 50281"/>
                <a:gd name="connsiteX1" fmla="*/ 21886 w 18855"/>
                <a:gd name="connsiteY1" fmla="*/ 49652 h 50281"/>
                <a:gd name="connsiteX2" fmla="*/ 1145 w 18855"/>
                <a:gd name="connsiteY2" fmla="*/ 38968 h 50281"/>
                <a:gd name="connsiteX3" fmla="*/ 4287 w 18855"/>
                <a:gd name="connsiteY3" fmla="*/ 0 h 50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55" h="50281">
                  <a:moveTo>
                    <a:pt x="4287" y="0"/>
                  </a:moveTo>
                  <a:cubicBezTo>
                    <a:pt x="16229" y="14456"/>
                    <a:pt x="1145" y="38339"/>
                    <a:pt x="21886" y="49652"/>
                  </a:cubicBezTo>
                  <a:cubicBezTo>
                    <a:pt x="8058" y="59709"/>
                    <a:pt x="4287" y="49652"/>
                    <a:pt x="1145" y="38968"/>
                  </a:cubicBezTo>
                  <a:cubicBezTo>
                    <a:pt x="-1369" y="25769"/>
                    <a:pt x="516" y="12570"/>
                    <a:pt x="4287" y="0"/>
                  </a:cubicBezTo>
                  <a:close/>
                </a:path>
              </a:pathLst>
            </a:custGeom>
            <a:solidFill>
              <a:srgbClr val="434248"/>
            </a:solidFill>
            <a:ln w="62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xmlns="" id="{F8C41A79-E27B-472C-A288-B4310237E147}"/>
                </a:ext>
              </a:extLst>
            </p:cNvPr>
            <p:cNvGrpSpPr/>
            <p:nvPr/>
          </p:nvGrpSpPr>
          <p:grpSpPr>
            <a:xfrm>
              <a:off x="4818670" y="3159649"/>
              <a:ext cx="721117" cy="877968"/>
              <a:chOff x="4818669" y="3159645"/>
              <a:chExt cx="721116" cy="877967"/>
            </a:xfrm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xmlns="" id="{6FD64C66-391B-4207-AA0E-0CD23D951816}"/>
                  </a:ext>
                </a:extLst>
              </p:cNvPr>
              <p:cNvSpPr/>
              <p:nvPr/>
            </p:nvSpPr>
            <p:spPr>
              <a:xfrm>
                <a:off x="4818669" y="3320763"/>
                <a:ext cx="721116" cy="716849"/>
              </a:xfrm>
              <a:custGeom>
                <a:avLst/>
                <a:gdLst>
                  <a:gd name="connsiteX0" fmla="*/ 1041225 w 1062187"/>
                  <a:gd name="connsiteY0" fmla="*/ 305109 h 1055901"/>
                  <a:gd name="connsiteX1" fmla="*/ 862728 w 1062187"/>
                  <a:gd name="connsiteY1" fmla="*/ 914766 h 1055901"/>
                  <a:gd name="connsiteX2" fmla="*/ 469278 w 1062187"/>
                  <a:gd name="connsiteY2" fmla="*/ 1054296 h 1055901"/>
                  <a:gd name="connsiteX3" fmla="*/ 288895 w 1062187"/>
                  <a:gd name="connsiteY3" fmla="*/ 983903 h 1055901"/>
                  <a:gd name="connsiteX4" fmla="*/ 7950 w 1062187"/>
                  <a:gd name="connsiteY4" fmla="*/ 353504 h 1055901"/>
                  <a:gd name="connsiteX5" fmla="*/ 301465 w 1062187"/>
                  <a:gd name="connsiteY5" fmla="*/ 32963 h 1055901"/>
                  <a:gd name="connsiteX6" fmla="*/ 402656 w 1062187"/>
                  <a:gd name="connsiteY6" fmla="*/ 7822 h 1055901"/>
                  <a:gd name="connsiteX7" fmla="*/ 596238 w 1062187"/>
                  <a:gd name="connsiteY7" fmla="*/ 7822 h 1055901"/>
                  <a:gd name="connsiteX8" fmla="*/ 860213 w 1062187"/>
                  <a:gd name="connsiteY8" fmla="*/ 97071 h 1055901"/>
                  <a:gd name="connsiteX9" fmla="*/ 1041225 w 1062187"/>
                  <a:gd name="connsiteY9" fmla="*/ 305109 h 1055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2187" h="1055901">
                    <a:moveTo>
                      <a:pt x="1041225" y="305109"/>
                    </a:moveTo>
                    <a:cubicBezTo>
                      <a:pt x="1131103" y="611195"/>
                      <a:pt x="923693" y="846887"/>
                      <a:pt x="862728" y="914766"/>
                    </a:cubicBezTo>
                    <a:cubicBezTo>
                      <a:pt x="752109" y="1018471"/>
                      <a:pt x="624521" y="1076923"/>
                      <a:pt x="469278" y="1054296"/>
                    </a:cubicBezTo>
                    <a:cubicBezTo>
                      <a:pt x="403913" y="1044869"/>
                      <a:pt x="344204" y="1019100"/>
                      <a:pt x="288895" y="983903"/>
                    </a:cubicBezTo>
                    <a:cubicBezTo>
                      <a:pt x="87142" y="854429"/>
                      <a:pt x="-32904" y="585426"/>
                      <a:pt x="7950" y="353504"/>
                    </a:cubicBezTo>
                    <a:cubicBezTo>
                      <a:pt x="37490" y="184434"/>
                      <a:pt x="141195" y="82615"/>
                      <a:pt x="301465" y="32963"/>
                    </a:cubicBezTo>
                    <a:cubicBezTo>
                      <a:pt x="315293" y="28563"/>
                      <a:pt x="381915" y="10336"/>
                      <a:pt x="402656" y="7822"/>
                    </a:cubicBezTo>
                    <a:cubicBezTo>
                      <a:pt x="477449" y="-4120"/>
                      <a:pt x="545957" y="-977"/>
                      <a:pt x="596238" y="7822"/>
                    </a:cubicBezTo>
                    <a:cubicBezTo>
                      <a:pt x="623893" y="12222"/>
                      <a:pt x="803647" y="63131"/>
                      <a:pt x="860213" y="97071"/>
                    </a:cubicBezTo>
                    <a:cubicBezTo>
                      <a:pt x="943177" y="147352"/>
                      <a:pt x="1004771" y="215231"/>
                      <a:pt x="1041225" y="305109"/>
                    </a:cubicBezTo>
                    <a:close/>
                  </a:path>
                </a:pathLst>
              </a:custGeom>
              <a:solidFill>
                <a:srgbClr val="EB6061"/>
              </a:solidFill>
              <a:ln w="285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xmlns="" id="{A47F0B96-2347-4F77-972F-35DA5F28CCE2}"/>
                  </a:ext>
                </a:extLst>
              </p:cNvPr>
              <p:cNvSpPr/>
              <p:nvPr/>
            </p:nvSpPr>
            <p:spPr>
              <a:xfrm>
                <a:off x="4839820" y="3339429"/>
                <a:ext cx="682713" cy="678446"/>
              </a:xfrm>
              <a:custGeom>
                <a:avLst/>
                <a:gdLst>
                  <a:gd name="connsiteX0" fmla="*/ 986815 w 1005620"/>
                  <a:gd name="connsiteY0" fmla="*/ 289556 h 999335"/>
                  <a:gd name="connsiteX1" fmla="*/ 817745 w 1005620"/>
                  <a:gd name="connsiteY1" fmla="*/ 867159 h 999335"/>
                  <a:gd name="connsiteX2" fmla="*/ 445037 w 1005620"/>
                  <a:gd name="connsiteY2" fmla="*/ 999776 h 999335"/>
                  <a:gd name="connsiteX3" fmla="*/ 274081 w 1005620"/>
                  <a:gd name="connsiteY3" fmla="*/ 933153 h 999335"/>
                  <a:gd name="connsiteX4" fmla="*/ 7591 w 1005620"/>
                  <a:gd name="connsiteY4" fmla="*/ 334809 h 999335"/>
                  <a:gd name="connsiteX5" fmla="*/ 286023 w 1005620"/>
                  <a:gd name="connsiteY5" fmla="*/ 31237 h 999335"/>
                  <a:gd name="connsiteX6" fmla="*/ 381557 w 1005620"/>
                  <a:gd name="connsiteY6" fmla="*/ 7353 h 999335"/>
                  <a:gd name="connsiteX7" fmla="*/ 565083 w 1005620"/>
                  <a:gd name="connsiteY7" fmla="*/ 7353 h 999335"/>
                  <a:gd name="connsiteX8" fmla="*/ 815231 w 1005620"/>
                  <a:gd name="connsiteY8" fmla="*/ 92203 h 999335"/>
                  <a:gd name="connsiteX9" fmla="*/ 986815 w 1005620"/>
                  <a:gd name="connsiteY9" fmla="*/ 289556 h 999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05620" h="999335">
                    <a:moveTo>
                      <a:pt x="986815" y="289556"/>
                    </a:moveTo>
                    <a:cubicBezTo>
                      <a:pt x="1071664" y="579300"/>
                      <a:pt x="875568" y="802422"/>
                      <a:pt x="817745" y="867159"/>
                    </a:cubicBezTo>
                    <a:cubicBezTo>
                      <a:pt x="712783" y="965836"/>
                      <a:pt x="592109" y="1021145"/>
                      <a:pt x="445037" y="999776"/>
                    </a:cubicBezTo>
                    <a:cubicBezTo>
                      <a:pt x="382814" y="990976"/>
                      <a:pt x="326876" y="966464"/>
                      <a:pt x="274081" y="933153"/>
                    </a:cubicBezTo>
                    <a:cubicBezTo>
                      <a:pt x="83013" y="809965"/>
                      <a:pt x="-31376" y="554788"/>
                      <a:pt x="7591" y="334809"/>
                    </a:cubicBezTo>
                    <a:cubicBezTo>
                      <a:pt x="35875" y="175166"/>
                      <a:pt x="133923" y="78375"/>
                      <a:pt x="286023" y="31237"/>
                    </a:cubicBezTo>
                    <a:cubicBezTo>
                      <a:pt x="299222" y="27466"/>
                      <a:pt x="362073" y="9867"/>
                      <a:pt x="381557" y="7353"/>
                    </a:cubicBezTo>
                    <a:cubicBezTo>
                      <a:pt x="452579" y="-3960"/>
                      <a:pt x="517316" y="-817"/>
                      <a:pt x="565083" y="7353"/>
                    </a:cubicBezTo>
                    <a:cubicBezTo>
                      <a:pt x="591480" y="11124"/>
                      <a:pt x="761179" y="59520"/>
                      <a:pt x="815231" y="92203"/>
                    </a:cubicBezTo>
                    <a:cubicBezTo>
                      <a:pt x="893795" y="139970"/>
                      <a:pt x="952247" y="204078"/>
                      <a:pt x="986815" y="289556"/>
                    </a:cubicBezTo>
                    <a:close/>
                  </a:path>
                </a:pathLst>
              </a:custGeom>
              <a:solidFill>
                <a:srgbClr val="FBF6D5"/>
              </a:solidFill>
              <a:ln w="62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xmlns="" id="{1C995698-F70E-4B60-8193-87DA4B801969}"/>
                  </a:ext>
                </a:extLst>
              </p:cNvPr>
              <p:cNvSpPr/>
              <p:nvPr/>
            </p:nvSpPr>
            <p:spPr>
              <a:xfrm>
                <a:off x="5066429" y="3569526"/>
                <a:ext cx="230416" cy="226149"/>
              </a:xfrm>
              <a:custGeom>
                <a:avLst/>
                <a:gdLst>
                  <a:gd name="connsiteX0" fmla="*/ 157757 w 339397"/>
                  <a:gd name="connsiteY0" fmla="*/ 279 h 333111"/>
                  <a:gd name="connsiteX1" fmla="*/ 277803 w 339397"/>
                  <a:gd name="connsiteY1" fmla="*/ 27934 h 333111"/>
                  <a:gd name="connsiteX2" fmla="*/ 335627 w 339397"/>
                  <a:gd name="connsiteY2" fmla="*/ 188833 h 333111"/>
                  <a:gd name="connsiteX3" fmla="*/ 159643 w 339397"/>
                  <a:gd name="connsiteY3" fmla="*/ 334648 h 333111"/>
                  <a:gd name="connsiteX4" fmla="*/ 55310 w 339397"/>
                  <a:gd name="connsiteY4" fmla="*/ 278082 h 333111"/>
                  <a:gd name="connsiteX5" fmla="*/ 2515 w 339397"/>
                  <a:gd name="connsiteY5" fmla="*/ 107755 h 333111"/>
                  <a:gd name="connsiteX6" fmla="*/ 130103 w 339397"/>
                  <a:gd name="connsiteY6" fmla="*/ 279 h 333111"/>
                  <a:gd name="connsiteX7" fmla="*/ 157757 w 339397"/>
                  <a:gd name="connsiteY7" fmla="*/ 279 h 333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9397" h="333111">
                    <a:moveTo>
                      <a:pt x="157757" y="279"/>
                    </a:moveTo>
                    <a:cubicBezTo>
                      <a:pt x="202382" y="-978"/>
                      <a:pt x="242607" y="4050"/>
                      <a:pt x="277803" y="27934"/>
                    </a:cubicBezTo>
                    <a:cubicBezTo>
                      <a:pt x="334370" y="65645"/>
                      <a:pt x="353853" y="122839"/>
                      <a:pt x="335627" y="188833"/>
                    </a:cubicBezTo>
                    <a:cubicBezTo>
                      <a:pt x="315514" y="263626"/>
                      <a:pt x="243235" y="343448"/>
                      <a:pt x="159643" y="334648"/>
                    </a:cubicBezTo>
                    <a:cubicBezTo>
                      <a:pt x="115647" y="329620"/>
                      <a:pt x="83593" y="308251"/>
                      <a:pt x="55310" y="278082"/>
                    </a:cubicBezTo>
                    <a:cubicBezTo>
                      <a:pt x="10057" y="230315"/>
                      <a:pt x="-6913" y="172492"/>
                      <a:pt x="2515" y="107755"/>
                    </a:cubicBezTo>
                    <a:cubicBezTo>
                      <a:pt x="11314" y="46161"/>
                      <a:pt x="64737" y="2793"/>
                      <a:pt x="130103" y="279"/>
                    </a:cubicBezTo>
                    <a:cubicBezTo>
                      <a:pt x="140159" y="-349"/>
                      <a:pt x="150844" y="279"/>
                      <a:pt x="157757" y="279"/>
                    </a:cubicBezTo>
                    <a:close/>
                  </a:path>
                </a:pathLst>
              </a:custGeom>
              <a:solidFill>
                <a:srgbClr val="FBF1AB"/>
              </a:solidFill>
              <a:ln w="62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xmlns="" id="{A39EB82F-97AD-4EF5-9188-132809B7075F}"/>
                  </a:ext>
                </a:extLst>
              </p:cNvPr>
              <p:cNvSpPr/>
              <p:nvPr/>
            </p:nvSpPr>
            <p:spPr>
              <a:xfrm>
                <a:off x="5193678" y="3633691"/>
                <a:ext cx="38403" cy="85339"/>
              </a:xfrm>
              <a:custGeom>
                <a:avLst/>
                <a:gdLst>
                  <a:gd name="connsiteX0" fmla="*/ 58943 w 56566"/>
                  <a:gd name="connsiteY0" fmla="*/ 92435 h 125702"/>
                  <a:gd name="connsiteX1" fmla="*/ 54543 w 56566"/>
                  <a:gd name="connsiteY1" fmla="*/ 115690 h 125702"/>
                  <a:gd name="connsiteX2" fmla="*/ 25632 w 56566"/>
                  <a:gd name="connsiteY2" fmla="*/ 121975 h 125702"/>
                  <a:gd name="connsiteX3" fmla="*/ 2377 w 56566"/>
                  <a:gd name="connsiteY3" fmla="*/ 15128 h 125702"/>
                  <a:gd name="connsiteX4" fmla="*/ 16204 w 56566"/>
                  <a:gd name="connsiteY4" fmla="*/ 44 h 125702"/>
                  <a:gd name="connsiteX5" fmla="*/ 33803 w 56566"/>
                  <a:gd name="connsiteY5" fmla="*/ 11357 h 125702"/>
                  <a:gd name="connsiteX6" fmla="*/ 58943 w 56566"/>
                  <a:gd name="connsiteY6" fmla="*/ 92435 h 125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6566" h="125702">
                    <a:moveTo>
                      <a:pt x="58943" y="92435"/>
                    </a:moveTo>
                    <a:cubicBezTo>
                      <a:pt x="57686" y="99977"/>
                      <a:pt x="57058" y="108148"/>
                      <a:pt x="54543" y="115690"/>
                    </a:cubicBezTo>
                    <a:cubicBezTo>
                      <a:pt x="48887" y="133917"/>
                      <a:pt x="37574" y="137688"/>
                      <a:pt x="25632" y="121975"/>
                    </a:cubicBezTo>
                    <a:cubicBezTo>
                      <a:pt x="1748" y="89921"/>
                      <a:pt x="-3908" y="53467"/>
                      <a:pt x="2377" y="15128"/>
                    </a:cubicBezTo>
                    <a:cubicBezTo>
                      <a:pt x="3634" y="7586"/>
                      <a:pt x="7405" y="672"/>
                      <a:pt x="16204" y="44"/>
                    </a:cubicBezTo>
                    <a:cubicBezTo>
                      <a:pt x="24375" y="-585"/>
                      <a:pt x="29403" y="5700"/>
                      <a:pt x="33803" y="11357"/>
                    </a:cubicBezTo>
                    <a:cubicBezTo>
                      <a:pt x="50772" y="35869"/>
                      <a:pt x="55801" y="63523"/>
                      <a:pt x="58943" y="92435"/>
                    </a:cubicBezTo>
                    <a:close/>
                  </a:path>
                </a:pathLst>
              </a:custGeom>
              <a:solidFill>
                <a:srgbClr val="4D4C4E"/>
              </a:solidFill>
              <a:ln w="62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xmlns="" id="{1B87AE10-9754-4D2C-A015-F6D8A1316590}"/>
                  </a:ext>
                </a:extLst>
              </p:cNvPr>
              <p:cNvSpPr/>
              <p:nvPr/>
            </p:nvSpPr>
            <p:spPr>
              <a:xfrm>
                <a:off x="5114646" y="3635052"/>
                <a:ext cx="38403" cy="81072"/>
              </a:xfrm>
              <a:custGeom>
                <a:avLst/>
                <a:gdLst>
                  <a:gd name="connsiteX0" fmla="*/ 0 w 56566"/>
                  <a:gd name="connsiteY0" fmla="*/ 74090 h 119417"/>
                  <a:gd name="connsiteX1" fmla="*/ 27655 w 56566"/>
                  <a:gd name="connsiteY1" fmla="*/ 12495 h 119417"/>
                  <a:gd name="connsiteX2" fmla="*/ 50910 w 56566"/>
                  <a:gd name="connsiteY2" fmla="*/ 1182 h 119417"/>
                  <a:gd name="connsiteX3" fmla="*/ 60966 w 56566"/>
                  <a:gd name="connsiteY3" fmla="*/ 22552 h 119417"/>
                  <a:gd name="connsiteX4" fmla="*/ 17598 w 56566"/>
                  <a:gd name="connsiteY4" fmla="*/ 124371 h 119417"/>
                  <a:gd name="connsiteX5" fmla="*/ 0 w 56566"/>
                  <a:gd name="connsiteY5" fmla="*/ 101116 h 119417"/>
                  <a:gd name="connsiteX6" fmla="*/ 0 w 56566"/>
                  <a:gd name="connsiteY6" fmla="*/ 74090 h 119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6566" h="119417">
                    <a:moveTo>
                      <a:pt x="0" y="74090"/>
                    </a:moveTo>
                    <a:cubicBezTo>
                      <a:pt x="2514" y="50835"/>
                      <a:pt x="13199" y="30722"/>
                      <a:pt x="27655" y="12495"/>
                    </a:cubicBezTo>
                    <a:cubicBezTo>
                      <a:pt x="33311" y="5582"/>
                      <a:pt x="40225" y="-3217"/>
                      <a:pt x="50910" y="1182"/>
                    </a:cubicBezTo>
                    <a:cubicBezTo>
                      <a:pt x="59080" y="4325"/>
                      <a:pt x="61594" y="13752"/>
                      <a:pt x="60966" y="22552"/>
                    </a:cubicBezTo>
                    <a:cubicBezTo>
                      <a:pt x="59080" y="61519"/>
                      <a:pt x="51538" y="98602"/>
                      <a:pt x="17598" y="124371"/>
                    </a:cubicBezTo>
                    <a:cubicBezTo>
                      <a:pt x="2514" y="123114"/>
                      <a:pt x="1257" y="111801"/>
                      <a:pt x="0" y="101116"/>
                    </a:cubicBezTo>
                    <a:cubicBezTo>
                      <a:pt x="0" y="91688"/>
                      <a:pt x="5028" y="82889"/>
                      <a:pt x="0" y="74090"/>
                    </a:cubicBezTo>
                    <a:close/>
                  </a:path>
                </a:pathLst>
              </a:custGeom>
              <a:solidFill>
                <a:srgbClr val="4E4D4E"/>
              </a:solidFill>
              <a:ln w="62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xmlns="" id="{2A3A6EE1-A8DF-4085-8697-21C25D74A27C}"/>
                  </a:ext>
                </a:extLst>
              </p:cNvPr>
              <p:cNvSpPr/>
              <p:nvPr/>
            </p:nvSpPr>
            <p:spPr>
              <a:xfrm>
                <a:off x="5191025" y="3159645"/>
                <a:ext cx="179212" cy="170678"/>
              </a:xfrm>
              <a:custGeom>
                <a:avLst/>
                <a:gdLst>
                  <a:gd name="connsiteX0" fmla="*/ 0 w 263975"/>
                  <a:gd name="connsiteY0" fmla="*/ 240116 h 251405"/>
                  <a:gd name="connsiteX1" fmla="*/ 66622 w 263975"/>
                  <a:gd name="connsiteY1" fmla="*/ 110014 h 251405"/>
                  <a:gd name="connsiteX2" fmla="*/ 233178 w 263975"/>
                  <a:gd name="connsiteY2" fmla="*/ 3167 h 251405"/>
                  <a:gd name="connsiteX3" fmla="*/ 263975 w 263975"/>
                  <a:gd name="connsiteY3" fmla="*/ 15737 h 251405"/>
                  <a:gd name="connsiteX4" fmla="*/ 238835 w 263975"/>
                  <a:gd name="connsiteY4" fmla="*/ 40878 h 251405"/>
                  <a:gd name="connsiteX5" fmla="*/ 96791 w 263975"/>
                  <a:gd name="connsiteY5" fmla="*/ 134526 h 251405"/>
                  <a:gd name="connsiteX6" fmla="*/ 44624 w 263975"/>
                  <a:gd name="connsiteY6" fmla="*/ 240745 h 251405"/>
                  <a:gd name="connsiteX7" fmla="*/ 0 w 263975"/>
                  <a:gd name="connsiteY7" fmla="*/ 240116 h 251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3975" h="251405">
                    <a:moveTo>
                      <a:pt x="0" y="240116"/>
                    </a:moveTo>
                    <a:cubicBezTo>
                      <a:pt x="20112" y="195492"/>
                      <a:pt x="37082" y="149610"/>
                      <a:pt x="66622" y="110014"/>
                    </a:cubicBezTo>
                    <a:cubicBezTo>
                      <a:pt x="108733" y="53448"/>
                      <a:pt x="160899" y="12595"/>
                      <a:pt x="233178" y="3167"/>
                    </a:cubicBezTo>
                    <a:cubicBezTo>
                      <a:pt x="243863" y="1910"/>
                      <a:pt x="260833" y="-8146"/>
                      <a:pt x="263975" y="15737"/>
                    </a:cubicBezTo>
                    <a:cubicBezTo>
                      <a:pt x="267118" y="37107"/>
                      <a:pt x="255176" y="38364"/>
                      <a:pt x="238835" y="40878"/>
                    </a:cubicBezTo>
                    <a:cubicBezTo>
                      <a:pt x="177241" y="49677"/>
                      <a:pt x="131359" y="84245"/>
                      <a:pt x="96791" y="134526"/>
                    </a:cubicBezTo>
                    <a:cubicBezTo>
                      <a:pt x="74165" y="167209"/>
                      <a:pt x="54681" y="201777"/>
                      <a:pt x="44624" y="240745"/>
                    </a:cubicBezTo>
                    <a:cubicBezTo>
                      <a:pt x="29540" y="250801"/>
                      <a:pt x="15084" y="264628"/>
                      <a:pt x="0" y="240116"/>
                    </a:cubicBezTo>
                    <a:close/>
                  </a:path>
                </a:pathLst>
              </a:custGeom>
              <a:solidFill>
                <a:srgbClr val="59B97A"/>
              </a:solidFill>
              <a:ln w="62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8" name="Graphic 220">
              <a:extLst>
                <a:ext uri="{FF2B5EF4-FFF2-40B4-BE49-F238E27FC236}">
                  <a16:creationId xmlns:a16="http://schemas.microsoft.com/office/drawing/2014/main" xmlns="" id="{8C03698F-2EF8-43C3-AD70-7A04D0A65773}"/>
                </a:ext>
              </a:extLst>
            </p:cNvPr>
            <p:cNvGrpSpPr/>
            <p:nvPr/>
          </p:nvGrpSpPr>
          <p:grpSpPr>
            <a:xfrm>
              <a:off x="5416813" y="3285868"/>
              <a:ext cx="685654" cy="859270"/>
              <a:chOff x="5262560" y="2386404"/>
              <a:chExt cx="1657349" cy="2077009"/>
            </a:xfrm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xmlns="" id="{A446ECED-8BD9-44ED-962A-6E898182979D}"/>
                  </a:ext>
                </a:extLst>
              </p:cNvPr>
              <p:cNvSpPr/>
              <p:nvPr/>
            </p:nvSpPr>
            <p:spPr>
              <a:xfrm>
                <a:off x="5262560" y="2797492"/>
                <a:ext cx="1657349" cy="1657350"/>
              </a:xfrm>
              <a:custGeom>
                <a:avLst/>
                <a:gdLst>
                  <a:gd name="connsiteX0" fmla="*/ 1663065 w 1657350"/>
                  <a:gd name="connsiteY0" fmla="*/ 831533 h 1657350"/>
                  <a:gd name="connsiteX1" fmla="*/ 831533 w 1657350"/>
                  <a:gd name="connsiteY1" fmla="*/ 1663065 h 1657350"/>
                  <a:gd name="connsiteX2" fmla="*/ 0 w 1657350"/>
                  <a:gd name="connsiteY2" fmla="*/ 831533 h 1657350"/>
                  <a:gd name="connsiteX3" fmla="*/ 831533 w 1657350"/>
                  <a:gd name="connsiteY3" fmla="*/ 0 h 1657350"/>
                  <a:gd name="connsiteX4" fmla="*/ 1663065 w 1657350"/>
                  <a:gd name="connsiteY4" fmla="*/ 831533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7350" h="1657350">
                    <a:moveTo>
                      <a:pt x="1663065" y="831533"/>
                    </a:moveTo>
                    <a:cubicBezTo>
                      <a:pt x="1663065" y="1290775"/>
                      <a:pt x="1290775" y="1663065"/>
                      <a:pt x="831533" y="1663065"/>
                    </a:cubicBezTo>
                    <a:cubicBezTo>
                      <a:pt x="372290" y="1663065"/>
                      <a:pt x="0" y="1290775"/>
                      <a:pt x="0" y="831533"/>
                    </a:cubicBezTo>
                    <a:cubicBezTo>
                      <a:pt x="0" y="372290"/>
                      <a:pt x="372290" y="0"/>
                      <a:pt x="831533" y="0"/>
                    </a:cubicBezTo>
                    <a:cubicBezTo>
                      <a:pt x="1290775" y="0"/>
                      <a:pt x="1663065" y="372290"/>
                      <a:pt x="1663065" y="831533"/>
                    </a:cubicBezTo>
                    <a:close/>
                  </a:path>
                </a:pathLst>
              </a:custGeom>
              <a:solidFill>
                <a:srgbClr val="FAA93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xmlns="" id="{6603ACD8-473C-4537-8226-CD47941F1CE6}"/>
                  </a:ext>
                </a:extLst>
              </p:cNvPr>
              <p:cNvSpPr/>
              <p:nvPr/>
            </p:nvSpPr>
            <p:spPr>
              <a:xfrm>
                <a:off x="5660704" y="3044189"/>
                <a:ext cx="1257300" cy="1419224"/>
              </a:xfrm>
              <a:custGeom>
                <a:avLst/>
                <a:gdLst>
                  <a:gd name="connsiteX0" fmla="*/ 1014413 w 1257300"/>
                  <a:gd name="connsiteY0" fmla="*/ 0 h 1419225"/>
                  <a:gd name="connsiteX1" fmla="*/ 773430 w 1257300"/>
                  <a:gd name="connsiteY1" fmla="*/ 974407 h 1419225"/>
                  <a:gd name="connsiteX2" fmla="*/ 0 w 1257300"/>
                  <a:gd name="connsiteY2" fmla="*/ 1303973 h 1419225"/>
                  <a:gd name="connsiteX3" fmla="*/ 433388 w 1257300"/>
                  <a:gd name="connsiteY3" fmla="*/ 1425893 h 1419225"/>
                  <a:gd name="connsiteX4" fmla="*/ 1264920 w 1257300"/>
                  <a:gd name="connsiteY4" fmla="*/ 594360 h 1419225"/>
                  <a:gd name="connsiteX5" fmla="*/ 1014413 w 1257300"/>
                  <a:gd name="connsiteY5" fmla="*/ 0 h 141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7300" h="1419225">
                    <a:moveTo>
                      <a:pt x="1014413" y="0"/>
                    </a:moveTo>
                    <a:cubicBezTo>
                      <a:pt x="1141095" y="285750"/>
                      <a:pt x="1054418" y="679132"/>
                      <a:pt x="773430" y="974407"/>
                    </a:cubicBezTo>
                    <a:cubicBezTo>
                      <a:pt x="549593" y="1209675"/>
                      <a:pt x="256222" y="1323975"/>
                      <a:pt x="0" y="1303973"/>
                    </a:cubicBezTo>
                    <a:cubicBezTo>
                      <a:pt x="125730" y="1381125"/>
                      <a:pt x="274320" y="1425893"/>
                      <a:pt x="433388" y="1425893"/>
                    </a:cubicBezTo>
                    <a:cubicBezTo>
                      <a:pt x="892493" y="1425893"/>
                      <a:pt x="1264920" y="1053465"/>
                      <a:pt x="1264920" y="594360"/>
                    </a:cubicBezTo>
                    <a:cubicBezTo>
                      <a:pt x="1263968" y="360998"/>
                      <a:pt x="1168718" y="150495"/>
                      <a:pt x="1014413" y="0"/>
                    </a:cubicBezTo>
                    <a:close/>
                  </a:path>
                </a:pathLst>
              </a:custGeom>
              <a:solidFill>
                <a:srgbClr val="F793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xmlns="" id="{08AFDFAF-2924-4298-8415-677652193F87}"/>
                  </a:ext>
                </a:extLst>
              </p:cNvPr>
              <p:cNvSpPr/>
              <p:nvPr/>
            </p:nvSpPr>
            <p:spPr>
              <a:xfrm>
                <a:off x="6091968" y="2386404"/>
                <a:ext cx="733424" cy="495300"/>
              </a:xfrm>
              <a:custGeom>
                <a:avLst/>
                <a:gdLst>
                  <a:gd name="connsiteX0" fmla="*/ 2128 w 733425"/>
                  <a:gd name="connsiteY0" fmla="*/ 437759 h 495300"/>
                  <a:gd name="connsiteX1" fmla="*/ 99282 w 733425"/>
                  <a:gd name="connsiteY1" fmla="*/ 138674 h 495300"/>
                  <a:gd name="connsiteX2" fmla="*/ 268828 w 733425"/>
                  <a:gd name="connsiteY2" fmla="*/ 8181 h 495300"/>
                  <a:gd name="connsiteX3" fmla="*/ 305975 w 733425"/>
                  <a:gd name="connsiteY3" fmla="*/ 15801 h 495300"/>
                  <a:gd name="connsiteX4" fmla="*/ 286925 w 733425"/>
                  <a:gd name="connsiteY4" fmla="*/ 65331 h 495300"/>
                  <a:gd name="connsiteX5" fmla="*/ 89757 w 733425"/>
                  <a:gd name="connsiteY5" fmla="*/ 313934 h 495300"/>
                  <a:gd name="connsiteX6" fmla="*/ 347885 w 733425"/>
                  <a:gd name="connsiteY6" fmla="*/ 180584 h 495300"/>
                  <a:gd name="connsiteX7" fmla="*/ 420275 w 733425"/>
                  <a:gd name="connsiteY7" fmla="*/ 179631 h 495300"/>
                  <a:gd name="connsiteX8" fmla="*/ 732695 w 733425"/>
                  <a:gd name="connsiteY8" fmla="*/ 294884 h 495300"/>
                  <a:gd name="connsiteX9" fmla="*/ 735553 w 733425"/>
                  <a:gd name="connsiteY9" fmla="*/ 297741 h 495300"/>
                  <a:gd name="connsiteX10" fmla="*/ 732695 w 733425"/>
                  <a:gd name="connsiteY10" fmla="*/ 301551 h 495300"/>
                  <a:gd name="connsiteX11" fmla="*/ 109760 w 733425"/>
                  <a:gd name="connsiteY11" fmla="*/ 336794 h 495300"/>
                  <a:gd name="connsiteX12" fmla="*/ 78328 w 733425"/>
                  <a:gd name="connsiteY12" fmla="*/ 340604 h 495300"/>
                  <a:gd name="connsiteX13" fmla="*/ 63087 w 733425"/>
                  <a:gd name="connsiteY13" fmla="*/ 444426 h 495300"/>
                  <a:gd name="connsiteX14" fmla="*/ 59278 w 733425"/>
                  <a:gd name="connsiteY14" fmla="*/ 477764 h 495300"/>
                  <a:gd name="connsiteX15" fmla="*/ 25940 w 733425"/>
                  <a:gd name="connsiteY15" fmla="*/ 500624 h 495300"/>
                  <a:gd name="connsiteX16" fmla="*/ 222 w 733425"/>
                  <a:gd name="connsiteY16" fmla="*/ 475859 h 495300"/>
                  <a:gd name="connsiteX17" fmla="*/ 2128 w 733425"/>
                  <a:gd name="connsiteY17" fmla="*/ 437759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33425" h="495300">
                    <a:moveTo>
                      <a:pt x="2128" y="437759"/>
                    </a:moveTo>
                    <a:cubicBezTo>
                      <a:pt x="18320" y="332984"/>
                      <a:pt x="39275" y="229161"/>
                      <a:pt x="99282" y="138674"/>
                    </a:cubicBezTo>
                    <a:cubicBezTo>
                      <a:pt x="141193" y="75809"/>
                      <a:pt x="195485" y="30089"/>
                      <a:pt x="268828" y="8181"/>
                    </a:cubicBezTo>
                    <a:cubicBezTo>
                      <a:pt x="281210" y="4371"/>
                      <a:pt x="300260" y="-11821"/>
                      <a:pt x="305975" y="15801"/>
                    </a:cubicBezTo>
                    <a:cubicBezTo>
                      <a:pt x="309785" y="34851"/>
                      <a:pt x="315500" y="52949"/>
                      <a:pt x="286925" y="65331"/>
                    </a:cubicBezTo>
                    <a:cubicBezTo>
                      <a:pt x="177387" y="111051"/>
                      <a:pt x="125953" y="176774"/>
                      <a:pt x="89757" y="313934"/>
                    </a:cubicBezTo>
                    <a:cubicBezTo>
                      <a:pt x="170720" y="247259"/>
                      <a:pt x="254540" y="203444"/>
                      <a:pt x="347885" y="180584"/>
                    </a:cubicBezTo>
                    <a:cubicBezTo>
                      <a:pt x="371697" y="170106"/>
                      <a:pt x="396462" y="171059"/>
                      <a:pt x="420275" y="179631"/>
                    </a:cubicBezTo>
                    <a:cubicBezTo>
                      <a:pt x="528860" y="207254"/>
                      <a:pt x="626015" y="264404"/>
                      <a:pt x="732695" y="294884"/>
                    </a:cubicBezTo>
                    <a:cubicBezTo>
                      <a:pt x="733648" y="294884"/>
                      <a:pt x="735553" y="296789"/>
                      <a:pt x="735553" y="297741"/>
                    </a:cubicBezTo>
                    <a:cubicBezTo>
                      <a:pt x="735553" y="298694"/>
                      <a:pt x="733648" y="300599"/>
                      <a:pt x="732695" y="301551"/>
                    </a:cubicBezTo>
                    <a:cubicBezTo>
                      <a:pt x="526955" y="356796"/>
                      <a:pt x="320262" y="372036"/>
                      <a:pt x="109760" y="336794"/>
                    </a:cubicBezTo>
                    <a:cubicBezTo>
                      <a:pt x="98330" y="334889"/>
                      <a:pt x="87853" y="331079"/>
                      <a:pt x="78328" y="340604"/>
                    </a:cubicBezTo>
                    <a:cubicBezTo>
                      <a:pt x="73565" y="374894"/>
                      <a:pt x="67850" y="410136"/>
                      <a:pt x="63087" y="444426"/>
                    </a:cubicBezTo>
                    <a:cubicBezTo>
                      <a:pt x="62135" y="455856"/>
                      <a:pt x="59278" y="466334"/>
                      <a:pt x="59278" y="477764"/>
                    </a:cubicBezTo>
                    <a:cubicBezTo>
                      <a:pt x="59278" y="501576"/>
                      <a:pt x="42132" y="500624"/>
                      <a:pt x="25940" y="500624"/>
                    </a:cubicBezTo>
                    <a:cubicBezTo>
                      <a:pt x="8795" y="500624"/>
                      <a:pt x="-1682" y="495861"/>
                      <a:pt x="222" y="475859"/>
                    </a:cubicBezTo>
                    <a:cubicBezTo>
                      <a:pt x="3080" y="463476"/>
                      <a:pt x="2128" y="451094"/>
                      <a:pt x="2128" y="437759"/>
                    </a:cubicBezTo>
                    <a:close/>
                  </a:path>
                </a:pathLst>
              </a:custGeom>
              <a:solidFill>
                <a:srgbClr val="57B87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47" name="Graphic 46">
              <a:extLst>
                <a:ext uri="{FF2B5EF4-FFF2-40B4-BE49-F238E27FC236}">
                  <a16:creationId xmlns:a16="http://schemas.microsoft.com/office/drawing/2014/main" xmlns="" id="{57904523-D79F-4060-A432-C45CEBF8B1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5816264" y="3770877"/>
              <a:ext cx="856351" cy="437384"/>
            </a:xfrm>
            <a:prstGeom prst="rect">
              <a:avLst/>
            </a:prstGeom>
          </p:spPr>
        </p:pic>
      </p:grpSp>
      <p:sp>
        <p:nvSpPr>
          <p:cNvPr id="2" name="Rectangle 1"/>
          <p:cNvSpPr/>
          <p:nvPr/>
        </p:nvSpPr>
        <p:spPr>
          <a:xfrm>
            <a:off x="4888619" y="3854260"/>
            <a:ext cx="2375785" cy="597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haroni" pitchFamily="2" charset="-79"/>
                <a:cs typeface="Aharoni" pitchFamily="2" charset="-79"/>
              </a:rPr>
              <a:t>FRUITS</a:t>
            </a:r>
            <a:endParaRPr lang="en-US" sz="4000" b="1" dirty="0">
              <a:solidFill>
                <a:schemeClr val="tx1">
                  <a:lumMod val="50000"/>
                  <a:lumOff val="5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01411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9555" y="1994684"/>
            <a:ext cx="256698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Melon Fruits is a fruit include to the guard family. Usually grow on vines, large size, juicy/moist fruits, with a thick skin and contain many seeds. </a:t>
            </a:r>
            <a:r>
              <a:rPr lang="en-US" altLang="ko-KR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Cantaloupe, Honeydew, Canary Melon &amp; </a:t>
            </a:r>
            <a:r>
              <a:rPr lang="en-US" altLang="ko-KR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Piel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De.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596401" y="704984"/>
            <a:ext cx="2566982" cy="141253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Melon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Fruits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Right Triangle 11">
            <a:extLst>
              <a:ext uri="{FF2B5EF4-FFF2-40B4-BE49-F238E27FC236}">
                <a16:creationId xmlns="" xmlns:a16="http://schemas.microsoft.com/office/drawing/2014/main" id="{03194D72-6A2B-4B7F-A173-9C3DF7B426E1}"/>
              </a:ext>
            </a:extLst>
          </p:cNvPr>
          <p:cNvSpPr/>
          <p:nvPr/>
        </p:nvSpPr>
        <p:spPr>
          <a:xfrm rot="10800000">
            <a:off x="2335383" y="704984"/>
            <a:ext cx="828000" cy="82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681" y="899014"/>
            <a:ext cx="2466975" cy="1847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273" y="1147317"/>
            <a:ext cx="3002573" cy="24020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3906" y="3921955"/>
            <a:ext cx="2609850" cy="1752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697" y="3288322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42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9555" y="2117514"/>
            <a:ext cx="256698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Tropical fruits are fruits usually grown in warm countries and are somewhat exotic. </a:t>
            </a:r>
            <a:r>
              <a:rPr lang="en-US" altLang="ko-KR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Sapodilla, </a:t>
            </a:r>
            <a:r>
              <a:rPr lang="en-US" altLang="ko-KR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Passionfruit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Pomegranate, </a:t>
            </a:r>
            <a:r>
              <a:rPr lang="en-US" altLang="ko-KR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Guanabana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Cherimoya, etc.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596401" y="704984"/>
            <a:ext cx="2566982" cy="141253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Tropical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Fruits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Right Triangle 11">
            <a:extLst>
              <a:ext uri="{FF2B5EF4-FFF2-40B4-BE49-F238E27FC236}">
                <a16:creationId xmlns="" xmlns:a16="http://schemas.microsoft.com/office/drawing/2014/main" id="{03194D72-6A2B-4B7F-A173-9C3DF7B426E1}"/>
              </a:ext>
            </a:extLst>
          </p:cNvPr>
          <p:cNvSpPr/>
          <p:nvPr/>
        </p:nvSpPr>
        <p:spPr>
          <a:xfrm rot="10800000">
            <a:off x="2335383" y="704984"/>
            <a:ext cx="828000" cy="82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893" y="700060"/>
            <a:ext cx="3061132" cy="207686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87" y="824395"/>
            <a:ext cx="2638540" cy="20712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8"/>
          <a:stretch/>
        </p:blipFill>
        <p:spPr>
          <a:xfrm>
            <a:off x="5944362" y="2678811"/>
            <a:ext cx="2411347" cy="22937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029" y="3264088"/>
            <a:ext cx="1809750" cy="25241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679" y="3523077"/>
            <a:ext cx="2355764" cy="2355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15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53F6312-50AE-42F8-8122-E254E180CA7D}"/>
              </a:ext>
            </a:extLst>
          </p:cNvPr>
          <p:cNvSpPr/>
          <p:nvPr/>
        </p:nvSpPr>
        <p:spPr>
          <a:xfrm>
            <a:off x="-11724" y="535959"/>
            <a:ext cx="12274062" cy="16634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1EBDFF8-04FB-48F5-8264-498F0E4F02F7}"/>
              </a:ext>
            </a:extLst>
          </p:cNvPr>
          <p:cNvSpPr txBox="1"/>
          <p:nvPr/>
        </p:nvSpPr>
        <p:spPr>
          <a:xfrm>
            <a:off x="661479" y="978435"/>
            <a:ext cx="851441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3200" b="1" dirty="0" smtClean="0">
                <a:solidFill>
                  <a:schemeClr val="bg1"/>
                </a:solidFill>
                <a:cs typeface="Arial" pitchFamily="34" charset="0"/>
              </a:rPr>
              <a:t>PROCESSED/PRESERVED FRUITS</a:t>
            </a:r>
            <a:endParaRPr lang="ko-KR" altLang="en-US" sz="3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E770727-1094-46F1-9A91-12E2362E1E1E}"/>
              </a:ext>
            </a:extLst>
          </p:cNvPr>
          <p:cNvSpPr txBox="1"/>
          <p:nvPr/>
        </p:nvSpPr>
        <p:spPr>
          <a:xfrm>
            <a:off x="712620" y="2698771"/>
            <a:ext cx="4670759" cy="2215991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r>
              <a:rPr lang="en-US" altLang="ko-KR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Processed or Preserved fruit </a:t>
            </a:r>
            <a:r>
              <a:rPr lang="en-US" altLang="ko-KR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are products (fruits) that have been cleaned, peeled, sliced, cubed or prepared for any convenience or ready-to-eat consumption</a:t>
            </a:r>
            <a:endParaRPr lang="en-US" altLang="ko-KR" sz="2400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ko-KR" sz="24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A14D5A2E-2130-4F4E-A771-FE26D978EB21}"/>
              </a:ext>
            </a:extLst>
          </p:cNvPr>
          <p:cNvGrpSpPr/>
          <p:nvPr/>
        </p:nvGrpSpPr>
        <p:grpSpPr>
          <a:xfrm>
            <a:off x="7617573" y="905105"/>
            <a:ext cx="795702" cy="556242"/>
            <a:chOff x="3755403" y="3352246"/>
            <a:chExt cx="1133941" cy="792691"/>
          </a:xfrm>
          <a:solidFill>
            <a:schemeClr val="bg1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xmlns="" id="{FF0121CD-0F94-4570-8361-4067D7568F92}"/>
                </a:ext>
              </a:extLst>
            </p:cNvPr>
            <p:cNvSpPr/>
            <p:nvPr/>
          </p:nvSpPr>
          <p:spPr>
            <a:xfrm rot="679691">
              <a:off x="4208199" y="3352246"/>
              <a:ext cx="681145" cy="792691"/>
            </a:xfrm>
            <a:custGeom>
              <a:avLst/>
              <a:gdLst>
                <a:gd name="connsiteX0" fmla="*/ 316143 w 2733675"/>
                <a:gd name="connsiteY0" fmla="*/ 3128010 h 3181350"/>
                <a:gd name="connsiteX1" fmla="*/ 2161135 w 2733675"/>
                <a:gd name="connsiteY1" fmla="*/ 926782 h 3181350"/>
                <a:gd name="connsiteX2" fmla="*/ 2146848 w 2733675"/>
                <a:gd name="connsiteY2" fmla="*/ 956310 h 3181350"/>
                <a:gd name="connsiteX3" fmla="*/ 2131608 w 2733675"/>
                <a:gd name="connsiteY3" fmla="*/ 986790 h 3181350"/>
                <a:gd name="connsiteX4" fmla="*/ 977178 w 2733675"/>
                <a:gd name="connsiteY4" fmla="*/ 2490788 h 3181350"/>
                <a:gd name="connsiteX5" fmla="*/ 256135 w 2733675"/>
                <a:gd name="connsiteY5" fmla="*/ 3052763 h 3181350"/>
                <a:gd name="connsiteX6" fmla="*/ 222798 w 2733675"/>
                <a:gd name="connsiteY6" fmla="*/ 3041333 h 3181350"/>
                <a:gd name="connsiteX7" fmla="*/ 164695 w 2733675"/>
                <a:gd name="connsiteY7" fmla="*/ 2854642 h 3181350"/>
                <a:gd name="connsiteX8" fmla="*/ 22773 w 2733675"/>
                <a:gd name="connsiteY8" fmla="*/ 2218373 h 3181350"/>
                <a:gd name="connsiteX9" fmla="*/ 38965 w 2733675"/>
                <a:gd name="connsiteY9" fmla="*/ 1536382 h 3181350"/>
                <a:gd name="connsiteX10" fmla="*/ 212320 w 2733675"/>
                <a:gd name="connsiteY10" fmla="*/ 1156335 h 3181350"/>
                <a:gd name="connsiteX11" fmla="*/ 545695 w 2733675"/>
                <a:gd name="connsiteY11" fmla="*/ 865822 h 3181350"/>
                <a:gd name="connsiteX12" fmla="*/ 1077190 w 2733675"/>
                <a:gd name="connsiteY12" fmla="*/ 658177 h 3181350"/>
                <a:gd name="connsiteX13" fmla="*/ 1392468 w 2733675"/>
                <a:gd name="connsiteY13" fmla="*/ 579120 h 3181350"/>
                <a:gd name="connsiteX14" fmla="*/ 1986828 w 2733675"/>
                <a:gd name="connsiteY14" fmla="*/ 418147 h 3181350"/>
                <a:gd name="connsiteX15" fmla="*/ 2201140 w 2733675"/>
                <a:gd name="connsiteY15" fmla="*/ 322897 h 3181350"/>
                <a:gd name="connsiteX16" fmla="*/ 2529753 w 2733675"/>
                <a:gd name="connsiteY16" fmla="*/ 0 h 3181350"/>
                <a:gd name="connsiteX17" fmla="*/ 2555470 w 2733675"/>
                <a:gd name="connsiteY17" fmla="*/ 99060 h 3181350"/>
                <a:gd name="connsiteX18" fmla="*/ 2689773 w 2733675"/>
                <a:gd name="connsiteY18" fmla="*/ 775335 h 3181350"/>
                <a:gd name="connsiteX19" fmla="*/ 2726920 w 2733675"/>
                <a:gd name="connsiteY19" fmla="*/ 1599248 h 3181350"/>
                <a:gd name="connsiteX20" fmla="*/ 2524990 w 2733675"/>
                <a:gd name="connsiteY20" fmla="*/ 2387917 h 3181350"/>
                <a:gd name="connsiteX21" fmla="*/ 2271625 w 2733675"/>
                <a:gd name="connsiteY21" fmla="*/ 2735580 h 3181350"/>
                <a:gd name="connsiteX22" fmla="*/ 1782993 w 2733675"/>
                <a:gd name="connsiteY22" fmla="*/ 3046095 h 3181350"/>
                <a:gd name="connsiteX23" fmla="*/ 1406755 w 2733675"/>
                <a:gd name="connsiteY23" fmla="*/ 3146108 h 3181350"/>
                <a:gd name="connsiteX24" fmla="*/ 714288 w 2733675"/>
                <a:gd name="connsiteY24" fmla="*/ 3172778 h 3181350"/>
                <a:gd name="connsiteX25" fmla="*/ 334240 w 2733675"/>
                <a:gd name="connsiteY25" fmla="*/ 3129915 h 3181350"/>
                <a:gd name="connsiteX26" fmla="*/ 316143 w 2733675"/>
                <a:gd name="connsiteY26" fmla="*/ 3128010 h 318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33675" h="3181350">
                  <a:moveTo>
                    <a:pt x="316143" y="3128010"/>
                  </a:moveTo>
                  <a:cubicBezTo>
                    <a:pt x="1211493" y="2624138"/>
                    <a:pt x="1817283" y="1884045"/>
                    <a:pt x="2161135" y="926782"/>
                  </a:cubicBezTo>
                  <a:cubicBezTo>
                    <a:pt x="2156373" y="936307"/>
                    <a:pt x="2151610" y="946785"/>
                    <a:pt x="2146848" y="956310"/>
                  </a:cubicBezTo>
                  <a:cubicBezTo>
                    <a:pt x="2142085" y="966788"/>
                    <a:pt x="2136370" y="976313"/>
                    <a:pt x="2131608" y="986790"/>
                  </a:cubicBezTo>
                  <a:cubicBezTo>
                    <a:pt x="1843953" y="1563053"/>
                    <a:pt x="1455333" y="2061210"/>
                    <a:pt x="977178" y="2490788"/>
                  </a:cubicBezTo>
                  <a:cubicBezTo>
                    <a:pt x="750483" y="2695575"/>
                    <a:pt x="508548" y="2880360"/>
                    <a:pt x="256135" y="3052763"/>
                  </a:cubicBezTo>
                  <a:cubicBezTo>
                    <a:pt x="236133" y="3066098"/>
                    <a:pt x="229465" y="3065145"/>
                    <a:pt x="222798" y="3041333"/>
                  </a:cubicBezTo>
                  <a:cubicBezTo>
                    <a:pt x="204700" y="2978467"/>
                    <a:pt x="183745" y="2917508"/>
                    <a:pt x="164695" y="2854642"/>
                  </a:cubicBezTo>
                  <a:cubicBezTo>
                    <a:pt x="100878" y="2646045"/>
                    <a:pt x="51348" y="2434590"/>
                    <a:pt x="22773" y="2218373"/>
                  </a:cubicBezTo>
                  <a:cubicBezTo>
                    <a:pt x="-7707" y="1990725"/>
                    <a:pt x="-12470" y="1763078"/>
                    <a:pt x="38965" y="1536382"/>
                  </a:cubicBezTo>
                  <a:cubicBezTo>
                    <a:pt x="70398" y="1396365"/>
                    <a:pt x="129453" y="1270635"/>
                    <a:pt x="212320" y="1156335"/>
                  </a:cubicBezTo>
                  <a:cubicBezTo>
                    <a:pt x="300903" y="1033463"/>
                    <a:pt x="416155" y="941070"/>
                    <a:pt x="545695" y="865822"/>
                  </a:cubicBezTo>
                  <a:cubicBezTo>
                    <a:pt x="712383" y="769620"/>
                    <a:pt x="892405" y="707707"/>
                    <a:pt x="1077190" y="658177"/>
                  </a:cubicBezTo>
                  <a:cubicBezTo>
                    <a:pt x="1181965" y="629602"/>
                    <a:pt x="1287693" y="604838"/>
                    <a:pt x="1392468" y="579120"/>
                  </a:cubicBezTo>
                  <a:cubicBezTo>
                    <a:pt x="1591540" y="530543"/>
                    <a:pt x="1792518" y="487680"/>
                    <a:pt x="1986828" y="418147"/>
                  </a:cubicBezTo>
                  <a:cubicBezTo>
                    <a:pt x="2060170" y="391477"/>
                    <a:pt x="2132560" y="360997"/>
                    <a:pt x="2201140" y="322897"/>
                  </a:cubicBezTo>
                  <a:cubicBezTo>
                    <a:pt x="2338300" y="246697"/>
                    <a:pt x="2453553" y="148590"/>
                    <a:pt x="2529753" y="0"/>
                  </a:cubicBezTo>
                  <a:cubicBezTo>
                    <a:pt x="2539278" y="37147"/>
                    <a:pt x="2547850" y="67627"/>
                    <a:pt x="2555470" y="99060"/>
                  </a:cubicBezTo>
                  <a:cubicBezTo>
                    <a:pt x="2610715" y="321945"/>
                    <a:pt x="2658340" y="546735"/>
                    <a:pt x="2689773" y="775335"/>
                  </a:cubicBezTo>
                  <a:cubicBezTo>
                    <a:pt x="2727873" y="1048702"/>
                    <a:pt x="2746923" y="1323023"/>
                    <a:pt x="2726920" y="1599248"/>
                  </a:cubicBezTo>
                  <a:cubicBezTo>
                    <a:pt x="2706918" y="1874520"/>
                    <a:pt x="2650720" y="2140267"/>
                    <a:pt x="2524990" y="2387917"/>
                  </a:cubicBezTo>
                  <a:cubicBezTo>
                    <a:pt x="2459268" y="2517458"/>
                    <a:pt x="2374495" y="2632710"/>
                    <a:pt x="2271625" y="2735580"/>
                  </a:cubicBezTo>
                  <a:cubicBezTo>
                    <a:pt x="2131608" y="2875598"/>
                    <a:pt x="1965873" y="2973705"/>
                    <a:pt x="1782993" y="3046095"/>
                  </a:cubicBezTo>
                  <a:cubicBezTo>
                    <a:pt x="1661073" y="3094673"/>
                    <a:pt x="1535343" y="3124200"/>
                    <a:pt x="1406755" y="3146108"/>
                  </a:cubicBezTo>
                  <a:cubicBezTo>
                    <a:pt x="1177203" y="3186113"/>
                    <a:pt x="945745" y="3188017"/>
                    <a:pt x="714288" y="3172778"/>
                  </a:cubicBezTo>
                  <a:cubicBezTo>
                    <a:pt x="586653" y="3164205"/>
                    <a:pt x="459970" y="3149917"/>
                    <a:pt x="334240" y="3129915"/>
                  </a:cubicBezTo>
                  <a:cubicBezTo>
                    <a:pt x="331383" y="3131820"/>
                    <a:pt x="328525" y="3130867"/>
                    <a:pt x="316143" y="31280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xmlns="" id="{61E805A4-6494-41AD-A67B-0606BF0E6029}"/>
                </a:ext>
              </a:extLst>
            </p:cNvPr>
            <p:cNvSpPr/>
            <p:nvPr/>
          </p:nvSpPr>
          <p:spPr>
            <a:xfrm rot="19811027">
              <a:off x="3755403" y="3367093"/>
              <a:ext cx="386957" cy="623725"/>
            </a:xfrm>
            <a:custGeom>
              <a:avLst/>
              <a:gdLst>
                <a:gd name="connsiteX0" fmla="*/ 934992 w 2085975"/>
                <a:gd name="connsiteY0" fmla="*/ 822960 h 3362325"/>
                <a:gd name="connsiteX1" fmla="*/ 1095965 w 2085975"/>
                <a:gd name="connsiteY1" fmla="*/ 3340418 h 3362325"/>
                <a:gd name="connsiteX2" fmla="*/ 1072152 w 2085975"/>
                <a:gd name="connsiteY2" fmla="*/ 3334703 h 3362325"/>
                <a:gd name="connsiteX3" fmla="*/ 748302 w 2085975"/>
                <a:gd name="connsiteY3" fmla="*/ 3155633 h 3362325"/>
                <a:gd name="connsiteX4" fmla="*/ 506367 w 2085975"/>
                <a:gd name="connsiteY4" fmla="*/ 2975610 h 3362325"/>
                <a:gd name="connsiteX5" fmla="*/ 196805 w 2085975"/>
                <a:gd name="connsiteY5" fmla="*/ 2623185 h 3362325"/>
                <a:gd name="connsiteX6" fmla="*/ 1542 w 2085975"/>
                <a:gd name="connsiteY6" fmla="*/ 1878330 h 3362325"/>
                <a:gd name="connsiteX7" fmla="*/ 125367 w 2085975"/>
                <a:gd name="connsiteY7" fmla="*/ 1338263 h 3362325"/>
                <a:gd name="connsiteX8" fmla="*/ 290150 w 2085975"/>
                <a:gd name="connsiteY8" fmla="*/ 1003935 h 3362325"/>
                <a:gd name="connsiteX9" fmla="*/ 533990 w 2085975"/>
                <a:gd name="connsiteY9" fmla="*/ 645795 h 3362325"/>
                <a:gd name="connsiteX10" fmla="*/ 869270 w 2085975"/>
                <a:gd name="connsiteY10" fmla="*/ 260985 h 3362325"/>
                <a:gd name="connsiteX11" fmla="*/ 1139780 w 2085975"/>
                <a:gd name="connsiteY11" fmla="*/ 0 h 3362325"/>
                <a:gd name="connsiteX12" fmla="*/ 1145495 w 2085975"/>
                <a:gd name="connsiteY12" fmla="*/ 16193 h 3362325"/>
                <a:gd name="connsiteX13" fmla="*/ 1287417 w 2085975"/>
                <a:gd name="connsiteY13" fmla="*/ 554355 h 3362325"/>
                <a:gd name="connsiteX14" fmla="*/ 1752237 w 2085975"/>
                <a:gd name="connsiteY14" fmla="*/ 1176338 h 3362325"/>
                <a:gd name="connsiteX15" fmla="*/ 2081802 w 2085975"/>
                <a:gd name="connsiteY15" fmla="*/ 1904048 h 3362325"/>
                <a:gd name="connsiteX16" fmla="*/ 1946547 w 2085975"/>
                <a:gd name="connsiteY16" fmla="*/ 2621280 h 3362325"/>
                <a:gd name="connsiteX17" fmla="*/ 1444580 w 2085975"/>
                <a:gd name="connsiteY17" fmla="*/ 3253740 h 3362325"/>
                <a:gd name="connsiteX18" fmla="*/ 1323612 w 2085975"/>
                <a:gd name="connsiteY18" fmla="*/ 3355658 h 3362325"/>
                <a:gd name="connsiteX19" fmla="*/ 1275035 w 2085975"/>
                <a:gd name="connsiteY19" fmla="*/ 3358515 h 3362325"/>
                <a:gd name="connsiteX20" fmla="*/ 1215980 w 2085975"/>
                <a:gd name="connsiteY20" fmla="*/ 3300413 h 3362325"/>
                <a:gd name="connsiteX21" fmla="*/ 1103585 w 2085975"/>
                <a:gd name="connsiteY21" fmla="*/ 3075623 h 3362325"/>
                <a:gd name="connsiteX22" fmla="*/ 1004525 w 2085975"/>
                <a:gd name="connsiteY22" fmla="*/ 2750820 h 3362325"/>
                <a:gd name="connsiteX23" fmla="*/ 971187 w 2085975"/>
                <a:gd name="connsiteY23" fmla="*/ 2626043 h 3362325"/>
                <a:gd name="connsiteX24" fmla="*/ 921657 w 2085975"/>
                <a:gd name="connsiteY24" fmla="*/ 2357438 h 3362325"/>
                <a:gd name="connsiteX25" fmla="*/ 865460 w 2085975"/>
                <a:gd name="connsiteY25" fmla="*/ 1453515 h 3362325"/>
                <a:gd name="connsiteX26" fmla="*/ 934992 w 2085975"/>
                <a:gd name="connsiteY26" fmla="*/ 838200 h 3362325"/>
                <a:gd name="connsiteX27" fmla="*/ 934992 w 2085975"/>
                <a:gd name="connsiteY27" fmla="*/ 822960 h 3362325"/>
                <a:gd name="connsiteX28" fmla="*/ 938802 w 2085975"/>
                <a:gd name="connsiteY28" fmla="*/ 803910 h 3362325"/>
                <a:gd name="connsiteX29" fmla="*/ 938802 w 2085975"/>
                <a:gd name="connsiteY29" fmla="*/ 805815 h 3362325"/>
                <a:gd name="connsiteX30" fmla="*/ 937850 w 2085975"/>
                <a:gd name="connsiteY30" fmla="*/ 805815 h 3362325"/>
                <a:gd name="connsiteX31" fmla="*/ 938802 w 2085975"/>
                <a:gd name="connsiteY31" fmla="*/ 80391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85975" h="3362325">
                  <a:moveTo>
                    <a:pt x="934992" y="822960"/>
                  </a:moveTo>
                  <a:cubicBezTo>
                    <a:pt x="685437" y="1681163"/>
                    <a:pt x="733062" y="2520315"/>
                    <a:pt x="1095965" y="3340418"/>
                  </a:cubicBezTo>
                  <a:cubicBezTo>
                    <a:pt x="1084535" y="3343275"/>
                    <a:pt x="1077867" y="3337560"/>
                    <a:pt x="1072152" y="3334703"/>
                  </a:cubicBezTo>
                  <a:cubicBezTo>
                    <a:pt x="959757" y="3282315"/>
                    <a:pt x="852125" y="3222308"/>
                    <a:pt x="748302" y="3155633"/>
                  </a:cubicBezTo>
                  <a:cubicBezTo>
                    <a:pt x="663530" y="3101340"/>
                    <a:pt x="583520" y="3041333"/>
                    <a:pt x="506367" y="2975610"/>
                  </a:cubicBezTo>
                  <a:cubicBezTo>
                    <a:pt x="386352" y="2872740"/>
                    <a:pt x="281577" y="2756535"/>
                    <a:pt x="196805" y="2623185"/>
                  </a:cubicBezTo>
                  <a:cubicBezTo>
                    <a:pt x="51072" y="2395538"/>
                    <a:pt x="-10840" y="2146935"/>
                    <a:pt x="1542" y="1878330"/>
                  </a:cubicBezTo>
                  <a:cubicBezTo>
                    <a:pt x="10115" y="1690688"/>
                    <a:pt x="56787" y="1511618"/>
                    <a:pt x="125367" y="1338263"/>
                  </a:cubicBezTo>
                  <a:cubicBezTo>
                    <a:pt x="171087" y="1222058"/>
                    <a:pt x="228237" y="1111568"/>
                    <a:pt x="290150" y="1003935"/>
                  </a:cubicBezTo>
                  <a:cubicBezTo>
                    <a:pt x="362540" y="879158"/>
                    <a:pt x="445407" y="761048"/>
                    <a:pt x="533990" y="645795"/>
                  </a:cubicBezTo>
                  <a:cubicBezTo>
                    <a:pt x="636860" y="510540"/>
                    <a:pt x="751160" y="383858"/>
                    <a:pt x="869270" y="260985"/>
                  </a:cubicBezTo>
                  <a:cubicBezTo>
                    <a:pt x="955947" y="170498"/>
                    <a:pt x="1048340" y="84773"/>
                    <a:pt x="1139780" y="0"/>
                  </a:cubicBezTo>
                  <a:cubicBezTo>
                    <a:pt x="1149305" y="3810"/>
                    <a:pt x="1145495" y="10478"/>
                    <a:pt x="1145495" y="16193"/>
                  </a:cubicBezTo>
                  <a:cubicBezTo>
                    <a:pt x="1138827" y="209550"/>
                    <a:pt x="1197882" y="386715"/>
                    <a:pt x="1287417" y="554355"/>
                  </a:cubicBezTo>
                  <a:cubicBezTo>
                    <a:pt x="1410290" y="785813"/>
                    <a:pt x="1578882" y="982980"/>
                    <a:pt x="1752237" y="1176338"/>
                  </a:cubicBezTo>
                  <a:cubicBezTo>
                    <a:pt x="1937975" y="1383983"/>
                    <a:pt x="2052275" y="1625918"/>
                    <a:pt x="2081802" y="1904048"/>
                  </a:cubicBezTo>
                  <a:cubicBezTo>
                    <a:pt x="2108472" y="2156460"/>
                    <a:pt x="2057037" y="2394585"/>
                    <a:pt x="1946547" y="2621280"/>
                  </a:cubicBezTo>
                  <a:cubicBezTo>
                    <a:pt x="1825580" y="2868930"/>
                    <a:pt x="1649367" y="3072765"/>
                    <a:pt x="1444580" y="3253740"/>
                  </a:cubicBezTo>
                  <a:cubicBezTo>
                    <a:pt x="1404575" y="3288983"/>
                    <a:pt x="1362665" y="3320415"/>
                    <a:pt x="1323612" y="3355658"/>
                  </a:cubicBezTo>
                  <a:cubicBezTo>
                    <a:pt x="1306467" y="3370898"/>
                    <a:pt x="1292180" y="3368993"/>
                    <a:pt x="1275035" y="3358515"/>
                  </a:cubicBezTo>
                  <a:cubicBezTo>
                    <a:pt x="1251222" y="3343275"/>
                    <a:pt x="1232172" y="3323273"/>
                    <a:pt x="1215980" y="3300413"/>
                  </a:cubicBezTo>
                  <a:cubicBezTo>
                    <a:pt x="1166450" y="3231833"/>
                    <a:pt x="1133112" y="3154680"/>
                    <a:pt x="1103585" y="3075623"/>
                  </a:cubicBezTo>
                  <a:cubicBezTo>
                    <a:pt x="1063580" y="2969895"/>
                    <a:pt x="1036910" y="2859405"/>
                    <a:pt x="1004525" y="2750820"/>
                  </a:cubicBezTo>
                  <a:cubicBezTo>
                    <a:pt x="992142" y="2708910"/>
                    <a:pt x="976902" y="2667953"/>
                    <a:pt x="971187" y="2626043"/>
                  </a:cubicBezTo>
                  <a:cubicBezTo>
                    <a:pt x="957852" y="2535555"/>
                    <a:pt x="935945" y="2447925"/>
                    <a:pt x="921657" y="2357438"/>
                  </a:cubicBezTo>
                  <a:cubicBezTo>
                    <a:pt x="872127" y="2058353"/>
                    <a:pt x="852125" y="1757363"/>
                    <a:pt x="865460" y="1453515"/>
                  </a:cubicBezTo>
                  <a:cubicBezTo>
                    <a:pt x="874032" y="1246823"/>
                    <a:pt x="897845" y="1041083"/>
                    <a:pt x="934992" y="838200"/>
                  </a:cubicBezTo>
                  <a:cubicBezTo>
                    <a:pt x="934040" y="832485"/>
                    <a:pt x="934040" y="827723"/>
                    <a:pt x="934992" y="822960"/>
                  </a:cubicBezTo>
                  <a:close/>
                  <a:moveTo>
                    <a:pt x="938802" y="803910"/>
                  </a:moveTo>
                  <a:lnTo>
                    <a:pt x="938802" y="805815"/>
                  </a:lnTo>
                  <a:lnTo>
                    <a:pt x="937850" y="805815"/>
                  </a:lnTo>
                  <a:lnTo>
                    <a:pt x="938802" y="803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E770727-1094-46F1-9A91-12E2362E1E1E}"/>
              </a:ext>
            </a:extLst>
          </p:cNvPr>
          <p:cNvSpPr txBox="1"/>
          <p:nvPr/>
        </p:nvSpPr>
        <p:spPr>
          <a:xfrm>
            <a:off x="5997045" y="2698771"/>
            <a:ext cx="4670759" cy="2215991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r>
              <a:rPr lang="en-US" altLang="ko-KR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Processed/preserved fruit aims to make fruits more marketable and attractive to potential consumers, often giving the processed fruits a longer shelf-life</a:t>
            </a:r>
            <a:endParaRPr lang="en-US" altLang="ko-KR" sz="2400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ko-KR" sz="24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3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9555" y="2117514"/>
            <a:ext cx="256698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Canned fruits can be canned in heavy or light syrup, in water or fruit juice. Commonly canned fruits include oranges, fruit cocktail, tropical fruits, peaches, pineapples, etc.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596401" y="704984"/>
            <a:ext cx="2566982" cy="141253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Canned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Fruits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Right Triangle 11">
            <a:extLst>
              <a:ext uri="{FF2B5EF4-FFF2-40B4-BE49-F238E27FC236}">
                <a16:creationId xmlns="" xmlns:a16="http://schemas.microsoft.com/office/drawing/2014/main" id="{03194D72-6A2B-4B7F-A173-9C3DF7B426E1}"/>
              </a:ext>
            </a:extLst>
          </p:cNvPr>
          <p:cNvSpPr/>
          <p:nvPr/>
        </p:nvSpPr>
        <p:spPr>
          <a:xfrm rot="10800000">
            <a:off x="2335383" y="704984"/>
            <a:ext cx="828000" cy="82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161" y="724221"/>
            <a:ext cx="1967023" cy="261572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752" y="3506959"/>
            <a:ext cx="2577841" cy="23013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973" y="779300"/>
            <a:ext cx="2410157" cy="2684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89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9555" y="2117514"/>
            <a:ext cx="256698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Frozen fruits usually available packed in sugar syrup, whole peeled, and sliced. 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Commonly in berries, and other fruits.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596401" y="704984"/>
            <a:ext cx="2566982" cy="141253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Frozen Fruits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Right Triangle 11">
            <a:extLst>
              <a:ext uri="{FF2B5EF4-FFF2-40B4-BE49-F238E27FC236}">
                <a16:creationId xmlns="" xmlns:a16="http://schemas.microsoft.com/office/drawing/2014/main" id="{03194D72-6A2B-4B7F-A173-9C3DF7B426E1}"/>
              </a:ext>
            </a:extLst>
          </p:cNvPr>
          <p:cNvSpPr/>
          <p:nvPr/>
        </p:nvSpPr>
        <p:spPr>
          <a:xfrm rot="10800000">
            <a:off x="2335383" y="704984"/>
            <a:ext cx="828000" cy="82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237" y="704984"/>
            <a:ext cx="2989263" cy="29892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937" y="2237922"/>
            <a:ext cx="2405063" cy="24050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837" y="704984"/>
            <a:ext cx="2784679" cy="278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5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9555" y="2117514"/>
            <a:ext cx="256698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Dried fruits 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is any kinds of fruits that have been dried from the original water content through sun drying or specialized dryers or dehydrators. </a:t>
            </a:r>
            <a:r>
              <a:rPr lang="en-US" altLang="ko-KR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plums, apples, pineapples, raisins, etc.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596401" y="704984"/>
            <a:ext cx="2566982" cy="141253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Dried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Fruits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Right Triangle 11">
            <a:extLst>
              <a:ext uri="{FF2B5EF4-FFF2-40B4-BE49-F238E27FC236}">
                <a16:creationId xmlns="" xmlns:a16="http://schemas.microsoft.com/office/drawing/2014/main" id="{03194D72-6A2B-4B7F-A173-9C3DF7B426E1}"/>
              </a:ext>
            </a:extLst>
          </p:cNvPr>
          <p:cNvSpPr/>
          <p:nvPr/>
        </p:nvSpPr>
        <p:spPr>
          <a:xfrm rot="10800000">
            <a:off x="2335383" y="704984"/>
            <a:ext cx="828000" cy="82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688" y="1118984"/>
            <a:ext cx="2726179" cy="22922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023" y="2834587"/>
            <a:ext cx="3466259" cy="230663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907" y="554037"/>
            <a:ext cx="2143125" cy="21431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209" y="3411200"/>
            <a:ext cx="3280291" cy="2322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3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4000" dirty="0" smtClean="0"/>
              <a:t>Fresh Fruits Storage</a:t>
            </a:r>
            <a:endParaRPr lang="en-US" sz="4000" dirty="0"/>
          </a:p>
        </p:txBody>
      </p:sp>
      <p:cxnSp>
        <p:nvCxnSpPr>
          <p:cNvPr id="3" name="Elbow Connector 3">
            <a:extLst>
              <a:ext uri="{FF2B5EF4-FFF2-40B4-BE49-F238E27FC236}">
                <a16:creationId xmlns:a16="http://schemas.microsoft.com/office/drawing/2014/main" xmlns="" id="{C1732C0D-E41D-4955-B395-30764DAE6D96}"/>
              </a:ext>
            </a:extLst>
          </p:cNvPr>
          <p:cNvCxnSpPr/>
          <p:nvPr/>
        </p:nvCxnSpPr>
        <p:spPr>
          <a:xfrm rot="5400000" flipH="1" flipV="1">
            <a:off x="6214928" y="3946434"/>
            <a:ext cx="888123" cy="1080000"/>
          </a:xfrm>
          <a:prstGeom prst="bentConnector3">
            <a:avLst>
              <a:gd name="adj1" fmla="val 50000"/>
            </a:avLst>
          </a:prstGeom>
          <a:ln w="50800">
            <a:solidFill>
              <a:schemeClr val="accent3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Elbow Connector 4">
            <a:extLst>
              <a:ext uri="{FF2B5EF4-FFF2-40B4-BE49-F238E27FC236}">
                <a16:creationId xmlns:a16="http://schemas.microsoft.com/office/drawing/2014/main" xmlns="" id="{CD9E75B5-E3AF-4E8C-8FC3-1F213D3B55B0}"/>
              </a:ext>
            </a:extLst>
          </p:cNvPr>
          <p:cNvCxnSpPr>
            <a:cxnSpLocks/>
          </p:cNvCxnSpPr>
          <p:nvPr/>
        </p:nvCxnSpPr>
        <p:spPr>
          <a:xfrm rot="16200000" flipV="1">
            <a:off x="4696912" y="4831651"/>
            <a:ext cx="1767294" cy="1076861"/>
          </a:xfrm>
          <a:prstGeom prst="bentConnector3">
            <a:avLst>
              <a:gd name="adj1" fmla="val 66513"/>
            </a:avLst>
          </a:prstGeom>
          <a:ln w="50800">
            <a:solidFill>
              <a:schemeClr val="accent4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5CD6B2A-4D59-4948-B8C8-25B27AD5507C}"/>
              </a:ext>
            </a:extLst>
          </p:cNvPr>
          <p:cNvSpPr txBox="1"/>
          <p:nvPr/>
        </p:nvSpPr>
        <p:spPr>
          <a:xfrm>
            <a:off x="930851" y="1939023"/>
            <a:ext cx="31756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Most of fruits should be stored at refrigerator at 5ºC or lower exclude for banana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145A2D2-A432-4CB3-A997-CB18EC89F2D4}"/>
              </a:ext>
            </a:extLst>
          </p:cNvPr>
          <p:cNvSpPr txBox="1"/>
          <p:nvPr/>
        </p:nvSpPr>
        <p:spPr>
          <a:xfrm>
            <a:off x="1103320" y="3671938"/>
            <a:ext cx="32895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Fruit that aren’t being refrigerated or that needs to ripen should be stored at room temperature 21º-24ºC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9C4B776-AC8F-44BD-81CD-56A6BAE49788}"/>
              </a:ext>
            </a:extLst>
          </p:cNvPr>
          <p:cNvSpPr txBox="1"/>
          <p:nvPr/>
        </p:nvSpPr>
        <p:spPr>
          <a:xfrm>
            <a:off x="8127697" y="1742732"/>
            <a:ext cx="31820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Fruits should be stored in their own refrigerator, separated from vegetables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80038DE9-3CDC-41F5-8DE3-DFB78AEF15EE}"/>
              </a:ext>
            </a:extLst>
          </p:cNvPr>
          <p:cNvSpPr txBox="1"/>
          <p:nvPr/>
        </p:nvSpPr>
        <p:spPr>
          <a:xfrm>
            <a:off x="7814989" y="3177326"/>
            <a:ext cx="32062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Avoid washing fruits before store them into the fridge, wait until you’re ready to use them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cxnSp>
        <p:nvCxnSpPr>
          <p:cNvPr id="17" name="Elbow Connector 17">
            <a:extLst>
              <a:ext uri="{FF2B5EF4-FFF2-40B4-BE49-F238E27FC236}">
                <a16:creationId xmlns:a16="http://schemas.microsoft.com/office/drawing/2014/main" xmlns="" id="{7247295F-4965-4E10-B8CB-8504C467A4A8}"/>
              </a:ext>
            </a:extLst>
          </p:cNvPr>
          <p:cNvCxnSpPr/>
          <p:nvPr/>
        </p:nvCxnSpPr>
        <p:spPr>
          <a:xfrm rot="16200000" flipV="1">
            <a:off x="4565657" y="2918991"/>
            <a:ext cx="1675165" cy="1440000"/>
          </a:xfrm>
          <a:prstGeom prst="bentConnector3">
            <a:avLst>
              <a:gd name="adj1" fmla="val 50000"/>
            </a:avLst>
          </a:prstGeom>
          <a:ln w="508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8">
            <a:extLst>
              <a:ext uri="{FF2B5EF4-FFF2-40B4-BE49-F238E27FC236}">
                <a16:creationId xmlns:a16="http://schemas.microsoft.com/office/drawing/2014/main" xmlns="" id="{B55AAED4-4645-432D-B037-1E71C7BD1013}"/>
              </a:ext>
            </a:extLst>
          </p:cNvPr>
          <p:cNvCxnSpPr/>
          <p:nvPr/>
        </p:nvCxnSpPr>
        <p:spPr>
          <a:xfrm rot="5400000" flipH="1" flipV="1">
            <a:off x="6322566" y="2387219"/>
            <a:ext cx="1044000" cy="1440000"/>
          </a:xfrm>
          <a:prstGeom prst="bentConnector3">
            <a:avLst>
              <a:gd name="adj1" fmla="val 50000"/>
            </a:avLst>
          </a:prstGeom>
          <a:ln w="50800">
            <a:solidFill>
              <a:schemeClr val="accent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14501A12-E4E0-4AD6-9CEC-F706AA48D31A}"/>
              </a:ext>
            </a:extLst>
          </p:cNvPr>
          <p:cNvSpPr txBox="1"/>
          <p:nvPr/>
        </p:nvSpPr>
        <p:spPr>
          <a:xfrm>
            <a:off x="4684919" y="3191285"/>
            <a:ext cx="4940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01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4D95197-0EC1-446E-832D-E2AB1B30A6A6}"/>
              </a:ext>
            </a:extLst>
          </p:cNvPr>
          <p:cNvSpPr txBox="1"/>
          <p:nvPr/>
        </p:nvSpPr>
        <p:spPr>
          <a:xfrm>
            <a:off x="7053455" y="2655815"/>
            <a:ext cx="4940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03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D5C3443-39D4-4165-88C6-8CEFE2978287}"/>
              </a:ext>
            </a:extLst>
          </p:cNvPr>
          <p:cNvSpPr txBox="1"/>
          <p:nvPr/>
        </p:nvSpPr>
        <p:spPr>
          <a:xfrm>
            <a:off x="6698437" y="4040341"/>
            <a:ext cx="4940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04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2E53214B-63C2-4C91-970C-CDD0853EEB11}"/>
              </a:ext>
            </a:extLst>
          </p:cNvPr>
          <p:cNvSpPr txBox="1"/>
          <p:nvPr/>
        </p:nvSpPr>
        <p:spPr>
          <a:xfrm>
            <a:off x="5044197" y="4484561"/>
            <a:ext cx="4940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02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xmlns="" id="{118F25C7-71D8-4D6A-AC0C-F904684D8257}"/>
              </a:ext>
            </a:extLst>
          </p:cNvPr>
          <p:cNvCxnSpPr/>
          <p:nvPr/>
        </p:nvCxnSpPr>
        <p:spPr>
          <a:xfrm flipV="1">
            <a:off x="6120132" y="1865754"/>
            <a:ext cx="7198" cy="1253947"/>
          </a:xfrm>
          <a:prstGeom prst="straightConnector1">
            <a:avLst/>
          </a:prstGeom>
          <a:ln w="50800">
            <a:solidFill>
              <a:schemeClr val="accent5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6">
            <a:extLst>
              <a:ext uri="{FF2B5EF4-FFF2-40B4-BE49-F238E27FC236}">
                <a16:creationId xmlns:a16="http://schemas.microsoft.com/office/drawing/2014/main" xmlns="" id="{14398212-D939-4C6C-8C0B-1DFFED8F8371}"/>
              </a:ext>
            </a:extLst>
          </p:cNvPr>
          <p:cNvSpPr/>
          <p:nvPr/>
        </p:nvSpPr>
        <p:spPr>
          <a:xfrm>
            <a:off x="6793934" y="3255712"/>
            <a:ext cx="810106" cy="810106"/>
          </a:xfrm>
          <a:custGeom>
            <a:avLst/>
            <a:gdLst/>
            <a:ahLst/>
            <a:cxnLst/>
            <a:rect l="l" t="t" r="r" b="b"/>
            <a:pathLst>
              <a:path w="810106" h="810106">
                <a:moveTo>
                  <a:pt x="405053" y="66407"/>
                </a:moveTo>
                <a:cubicBezTo>
                  <a:pt x="218024" y="66407"/>
                  <a:pt x="66407" y="218024"/>
                  <a:pt x="66407" y="405053"/>
                </a:cubicBezTo>
                <a:cubicBezTo>
                  <a:pt x="66407" y="592082"/>
                  <a:pt x="218024" y="743699"/>
                  <a:pt x="405053" y="743699"/>
                </a:cubicBezTo>
                <a:cubicBezTo>
                  <a:pt x="592082" y="743699"/>
                  <a:pt x="743699" y="592082"/>
                  <a:pt x="743699" y="405053"/>
                </a:cubicBezTo>
                <a:cubicBezTo>
                  <a:pt x="743699" y="218024"/>
                  <a:pt x="592082" y="66407"/>
                  <a:pt x="405053" y="66407"/>
                </a:cubicBezTo>
                <a:close/>
                <a:moveTo>
                  <a:pt x="405053" y="0"/>
                </a:moveTo>
                <a:cubicBezTo>
                  <a:pt x="628758" y="0"/>
                  <a:pt x="810106" y="181348"/>
                  <a:pt x="810106" y="405053"/>
                </a:cubicBezTo>
                <a:cubicBezTo>
                  <a:pt x="810106" y="628758"/>
                  <a:pt x="628758" y="810106"/>
                  <a:pt x="405053" y="810106"/>
                </a:cubicBezTo>
                <a:cubicBezTo>
                  <a:pt x="181348" y="810106"/>
                  <a:pt x="0" y="628758"/>
                  <a:pt x="0" y="405053"/>
                </a:cubicBezTo>
                <a:cubicBezTo>
                  <a:pt x="0" y="181348"/>
                  <a:pt x="181348" y="0"/>
                  <a:pt x="405053" y="0"/>
                </a:cubicBezTo>
                <a:close/>
              </a:path>
            </a:pathLst>
          </a:cu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" name="Oval 29">
            <a:extLst>
              <a:ext uri="{FF2B5EF4-FFF2-40B4-BE49-F238E27FC236}">
                <a16:creationId xmlns:a16="http://schemas.microsoft.com/office/drawing/2014/main" xmlns="" id="{7176A4FC-410C-4575-A68D-E9243D3ED423}"/>
              </a:ext>
            </a:extLst>
          </p:cNvPr>
          <p:cNvSpPr/>
          <p:nvPr/>
        </p:nvSpPr>
        <p:spPr>
          <a:xfrm>
            <a:off x="4637076" y="3728550"/>
            <a:ext cx="810106" cy="810106"/>
          </a:xfrm>
          <a:custGeom>
            <a:avLst/>
            <a:gdLst/>
            <a:ahLst/>
            <a:cxnLst/>
            <a:rect l="l" t="t" r="r" b="b"/>
            <a:pathLst>
              <a:path w="810106" h="810106">
                <a:moveTo>
                  <a:pt x="405053" y="66407"/>
                </a:moveTo>
                <a:cubicBezTo>
                  <a:pt x="218024" y="66407"/>
                  <a:pt x="66407" y="218024"/>
                  <a:pt x="66407" y="405053"/>
                </a:cubicBezTo>
                <a:cubicBezTo>
                  <a:pt x="66407" y="592082"/>
                  <a:pt x="218024" y="743699"/>
                  <a:pt x="405053" y="743699"/>
                </a:cubicBezTo>
                <a:cubicBezTo>
                  <a:pt x="592082" y="743699"/>
                  <a:pt x="743699" y="592082"/>
                  <a:pt x="743699" y="405053"/>
                </a:cubicBezTo>
                <a:cubicBezTo>
                  <a:pt x="743699" y="218024"/>
                  <a:pt x="592082" y="66407"/>
                  <a:pt x="405053" y="66407"/>
                </a:cubicBezTo>
                <a:close/>
                <a:moveTo>
                  <a:pt x="405053" y="0"/>
                </a:moveTo>
                <a:cubicBezTo>
                  <a:pt x="628758" y="0"/>
                  <a:pt x="810106" y="181348"/>
                  <a:pt x="810106" y="405053"/>
                </a:cubicBezTo>
                <a:cubicBezTo>
                  <a:pt x="810106" y="628758"/>
                  <a:pt x="628758" y="810106"/>
                  <a:pt x="405053" y="810106"/>
                </a:cubicBezTo>
                <a:cubicBezTo>
                  <a:pt x="181348" y="810106"/>
                  <a:pt x="0" y="628758"/>
                  <a:pt x="0" y="405053"/>
                </a:cubicBezTo>
                <a:cubicBezTo>
                  <a:pt x="0" y="181348"/>
                  <a:pt x="181348" y="0"/>
                  <a:pt x="405053" y="0"/>
                </a:cubicBezTo>
                <a:close/>
              </a:path>
            </a:pathLst>
          </a:custGeom>
          <a:solidFill>
            <a:schemeClr val="accent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" name="Oval 32">
            <a:extLst>
              <a:ext uri="{FF2B5EF4-FFF2-40B4-BE49-F238E27FC236}">
                <a16:creationId xmlns:a16="http://schemas.microsoft.com/office/drawing/2014/main" xmlns="" id="{2A96DC8F-D7F7-4957-A26B-50FEA5CC3B51}"/>
              </a:ext>
            </a:extLst>
          </p:cNvPr>
          <p:cNvSpPr/>
          <p:nvPr/>
        </p:nvSpPr>
        <p:spPr>
          <a:xfrm>
            <a:off x="4269390" y="2001864"/>
            <a:ext cx="810106" cy="810106"/>
          </a:xfrm>
          <a:custGeom>
            <a:avLst/>
            <a:gdLst/>
            <a:ahLst/>
            <a:cxnLst/>
            <a:rect l="l" t="t" r="r" b="b"/>
            <a:pathLst>
              <a:path w="810106" h="810106">
                <a:moveTo>
                  <a:pt x="405053" y="66407"/>
                </a:moveTo>
                <a:cubicBezTo>
                  <a:pt x="218024" y="66407"/>
                  <a:pt x="66407" y="218024"/>
                  <a:pt x="66407" y="405053"/>
                </a:cubicBezTo>
                <a:cubicBezTo>
                  <a:pt x="66407" y="592082"/>
                  <a:pt x="218024" y="743699"/>
                  <a:pt x="405053" y="743699"/>
                </a:cubicBezTo>
                <a:cubicBezTo>
                  <a:pt x="592082" y="743699"/>
                  <a:pt x="743699" y="592082"/>
                  <a:pt x="743699" y="405053"/>
                </a:cubicBezTo>
                <a:cubicBezTo>
                  <a:pt x="743699" y="218024"/>
                  <a:pt x="592082" y="66407"/>
                  <a:pt x="405053" y="66407"/>
                </a:cubicBezTo>
                <a:close/>
                <a:moveTo>
                  <a:pt x="405053" y="0"/>
                </a:moveTo>
                <a:cubicBezTo>
                  <a:pt x="628758" y="0"/>
                  <a:pt x="810106" y="181348"/>
                  <a:pt x="810106" y="405053"/>
                </a:cubicBezTo>
                <a:cubicBezTo>
                  <a:pt x="810106" y="628758"/>
                  <a:pt x="628758" y="810106"/>
                  <a:pt x="405053" y="810106"/>
                </a:cubicBezTo>
                <a:cubicBezTo>
                  <a:pt x="181348" y="810106"/>
                  <a:pt x="0" y="628758"/>
                  <a:pt x="0" y="405053"/>
                </a:cubicBezTo>
                <a:cubicBezTo>
                  <a:pt x="0" y="181348"/>
                  <a:pt x="181348" y="0"/>
                  <a:pt x="405053" y="0"/>
                </a:cubicBez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7" name="Oval 35">
            <a:extLst>
              <a:ext uri="{FF2B5EF4-FFF2-40B4-BE49-F238E27FC236}">
                <a16:creationId xmlns:a16="http://schemas.microsoft.com/office/drawing/2014/main" xmlns="" id="{7BD15CBD-78B2-4021-B54F-0B81B2E649BB}"/>
              </a:ext>
            </a:extLst>
          </p:cNvPr>
          <p:cNvSpPr/>
          <p:nvPr/>
        </p:nvSpPr>
        <p:spPr>
          <a:xfrm>
            <a:off x="7154722" y="1799344"/>
            <a:ext cx="810106" cy="810106"/>
          </a:xfrm>
          <a:custGeom>
            <a:avLst/>
            <a:gdLst/>
            <a:ahLst/>
            <a:cxnLst/>
            <a:rect l="l" t="t" r="r" b="b"/>
            <a:pathLst>
              <a:path w="810106" h="810106">
                <a:moveTo>
                  <a:pt x="405053" y="66407"/>
                </a:moveTo>
                <a:cubicBezTo>
                  <a:pt x="218024" y="66407"/>
                  <a:pt x="66407" y="218024"/>
                  <a:pt x="66407" y="405053"/>
                </a:cubicBezTo>
                <a:cubicBezTo>
                  <a:pt x="66407" y="592082"/>
                  <a:pt x="218024" y="743699"/>
                  <a:pt x="405053" y="743699"/>
                </a:cubicBezTo>
                <a:cubicBezTo>
                  <a:pt x="592082" y="743699"/>
                  <a:pt x="743699" y="592082"/>
                  <a:pt x="743699" y="405053"/>
                </a:cubicBezTo>
                <a:cubicBezTo>
                  <a:pt x="743699" y="218024"/>
                  <a:pt x="592082" y="66407"/>
                  <a:pt x="405053" y="66407"/>
                </a:cubicBezTo>
                <a:close/>
                <a:moveTo>
                  <a:pt x="405053" y="0"/>
                </a:moveTo>
                <a:cubicBezTo>
                  <a:pt x="628758" y="0"/>
                  <a:pt x="810106" y="181348"/>
                  <a:pt x="810106" y="405053"/>
                </a:cubicBezTo>
                <a:cubicBezTo>
                  <a:pt x="810106" y="628758"/>
                  <a:pt x="628758" y="810106"/>
                  <a:pt x="405053" y="810106"/>
                </a:cubicBezTo>
                <a:cubicBezTo>
                  <a:pt x="181348" y="810106"/>
                  <a:pt x="0" y="628758"/>
                  <a:pt x="0" y="405053"/>
                </a:cubicBezTo>
                <a:cubicBezTo>
                  <a:pt x="0" y="181348"/>
                  <a:pt x="181348" y="0"/>
                  <a:pt x="405053" y="0"/>
                </a:cubicBezTo>
                <a:close/>
              </a:path>
            </a:pathLst>
          </a:cu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32" name="Graphic 50">
            <a:extLst>
              <a:ext uri="{FF2B5EF4-FFF2-40B4-BE49-F238E27FC236}">
                <a16:creationId xmlns:a16="http://schemas.microsoft.com/office/drawing/2014/main" xmlns="" id="{A7765F71-7EE1-4756-AAE5-546627338DF4}"/>
              </a:ext>
            </a:extLst>
          </p:cNvPr>
          <p:cNvGrpSpPr/>
          <p:nvPr/>
        </p:nvGrpSpPr>
        <p:grpSpPr>
          <a:xfrm>
            <a:off x="4465132" y="4706477"/>
            <a:ext cx="3324396" cy="1624668"/>
            <a:chOff x="-1444779" y="86622"/>
            <a:chExt cx="15138692" cy="7398436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xmlns="" id="{341A043B-973E-4DC6-8C44-0F0E0D30F61F}"/>
                </a:ext>
              </a:extLst>
            </p:cNvPr>
            <p:cNvSpPr/>
            <p:nvPr/>
          </p:nvSpPr>
          <p:spPr>
            <a:xfrm>
              <a:off x="1788718" y="86622"/>
              <a:ext cx="8613218" cy="6281672"/>
            </a:xfrm>
            <a:custGeom>
              <a:avLst/>
              <a:gdLst>
                <a:gd name="connsiteX0" fmla="*/ 8420062 w 8607832"/>
                <a:gd name="connsiteY0" fmla="*/ 4211041 h 6279209"/>
                <a:gd name="connsiteX1" fmla="*/ 7990681 w 8607832"/>
                <a:gd name="connsiteY1" fmla="*/ 4231232 h 6279209"/>
                <a:gd name="connsiteX2" fmla="*/ 7630619 w 8607832"/>
                <a:gd name="connsiteY2" fmla="*/ 4614849 h 6279209"/>
                <a:gd name="connsiteX3" fmla="*/ 7659558 w 8607832"/>
                <a:gd name="connsiteY3" fmla="*/ 4643788 h 6279209"/>
                <a:gd name="connsiteX4" fmla="*/ 7859443 w 8607832"/>
                <a:gd name="connsiteY4" fmla="*/ 4617541 h 6279209"/>
                <a:gd name="connsiteX5" fmla="*/ 8222196 w 8607832"/>
                <a:gd name="connsiteY5" fmla="*/ 4498418 h 6279209"/>
                <a:gd name="connsiteX6" fmla="*/ 8236330 w 8607832"/>
                <a:gd name="connsiteY6" fmla="*/ 4496398 h 6279209"/>
                <a:gd name="connsiteX7" fmla="*/ 8228254 w 8607832"/>
                <a:gd name="connsiteY7" fmla="*/ 4504475 h 6279209"/>
                <a:gd name="connsiteX8" fmla="*/ 7670326 w 8607832"/>
                <a:gd name="connsiteY8" fmla="*/ 4709743 h 6279209"/>
                <a:gd name="connsiteX9" fmla="*/ 7436791 w 8607832"/>
                <a:gd name="connsiteY9" fmla="*/ 4735318 h 6279209"/>
                <a:gd name="connsiteX10" fmla="*/ 6759067 w 8607832"/>
                <a:gd name="connsiteY10" fmla="*/ 4696956 h 6279209"/>
                <a:gd name="connsiteX11" fmla="*/ 6037597 w 8607832"/>
                <a:gd name="connsiteY11" fmla="*/ 4656576 h 6279209"/>
                <a:gd name="connsiteX12" fmla="*/ 6023464 w 8607832"/>
                <a:gd name="connsiteY12" fmla="*/ 4649172 h 6279209"/>
                <a:gd name="connsiteX13" fmla="*/ 6361317 w 8607832"/>
                <a:gd name="connsiteY13" fmla="*/ 4472170 h 6279209"/>
                <a:gd name="connsiteX14" fmla="*/ 6783296 w 8607832"/>
                <a:gd name="connsiteY14" fmla="*/ 4236616 h 6279209"/>
                <a:gd name="connsiteX15" fmla="*/ 7066634 w 8607832"/>
                <a:gd name="connsiteY15" fmla="*/ 4052210 h 6279209"/>
                <a:gd name="connsiteX16" fmla="*/ 7151433 w 8607832"/>
                <a:gd name="connsiteY16" fmla="*/ 4042115 h 6279209"/>
                <a:gd name="connsiteX17" fmla="*/ 7304208 w 8607832"/>
                <a:gd name="connsiteY17" fmla="*/ 4071727 h 6279209"/>
                <a:gd name="connsiteX18" fmla="*/ 7625235 w 8607832"/>
                <a:gd name="connsiteY18" fmla="*/ 3948566 h 6279209"/>
                <a:gd name="connsiteX19" fmla="*/ 8172394 w 8607832"/>
                <a:gd name="connsiteY19" fmla="*/ 2496877 h 6279209"/>
                <a:gd name="connsiteX20" fmla="*/ 7882325 w 8607832"/>
                <a:gd name="connsiteY20" fmla="*/ 1811077 h 6279209"/>
                <a:gd name="connsiteX21" fmla="*/ 7854059 w 8607832"/>
                <a:gd name="connsiteY21" fmla="*/ 1889820 h 6279209"/>
                <a:gd name="connsiteX22" fmla="*/ 7732917 w 8607832"/>
                <a:gd name="connsiteY22" fmla="*/ 2389195 h 6279209"/>
                <a:gd name="connsiteX23" fmla="*/ 7607736 w 8607832"/>
                <a:gd name="connsiteY23" fmla="*/ 2746565 h 6279209"/>
                <a:gd name="connsiteX24" fmla="*/ 7178354 w 8607832"/>
                <a:gd name="connsiteY24" fmla="*/ 3424962 h 6279209"/>
                <a:gd name="connsiteX25" fmla="*/ 7050481 w 8607832"/>
                <a:gd name="connsiteY25" fmla="*/ 3653113 h 6279209"/>
                <a:gd name="connsiteX26" fmla="*/ 7022888 w 8607832"/>
                <a:gd name="connsiteY26" fmla="*/ 3873861 h 6279209"/>
                <a:gd name="connsiteX27" fmla="*/ 7057884 w 8607832"/>
                <a:gd name="connsiteY27" fmla="*/ 3889341 h 6279209"/>
                <a:gd name="connsiteX28" fmla="*/ 7311611 w 8607832"/>
                <a:gd name="connsiteY28" fmla="*/ 3701570 h 6279209"/>
                <a:gd name="connsiteX29" fmla="*/ 7883672 w 8607832"/>
                <a:gd name="connsiteY29" fmla="*/ 2875784 h 6279209"/>
                <a:gd name="connsiteX30" fmla="*/ 7909246 w 8607832"/>
                <a:gd name="connsiteY30" fmla="*/ 2790311 h 6279209"/>
                <a:gd name="connsiteX31" fmla="*/ 7835888 w 8607832"/>
                <a:gd name="connsiteY31" fmla="*/ 3051440 h 6279209"/>
                <a:gd name="connsiteX32" fmla="*/ 7279306 w 8607832"/>
                <a:gd name="connsiteY32" fmla="*/ 3802522 h 6279209"/>
                <a:gd name="connsiteX33" fmla="*/ 6992603 w 8607832"/>
                <a:gd name="connsiteY33" fmla="*/ 4017213 h 6279209"/>
                <a:gd name="connsiteX34" fmla="*/ 6713302 w 8607832"/>
                <a:gd name="connsiteY34" fmla="*/ 4190851 h 6279209"/>
                <a:gd name="connsiteX35" fmla="*/ 6627830 w 8607832"/>
                <a:gd name="connsiteY35" fmla="*/ 4239308 h 6279209"/>
                <a:gd name="connsiteX36" fmla="*/ 6605620 w 8607832"/>
                <a:gd name="connsiteY36" fmla="*/ 4251422 h 6279209"/>
                <a:gd name="connsiteX37" fmla="*/ 6226714 w 8607832"/>
                <a:gd name="connsiteY37" fmla="*/ 4447268 h 6279209"/>
                <a:gd name="connsiteX38" fmla="*/ 5314782 w 8607832"/>
                <a:gd name="connsiteY38" fmla="*/ 4943279 h 6279209"/>
                <a:gd name="connsiteX39" fmla="*/ 5158643 w 8607832"/>
                <a:gd name="connsiteY39" fmla="*/ 5046250 h 6279209"/>
                <a:gd name="connsiteX40" fmla="*/ 5162681 w 8607832"/>
                <a:gd name="connsiteY40" fmla="*/ 5025387 h 6279209"/>
                <a:gd name="connsiteX41" fmla="*/ 5227290 w 8607832"/>
                <a:gd name="connsiteY41" fmla="*/ 4323434 h 6279209"/>
                <a:gd name="connsiteX42" fmla="*/ 5106148 w 8607832"/>
                <a:gd name="connsiteY42" fmla="*/ 3860401 h 6279209"/>
                <a:gd name="connsiteX43" fmla="*/ 5139799 w 8607832"/>
                <a:gd name="connsiteY43" fmla="*/ 3818675 h 6279209"/>
                <a:gd name="connsiteX44" fmla="*/ 5695034 w 8607832"/>
                <a:gd name="connsiteY44" fmla="*/ 3194119 h 6279209"/>
                <a:gd name="connsiteX45" fmla="*/ 5830983 w 8607832"/>
                <a:gd name="connsiteY45" fmla="*/ 3023174 h 6279209"/>
                <a:gd name="connsiteX46" fmla="*/ 5873382 w 8607832"/>
                <a:gd name="connsiteY46" fmla="*/ 3008367 h 6279209"/>
                <a:gd name="connsiteX47" fmla="*/ 5983083 w 8607832"/>
                <a:gd name="connsiteY47" fmla="*/ 3009040 h 6279209"/>
                <a:gd name="connsiteX48" fmla="*/ 6257000 w 8607832"/>
                <a:gd name="connsiteY48" fmla="*/ 2840787 h 6279209"/>
                <a:gd name="connsiteX49" fmla="*/ 6605620 w 8607832"/>
                <a:gd name="connsiteY49" fmla="*/ 2172485 h 6279209"/>
                <a:gd name="connsiteX50" fmla="*/ 6623118 w 8607832"/>
                <a:gd name="connsiteY50" fmla="*/ 1339969 h 6279209"/>
                <a:gd name="connsiteX51" fmla="*/ 6528224 w 8607832"/>
                <a:gd name="connsiteY51" fmla="*/ 660899 h 6279209"/>
                <a:gd name="connsiteX52" fmla="*/ 6514091 w 8607832"/>
                <a:gd name="connsiteY52" fmla="*/ 520239 h 6279209"/>
                <a:gd name="connsiteX53" fmla="*/ 6493900 w 8607832"/>
                <a:gd name="connsiteY53" fmla="*/ 546486 h 6279209"/>
                <a:gd name="connsiteX54" fmla="*/ 6244212 w 8607832"/>
                <a:gd name="connsiteY54" fmla="*/ 975869 h 6279209"/>
                <a:gd name="connsiteX55" fmla="*/ 5935300 w 8607832"/>
                <a:gd name="connsiteY55" fmla="*/ 1788868 h 6279209"/>
                <a:gd name="connsiteX56" fmla="*/ 5707148 w 8607832"/>
                <a:gd name="connsiteY56" fmla="*/ 2531874 h 6279209"/>
                <a:gd name="connsiteX57" fmla="*/ 5679555 w 8607832"/>
                <a:gd name="connsiteY57" fmla="*/ 2738489 h 6279209"/>
                <a:gd name="connsiteX58" fmla="*/ 5734069 w 8607832"/>
                <a:gd name="connsiteY58" fmla="*/ 2914818 h 6279209"/>
                <a:gd name="connsiteX59" fmla="*/ 5963566 w 8607832"/>
                <a:gd name="connsiteY59" fmla="*/ 2599175 h 6279209"/>
                <a:gd name="connsiteX60" fmla="*/ 6141914 w 8607832"/>
                <a:gd name="connsiteY60" fmla="*/ 2254593 h 6279209"/>
                <a:gd name="connsiteX61" fmla="*/ 6262384 w 8607832"/>
                <a:gd name="connsiteY61" fmla="*/ 1884436 h 6279209"/>
                <a:gd name="connsiteX62" fmla="*/ 6343145 w 8607832"/>
                <a:gd name="connsiteY62" fmla="*/ 1508222 h 6279209"/>
                <a:gd name="connsiteX63" fmla="*/ 6310167 w 8607832"/>
                <a:gd name="connsiteY63" fmla="*/ 1747814 h 6279209"/>
                <a:gd name="connsiteX64" fmla="*/ 6045001 w 8607832"/>
                <a:gd name="connsiteY64" fmla="*/ 2568890 h 6279209"/>
                <a:gd name="connsiteX65" fmla="*/ 5560432 w 8607832"/>
                <a:gd name="connsiteY65" fmla="*/ 3235173 h 6279209"/>
                <a:gd name="connsiteX66" fmla="*/ 5096726 w 8607832"/>
                <a:gd name="connsiteY66" fmla="*/ 3741278 h 6279209"/>
                <a:gd name="connsiteX67" fmla="*/ 5067113 w 8607832"/>
                <a:gd name="connsiteY67" fmla="*/ 3767525 h 6279209"/>
                <a:gd name="connsiteX68" fmla="*/ 4911647 w 8607832"/>
                <a:gd name="connsiteY68" fmla="*/ 3459959 h 6279209"/>
                <a:gd name="connsiteX69" fmla="*/ 4890784 w 8607832"/>
                <a:gd name="connsiteY69" fmla="*/ 3404099 h 6279209"/>
                <a:gd name="connsiteX70" fmla="*/ 4849730 w 8607832"/>
                <a:gd name="connsiteY70" fmla="*/ 3028558 h 6279209"/>
                <a:gd name="connsiteX71" fmla="*/ 4854441 w 8607832"/>
                <a:gd name="connsiteY71" fmla="*/ 3002310 h 6279209"/>
                <a:gd name="connsiteX72" fmla="*/ 4856460 w 8607832"/>
                <a:gd name="connsiteY72" fmla="*/ 2981447 h 6279209"/>
                <a:gd name="connsiteX73" fmla="*/ 4952701 w 8607832"/>
                <a:gd name="connsiteY73" fmla="*/ 2717626 h 6279209"/>
                <a:gd name="connsiteX74" fmla="*/ 5173449 w 8607832"/>
                <a:gd name="connsiteY74" fmla="*/ 2368332 h 6279209"/>
                <a:gd name="connsiteX75" fmla="*/ 5481689 w 8607832"/>
                <a:gd name="connsiteY75" fmla="*/ 1759928 h 6279209"/>
                <a:gd name="connsiteX76" fmla="*/ 5514667 w 8607832"/>
                <a:gd name="connsiteY76" fmla="*/ 1741757 h 6279209"/>
                <a:gd name="connsiteX77" fmla="*/ 5803389 w 8607832"/>
                <a:gd name="connsiteY77" fmla="*/ 1570812 h 6279209"/>
                <a:gd name="connsiteX78" fmla="*/ 5822907 w 8607832"/>
                <a:gd name="connsiteY78" fmla="*/ 1095665 h 6279209"/>
                <a:gd name="connsiteX79" fmla="*/ 5540241 w 8607832"/>
                <a:gd name="connsiteY79" fmla="*/ 601000 h 6279209"/>
                <a:gd name="connsiteX80" fmla="*/ 5514667 w 8607832"/>
                <a:gd name="connsiteY80" fmla="*/ 600327 h 6279209"/>
                <a:gd name="connsiteX81" fmla="*/ 5421791 w 8607832"/>
                <a:gd name="connsiteY81" fmla="*/ 697914 h 6279209"/>
                <a:gd name="connsiteX82" fmla="*/ 5124319 w 8607832"/>
                <a:gd name="connsiteY82" fmla="*/ 1196617 h 6279209"/>
                <a:gd name="connsiteX83" fmla="*/ 5316801 w 8607832"/>
                <a:gd name="connsiteY83" fmla="*/ 1686570 h 6279209"/>
                <a:gd name="connsiteX84" fmla="*/ 5361220 w 8607832"/>
                <a:gd name="connsiteY84" fmla="*/ 1669072 h 6279209"/>
                <a:gd name="connsiteX85" fmla="*/ 5461499 w 8607832"/>
                <a:gd name="connsiteY85" fmla="*/ 1248439 h 6279209"/>
                <a:gd name="connsiteX86" fmla="*/ 5491784 w 8607832"/>
                <a:gd name="connsiteY86" fmla="*/ 1043170 h 6279209"/>
                <a:gd name="connsiteX87" fmla="*/ 5497841 w 8607832"/>
                <a:gd name="connsiteY87" fmla="*/ 1081532 h 6279209"/>
                <a:gd name="connsiteX88" fmla="*/ 5481016 w 8607832"/>
                <a:gd name="connsiteY88" fmla="*/ 1353429 h 6279209"/>
                <a:gd name="connsiteX89" fmla="*/ 5415734 w 8607832"/>
                <a:gd name="connsiteY89" fmla="*/ 1727624 h 6279209"/>
                <a:gd name="connsiteX90" fmla="*/ 5151240 w 8607832"/>
                <a:gd name="connsiteY90" fmla="*/ 2245171 h 6279209"/>
                <a:gd name="connsiteX91" fmla="*/ 4908282 w 8607832"/>
                <a:gd name="connsiteY91" fmla="*/ 2596483 h 6279209"/>
                <a:gd name="connsiteX92" fmla="*/ 4750124 w 8607832"/>
                <a:gd name="connsiteY92" fmla="*/ 2989523 h 6279209"/>
                <a:gd name="connsiteX93" fmla="*/ 4747432 w 8607832"/>
                <a:gd name="connsiteY93" fmla="*/ 3017116 h 6279209"/>
                <a:gd name="connsiteX94" fmla="*/ 4743394 w 8607832"/>
                <a:gd name="connsiteY94" fmla="*/ 3043364 h 6279209"/>
                <a:gd name="connsiteX95" fmla="*/ 4737337 w 8607832"/>
                <a:gd name="connsiteY95" fmla="*/ 3162487 h 6279209"/>
                <a:gd name="connsiteX96" fmla="*/ 4680804 w 8607832"/>
                <a:gd name="connsiteY96" fmla="*/ 3076341 h 6279209"/>
                <a:gd name="connsiteX97" fmla="*/ 4591293 w 8607832"/>
                <a:gd name="connsiteY97" fmla="*/ 2915491 h 6279209"/>
                <a:gd name="connsiteX98" fmla="*/ 4573122 w 8607832"/>
                <a:gd name="connsiteY98" fmla="*/ 2881841 h 6279209"/>
                <a:gd name="connsiteX99" fmla="*/ 4565719 w 8607832"/>
                <a:gd name="connsiteY99" fmla="*/ 2868381 h 6279209"/>
                <a:gd name="connsiteX100" fmla="*/ 4552259 w 8607832"/>
                <a:gd name="connsiteY100" fmla="*/ 2838095 h 6279209"/>
                <a:gd name="connsiteX101" fmla="*/ 4404869 w 8607832"/>
                <a:gd name="connsiteY101" fmla="*/ 2499569 h 6279209"/>
                <a:gd name="connsiteX102" fmla="*/ 4425059 w 8607832"/>
                <a:gd name="connsiteY102" fmla="*/ 2408713 h 6279209"/>
                <a:gd name="connsiteX103" fmla="*/ 4497071 w 8607832"/>
                <a:gd name="connsiteY103" fmla="*/ 2304396 h 6279209"/>
                <a:gd name="connsiteX104" fmla="*/ 4551585 w 8607832"/>
                <a:gd name="connsiteY104" fmla="*/ 2152968 h 6279209"/>
                <a:gd name="connsiteX105" fmla="*/ 4741375 w 8607832"/>
                <a:gd name="connsiteY105" fmla="*/ 1413327 h 6279209"/>
                <a:gd name="connsiteX106" fmla="*/ 4929146 w 8607832"/>
                <a:gd name="connsiteY106" fmla="*/ 819730 h 6279209"/>
                <a:gd name="connsiteX107" fmla="*/ 5233347 w 8607832"/>
                <a:gd name="connsiteY107" fmla="*/ 28940 h 6279209"/>
                <a:gd name="connsiteX108" fmla="*/ 5238058 w 8607832"/>
                <a:gd name="connsiteY108" fmla="*/ 0 h 6279209"/>
                <a:gd name="connsiteX109" fmla="*/ 4976929 w 8607832"/>
                <a:gd name="connsiteY109" fmla="*/ 159504 h 6279209"/>
                <a:gd name="connsiteX110" fmla="*/ 4204984 w 8607832"/>
                <a:gd name="connsiteY110" fmla="*/ 890396 h 6279209"/>
                <a:gd name="connsiteX111" fmla="*/ 3943182 w 8607832"/>
                <a:gd name="connsiteY111" fmla="*/ 2139508 h 6279209"/>
                <a:gd name="connsiteX112" fmla="*/ 4076438 w 8607832"/>
                <a:gd name="connsiteY112" fmla="*/ 2389868 h 6279209"/>
                <a:gd name="connsiteX113" fmla="*/ 4215079 w 8607832"/>
                <a:gd name="connsiteY113" fmla="*/ 2474668 h 6279209"/>
                <a:gd name="connsiteX114" fmla="*/ 4244018 w 8607832"/>
                <a:gd name="connsiteY114" fmla="*/ 2445055 h 6279209"/>
                <a:gd name="connsiteX115" fmla="*/ 4230558 w 8607832"/>
                <a:gd name="connsiteY115" fmla="*/ 1718875 h 6279209"/>
                <a:gd name="connsiteX116" fmla="*/ 4411599 w 8607832"/>
                <a:gd name="connsiteY116" fmla="*/ 1186522 h 6279209"/>
                <a:gd name="connsiteX117" fmla="*/ 4552259 w 8607832"/>
                <a:gd name="connsiteY117" fmla="*/ 934815 h 6279209"/>
                <a:gd name="connsiteX118" fmla="*/ 4572449 w 8607832"/>
                <a:gd name="connsiteY118" fmla="*/ 920008 h 6279209"/>
                <a:gd name="connsiteX119" fmla="*/ 4553604 w 8607832"/>
                <a:gd name="connsiteY119" fmla="*/ 956351 h 6279209"/>
                <a:gd name="connsiteX120" fmla="*/ 4390735 w 8607832"/>
                <a:gd name="connsiteY120" fmla="*/ 1302280 h 6279209"/>
                <a:gd name="connsiteX121" fmla="*/ 4340260 w 8607832"/>
                <a:gd name="connsiteY121" fmla="*/ 2524471 h 6279209"/>
                <a:gd name="connsiteX122" fmla="*/ 4501109 w 8607832"/>
                <a:gd name="connsiteY122" fmla="*/ 2892609 h 6279209"/>
                <a:gd name="connsiteX123" fmla="*/ 4519281 w 8607832"/>
                <a:gd name="connsiteY123" fmla="*/ 2931644 h 6279209"/>
                <a:gd name="connsiteX124" fmla="*/ 4692918 w 8607832"/>
                <a:gd name="connsiteY124" fmla="*/ 3241230 h 6279209"/>
                <a:gd name="connsiteX125" fmla="*/ 4992409 w 8607832"/>
                <a:gd name="connsiteY125" fmla="*/ 3809925 h 6279209"/>
                <a:gd name="connsiteX126" fmla="*/ 5000485 w 8607832"/>
                <a:gd name="connsiteY126" fmla="*/ 3847614 h 6279209"/>
                <a:gd name="connsiteX127" fmla="*/ 4993755 w 8607832"/>
                <a:gd name="connsiteY127" fmla="*/ 3855017 h 6279209"/>
                <a:gd name="connsiteX128" fmla="*/ 4993082 w 8607832"/>
                <a:gd name="connsiteY128" fmla="*/ 3855690 h 6279209"/>
                <a:gd name="connsiteX129" fmla="*/ 4982313 w 8607832"/>
                <a:gd name="connsiteY129" fmla="*/ 3867131 h 6279209"/>
                <a:gd name="connsiteX130" fmla="*/ 4626290 w 8607832"/>
                <a:gd name="connsiteY130" fmla="*/ 4274977 h 6279209"/>
                <a:gd name="connsiteX131" fmla="*/ 4180755 w 8607832"/>
                <a:gd name="connsiteY131" fmla="*/ 4968853 h 6279209"/>
                <a:gd name="connsiteX132" fmla="*/ 4071727 w 8607832"/>
                <a:gd name="connsiteY132" fmla="*/ 5853192 h 6279209"/>
                <a:gd name="connsiteX133" fmla="*/ 4040769 w 8607832"/>
                <a:gd name="connsiteY133" fmla="*/ 5907706 h 6279209"/>
                <a:gd name="connsiteX134" fmla="*/ 4005099 w 8607832"/>
                <a:gd name="connsiteY134" fmla="*/ 5881459 h 6279209"/>
                <a:gd name="connsiteX135" fmla="*/ 4007791 w 8607832"/>
                <a:gd name="connsiteY135" fmla="*/ 5830983 h 6279209"/>
                <a:gd name="connsiteX136" fmla="*/ 3990293 w 8607832"/>
                <a:gd name="connsiteY136" fmla="*/ 5807427 h 6279209"/>
                <a:gd name="connsiteX137" fmla="*/ 3964045 w 8607832"/>
                <a:gd name="connsiteY137" fmla="*/ 5789256 h 6279209"/>
                <a:gd name="connsiteX138" fmla="*/ 3941836 w 8607832"/>
                <a:gd name="connsiteY138" fmla="*/ 5705129 h 6279209"/>
                <a:gd name="connsiteX139" fmla="*/ 3908185 w 8607832"/>
                <a:gd name="connsiteY139" fmla="*/ 5236040 h 6279209"/>
                <a:gd name="connsiteX140" fmla="*/ 3918953 w 8607832"/>
                <a:gd name="connsiteY140" fmla="*/ 4237288 h 6279209"/>
                <a:gd name="connsiteX141" fmla="*/ 3786370 w 8607832"/>
                <a:gd name="connsiteY141" fmla="*/ 3122779 h 6279209"/>
                <a:gd name="connsiteX142" fmla="*/ 3570333 w 8607832"/>
                <a:gd name="connsiteY142" fmla="*/ 2570236 h 6279209"/>
                <a:gd name="connsiteX143" fmla="*/ 3563603 w 8607832"/>
                <a:gd name="connsiteY143" fmla="*/ 2556776 h 6279209"/>
                <a:gd name="connsiteX144" fmla="*/ 3556872 w 8607832"/>
                <a:gd name="connsiteY144" fmla="*/ 2543315 h 6279209"/>
                <a:gd name="connsiteX145" fmla="*/ 3531298 w 8607832"/>
                <a:gd name="connsiteY145" fmla="*/ 2494185 h 6279209"/>
                <a:gd name="connsiteX146" fmla="*/ 3525241 w 8607832"/>
                <a:gd name="connsiteY146" fmla="*/ 2482071 h 6279209"/>
                <a:gd name="connsiteX147" fmla="*/ 3410829 w 8607832"/>
                <a:gd name="connsiteY147" fmla="*/ 2273437 h 6279209"/>
                <a:gd name="connsiteX148" fmla="*/ 3411502 w 8607832"/>
                <a:gd name="connsiteY148" fmla="*/ 2229018 h 6279209"/>
                <a:gd name="connsiteX149" fmla="*/ 3451209 w 8607832"/>
                <a:gd name="connsiteY149" fmla="*/ 2126720 h 6279209"/>
                <a:gd name="connsiteX150" fmla="*/ 3431692 w 8607832"/>
                <a:gd name="connsiteY150" fmla="*/ 1895877 h 6279209"/>
                <a:gd name="connsiteX151" fmla="*/ 3186715 w 8607832"/>
                <a:gd name="connsiteY151" fmla="*/ 1401886 h 6279209"/>
                <a:gd name="connsiteX152" fmla="*/ 2531874 w 8607832"/>
                <a:gd name="connsiteY152" fmla="*/ 701952 h 6279209"/>
                <a:gd name="connsiteX153" fmla="*/ 1731662 w 8607832"/>
                <a:gd name="connsiteY153" fmla="*/ 39035 h 6279209"/>
                <a:gd name="connsiteX154" fmla="*/ 1722913 w 8607832"/>
                <a:gd name="connsiteY154" fmla="*/ 36343 h 6279209"/>
                <a:gd name="connsiteX155" fmla="*/ 1723586 w 8607832"/>
                <a:gd name="connsiteY155" fmla="*/ 47111 h 6279209"/>
                <a:gd name="connsiteX156" fmla="*/ 1984042 w 8607832"/>
                <a:gd name="connsiteY156" fmla="*/ 871552 h 6279209"/>
                <a:gd name="connsiteX157" fmla="*/ 2773486 w 8607832"/>
                <a:gd name="connsiteY157" fmla="*/ 2064130 h 6279209"/>
                <a:gd name="connsiteX158" fmla="*/ 3058170 w 8607832"/>
                <a:gd name="connsiteY158" fmla="*/ 2286897 h 6279209"/>
                <a:gd name="connsiteX159" fmla="*/ 3235845 w 8607832"/>
                <a:gd name="connsiteY159" fmla="*/ 2329297 h 6279209"/>
                <a:gd name="connsiteX160" fmla="*/ 3256709 w 8607832"/>
                <a:gd name="connsiteY160" fmla="*/ 2294974 h 6279209"/>
                <a:gd name="connsiteX161" fmla="*/ 3083072 w 8607832"/>
                <a:gd name="connsiteY161" fmla="*/ 1999521 h 6279209"/>
                <a:gd name="connsiteX162" fmla="*/ 2450440 w 8607832"/>
                <a:gd name="connsiteY162" fmla="*/ 1092973 h 6279209"/>
                <a:gd name="connsiteX163" fmla="*/ 2432941 w 8607832"/>
                <a:gd name="connsiteY163" fmla="*/ 1062014 h 6279209"/>
                <a:gd name="connsiteX164" fmla="*/ 2454478 w 8607832"/>
                <a:gd name="connsiteY164" fmla="*/ 1076820 h 6279209"/>
                <a:gd name="connsiteX165" fmla="*/ 2967986 w 8607832"/>
                <a:gd name="connsiteY165" fmla="*/ 1739738 h 6279209"/>
                <a:gd name="connsiteX166" fmla="*/ 3266131 w 8607832"/>
                <a:gd name="connsiteY166" fmla="*/ 2175850 h 6279209"/>
                <a:gd name="connsiteX167" fmla="*/ 3457939 w 8607832"/>
                <a:gd name="connsiteY167" fmla="*/ 2509665 h 6279209"/>
                <a:gd name="connsiteX168" fmla="*/ 3464670 w 8607832"/>
                <a:gd name="connsiteY168" fmla="*/ 2523125 h 6279209"/>
                <a:gd name="connsiteX169" fmla="*/ 3471400 w 8607832"/>
                <a:gd name="connsiteY169" fmla="*/ 2536585 h 6279209"/>
                <a:gd name="connsiteX170" fmla="*/ 3478130 w 8607832"/>
                <a:gd name="connsiteY170" fmla="*/ 2550045 h 6279209"/>
                <a:gd name="connsiteX171" fmla="*/ 3484860 w 8607832"/>
                <a:gd name="connsiteY171" fmla="*/ 2563506 h 6279209"/>
                <a:gd name="connsiteX172" fmla="*/ 3491590 w 8607832"/>
                <a:gd name="connsiteY172" fmla="*/ 2576966 h 6279209"/>
                <a:gd name="connsiteX173" fmla="*/ 3498320 w 8607832"/>
                <a:gd name="connsiteY173" fmla="*/ 2590426 h 6279209"/>
                <a:gd name="connsiteX174" fmla="*/ 3504378 w 8607832"/>
                <a:gd name="connsiteY174" fmla="*/ 2605906 h 6279209"/>
                <a:gd name="connsiteX175" fmla="*/ 3733875 w 8607832"/>
                <a:gd name="connsiteY175" fmla="*/ 3249979 h 6279209"/>
                <a:gd name="connsiteX176" fmla="*/ 3823385 w 8607832"/>
                <a:gd name="connsiteY176" fmla="*/ 4359777 h 6279209"/>
                <a:gd name="connsiteX177" fmla="*/ 3816655 w 8607832"/>
                <a:gd name="connsiteY177" fmla="*/ 4369199 h 6279209"/>
                <a:gd name="connsiteX178" fmla="*/ 3800503 w 8607832"/>
                <a:gd name="connsiteY178" fmla="*/ 4322761 h 6279209"/>
                <a:gd name="connsiteX179" fmla="*/ 3407464 w 8607832"/>
                <a:gd name="connsiteY179" fmla="*/ 3663208 h 6279209"/>
                <a:gd name="connsiteX180" fmla="*/ 2516395 w 8607832"/>
                <a:gd name="connsiteY180" fmla="*/ 2980101 h 6279209"/>
                <a:gd name="connsiteX181" fmla="*/ 2502934 w 8607832"/>
                <a:gd name="connsiteY181" fmla="*/ 2971351 h 6279209"/>
                <a:gd name="connsiteX182" fmla="*/ 2390541 w 8607832"/>
                <a:gd name="connsiteY182" fmla="*/ 2898666 h 6279209"/>
                <a:gd name="connsiteX183" fmla="*/ 2247863 w 8607832"/>
                <a:gd name="connsiteY183" fmla="*/ 2802425 h 6279209"/>
                <a:gd name="connsiteX184" fmla="*/ 2055381 w 8607832"/>
                <a:gd name="connsiteY184" fmla="*/ 2665131 h 6279209"/>
                <a:gd name="connsiteX185" fmla="*/ 1471879 w 8607832"/>
                <a:gd name="connsiteY185" fmla="*/ 2148930 h 6279209"/>
                <a:gd name="connsiteX186" fmla="*/ 1461111 w 8607832"/>
                <a:gd name="connsiteY186" fmla="*/ 2109895 h 6279209"/>
                <a:gd name="connsiteX187" fmla="*/ 1501492 w 8607832"/>
                <a:gd name="connsiteY187" fmla="*/ 1918759 h 6279209"/>
                <a:gd name="connsiteX188" fmla="*/ 1395155 w 8607832"/>
                <a:gd name="connsiteY188" fmla="*/ 1570812 h 6279209"/>
                <a:gd name="connsiteX189" fmla="*/ 937507 w 8607832"/>
                <a:gd name="connsiteY189" fmla="*/ 860783 h 6279209"/>
                <a:gd name="connsiteX190" fmla="*/ 682435 w 8607832"/>
                <a:gd name="connsiteY190" fmla="*/ 471109 h 6279209"/>
                <a:gd name="connsiteX191" fmla="*/ 590905 w 8607832"/>
                <a:gd name="connsiteY191" fmla="*/ 214691 h 6279209"/>
                <a:gd name="connsiteX192" fmla="*/ 581483 w 8607832"/>
                <a:gd name="connsiteY192" fmla="*/ 222767 h 6279209"/>
                <a:gd name="connsiteX193" fmla="*/ 555909 w 8607832"/>
                <a:gd name="connsiteY193" fmla="*/ 262475 h 6279209"/>
                <a:gd name="connsiteX194" fmla="*/ 423998 w 8607832"/>
                <a:gd name="connsiteY194" fmla="*/ 619845 h 6279209"/>
                <a:gd name="connsiteX195" fmla="*/ 443515 w 8607832"/>
                <a:gd name="connsiteY195" fmla="*/ 1227575 h 6279209"/>
                <a:gd name="connsiteX196" fmla="*/ 806942 w 8607832"/>
                <a:gd name="connsiteY196" fmla="*/ 1996156 h 6279209"/>
                <a:gd name="connsiteX197" fmla="*/ 1087589 w 8607832"/>
                <a:gd name="connsiteY197" fmla="*/ 2216231 h 6279209"/>
                <a:gd name="connsiteX198" fmla="*/ 1317086 w 8607832"/>
                <a:gd name="connsiteY198" fmla="*/ 2233729 h 6279209"/>
                <a:gd name="connsiteX199" fmla="*/ 1327181 w 8607832"/>
                <a:gd name="connsiteY199" fmla="*/ 2198060 h 6279209"/>
                <a:gd name="connsiteX200" fmla="*/ 816364 w 8607832"/>
                <a:gd name="connsiteY200" fmla="*/ 1324489 h 6279209"/>
                <a:gd name="connsiteX201" fmla="*/ 702625 w 8607832"/>
                <a:gd name="connsiteY201" fmla="*/ 1031056 h 6279209"/>
                <a:gd name="connsiteX202" fmla="*/ 767908 w 8607832"/>
                <a:gd name="connsiteY202" fmla="*/ 1173061 h 6279209"/>
                <a:gd name="connsiteX203" fmla="*/ 1444285 w 8607832"/>
                <a:gd name="connsiteY203" fmla="*/ 2226326 h 6279209"/>
                <a:gd name="connsiteX204" fmla="*/ 2209501 w 8607832"/>
                <a:gd name="connsiteY204" fmla="*/ 2876457 h 6279209"/>
                <a:gd name="connsiteX205" fmla="*/ 2308434 w 8607832"/>
                <a:gd name="connsiteY205" fmla="*/ 2939720 h 6279209"/>
                <a:gd name="connsiteX206" fmla="*/ 2340738 w 8607832"/>
                <a:gd name="connsiteY206" fmla="*/ 2972025 h 6279209"/>
                <a:gd name="connsiteX207" fmla="*/ 2302377 w 8607832"/>
                <a:gd name="connsiteY207" fmla="*/ 2972025 h 6279209"/>
                <a:gd name="connsiteX208" fmla="*/ 2266034 w 8607832"/>
                <a:gd name="connsiteY208" fmla="*/ 2967313 h 6279209"/>
                <a:gd name="connsiteX209" fmla="*/ 1817807 w 8607832"/>
                <a:gd name="connsiteY209" fmla="*/ 3025866 h 6279209"/>
                <a:gd name="connsiteX210" fmla="*/ 1007500 w 8607832"/>
                <a:gd name="connsiteY210" fmla="*/ 3309877 h 6279209"/>
                <a:gd name="connsiteX211" fmla="*/ 960389 w 8607832"/>
                <a:gd name="connsiteY211" fmla="*/ 3293725 h 6279209"/>
                <a:gd name="connsiteX212" fmla="*/ 446207 w 8607832"/>
                <a:gd name="connsiteY212" fmla="*/ 3134221 h 6279209"/>
                <a:gd name="connsiteX213" fmla="*/ 217383 w 8607832"/>
                <a:gd name="connsiteY213" fmla="*/ 3227096 h 6279209"/>
                <a:gd name="connsiteX214" fmla="*/ 0 w 8607832"/>
                <a:gd name="connsiteY214" fmla="*/ 3236518 h 6279209"/>
                <a:gd name="connsiteX215" fmla="*/ 0 w 8607832"/>
                <a:gd name="connsiteY215" fmla="*/ 3330740 h 6279209"/>
                <a:gd name="connsiteX216" fmla="*/ 9422 w 8607832"/>
                <a:gd name="connsiteY216" fmla="*/ 3346892 h 6279209"/>
                <a:gd name="connsiteX217" fmla="*/ 255072 w 8607832"/>
                <a:gd name="connsiteY217" fmla="*/ 3717723 h 6279209"/>
                <a:gd name="connsiteX218" fmla="*/ 747044 w 8607832"/>
                <a:gd name="connsiteY218" fmla="*/ 3826078 h 6279209"/>
                <a:gd name="connsiteX219" fmla="*/ 1016249 w 8607832"/>
                <a:gd name="connsiteY219" fmla="*/ 3490244 h 6279209"/>
                <a:gd name="connsiteX220" fmla="*/ 981253 w 8607832"/>
                <a:gd name="connsiteY220" fmla="*/ 3461305 h 6279209"/>
                <a:gd name="connsiteX221" fmla="*/ 563312 w 8607832"/>
                <a:gd name="connsiteY221" fmla="*/ 3490917 h 6279209"/>
                <a:gd name="connsiteX222" fmla="*/ 390347 w 8607832"/>
                <a:gd name="connsiteY222" fmla="*/ 3460632 h 6279209"/>
                <a:gd name="connsiteX223" fmla="*/ 489953 w 8607832"/>
                <a:gd name="connsiteY223" fmla="*/ 3463997 h 6279209"/>
                <a:gd name="connsiteX224" fmla="*/ 903183 w 8607832"/>
                <a:gd name="connsiteY224" fmla="*/ 3408137 h 6279209"/>
                <a:gd name="connsiteX225" fmla="*/ 1043170 w 8607832"/>
                <a:gd name="connsiteY225" fmla="*/ 3372467 h 6279209"/>
                <a:gd name="connsiteX226" fmla="*/ 1508895 w 8607832"/>
                <a:gd name="connsiteY226" fmla="*/ 3218347 h 6279209"/>
                <a:gd name="connsiteX227" fmla="*/ 1912029 w 8607832"/>
                <a:gd name="connsiteY227" fmla="*/ 3101243 h 6279209"/>
                <a:gd name="connsiteX228" fmla="*/ 1912029 w 8607832"/>
                <a:gd name="connsiteY228" fmla="*/ 3101243 h 6279209"/>
                <a:gd name="connsiteX229" fmla="*/ 1924816 w 8607832"/>
                <a:gd name="connsiteY229" fmla="*/ 3099224 h 6279209"/>
                <a:gd name="connsiteX230" fmla="*/ 1986061 w 8607832"/>
                <a:gd name="connsiteY230" fmla="*/ 3087783 h 6279209"/>
                <a:gd name="connsiteX231" fmla="*/ 1992791 w 8607832"/>
                <a:gd name="connsiteY231" fmla="*/ 3087110 h 6279209"/>
                <a:gd name="connsiteX232" fmla="*/ 2087013 w 8607832"/>
                <a:gd name="connsiteY232" fmla="*/ 3074322 h 6279209"/>
                <a:gd name="connsiteX233" fmla="*/ 2113933 w 8607832"/>
                <a:gd name="connsiteY233" fmla="*/ 3072976 h 6279209"/>
                <a:gd name="connsiteX234" fmla="*/ 2118644 w 8607832"/>
                <a:gd name="connsiteY234" fmla="*/ 3064227 h 6279209"/>
                <a:gd name="connsiteX235" fmla="*/ 2257958 w 8607832"/>
                <a:gd name="connsiteY235" fmla="*/ 3064227 h 6279209"/>
                <a:gd name="connsiteX236" fmla="*/ 2262669 w 8607832"/>
                <a:gd name="connsiteY236" fmla="*/ 3072976 h 6279209"/>
                <a:gd name="connsiteX237" fmla="*/ 2434960 w 8607832"/>
                <a:gd name="connsiteY237" fmla="*/ 3101243 h 6279209"/>
                <a:gd name="connsiteX238" fmla="*/ 2635518 w 8607832"/>
                <a:gd name="connsiteY238" fmla="*/ 3164506 h 6279209"/>
                <a:gd name="connsiteX239" fmla="*/ 3038653 w 8607832"/>
                <a:gd name="connsiteY239" fmla="*/ 3453902 h 6279209"/>
                <a:gd name="connsiteX240" fmla="*/ 3580428 w 8607832"/>
                <a:gd name="connsiteY240" fmla="*/ 4087880 h 6279209"/>
                <a:gd name="connsiteX241" fmla="*/ 3776274 w 8607832"/>
                <a:gd name="connsiteY241" fmla="*/ 4626290 h 6279209"/>
                <a:gd name="connsiteX242" fmla="*/ 3813963 w 8607832"/>
                <a:gd name="connsiteY242" fmla="*/ 4802619 h 6279209"/>
                <a:gd name="connsiteX243" fmla="*/ 3811944 w 8607832"/>
                <a:gd name="connsiteY243" fmla="*/ 5407658 h 6279209"/>
                <a:gd name="connsiteX244" fmla="*/ 3881265 w 8607832"/>
                <a:gd name="connsiteY244" fmla="*/ 5874056 h 6279209"/>
                <a:gd name="connsiteX245" fmla="*/ 3879919 w 8607832"/>
                <a:gd name="connsiteY245" fmla="*/ 5898957 h 6279209"/>
                <a:gd name="connsiteX246" fmla="*/ 3757430 w 8607832"/>
                <a:gd name="connsiteY246" fmla="*/ 5946068 h 6279209"/>
                <a:gd name="connsiteX247" fmla="*/ 3743970 w 8607832"/>
                <a:gd name="connsiteY247" fmla="*/ 6053750 h 6279209"/>
                <a:gd name="connsiteX248" fmla="*/ 3803195 w 8607832"/>
                <a:gd name="connsiteY248" fmla="*/ 6092112 h 6279209"/>
                <a:gd name="connsiteX249" fmla="*/ 3896071 w 8607832"/>
                <a:gd name="connsiteY249" fmla="*/ 6023464 h 6279209"/>
                <a:gd name="connsiteX250" fmla="*/ 3920972 w 8607832"/>
                <a:gd name="connsiteY250" fmla="*/ 5996544 h 6279209"/>
                <a:gd name="connsiteX251" fmla="*/ 3918953 w 8607832"/>
                <a:gd name="connsiteY251" fmla="*/ 6053077 h 6279209"/>
                <a:gd name="connsiteX252" fmla="*/ 3931741 w 8607832"/>
                <a:gd name="connsiteY252" fmla="*/ 6077978 h 6279209"/>
                <a:gd name="connsiteX253" fmla="*/ 3951931 w 8607832"/>
                <a:gd name="connsiteY253" fmla="*/ 6055769 h 6279209"/>
                <a:gd name="connsiteX254" fmla="*/ 3972121 w 8607832"/>
                <a:gd name="connsiteY254" fmla="*/ 5988468 h 6279209"/>
                <a:gd name="connsiteX255" fmla="*/ 3994331 w 8607832"/>
                <a:gd name="connsiteY255" fmla="*/ 5968277 h 6279209"/>
                <a:gd name="connsiteX256" fmla="*/ 4005099 w 8607832"/>
                <a:gd name="connsiteY256" fmla="*/ 5995198 h 6279209"/>
                <a:gd name="connsiteX257" fmla="*/ 4071054 w 8607832"/>
                <a:gd name="connsiteY257" fmla="*/ 6040290 h 6279209"/>
                <a:gd name="connsiteX258" fmla="*/ 4100667 w 8607832"/>
                <a:gd name="connsiteY258" fmla="*/ 6026829 h 6279209"/>
                <a:gd name="connsiteX259" fmla="*/ 4110089 w 8607832"/>
                <a:gd name="connsiteY259" fmla="*/ 5993179 h 6279209"/>
                <a:gd name="connsiteX260" fmla="*/ 4124895 w 8607832"/>
                <a:gd name="connsiteY260" fmla="*/ 6032214 h 6279209"/>
                <a:gd name="connsiteX261" fmla="*/ 4117492 w 8607832"/>
                <a:gd name="connsiteY261" fmla="*/ 6106918 h 6279209"/>
                <a:gd name="connsiteX262" fmla="*/ 4080476 w 8607832"/>
                <a:gd name="connsiteY262" fmla="*/ 6141242 h 6279209"/>
                <a:gd name="connsiteX263" fmla="*/ 4176717 w 8607832"/>
                <a:gd name="connsiteY263" fmla="*/ 6189025 h 6279209"/>
                <a:gd name="connsiteX264" fmla="*/ 4170660 w 8607832"/>
                <a:gd name="connsiteY264" fmla="*/ 6271133 h 6279209"/>
                <a:gd name="connsiteX265" fmla="*/ 4195562 w 8607832"/>
                <a:gd name="connsiteY265" fmla="*/ 6277863 h 6279209"/>
                <a:gd name="connsiteX266" fmla="*/ 4261517 w 8607832"/>
                <a:gd name="connsiteY266" fmla="*/ 6267768 h 6279209"/>
                <a:gd name="connsiteX267" fmla="*/ 4289784 w 8607832"/>
                <a:gd name="connsiteY267" fmla="*/ 6247578 h 6279209"/>
                <a:gd name="connsiteX268" fmla="*/ 4295840 w 8607832"/>
                <a:gd name="connsiteY268" fmla="*/ 6204505 h 6279209"/>
                <a:gd name="connsiteX269" fmla="*/ 4305936 w 8607832"/>
                <a:gd name="connsiteY269" fmla="*/ 6182969 h 6279209"/>
                <a:gd name="connsiteX270" fmla="*/ 4324107 w 8607832"/>
                <a:gd name="connsiteY270" fmla="*/ 6199794 h 6279209"/>
                <a:gd name="connsiteX271" fmla="*/ 4336894 w 8607832"/>
                <a:gd name="connsiteY271" fmla="*/ 6230752 h 6279209"/>
                <a:gd name="connsiteX272" fmla="*/ 4342951 w 8607832"/>
                <a:gd name="connsiteY272" fmla="*/ 6226714 h 6279209"/>
                <a:gd name="connsiteX273" fmla="*/ 4369872 w 8607832"/>
                <a:gd name="connsiteY273" fmla="*/ 6185660 h 6279209"/>
                <a:gd name="connsiteX274" fmla="*/ 4382659 w 8607832"/>
                <a:gd name="connsiteY274" fmla="*/ 6234791 h 6279209"/>
                <a:gd name="connsiteX275" fmla="*/ 4406888 w 8607832"/>
                <a:gd name="connsiteY275" fmla="*/ 6265749 h 6279209"/>
                <a:gd name="connsiteX276" fmla="*/ 4484284 w 8607832"/>
                <a:gd name="connsiteY276" fmla="*/ 6275171 h 6279209"/>
                <a:gd name="connsiteX277" fmla="*/ 4499090 w 8607832"/>
                <a:gd name="connsiteY277" fmla="*/ 6272479 h 6279209"/>
                <a:gd name="connsiteX278" fmla="*/ 4512551 w 8607832"/>
                <a:gd name="connsiteY278" fmla="*/ 6181622 h 6279209"/>
                <a:gd name="connsiteX279" fmla="*/ 4572449 w 8607832"/>
                <a:gd name="connsiteY279" fmla="*/ 6153356 h 6279209"/>
                <a:gd name="connsiteX280" fmla="*/ 4575814 w 8607832"/>
                <a:gd name="connsiteY280" fmla="*/ 6127781 h 6279209"/>
                <a:gd name="connsiteX281" fmla="*/ 4538125 w 8607832"/>
                <a:gd name="connsiteY281" fmla="*/ 6076633 h 6279209"/>
                <a:gd name="connsiteX282" fmla="*/ 4536779 w 8607832"/>
                <a:gd name="connsiteY282" fmla="*/ 6042309 h 6279209"/>
                <a:gd name="connsiteX283" fmla="*/ 4573122 w 8607832"/>
                <a:gd name="connsiteY283" fmla="*/ 6032214 h 6279209"/>
                <a:gd name="connsiteX284" fmla="*/ 4637731 w 8607832"/>
                <a:gd name="connsiteY284" fmla="*/ 6051058 h 6279209"/>
                <a:gd name="connsiteX285" fmla="*/ 4665997 w 8607832"/>
                <a:gd name="connsiteY285" fmla="*/ 6029522 h 6279209"/>
                <a:gd name="connsiteX286" fmla="*/ 4665997 w 8607832"/>
                <a:gd name="connsiteY286" fmla="*/ 5985776 h 6279209"/>
                <a:gd name="connsiteX287" fmla="*/ 4681477 w 8607832"/>
                <a:gd name="connsiteY287" fmla="*/ 5966931 h 6279209"/>
                <a:gd name="connsiteX288" fmla="*/ 4701667 w 8607832"/>
                <a:gd name="connsiteY288" fmla="*/ 5981065 h 6279209"/>
                <a:gd name="connsiteX289" fmla="*/ 4724550 w 8607832"/>
                <a:gd name="connsiteY289" fmla="*/ 6054423 h 6279209"/>
                <a:gd name="connsiteX290" fmla="*/ 4743394 w 8607832"/>
                <a:gd name="connsiteY290" fmla="*/ 6073268 h 6279209"/>
                <a:gd name="connsiteX291" fmla="*/ 4752143 w 8607832"/>
                <a:gd name="connsiteY291" fmla="*/ 6050385 h 6279209"/>
                <a:gd name="connsiteX292" fmla="*/ 4752143 w 8607832"/>
                <a:gd name="connsiteY292" fmla="*/ 5996544 h 6279209"/>
                <a:gd name="connsiteX293" fmla="*/ 4800600 w 8607832"/>
                <a:gd name="connsiteY293" fmla="*/ 6046347 h 6279209"/>
                <a:gd name="connsiteX294" fmla="*/ 4859825 w 8607832"/>
                <a:gd name="connsiteY294" fmla="*/ 6088747 h 6279209"/>
                <a:gd name="connsiteX295" fmla="*/ 4932511 w 8607832"/>
                <a:gd name="connsiteY295" fmla="*/ 6036252 h 6279209"/>
                <a:gd name="connsiteX296" fmla="*/ 4919050 w 8607832"/>
                <a:gd name="connsiteY296" fmla="*/ 5940011 h 6279209"/>
                <a:gd name="connsiteX297" fmla="*/ 4830213 w 8607832"/>
                <a:gd name="connsiteY297" fmla="*/ 5933281 h 6279209"/>
                <a:gd name="connsiteX298" fmla="*/ 4779064 w 8607832"/>
                <a:gd name="connsiteY298" fmla="*/ 5876074 h 6279209"/>
                <a:gd name="connsiteX299" fmla="*/ 4778391 w 8607832"/>
                <a:gd name="connsiteY299" fmla="*/ 5829637 h 6279209"/>
                <a:gd name="connsiteX300" fmla="*/ 5091342 w 8607832"/>
                <a:gd name="connsiteY300" fmla="*/ 5236712 h 6279209"/>
                <a:gd name="connsiteX301" fmla="*/ 5116243 w 8607832"/>
                <a:gd name="connsiteY301" fmla="*/ 5202389 h 6279209"/>
                <a:gd name="connsiteX302" fmla="*/ 5269690 w 8607832"/>
                <a:gd name="connsiteY302" fmla="*/ 5086631 h 6279209"/>
                <a:gd name="connsiteX303" fmla="*/ 5744837 w 8607832"/>
                <a:gd name="connsiteY303" fmla="*/ 4795889 h 6279209"/>
                <a:gd name="connsiteX304" fmla="*/ 5814830 w 8607832"/>
                <a:gd name="connsiteY304" fmla="*/ 4775699 h 6279209"/>
                <a:gd name="connsiteX305" fmla="*/ 6103553 w 8607832"/>
                <a:gd name="connsiteY305" fmla="*/ 4765603 h 6279209"/>
                <a:gd name="connsiteX306" fmla="*/ 7086824 w 8607832"/>
                <a:gd name="connsiteY306" fmla="*/ 4811369 h 6279209"/>
                <a:gd name="connsiteX307" fmla="*/ 7489959 w 8607832"/>
                <a:gd name="connsiteY307" fmla="*/ 4805311 h 6279209"/>
                <a:gd name="connsiteX308" fmla="*/ 7516880 w 8607832"/>
                <a:gd name="connsiteY308" fmla="*/ 4801946 h 6279209"/>
                <a:gd name="connsiteX309" fmla="*/ 7536397 w 8607832"/>
                <a:gd name="connsiteY309" fmla="*/ 4800600 h 6279209"/>
                <a:gd name="connsiteX310" fmla="*/ 7619850 w 8607832"/>
                <a:gd name="connsiteY310" fmla="*/ 4791178 h 6279209"/>
                <a:gd name="connsiteX311" fmla="*/ 7661577 w 8607832"/>
                <a:gd name="connsiteY311" fmla="*/ 4813388 h 6279209"/>
                <a:gd name="connsiteX312" fmla="*/ 7920014 w 8607832"/>
                <a:gd name="connsiteY312" fmla="*/ 5004523 h 6279209"/>
                <a:gd name="connsiteX313" fmla="*/ 8354780 w 8607832"/>
                <a:gd name="connsiteY313" fmla="*/ 4830886 h 6279209"/>
                <a:gd name="connsiteX314" fmla="*/ 8579567 w 8607832"/>
                <a:gd name="connsiteY314" fmla="*/ 4409580 h 6279209"/>
                <a:gd name="connsiteX315" fmla="*/ 8613217 w 8607832"/>
                <a:gd name="connsiteY315" fmla="*/ 4250076 h 6279209"/>
                <a:gd name="connsiteX316" fmla="*/ 8613217 w 8607832"/>
                <a:gd name="connsiteY316" fmla="*/ 4196235 h 6279209"/>
                <a:gd name="connsiteX317" fmla="*/ 8420062 w 8607832"/>
                <a:gd name="connsiteY317" fmla="*/ 4211041 h 6279209"/>
                <a:gd name="connsiteX318" fmla="*/ 4571776 w 8607832"/>
                <a:gd name="connsiteY318" fmla="*/ 915970 h 6279209"/>
                <a:gd name="connsiteX319" fmla="*/ 4583890 w 8607832"/>
                <a:gd name="connsiteY319" fmla="*/ 888377 h 6279209"/>
                <a:gd name="connsiteX320" fmla="*/ 4571776 w 8607832"/>
                <a:gd name="connsiteY320" fmla="*/ 915970 h 6279209"/>
                <a:gd name="connsiteX321" fmla="*/ 2362948 w 8607832"/>
                <a:gd name="connsiteY321" fmla="*/ 965100 h 6279209"/>
                <a:gd name="connsiteX322" fmla="*/ 2363621 w 8607832"/>
                <a:gd name="connsiteY322" fmla="*/ 962408 h 6279209"/>
                <a:gd name="connsiteX323" fmla="*/ 2368332 w 8607832"/>
                <a:gd name="connsiteY323" fmla="*/ 967119 h 6279209"/>
                <a:gd name="connsiteX324" fmla="*/ 2362948 w 8607832"/>
                <a:gd name="connsiteY324" fmla="*/ 965100 h 6279209"/>
                <a:gd name="connsiteX325" fmla="*/ 2435633 w 8607832"/>
                <a:gd name="connsiteY325" fmla="*/ 1055284 h 6279209"/>
                <a:gd name="connsiteX326" fmla="*/ 2426211 w 8607832"/>
                <a:gd name="connsiteY326" fmla="*/ 1053265 h 6279209"/>
                <a:gd name="connsiteX327" fmla="*/ 2370351 w 8607832"/>
                <a:gd name="connsiteY327" fmla="*/ 968465 h 6279209"/>
                <a:gd name="connsiteX328" fmla="*/ 2432268 w 8607832"/>
                <a:gd name="connsiteY328" fmla="*/ 1045862 h 6279209"/>
                <a:gd name="connsiteX329" fmla="*/ 2435633 w 8607832"/>
                <a:gd name="connsiteY329" fmla="*/ 1055284 h 6279209"/>
                <a:gd name="connsiteX330" fmla="*/ 695895 w 8607832"/>
                <a:gd name="connsiteY330" fmla="*/ 1016922 h 6279209"/>
                <a:gd name="connsiteX331" fmla="*/ 692530 w 8607832"/>
                <a:gd name="connsiteY331" fmla="*/ 1005481 h 6279209"/>
                <a:gd name="connsiteX332" fmla="*/ 695895 w 8607832"/>
                <a:gd name="connsiteY332" fmla="*/ 1016922 h 6279209"/>
                <a:gd name="connsiteX333" fmla="*/ 4511205 w 8607832"/>
                <a:gd name="connsiteY333" fmla="*/ 6014042 h 6279209"/>
                <a:gd name="connsiteX334" fmla="*/ 4537452 w 8607832"/>
                <a:gd name="connsiteY334" fmla="*/ 5944049 h 6279209"/>
                <a:gd name="connsiteX335" fmla="*/ 4511205 w 8607832"/>
                <a:gd name="connsiteY335" fmla="*/ 6014042 h 6279209"/>
                <a:gd name="connsiteX336" fmla="*/ 4750797 w 8607832"/>
                <a:gd name="connsiteY336" fmla="*/ 5917128 h 6279209"/>
                <a:gd name="connsiteX337" fmla="*/ 4741375 w 8607832"/>
                <a:gd name="connsiteY337" fmla="*/ 5939338 h 6279209"/>
                <a:gd name="connsiteX338" fmla="*/ 4732626 w 8607832"/>
                <a:gd name="connsiteY338" fmla="*/ 5935300 h 6279209"/>
                <a:gd name="connsiteX339" fmla="*/ 4727915 w 8607832"/>
                <a:gd name="connsiteY339" fmla="*/ 5907706 h 6279209"/>
                <a:gd name="connsiteX340" fmla="*/ 4750797 w 8607832"/>
                <a:gd name="connsiteY340" fmla="*/ 5875402 h 6279209"/>
                <a:gd name="connsiteX341" fmla="*/ 4750797 w 8607832"/>
                <a:gd name="connsiteY341" fmla="*/ 5917128 h 6279209"/>
                <a:gd name="connsiteX342" fmla="*/ 4875978 w 8607832"/>
                <a:gd name="connsiteY342" fmla="*/ 5457461 h 6279209"/>
                <a:gd name="connsiteX343" fmla="*/ 4616868 w 8607832"/>
                <a:gd name="connsiteY343" fmla="*/ 5877421 h 6279209"/>
                <a:gd name="connsiteX344" fmla="*/ 4562354 w 8607832"/>
                <a:gd name="connsiteY344" fmla="*/ 5884824 h 6279209"/>
                <a:gd name="connsiteX345" fmla="*/ 4880015 w 8607832"/>
                <a:gd name="connsiteY345" fmla="*/ 5419772 h 6279209"/>
                <a:gd name="connsiteX346" fmla="*/ 4875978 w 8607832"/>
                <a:gd name="connsiteY346" fmla="*/ 5457461 h 6279209"/>
                <a:gd name="connsiteX347" fmla="*/ 5020675 w 8607832"/>
                <a:gd name="connsiteY347" fmla="*/ 5141145 h 6279209"/>
                <a:gd name="connsiteX348" fmla="*/ 4989717 w 8607832"/>
                <a:gd name="connsiteY348" fmla="*/ 5179506 h 6279209"/>
                <a:gd name="connsiteX349" fmla="*/ 4445922 w 8607832"/>
                <a:gd name="connsiteY349" fmla="*/ 5878767 h 6279209"/>
                <a:gd name="connsiteX350" fmla="*/ 4415637 w 8607832"/>
                <a:gd name="connsiteY350" fmla="*/ 5953471 h 6279209"/>
                <a:gd name="connsiteX351" fmla="*/ 4357085 w 8607832"/>
                <a:gd name="connsiteY351" fmla="*/ 6075286 h 6279209"/>
                <a:gd name="connsiteX352" fmla="*/ 4338240 w 8607832"/>
                <a:gd name="connsiteY352" fmla="*/ 6125762 h 6279209"/>
                <a:gd name="connsiteX353" fmla="*/ 4322761 w 8607832"/>
                <a:gd name="connsiteY353" fmla="*/ 6080671 h 6279209"/>
                <a:gd name="connsiteX354" fmla="*/ 4306609 w 8607832"/>
                <a:gd name="connsiteY354" fmla="*/ 6061826 h 6279209"/>
                <a:gd name="connsiteX355" fmla="*/ 4295168 w 8607832"/>
                <a:gd name="connsiteY355" fmla="*/ 6082689 h 6279209"/>
                <a:gd name="connsiteX356" fmla="*/ 4292475 w 8607832"/>
                <a:gd name="connsiteY356" fmla="*/ 6112302 h 6279209"/>
                <a:gd name="connsiteX357" fmla="*/ 4277669 w 8607832"/>
                <a:gd name="connsiteY357" fmla="*/ 6097496 h 6279209"/>
                <a:gd name="connsiteX358" fmla="*/ 4183447 w 8607832"/>
                <a:gd name="connsiteY358" fmla="*/ 5282478 h 6279209"/>
                <a:gd name="connsiteX359" fmla="*/ 4412945 w 8607832"/>
                <a:gd name="connsiteY359" fmla="*/ 4743394 h 6279209"/>
                <a:gd name="connsiteX360" fmla="*/ 5036828 w 8607832"/>
                <a:gd name="connsiteY360" fmla="*/ 3935106 h 6279209"/>
                <a:gd name="connsiteX361" fmla="*/ 5054999 w 8607832"/>
                <a:gd name="connsiteY361" fmla="*/ 3966064 h 6279209"/>
                <a:gd name="connsiteX362" fmla="*/ 5020675 w 8607832"/>
                <a:gd name="connsiteY362" fmla="*/ 5141145 h 6279209"/>
                <a:gd name="connsiteX0" fmla="*/ 8420062 w 8613218"/>
                <a:gd name="connsiteY0" fmla="*/ 4211041 h 6281670"/>
                <a:gd name="connsiteX1" fmla="*/ 7990681 w 8613218"/>
                <a:gd name="connsiteY1" fmla="*/ 4231232 h 6281670"/>
                <a:gd name="connsiteX2" fmla="*/ 7630619 w 8613218"/>
                <a:gd name="connsiteY2" fmla="*/ 4614849 h 6281670"/>
                <a:gd name="connsiteX3" fmla="*/ 7659558 w 8613218"/>
                <a:gd name="connsiteY3" fmla="*/ 4643788 h 6281670"/>
                <a:gd name="connsiteX4" fmla="*/ 7859443 w 8613218"/>
                <a:gd name="connsiteY4" fmla="*/ 4617541 h 6281670"/>
                <a:gd name="connsiteX5" fmla="*/ 8222196 w 8613218"/>
                <a:gd name="connsiteY5" fmla="*/ 4498418 h 6281670"/>
                <a:gd name="connsiteX6" fmla="*/ 8236330 w 8613218"/>
                <a:gd name="connsiteY6" fmla="*/ 4496398 h 6281670"/>
                <a:gd name="connsiteX7" fmla="*/ 8228254 w 8613218"/>
                <a:gd name="connsiteY7" fmla="*/ 4504475 h 6281670"/>
                <a:gd name="connsiteX8" fmla="*/ 7670326 w 8613218"/>
                <a:gd name="connsiteY8" fmla="*/ 4709743 h 6281670"/>
                <a:gd name="connsiteX9" fmla="*/ 7436791 w 8613218"/>
                <a:gd name="connsiteY9" fmla="*/ 4735318 h 6281670"/>
                <a:gd name="connsiteX10" fmla="*/ 6759067 w 8613218"/>
                <a:gd name="connsiteY10" fmla="*/ 4696956 h 6281670"/>
                <a:gd name="connsiteX11" fmla="*/ 6037597 w 8613218"/>
                <a:gd name="connsiteY11" fmla="*/ 4656576 h 6281670"/>
                <a:gd name="connsiteX12" fmla="*/ 6023464 w 8613218"/>
                <a:gd name="connsiteY12" fmla="*/ 4649172 h 6281670"/>
                <a:gd name="connsiteX13" fmla="*/ 6361317 w 8613218"/>
                <a:gd name="connsiteY13" fmla="*/ 4472170 h 6281670"/>
                <a:gd name="connsiteX14" fmla="*/ 6783296 w 8613218"/>
                <a:gd name="connsiteY14" fmla="*/ 4236616 h 6281670"/>
                <a:gd name="connsiteX15" fmla="*/ 7066634 w 8613218"/>
                <a:gd name="connsiteY15" fmla="*/ 4052210 h 6281670"/>
                <a:gd name="connsiteX16" fmla="*/ 7151433 w 8613218"/>
                <a:gd name="connsiteY16" fmla="*/ 4042115 h 6281670"/>
                <a:gd name="connsiteX17" fmla="*/ 7304208 w 8613218"/>
                <a:gd name="connsiteY17" fmla="*/ 4071727 h 6281670"/>
                <a:gd name="connsiteX18" fmla="*/ 7625235 w 8613218"/>
                <a:gd name="connsiteY18" fmla="*/ 3948566 h 6281670"/>
                <a:gd name="connsiteX19" fmla="*/ 8172394 w 8613218"/>
                <a:gd name="connsiteY19" fmla="*/ 2496877 h 6281670"/>
                <a:gd name="connsiteX20" fmla="*/ 7882325 w 8613218"/>
                <a:gd name="connsiteY20" fmla="*/ 1811077 h 6281670"/>
                <a:gd name="connsiteX21" fmla="*/ 7854059 w 8613218"/>
                <a:gd name="connsiteY21" fmla="*/ 1889820 h 6281670"/>
                <a:gd name="connsiteX22" fmla="*/ 7732917 w 8613218"/>
                <a:gd name="connsiteY22" fmla="*/ 2389195 h 6281670"/>
                <a:gd name="connsiteX23" fmla="*/ 7607736 w 8613218"/>
                <a:gd name="connsiteY23" fmla="*/ 2746565 h 6281670"/>
                <a:gd name="connsiteX24" fmla="*/ 7178354 w 8613218"/>
                <a:gd name="connsiteY24" fmla="*/ 3424962 h 6281670"/>
                <a:gd name="connsiteX25" fmla="*/ 7050481 w 8613218"/>
                <a:gd name="connsiteY25" fmla="*/ 3653113 h 6281670"/>
                <a:gd name="connsiteX26" fmla="*/ 7022888 w 8613218"/>
                <a:gd name="connsiteY26" fmla="*/ 3873861 h 6281670"/>
                <a:gd name="connsiteX27" fmla="*/ 7057884 w 8613218"/>
                <a:gd name="connsiteY27" fmla="*/ 3889341 h 6281670"/>
                <a:gd name="connsiteX28" fmla="*/ 7311611 w 8613218"/>
                <a:gd name="connsiteY28" fmla="*/ 3701570 h 6281670"/>
                <a:gd name="connsiteX29" fmla="*/ 7883672 w 8613218"/>
                <a:gd name="connsiteY29" fmla="*/ 2875784 h 6281670"/>
                <a:gd name="connsiteX30" fmla="*/ 7909246 w 8613218"/>
                <a:gd name="connsiteY30" fmla="*/ 2790311 h 6281670"/>
                <a:gd name="connsiteX31" fmla="*/ 7835888 w 8613218"/>
                <a:gd name="connsiteY31" fmla="*/ 3051440 h 6281670"/>
                <a:gd name="connsiteX32" fmla="*/ 7279306 w 8613218"/>
                <a:gd name="connsiteY32" fmla="*/ 3802522 h 6281670"/>
                <a:gd name="connsiteX33" fmla="*/ 6992603 w 8613218"/>
                <a:gd name="connsiteY33" fmla="*/ 4017213 h 6281670"/>
                <a:gd name="connsiteX34" fmla="*/ 6713302 w 8613218"/>
                <a:gd name="connsiteY34" fmla="*/ 4190851 h 6281670"/>
                <a:gd name="connsiteX35" fmla="*/ 6627830 w 8613218"/>
                <a:gd name="connsiteY35" fmla="*/ 4239308 h 6281670"/>
                <a:gd name="connsiteX36" fmla="*/ 6605620 w 8613218"/>
                <a:gd name="connsiteY36" fmla="*/ 4251422 h 6281670"/>
                <a:gd name="connsiteX37" fmla="*/ 6226714 w 8613218"/>
                <a:gd name="connsiteY37" fmla="*/ 4447268 h 6281670"/>
                <a:gd name="connsiteX38" fmla="*/ 5314782 w 8613218"/>
                <a:gd name="connsiteY38" fmla="*/ 4943279 h 6281670"/>
                <a:gd name="connsiteX39" fmla="*/ 5158643 w 8613218"/>
                <a:gd name="connsiteY39" fmla="*/ 5046250 h 6281670"/>
                <a:gd name="connsiteX40" fmla="*/ 5162681 w 8613218"/>
                <a:gd name="connsiteY40" fmla="*/ 5025387 h 6281670"/>
                <a:gd name="connsiteX41" fmla="*/ 5227290 w 8613218"/>
                <a:gd name="connsiteY41" fmla="*/ 4323434 h 6281670"/>
                <a:gd name="connsiteX42" fmla="*/ 5106148 w 8613218"/>
                <a:gd name="connsiteY42" fmla="*/ 3860401 h 6281670"/>
                <a:gd name="connsiteX43" fmla="*/ 5139799 w 8613218"/>
                <a:gd name="connsiteY43" fmla="*/ 3818675 h 6281670"/>
                <a:gd name="connsiteX44" fmla="*/ 5695034 w 8613218"/>
                <a:gd name="connsiteY44" fmla="*/ 3194119 h 6281670"/>
                <a:gd name="connsiteX45" fmla="*/ 5830983 w 8613218"/>
                <a:gd name="connsiteY45" fmla="*/ 3023174 h 6281670"/>
                <a:gd name="connsiteX46" fmla="*/ 5873382 w 8613218"/>
                <a:gd name="connsiteY46" fmla="*/ 3008367 h 6281670"/>
                <a:gd name="connsiteX47" fmla="*/ 5983083 w 8613218"/>
                <a:gd name="connsiteY47" fmla="*/ 3009040 h 6281670"/>
                <a:gd name="connsiteX48" fmla="*/ 6257000 w 8613218"/>
                <a:gd name="connsiteY48" fmla="*/ 2840787 h 6281670"/>
                <a:gd name="connsiteX49" fmla="*/ 6605620 w 8613218"/>
                <a:gd name="connsiteY49" fmla="*/ 2172485 h 6281670"/>
                <a:gd name="connsiteX50" fmla="*/ 6623118 w 8613218"/>
                <a:gd name="connsiteY50" fmla="*/ 1339969 h 6281670"/>
                <a:gd name="connsiteX51" fmla="*/ 6528224 w 8613218"/>
                <a:gd name="connsiteY51" fmla="*/ 660899 h 6281670"/>
                <a:gd name="connsiteX52" fmla="*/ 6514091 w 8613218"/>
                <a:gd name="connsiteY52" fmla="*/ 520239 h 6281670"/>
                <a:gd name="connsiteX53" fmla="*/ 6493900 w 8613218"/>
                <a:gd name="connsiteY53" fmla="*/ 546486 h 6281670"/>
                <a:gd name="connsiteX54" fmla="*/ 6244212 w 8613218"/>
                <a:gd name="connsiteY54" fmla="*/ 975869 h 6281670"/>
                <a:gd name="connsiteX55" fmla="*/ 5935300 w 8613218"/>
                <a:gd name="connsiteY55" fmla="*/ 1788868 h 6281670"/>
                <a:gd name="connsiteX56" fmla="*/ 5707148 w 8613218"/>
                <a:gd name="connsiteY56" fmla="*/ 2531874 h 6281670"/>
                <a:gd name="connsiteX57" fmla="*/ 5679555 w 8613218"/>
                <a:gd name="connsiteY57" fmla="*/ 2738489 h 6281670"/>
                <a:gd name="connsiteX58" fmla="*/ 5734069 w 8613218"/>
                <a:gd name="connsiteY58" fmla="*/ 2914818 h 6281670"/>
                <a:gd name="connsiteX59" fmla="*/ 5963566 w 8613218"/>
                <a:gd name="connsiteY59" fmla="*/ 2599175 h 6281670"/>
                <a:gd name="connsiteX60" fmla="*/ 6141914 w 8613218"/>
                <a:gd name="connsiteY60" fmla="*/ 2254593 h 6281670"/>
                <a:gd name="connsiteX61" fmla="*/ 6262384 w 8613218"/>
                <a:gd name="connsiteY61" fmla="*/ 1884436 h 6281670"/>
                <a:gd name="connsiteX62" fmla="*/ 6343145 w 8613218"/>
                <a:gd name="connsiteY62" fmla="*/ 1508222 h 6281670"/>
                <a:gd name="connsiteX63" fmla="*/ 6310167 w 8613218"/>
                <a:gd name="connsiteY63" fmla="*/ 1747814 h 6281670"/>
                <a:gd name="connsiteX64" fmla="*/ 6045001 w 8613218"/>
                <a:gd name="connsiteY64" fmla="*/ 2568890 h 6281670"/>
                <a:gd name="connsiteX65" fmla="*/ 5560432 w 8613218"/>
                <a:gd name="connsiteY65" fmla="*/ 3235173 h 6281670"/>
                <a:gd name="connsiteX66" fmla="*/ 5096726 w 8613218"/>
                <a:gd name="connsiteY66" fmla="*/ 3741278 h 6281670"/>
                <a:gd name="connsiteX67" fmla="*/ 5067113 w 8613218"/>
                <a:gd name="connsiteY67" fmla="*/ 3767525 h 6281670"/>
                <a:gd name="connsiteX68" fmla="*/ 4911647 w 8613218"/>
                <a:gd name="connsiteY68" fmla="*/ 3459959 h 6281670"/>
                <a:gd name="connsiteX69" fmla="*/ 4890784 w 8613218"/>
                <a:gd name="connsiteY69" fmla="*/ 3404099 h 6281670"/>
                <a:gd name="connsiteX70" fmla="*/ 4849730 w 8613218"/>
                <a:gd name="connsiteY70" fmla="*/ 3028558 h 6281670"/>
                <a:gd name="connsiteX71" fmla="*/ 4856460 w 8613218"/>
                <a:gd name="connsiteY71" fmla="*/ 2981447 h 6281670"/>
                <a:gd name="connsiteX72" fmla="*/ 4952701 w 8613218"/>
                <a:gd name="connsiteY72" fmla="*/ 2717626 h 6281670"/>
                <a:gd name="connsiteX73" fmla="*/ 5173449 w 8613218"/>
                <a:gd name="connsiteY73" fmla="*/ 2368332 h 6281670"/>
                <a:gd name="connsiteX74" fmla="*/ 5481689 w 8613218"/>
                <a:gd name="connsiteY74" fmla="*/ 1759928 h 6281670"/>
                <a:gd name="connsiteX75" fmla="*/ 5514667 w 8613218"/>
                <a:gd name="connsiteY75" fmla="*/ 1741757 h 6281670"/>
                <a:gd name="connsiteX76" fmla="*/ 5803389 w 8613218"/>
                <a:gd name="connsiteY76" fmla="*/ 1570812 h 6281670"/>
                <a:gd name="connsiteX77" fmla="*/ 5822907 w 8613218"/>
                <a:gd name="connsiteY77" fmla="*/ 1095665 h 6281670"/>
                <a:gd name="connsiteX78" fmla="*/ 5540241 w 8613218"/>
                <a:gd name="connsiteY78" fmla="*/ 601000 h 6281670"/>
                <a:gd name="connsiteX79" fmla="*/ 5514667 w 8613218"/>
                <a:gd name="connsiteY79" fmla="*/ 600327 h 6281670"/>
                <a:gd name="connsiteX80" fmla="*/ 5421791 w 8613218"/>
                <a:gd name="connsiteY80" fmla="*/ 697914 h 6281670"/>
                <a:gd name="connsiteX81" fmla="*/ 5124319 w 8613218"/>
                <a:gd name="connsiteY81" fmla="*/ 1196617 h 6281670"/>
                <a:gd name="connsiteX82" fmla="*/ 5316801 w 8613218"/>
                <a:gd name="connsiteY82" fmla="*/ 1686570 h 6281670"/>
                <a:gd name="connsiteX83" fmla="*/ 5361220 w 8613218"/>
                <a:gd name="connsiteY83" fmla="*/ 1669072 h 6281670"/>
                <a:gd name="connsiteX84" fmla="*/ 5461499 w 8613218"/>
                <a:gd name="connsiteY84" fmla="*/ 1248439 h 6281670"/>
                <a:gd name="connsiteX85" fmla="*/ 5491784 w 8613218"/>
                <a:gd name="connsiteY85" fmla="*/ 1043170 h 6281670"/>
                <a:gd name="connsiteX86" fmla="*/ 5497841 w 8613218"/>
                <a:gd name="connsiteY86" fmla="*/ 1081532 h 6281670"/>
                <a:gd name="connsiteX87" fmla="*/ 5481016 w 8613218"/>
                <a:gd name="connsiteY87" fmla="*/ 1353429 h 6281670"/>
                <a:gd name="connsiteX88" fmla="*/ 5415734 w 8613218"/>
                <a:gd name="connsiteY88" fmla="*/ 1727624 h 6281670"/>
                <a:gd name="connsiteX89" fmla="*/ 5151240 w 8613218"/>
                <a:gd name="connsiteY89" fmla="*/ 2245171 h 6281670"/>
                <a:gd name="connsiteX90" fmla="*/ 4908282 w 8613218"/>
                <a:gd name="connsiteY90" fmla="*/ 2596483 h 6281670"/>
                <a:gd name="connsiteX91" fmla="*/ 4750124 w 8613218"/>
                <a:gd name="connsiteY91" fmla="*/ 2989523 h 6281670"/>
                <a:gd name="connsiteX92" fmla="*/ 4747432 w 8613218"/>
                <a:gd name="connsiteY92" fmla="*/ 3017116 h 6281670"/>
                <a:gd name="connsiteX93" fmla="*/ 4743394 w 8613218"/>
                <a:gd name="connsiteY93" fmla="*/ 3043364 h 6281670"/>
                <a:gd name="connsiteX94" fmla="*/ 4737337 w 8613218"/>
                <a:gd name="connsiteY94" fmla="*/ 3162487 h 6281670"/>
                <a:gd name="connsiteX95" fmla="*/ 4680804 w 8613218"/>
                <a:gd name="connsiteY95" fmla="*/ 3076341 h 6281670"/>
                <a:gd name="connsiteX96" fmla="*/ 4591293 w 8613218"/>
                <a:gd name="connsiteY96" fmla="*/ 2915491 h 6281670"/>
                <a:gd name="connsiteX97" fmla="*/ 4573122 w 8613218"/>
                <a:gd name="connsiteY97" fmla="*/ 2881841 h 6281670"/>
                <a:gd name="connsiteX98" fmla="*/ 4565719 w 8613218"/>
                <a:gd name="connsiteY98" fmla="*/ 2868381 h 6281670"/>
                <a:gd name="connsiteX99" fmla="*/ 4552259 w 8613218"/>
                <a:gd name="connsiteY99" fmla="*/ 2838095 h 6281670"/>
                <a:gd name="connsiteX100" fmla="*/ 4404869 w 8613218"/>
                <a:gd name="connsiteY100" fmla="*/ 2499569 h 6281670"/>
                <a:gd name="connsiteX101" fmla="*/ 4425059 w 8613218"/>
                <a:gd name="connsiteY101" fmla="*/ 2408713 h 6281670"/>
                <a:gd name="connsiteX102" fmla="*/ 4497071 w 8613218"/>
                <a:gd name="connsiteY102" fmla="*/ 2304396 h 6281670"/>
                <a:gd name="connsiteX103" fmla="*/ 4551585 w 8613218"/>
                <a:gd name="connsiteY103" fmla="*/ 2152968 h 6281670"/>
                <a:gd name="connsiteX104" fmla="*/ 4741375 w 8613218"/>
                <a:gd name="connsiteY104" fmla="*/ 1413327 h 6281670"/>
                <a:gd name="connsiteX105" fmla="*/ 4929146 w 8613218"/>
                <a:gd name="connsiteY105" fmla="*/ 819730 h 6281670"/>
                <a:gd name="connsiteX106" fmla="*/ 5233347 w 8613218"/>
                <a:gd name="connsiteY106" fmla="*/ 28940 h 6281670"/>
                <a:gd name="connsiteX107" fmla="*/ 5238058 w 8613218"/>
                <a:gd name="connsiteY107" fmla="*/ 0 h 6281670"/>
                <a:gd name="connsiteX108" fmla="*/ 4976929 w 8613218"/>
                <a:gd name="connsiteY108" fmla="*/ 159504 h 6281670"/>
                <a:gd name="connsiteX109" fmla="*/ 4204984 w 8613218"/>
                <a:gd name="connsiteY109" fmla="*/ 890396 h 6281670"/>
                <a:gd name="connsiteX110" fmla="*/ 3943182 w 8613218"/>
                <a:gd name="connsiteY110" fmla="*/ 2139508 h 6281670"/>
                <a:gd name="connsiteX111" fmla="*/ 4076438 w 8613218"/>
                <a:gd name="connsiteY111" fmla="*/ 2389868 h 6281670"/>
                <a:gd name="connsiteX112" fmla="*/ 4215079 w 8613218"/>
                <a:gd name="connsiteY112" fmla="*/ 2474668 h 6281670"/>
                <a:gd name="connsiteX113" fmla="*/ 4244018 w 8613218"/>
                <a:gd name="connsiteY113" fmla="*/ 2445055 h 6281670"/>
                <a:gd name="connsiteX114" fmla="*/ 4230558 w 8613218"/>
                <a:gd name="connsiteY114" fmla="*/ 1718875 h 6281670"/>
                <a:gd name="connsiteX115" fmla="*/ 4411599 w 8613218"/>
                <a:gd name="connsiteY115" fmla="*/ 1186522 h 6281670"/>
                <a:gd name="connsiteX116" fmla="*/ 4552259 w 8613218"/>
                <a:gd name="connsiteY116" fmla="*/ 934815 h 6281670"/>
                <a:gd name="connsiteX117" fmla="*/ 4572449 w 8613218"/>
                <a:gd name="connsiteY117" fmla="*/ 920008 h 6281670"/>
                <a:gd name="connsiteX118" fmla="*/ 4553604 w 8613218"/>
                <a:gd name="connsiteY118" fmla="*/ 956351 h 6281670"/>
                <a:gd name="connsiteX119" fmla="*/ 4390735 w 8613218"/>
                <a:gd name="connsiteY119" fmla="*/ 1302280 h 6281670"/>
                <a:gd name="connsiteX120" fmla="*/ 4340260 w 8613218"/>
                <a:gd name="connsiteY120" fmla="*/ 2524471 h 6281670"/>
                <a:gd name="connsiteX121" fmla="*/ 4501109 w 8613218"/>
                <a:gd name="connsiteY121" fmla="*/ 2892609 h 6281670"/>
                <a:gd name="connsiteX122" fmla="*/ 4519281 w 8613218"/>
                <a:gd name="connsiteY122" fmla="*/ 2931644 h 6281670"/>
                <a:gd name="connsiteX123" fmla="*/ 4692918 w 8613218"/>
                <a:gd name="connsiteY123" fmla="*/ 3241230 h 6281670"/>
                <a:gd name="connsiteX124" fmla="*/ 4992409 w 8613218"/>
                <a:gd name="connsiteY124" fmla="*/ 3809925 h 6281670"/>
                <a:gd name="connsiteX125" fmla="*/ 5000485 w 8613218"/>
                <a:gd name="connsiteY125" fmla="*/ 3847614 h 6281670"/>
                <a:gd name="connsiteX126" fmla="*/ 4993755 w 8613218"/>
                <a:gd name="connsiteY126" fmla="*/ 3855017 h 6281670"/>
                <a:gd name="connsiteX127" fmla="*/ 4993082 w 8613218"/>
                <a:gd name="connsiteY127" fmla="*/ 3855690 h 6281670"/>
                <a:gd name="connsiteX128" fmla="*/ 4982313 w 8613218"/>
                <a:gd name="connsiteY128" fmla="*/ 3867131 h 6281670"/>
                <a:gd name="connsiteX129" fmla="*/ 4626290 w 8613218"/>
                <a:gd name="connsiteY129" fmla="*/ 4274977 h 6281670"/>
                <a:gd name="connsiteX130" fmla="*/ 4180755 w 8613218"/>
                <a:gd name="connsiteY130" fmla="*/ 4968853 h 6281670"/>
                <a:gd name="connsiteX131" fmla="*/ 4071727 w 8613218"/>
                <a:gd name="connsiteY131" fmla="*/ 5853192 h 6281670"/>
                <a:gd name="connsiteX132" fmla="*/ 4040769 w 8613218"/>
                <a:gd name="connsiteY132" fmla="*/ 5907706 h 6281670"/>
                <a:gd name="connsiteX133" fmla="*/ 4005099 w 8613218"/>
                <a:gd name="connsiteY133" fmla="*/ 5881459 h 6281670"/>
                <a:gd name="connsiteX134" fmla="*/ 4007791 w 8613218"/>
                <a:gd name="connsiteY134" fmla="*/ 5830983 h 6281670"/>
                <a:gd name="connsiteX135" fmla="*/ 3990293 w 8613218"/>
                <a:gd name="connsiteY135" fmla="*/ 5807427 h 6281670"/>
                <a:gd name="connsiteX136" fmla="*/ 3964045 w 8613218"/>
                <a:gd name="connsiteY136" fmla="*/ 5789256 h 6281670"/>
                <a:gd name="connsiteX137" fmla="*/ 3941836 w 8613218"/>
                <a:gd name="connsiteY137" fmla="*/ 5705129 h 6281670"/>
                <a:gd name="connsiteX138" fmla="*/ 3908185 w 8613218"/>
                <a:gd name="connsiteY138" fmla="*/ 5236040 h 6281670"/>
                <a:gd name="connsiteX139" fmla="*/ 3918953 w 8613218"/>
                <a:gd name="connsiteY139" fmla="*/ 4237288 h 6281670"/>
                <a:gd name="connsiteX140" fmla="*/ 3786370 w 8613218"/>
                <a:gd name="connsiteY140" fmla="*/ 3122779 h 6281670"/>
                <a:gd name="connsiteX141" fmla="*/ 3570333 w 8613218"/>
                <a:gd name="connsiteY141" fmla="*/ 2570236 h 6281670"/>
                <a:gd name="connsiteX142" fmla="*/ 3563603 w 8613218"/>
                <a:gd name="connsiteY142" fmla="*/ 2556776 h 6281670"/>
                <a:gd name="connsiteX143" fmla="*/ 3556872 w 8613218"/>
                <a:gd name="connsiteY143" fmla="*/ 2543315 h 6281670"/>
                <a:gd name="connsiteX144" fmla="*/ 3531298 w 8613218"/>
                <a:gd name="connsiteY144" fmla="*/ 2494185 h 6281670"/>
                <a:gd name="connsiteX145" fmla="*/ 3525241 w 8613218"/>
                <a:gd name="connsiteY145" fmla="*/ 2482071 h 6281670"/>
                <a:gd name="connsiteX146" fmla="*/ 3410829 w 8613218"/>
                <a:gd name="connsiteY146" fmla="*/ 2273437 h 6281670"/>
                <a:gd name="connsiteX147" fmla="*/ 3411502 w 8613218"/>
                <a:gd name="connsiteY147" fmla="*/ 2229018 h 6281670"/>
                <a:gd name="connsiteX148" fmla="*/ 3451209 w 8613218"/>
                <a:gd name="connsiteY148" fmla="*/ 2126720 h 6281670"/>
                <a:gd name="connsiteX149" fmla="*/ 3431692 w 8613218"/>
                <a:gd name="connsiteY149" fmla="*/ 1895877 h 6281670"/>
                <a:gd name="connsiteX150" fmla="*/ 3186715 w 8613218"/>
                <a:gd name="connsiteY150" fmla="*/ 1401886 h 6281670"/>
                <a:gd name="connsiteX151" fmla="*/ 2531874 w 8613218"/>
                <a:gd name="connsiteY151" fmla="*/ 701952 h 6281670"/>
                <a:gd name="connsiteX152" fmla="*/ 1731662 w 8613218"/>
                <a:gd name="connsiteY152" fmla="*/ 39035 h 6281670"/>
                <a:gd name="connsiteX153" fmla="*/ 1722913 w 8613218"/>
                <a:gd name="connsiteY153" fmla="*/ 36343 h 6281670"/>
                <a:gd name="connsiteX154" fmla="*/ 1723586 w 8613218"/>
                <a:gd name="connsiteY154" fmla="*/ 47111 h 6281670"/>
                <a:gd name="connsiteX155" fmla="*/ 1984042 w 8613218"/>
                <a:gd name="connsiteY155" fmla="*/ 871552 h 6281670"/>
                <a:gd name="connsiteX156" fmla="*/ 2773486 w 8613218"/>
                <a:gd name="connsiteY156" fmla="*/ 2064130 h 6281670"/>
                <a:gd name="connsiteX157" fmla="*/ 3058170 w 8613218"/>
                <a:gd name="connsiteY157" fmla="*/ 2286897 h 6281670"/>
                <a:gd name="connsiteX158" fmla="*/ 3235845 w 8613218"/>
                <a:gd name="connsiteY158" fmla="*/ 2329297 h 6281670"/>
                <a:gd name="connsiteX159" fmla="*/ 3256709 w 8613218"/>
                <a:gd name="connsiteY159" fmla="*/ 2294974 h 6281670"/>
                <a:gd name="connsiteX160" fmla="*/ 3083072 w 8613218"/>
                <a:gd name="connsiteY160" fmla="*/ 1999521 h 6281670"/>
                <a:gd name="connsiteX161" fmla="*/ 2450440 w 8613218"/>
                <a:gd name="connsiteY161" fmla="*/ 1092973 h 6281670"/>
                <a:gd name="connsiteX162" fmla="*/ 2432941 w 8613218"/>
                <a:gd name="connsiteY162" fmla="*/ 1062014 h 6281670"/>
                <a:gd name="connsiteX163" fmla="*/ 2454478 w 8613218"/>
                <a:gd name="connsiteY163" fmla="*/ 1076820 h 6281670"/>
                <a:gd name="connsiteX164" fmla="*/ 2967986 w 8613218"/>
                <a:gd name="connsiteY164" fmla="*/ 1739738 h 6281670"/>
                <a:gd name="connsiteX165" fmla="*/ 3266131 w 8613218"/>
                <a:gd name="connsiteY165" fmla="*/ 2175850 h 6281670"/>
                <a:gd name="connsiteX166" fmla="*/ 3457939 w 8613218"/>
                <a:gd name="connsiteY166" fmla="*/ 2509665 h 6281670"/>
                <a:gd name="connsiteX167" fmla="*/ 3464670 w 8613218"/>
                <a:gd name="connsiteY167" fmla="*/ 2523125 h 6281670"/>
                <a:gd name="connsiteX168" fmla="*/ 3471400 w 8613218"/>
                <a:gd name="connsiteY168" fmla="*/ 2536585 h 6281670"/>
                <a:gd name="connsiteX169" fmla="*/ 3478130 w 8613218"/>
                <a:gd name="connsiteY169" fmla="*/ 2550045 h 6281670"/>
                <a:gd name="connsiteX170" fmla="*/ 3484860 w 8613218"/>
                <a:gd name="connsiteY170" fmla="*/ 2563506 h 6281670"/>
                <a:gd name="connsiteX171" fmla="*/ 3491590 w 8613218"/>
                <a:gd name="connsiteY171" fmla="*/ 2576966 h 6281670"/>
                <a:gd name="connsiteX172" fmla="*/ 3498320 w 8613218"/>
                <a:gd name="connsiteY172" fmla="*/ 2590426 h 6281670"/>
                <a:gd name="connsiteX173" fmla="*/ 3504378 w 8613218"/>
                <a:gd name="connsiteY173" fmla="*/ 2605906 h 6281670"/>
                <a:gd name="connsiteX174" fmla="*/ 3733875 w 8613218"/>
                <a:gd name="connsiteY174" fmla="*/ 3249979 h 6281670"/>
                <a:gd name="connsiteX175" fmla="*/ 3823385 w 8613218"/>
                <a:gd name="connsiteY175" fmla="*/ 4359777 h 6281670"/>
                <a:gd name="connsiteX176" fmla="*/ 3816655 w 8613218"/>
                <a:gd name="connsiteY176" fmla="*/ 4369199 h 6281670"/>
                <a:gd name="connsiteX177" fmla="*/ 3800503 w 8613218"/>
                <a:gd name="connsiteY177" fmla="*/ 4322761 h 6281670"/>
                <a:gd name="connsiteX178" fmla="*/ 3407464 w 8613218"/>
                <a:gd name="connsiteY178" fmla="*/ 3663208 h 6281670"/>
                <a:gd name="connsiteX179" fmla="*/ 2516395 w 8613218"/>
                <a:gd name="connsiteY179" fmla="*/ 2980101 h 6281670"/>
                <a:gd name="connsiteX180" fmla="*/ 2502934 w 8613218"/>
                <a:gd name="connsiteY180" fmla="*/ 2971351 h 6281670"/>
                <a:gd name="connsiteX181" fmla="*/ 2390541 w 8613218"/>
                <a:gd name="connsiteY181" fmla="*/ 2898666 h 6281670"/>
                <a:gd name="connsiteX182" fmla="*/ 2247863 w 8613218"/>
                <a:gd name="connsiteY182" fmla="*/ 2802425 h 6281670"/>
                <a:gd name="connsiteX183" fmla="*/ 2055381 w 8613218"/>
                <a:gd name="connsiteY183" fmla="*/ 2665131 h 6281670"/>
                <a:gd name="connsiteX184" fmla="*/ 1471879 w 8613218"/>
                <a:gd name="connsiteY184" fmla="*/ 2148930 h 6281670"/>
                <a:gd name="connsiteX185" fmla="*/ 1461111 w 8613218"/>
                <a:gd name="connsiteY185" fmla="*/ 2109895 h 6281670"/>
                <a:gd name="connsiteX186" fmla="*/ 1501492 w 8613218"/>
                <a:gd name="connsiteY186" fmla="*/ 1918759 h 6281670"/>
                <a:gd name="connsiteX187" fmla="*/ 1395155 w 8613218"/>
                <a:gd name="connsiteY187" fmla="*/ 1570812 h 6281670"/>
                <a:gd name="connsiteX188" fmla="*/ 937507 w 8613218"/>
                <a:gd name="connsiteY188" fmla="*/ 860783 h 6281670"/>
                <a:gd name="connsiteX189" fmla="*/ 682435 w 8613218"/>
                <a:gd name="connsiteY189" fmla="*/ 471109 h 6281670"/>
                <a:gd name="connsiteX190" fmla="*/ 590905 w 8613218"/>
                <a:gd name="connsiteY190" fmla="*/ 214691 h 6281670"/>
                <a:gd name="connsiteX191" fmla="*/ 581483 w 8613218"/>
                <a:gd name="connsiteY191" fmla="*/ 222767 h 6281670"/>
                <a:gd name="connsiteX192" fmla="*/ 555909 w 8613218"/>
                <a:gd name="connsiteY192" fmla="*/ 262475 h 6281670"/>
                <a:gd name="connsiteX193" fmla="*/ 423998 w 8613218"/>
                <a:gd name="connsiteY193" fmla="*/ 619845 h 6281670"/>
                <a:gd name="connsiteX194" fmla="*/ 443515 w 8613218"/>
                <a:gd name="connsiteY194" fmla="*/ 1227575 h 6281670"/>
                <a:gd name="connsiteX195" fmla="*/ 806942 w 8613218"/>
                <a:gd name="connsiteY195" fmla="*/ 1996156 h 6281670"/>
                <a:gd name="connsiteX196" fmla="*/ 1087589 w 8613218"/>
                <a:gd name="connsiteY196" fmla="*/ 2216231 h 6281670"/>
                <a:gd name="connsiteX197" fmla="*/ 1317086 w 8613218"/>
                <a:gd name="connsiteY197" fmla="*/ 2233729 h 6281670"/>
                <a:gd name="connsiteX198" fmla="*/ 1327181 w 8613218"/>
                <a:gd name="connsiteY198" fmla="*/ 2198060 h 6281670"/>
                <a:gd name="connsiteX199" fmla="*/ 816364 w 8613218"/>
                <a:gd name="connsiteY199" fmla="*/ 1324489 h 6281670"/>
                <a:gd name="connsiteX200" fmla="*/ 702625 w 8613218"/>
                <a:gd name="connsiteY200" fmla="*/ 1031056 h 6281670"/>
                <a:gd name="connsiteX201" fmla="*/ 767908 w 8613218"/>
                <a:gd name="connsiteY201" fmla="*/ 1173061 h 6281670"/>
                <a:gd name="connsiteX202" fmla="*/ 1444285 w 8613218"/>
                <a:gd name="connsiteY202" fmla="*/ 2226326 h 6281670"/>
                <a:gd name="connsiteX203" fmla="*/ 2209501 w 8613218"/>
                <a:gd name="connsiteY203" fmla="*/ 2876457 h 6281670"/>
                <a:gd name="connsiteX204" fmla="*/ 2308434 w 8613218"/>
                <a:gd name="connsiteY204" fmla="*/ 2939720 h 6281670"/>
                <a:gd name="connsiteX205" fmla="*/ 2340738 w 8613218"/>
                <a:gd name="connsiteY205" fmla="*/ 2972025 h 6281670"/>
                <a:gd name="connsiteX206" fmla="*/ 2302377 w 8613218"/>
                <a:gd name="connsiteY206" fmla="*/ 2972025 h 6281670"/>
                <a:gd name="connsiteX207" fmla="*/ 2266034 w 8613218"/>
                <a:gd name="connsiteY207" fmla="*/ 2967313 h 6281670"/>
                <a:gd name="connsiteX208" fmla="*/ 1817807 w 8613218"/>
                <a:gd name="connsiteY208" fmla="*/ 3025866 h 6281670"/>
                <a:gd name="connsiteX209" fmla="*/ 1007500 w 8613218"/>
                <a:gd name="connsiteY209" fmla="*/ 3309877 h 6281670"/>
                <a:gd name="connsiteX210" fmla="*/ 960389 w 8613218"/>
                <a:gd name="connsiteY210" fmla="*/ 3293725 h 6281670"/>
                <a:gd name="connsiteX211" fmla="*/ 446207 w 8613218"/>
                <a:gd name="connsiteY211" fmla="*/ 3134221 h 6281670"/>
                <a:gd name="connsiteX212" fmla="*/ 217383 w 8613218"/>
                <a:gd name="connsiteY212" fmla="*/ 3227096 h 6281670"/>
                <a:gd name="connsiteX213" fmla="*/ 0 w 8613218"/>
                <a:gd name="connsiteY213" fmla="*/ 3236518 h 6281670"/>
                <a:gd name="connsiteX214" fmla="*/ 0 w 8613218"/>
                <a:gd name="connsiteY214" fmla="*/ 3330740 h 6281670"/>
                <a:gd name="connsiteX215" fmla="*/ 9422 w 8613218"/>
                <a:gd name="connsiteY215" fmla="*/ 3346892 h 6281670"/>
                <a:gd name="connsiteX216" fmla="*/ 255072 w 8613218"/>
                <a:gd name="connsiteY216" fmla="*/ 3717723 h 6281670"/>
                <a:gd name="connsiteX217" fmla="*/ 747044 w 8613218"/>
                <a:gd name="connsiteY217" fmla="*/ 3826078 h 6281670"/>
                <a:gd name="connsiteX218" fmla="*/ 1016249 w 8613218"/>
                <a:gd name="connsiteY218" fmla="*/ 3490244 h 6281670"/>
                <a:gd name="connsiteX219" fmla="*/ 981253 w 8613218"/>
                <a:gd name="connsiteY219" fmla="*/ 3461305 h 6281670"/>
                <a:gd name="connsiteX220" fmla="*/ 563312 w 8613218"/>
                <a:gd name="connsiteY220" fmla="*/ 3490917 h 6281670"/>
                <a:gd name="connsiteX221" fmla="*/ 390347 w 8613218"/>
                <a:gd name="connsiteY221" fmla="*/ 3460632 h 6281670"/>
                <a:gd name="connsiteX222" fmla="*/ 489953 w 8613218"/>
                <a:gd name="connsiteY222" fmla="*/ 3463997 h 6281670"/>
                <a:gd name="connsiteX223" fmla="*/ 903183 w 8613218"/>
                <a:gd name="connsiteY223" fmla="*/ 3408137 h 6281670"/>
                <a:gd name="connsiteX224" fmla="*/ 1043170 w 8613218"/>
                <a:gd name="connsiteY224" fmla="*/ 3372467 h 6281670"/>
                <a:gd name="connsiteX225" fmla="*/ 1508895 w 8613218"/>
                <a:gd name="connsiteY225" fmla="*/ 3218347 h 6281670"/>
                <a:gd name="connsiteX226" fmla="*/ 1912029 w 8613218"/>
                <a:gd name="connsiteY226" fmla="*/ 3101243 h 6281670"/>
                <a:gd name="connsiteX227" fmla="*/ 1912029 w 8613218"/>
                <a:gd name="connsiteY227" fmla="*/ 3101243 h 6281670"/>
                <a:gd name="connsiteX228" fmla="*/ 1924816 w 8613218"/>
                <a:gd name="connsiteY228" fmla="*/ 3099224 h 6281670"/>
                <a:gd name="connsiteX229" fmla="*/ 1986061 w 8613218"/>
                <a:gd name="connsiteY229" fmla="*/ 3087783 h 6281670"/>
                <a:gd name="connsiteX230" fmla="*/ 1992791 w 8613218"/>
                <a:gd name="connsiteY230" fmla="*/ 3087110 h 6281670"/>
                <a:gd name="connsiteX231" fmla="*/ 2087013 w 8613218"/>
                <a:gd name="connsiteY231" fmla="*/ 3074322 h 6281670"/>
                <a:gd name="connsiteX232" fmla="*/ 2113933 w 8613218"/>
                <a:gd name="connsiteY232" fmla="*/ 3072976 h 6281670"/>
                <a:gd name="connsiteX233" fmla="*/ 2118644 w 8613218"/>
                <a:gd name="connsiteY233" fmla="*/ 3064227 h 6281670"/>
                <a:gd name="connsiteX234" fmla="*/ 2257958 w 8613218"/>
                <a:gd name="connsiteY234" fmla="*/ 3064227 h 6281670"/>
                <a:gd name="connsiteX235" fmla="*/ 2262669 w 8613218"/>
                <a:gd name="connsiteY235" fmla="*/ 3072976 h 6281670"/>
                <a:gd name="connsiteX236" fmla="*/ 2434960 w 8613218"/>
                <a:gd name="connsiteY236" fmla="*/ 3101243 h 6281670"/>
                <a:gd name="connsiteX237" fmla="*/ 2635518 w 8613218"/>
                <a:gd name="connsiteY237" fmla="*/ 3164506 h 6281670"/>
                <a:gd name="connsiteX238" fmla="*/ 3038653 w 8613218"/>
                <a:gd name="connsiteY238" fmla="*/ 3453902 h 6281670"/>
                <a:gd name="connsiteX239" fmla="*/ 3580428 w 8613218"/>
                <a:gd name="connsiteY239" fmla="*/ 4087880 h 6281670"/>
                <a:gd name="connsiteX240" fmla="*/ 3776274 w 8613218"/>
                <a:gd name="connsiteY240" fmla="*/ 4626290 h 6281670"/>
                <a:gd name="connsiteX241" fmla="*/ 3813963 w 8613218"/>
                <a:gd name="connsiteY241" fmla="*/ 4802619 h 6281670"/>
                <a:gd name="connsiteX242" fmla="*/ 3811944 w 8613218"/>
                <a:gd name="connsiteY242" fmla="*/ 5407658 h 6281670"/>
                <a:gd name="connsiteX243" fmla="*/ 3881265 w 8613218"/>
                <a:gd name="connsiteY243" fmla="*/ 5874056 h 6281670"/>
                <a:gd name="connsiteX244" fmla="*/ 3879919 w 8613218"/>
                <a:gd name="connsiteY244" fmla="*/ 5898957 h 6281670"/>
                <a:gd name="connsiteX245" fmla="*/ 3757430 w 8613218"/>
                <a:gd name="connsiteY245" fmla="*/ 5946068 h 6281670"/>
                <a:gd name="connsiteX246" fmla="*/ 3743970 w 8613218"/>
                <a:gd name="connsiteY246" fmla="*/ 6053750 h 6281670"/>
                <a:gd name="connsiteX247" fmla="*/ 3803195 w 8613218"/>
                <a:gd name="connsiteY247" fmla="*/ 6092112 h 6281670"/>
                <a:gd name="connsiteX248" fmla="*/ 3896071 w 8613218"/>
                <a:gd name="connsiteY248" fmla="*/ 6023464 h 6281670"/>
                <a:gd name="connsiteX249" fmla="*/ 3920972 w 8613218"/>
                <a:gd name="connsiteY249" fmla="*/ 5996544 h 6281670"/>
                <a:gd name="connsiteX250" fmla="*/ 3918953 w 8613218"/>
                <a:gd name="connsiteY250" fmla="*/ 6053077 h 6281670"/>
                <a:gd name="connsiteX251" fmla="*/ 3931741 w 8613218"/>
                <a:gd name="connsiteY251" fmla="*/ 6077978 h 6281670"/>
                <a:gd name="connsiteX252" fmla="*/ 3951931 w 8613218"/>
                <a:gd name="connsiteY252" fmla="*/ 6055769 h 6281670"/>
                <a:gd name="connsiteX253" fmla="*/ 3972121 w 8613218"/>
                <a:gd name="connsiteY253" fmla="*/ 5988468 h 6281670"/>
                <a:gd name="connsiteX254" fmla="*/ 3994331 w 8613218"/>
                <a:gd name="connsiteY254" fmla="*/ 5968277 h 6281670"/>
                <a:gd name="connsiteX255" fmla="*/ 4005099 w 8613218"/>
                <a:gd name="connsiteY255" fmla="*/ 5995198 h 6281670"/>
                <a:gd name="connsiteX256" fmla="*/ 4071054 w 8613218"/>
                <a:gd name="connsiteY256" fmla="*/ 6040290 h 6281670"/>
                <a:gd name="connsiteX257" fmla="*/ 4100667 w 8613218"/>
                <a:gd name="connsiteY257" fmla="*/ 6026829 h 6281670"/>
                <a:gd name="connsiteX258" fmla="*/ 4110089 w 8613218"/>
                <a:gd name="connsiteY258" fmla="*/ 5993179 h 6281670"/>
                <a:gd name="connsiteX259" fmla="*/ 4124895 w 8613218"/>
                <a:gd name="connsiteY259" fmla="*/ 6032214 h 6281670"/>
                <a:gd name="connsiteX260" fmla="*/ 4117492 w 8613218"/>
                <a:gd name="connsiteY260" fmla="*/ 6106918 h 6281670"/>
                <a:gd name="connsiteX261" fmla="*/ 4080476 w 8613218"/>
                <a:gd name="connsiteY261" fmla="*/ 6141242 h 6281670"/>
                <a:gd name="connsiteX262" fmla="*/ 4176717 w 8613218"/>
                <a:gd name="connsiteY262" fmla="*/ 6189025 h 6281670"/>
                <a:gd name="connsiteX263" fmla="*/ 4170660 w 8613218"/>
                <a:gd name="connsiteY263" fmla="*/ 6271133 h 6281670"/>
                <a:gd name="connsiteX264" fmla="*/ 4195562 w 8613218"/>
                <a:gd name="connsiteY264" fmla="*/ 6277863 h 6281670"/>
                <a:gd name="connsiteX265" fmla="*/ 4261517 w 8613218"/>
                <a:gd name="connsiteY265" fmla="*/ 6267768 h 6281670"/>
                <a:gd name="connsiteX266" fmla="*/ 4289784 w 8613218"/>
                <a:gd name="connsiteY266" fmla="*/ 6247578 h 6281670"/>
                <a:gd name="connsiteX267" fmla="*/ 4295840 w 8613218"/>
                <a:gd name="connsiteY267" fmla="*/ 6204505 h 6281670"/>
                <a:gd name="connsiteX268" fmla="*/ 4305936 w 8613218"/>
                <a:gd name="connsiteY268" fmla="*/ 6182969 h 6281670"/>
                <a:gd name="connsiteX269" fmla="*/ 4324107 w 8613218"/>
                <a:gd name="connsiteY269" fmla="*/ 6199794 h 6281670"/>
                <a:gd name="connsiteX270" fmla="*/ 4336894 w 8613218"/>
                <a:gd name="connsiteY270" fmla="*/ 6230752 h 6281670"/>
                <a:gd name="connsiteX271" fmla="*/ 4342951 w 8613218"/>
                <a:gd name="connsiteY271" fmla="*/ 6226714 h 6281670"/>
                <a:gd name="connsiteX272" fmla="*/ 4369872 w 8613218"/>
                <a:gd name="connsiteY272" fmla="*/ 6185660 h 6281670"/>
                <a:gd name="connsiteX273" fmla="*/ 4382659 w 8613218"/>
                <a:gd name="connsiteY273" fmla="*/ 6234791 h 6281670"/>
                <a:gd name="connsiteX274" fmla="*/ 4406888 w 8613218"/>
                <a:gd name="connsiteY274" fmla="*/ 6265749 h 6281670"/>
                <a:gd name="connsiteX275" fmla="*/ 4484284 w 8613218"/>
                <a:gd name="connsiteY275" fmla="*/ 6275171 h 6281670"/>
                <a:gd name="connsiteX276" fmla="*/ 4499090 w 8613218"/>
                <a:gd name="connsiteY276" fmla="*/ 6272479 h 6281670"/>
                <a:gd name="connsiteX277" fmla="*/ 4512551 w 8613218"/>
                <a:gd name="connsiteY277" fmla="*/ 6181622 h 6281670"/>
                <a:gd name="connsiteX278" fmla="*/ 4572449 w 8613218"/>
                <a:gd name="connsiteY278" fmla="*/ 6153356 h 6281670"/>
                <a:gd name="connsiteX279" fmla="*/ 4575814 w 8613218"/>
                <a:gd name="connsiteY279" fmla="*/ 6127781 h 6281670"/>
                <a:gd name="connsiteX280" fmla="*/ 4538125 w 8613218"/>
                <a:gd name="connsiteY280" fmla="*/ 6076633 h 6281670"/>
                <a:gd name="connsiteX281" fmla="*/ 4536779 w 8613218"/>
                <a:gd name="connsiteY281" fmla="*/ 6042309 h 6281670"/>
                <a:gd name="connsiteX282" fmla="*/ 4573122 w 8613218"/>
                <a:gd name="connsiteY282" fmla="*/ 6032214 h 6281670"/>
                <a:gd name="connsiteX283" fmla="*/ 4637731 w 8613218"/>
                <a:gd name="connsiteY283" fmla="*/ 6051058 h 6281670"/>
                <a:gd name="connsiteX284" fmla="*/ 4665997 w 8613218"/>
                <a:gd name="connsiteY284" fmla="*/ 6029522 h 6281670"/>
                <a:gd name="connsiteX285" fmla="*/ 4665997 w 8613218"/>
                <a:gd name="connsiteY285" fmla="*/ 5985776 h 6281670"/>
                <a:gd name="connsiteX286" fmla="*/ 4681477 w 8613218"/>
                <a:gd name="connsiteY286" fmla="*/ 5966931 h 6281670"/>
                <a:gd name="connsiteX287" fmla="*/ 4701667 w 8613218"/>
                <a:gd name="connsiteY287" fmla="*/ 5981065 h 6281670"/>
                <a:gd name="connsiteX288" fmla="*/ 4724550 w 8613218"/>
                <a:gd name="connsiteY288" fmla="*/ 6054423 h 6281670"/>
                <a:gd name="connsiteX289" fmla="*/ 4743394 w 8613218"/>
                <a:gd name="connsiteY289" fmla="*/ 6073268 h 6281670"/>
                <a:gd name="connsiteX290" fmla="*/ 4752143 w 8613218"/>
                <a:gd name="connsiteY290" fmla="*/ 6050385 h 6281670"/>
                <a:gd name="connsiteX291" fmla="*/ 4752143 w 8613218"/>
                <a:gd name="connsiteY291" fmla="*/ 5996544 h 6281670"/>
                <a:gd name="connsiteX292" fmla="*/ 4800600 w 8613218"/>
                <a:gd name="connsiteY292" fmla="*/ 6046347 h 6281670"/>
                <a:gd name="connsiteX293" fmla="*/ 4859825 w 8613218"/>
                <a:gd name="connsiteY293" fmla="*/ 6088747 h 6281670"/>
                <a:gd name="connsiteX294" fmla="*/ 4932511 w 8613218"/>
                <a:gd name="connsiteY294" fmla="*/ 6036252 h 6281670"/>
                <a:gd name="connsiteX295" fmla="*/ 4919050 w 8613218"/>
                <a:gd name="connsiteY295" fmla="*/ 5940011 h 6281670"/>
                <a:gd name="connsiteX296" fmla="*/ 4830213 w 8613218"/>
                <a:gd name="connsiteY296" fmla="*/ 5933281 h 6281670"/>
                <a:gd name="connsiteX297" fmla="*/ 4779064 w 8613218"/>
                <a:gd name="connsiteY297" fmla="*/ 5876074 h 6281670"/>
                <a:gd name="connsiteX298" fmla="*/ 4778391 w 8613218"/>
                <a:gd name="connsiteY298" fmla="*/ 5829637 h 6281670"/>
                <a:gd name="connsiteX299" fmla="*/ 5091342 w 8613218"/>
                <a:gd name="connsiteY299" fmla="*/ 5236712 h 6281670"/>
                <a:gd name="connsiteX300" fmla="*/ 5116243 w 8613218"/>
                <a:gd name="connsiteY300" fmla="*/ 5202389 h 6281670"/>
                <a:gd name="connsiteX301" fmla="*/ 5269690 w 8613218"/>
                <a:gd name="connsiteY301" fmla="*/ 5086631 h 6281670"/>
                <a:gd name="connsiteX302" fmla="*/ 5744837 w 8613218"/>
                <a:gd name="connsiteY302" fmla="*/ 4795889 h 6281670"/>
                <a:gd name="connsiteX303" fmla="*/ 5814830 w 8613218"/>
                <a:gd name="connsiteY303" fmla="*/ 4775699 h 6281670"/>
                <a:gd name="connsiteX304" fmla="*/ 6103553 w 8613218"/>
                <a:gd name="connsiteY304" fmla="*/ 4765603 h 6281670"/>
                <a:gd name="connsiteX305" fmla="*/ 7086824 w 8613218"/>
                <a:gd name="connsiteY305" fmla="*/ 4811369 h 6281670"/>
                <a:gd name="connsiteX306" fmla="*/ 7489959 w 8613218"/>
                <a:gd name="connsiteY306" fmla="*/ 4805311 h 6281670"/>
                <a:gd name="connsiteX307" fmla="*/ 7516880 w 8613218"/>
                <a:gd name="connsiteY307" fmla="*/ 4801946 h 6281670"/>
                <a:gd name="connsiteX308" fmla="*/ 7536397 w 8613218"/>
                <a:gd name="connsiteY308" fmla="*/ 4800600 h 6281670"/>
                <a:gd name="connsiteX309" fmla="*/ 7619850 w 8613218"/>
                <a:gd name="connsiteY309" fmla="*/ 4791178 h 6281670"/>
                <a:gd name="connsiteX310" fmla="*/ 7661577 w 8613218"/>
                <a:gd name="connsiteY310" fmla="*/ 4813388 h 6281670"/>
                <a:gd name="connsiteX311" fmla="*/ 7920014 w 8613218"/>
                <a:gd name="connsiteY311" fmla="*/ 5004523 h 6281670"/>
                <a:gd name="connsiteX312" fmla="*/ 8354780 w 8613218"/>
                <a:gd name="connsiteY312" fmla="*/ 4830886 h 6281670"/>
                <a:gd name="connsiteX313" fmla="*/ 8579567 w 8613218"/>
                <a:gd name="connsiteY313" fmla="*/ 4409580 h 6281670"/>
                <a:gd name="connsiteX314" fmla="*/ 8613217 w 8613218"/>
                <a:gd name="connsiteY314" fmla="*/ 4250076 h 6281670"/>
                <a:gd name="connsiteX315" fmla="*/ 8613217 w 8613218"/>
                <a:gd name="connsiteY315" fmla="*/ 4196235 h 6281670"/>
                <a:gd name="connsiteX316" fmla="*/ 8420062 w 8613218"/>
                <a:gd name="connsiteY316" fmla="*/ 4211041 h 6281670"/>
                <a:gd name="connsiteX317" fmla="*/ 4571776 w 8613218"/>
                <a:gd name="connsiteY317" fmla="*/ 915970 h 6281670"/>
                <a:gd name="connsiteX318" fmla="*/ 4583890 w 8613218"/>
                <a:gd name="connsiteY318" fmla="*/ 888377 h 6281670"/>
                <a:gd name="connsiteX319" fmla="*/ 4571776 w 8613218"/>
                <a:gd name="connsiteY319" fmla="*/ 915970 h 6281670"/>
                <a:gd name="connsiteX320" fmla="*/ 2362948 w 8613218"/>
                <a:gd name="connsiteY320" fmla="*/ 965100 h 6281670"/>
                <a:gd name="connsiteX321" fmla="*/ 2363621 w 8613218"/>
                <a:gd name="connsiteY321" fmla="*/ 962408 h 6281670"/>
                <a:gd name="connsiteX322" fmla="*/ 2368332 w 8613218"/>
                <a:gd name="connsiteY322" fmla="*/ 967119 h 6281670"/>
                <a:gd name="connsiteX323" fmla="*/ 2362948 w 8613218"/>
                <a:gd name="connsiteY323" fmla="*/ 965100 h 6281670"/>
                <a:gd name="connsiteX324" fmla="*/ 2435633 w 8613218"/>
                <a:gd name="connsiteY324" fmla="*/ 1055284 h 6281670"/>
                <a:gd name="connsiteX325" fmla="*/ 2426211 w 8613218"/>
                <a:gd name="connsiteY325" fmla="*/ 1053265 h 6281670"/>
                <a:gd name="connsiteX326" fmla="*/ 2370351 w 8613218"/>
                <a:gd name="connsiteY326" fmla="*/ 968465 h 6281670"/>
                <a:gd name="connsiteX327" fmla="*/ 2432268 w 8613218"/>
                <a:gd name="connsiteY327" fmla="*/ 1045862 h 6281670"/>
                <a:gd name="connsiteX328" fmla="*/ 2435633 w 8613218"/>
                <a:gd name="connsiteY328" fmla="*/ 1055284 h 6281670"/>
                <a:gd name="connsiteX329" fmla="*/ 695895 w 8613218"/>
                <a:gd name="connsiteY329" fmla="*/ 1016922 h 6281670"/>
                <a:gd name="connsiteX330" fmla="*/ 692530 w 8613218"/>
                <a:gd name="connsiteY330" fmla="*/ 1005481 h 6281670"/>
                <a:gd name="connsiteX331" fmla="*/ 695895 w 8613218"/>
                <a:gd name="connsiteY331" fmla="*/ 1016922 h 6281670"/>
                <a:gd name="connsiteX332" fmla="*/ 4511205 w 8613218"/>
                <a:gd name="connsiteY332" fmla="*/ 6014042 h 6281670"/>
                <a:gd name="connsiteX333" fmla="*/ 4537452 w 8613218"/>
                <a:gd name="connsiteY333" fmla="*/ 5944049 h 6281670"/>
                <a:gd name="connsiteX334" fmla="*/ 4511205 w 8613218"/>
                <a:gd name="connsiteY334" fmla="*/ 6014042 h 6281670"/>
                <a:gd name="connsiteX335" fmla="*/ 4750797 w 8613218"/>
                <a:gd name="connsiteY335" fmla="*/ 5917128 h 6281670"/>
                <a:gd name="connsiteX336" fmla="*/ 4741375 w 8613218"/>
                <a:gd name="connsiteY336" fmla="*/ 5939338 h 6281670"/>
                <a:gd name="connsiteX337" fmla="*/ 4732626 w 8613218"/>
                <a:gd name="connsiteY337" fmla="*/ 5935300 h 6281670"/>
                <a:gd name="connsiteX338" fmla="*/ 4727915 w 8613218"/>
                <a:gd name="connsiteY338" fmla="*/ 5907706 h 6281670"/>
                <a:gd name="connsiteX339" fmla="*/ 4750797 w 8613218"/>
                <a:gd name="connsiteY339" fmla="*/ 5875402 h 6281670"/>
                <a:gd name="connsiteX340" fmla="*/ 4750797 w 8613218"/>
                <a:gd name="connsiteY340" fmla="*/ 5917128 h 6281670"/>
                <a:gd name="connsiteX341" fmla="*/ 4875978 w 8613218"/>
                <a:gd name="connsiteY341" fmla="*/ 5457461 h 6281670"/>
                <a:gd name="connsiteX342" fmla="*/ 4616868 w 8613218"/>
                <a:gd name="connsiteY342" fmla="*/ 5877421 h 6281670"/>
                <a:gd name="connsiteX343" fmla="*/ 4562354 w 8613218"/>
                <a:gd name="connsiteY343" fmla="*/ 5884824 h 6281670"/>
                <a:gd name="connsiteX344" fmla="*/ 4880015 w 8613218"/>
                <a:gd name="connsiteY344" fmla="*/ 5419772 h 6281670"/>
                <a:gd name="connsiteX345" fmla="*/ 4875978 w 8613218"/>
                <a:gd name="connsiteY345" fmla="*/ 5457461 h 6281670"/>
                <a:gd name="connsiteX346" fmla="*/ 5020675 w 8613218"/>
                <a:gd name="connsiteY346" fmla="*/ 5141145 h 6281670"/>
                <a:gd name="connsiteX347" fmla="*/ 4989717 w 8613218"/>
                <a:gd name="connsiteY347" fmla="*/ 5179506 h 6281670"/>
                <a:gd name="connsiteX348" fmla="*/ 4445922 w 8613218"/>
                <a:gd name="connsiteY348" fmla="*/ 5878767 h 6281670"/>
                <a:gd name="connsiteX349" fmla="*/ 4415637 w 8613218"/>
                <a:gd name="connsiteY349" fmla="*/ 5953471 h 6281670"/>
                <a:gd name="connsiteX350" fmla="*/ 4357085 w 8613218"/>
                <a:gd name="connsiteY350" fmla="*/ 6075286 h 6281670"/>
                <a:gd name="connsiteX351" fmla="*/ 4338240 w 8613218"/>
                <a:gd name="connsiteY351" fmla="*/ 6125762 h 6281670"/>
                <a:gd name="connsiteX352" fmla="*/ 4322761 w 8613218"/>
                <a:gd name="connsiteY352" fmla="*/ 6080671 h 6281670"/>
                <a:gd name="connsiteX353" fmla="*/ 4306609 w 8613218"/>
                <a:gd name="connsiteY353" fmla="*/ 6061826 h 6281670"/>
                <a:gd name="connsiteX354" fmla="*/ 4295168 w 8613218"/>
                <a:gd name="connsiteY354" fmla="*/ 6082689 h 6281670"/>
                <a:gd name="connsiteX355" fmla="*/ 4292475 w 8613218"/>
                <a:gd name="connsiteY355" fmla="*/ 6112302 h 6281670"/>
                <a:gd name="connsiteX356" fmla="*/ 4277669 w 8613218"/>
                <a:gd name="connsiteY356" fmla="*/ 6097496 h 6281670"/>
                <a:gd name="connsiteX357" fmla="*/ 4183447 w 8613218"/>
                <a:gd name="connsiteY357" fmla="*/ 5282478 h 6281670"/>
                <a:gd name="connsiteX358" fmla="*/ 4412945 w 8613218"/>
                <a:gd name="connsiteY358" fmla="*/ 4743394 h 6281670"/>
                <a:gd name="connsiteX359" fmla="*/ 5036828 w 8613218"/>
                <a:gd name="connsiteY359" fmla="*/ 3935106 h 6281670"/>
                <a:gd name="connsiteX360" fmla="*/ 5054999 w 8613218"/>
                <a:gd name="connsiteY360" fmla="*/ 3966064 h 6281670"/>
                <a:gd name="connsiteX361" fmla="*/ 5020675 w 8613218"/>
                <a:gd name="connsiteY361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849730 w 8613217"/>
                <a:gd name="connsiteY70" fmla="*/ 3028558 h 6281670"/>
                <a:gd name="connsiteX71" fmla="*/ 4856460 w 8613217"/>
                <a:gd name="connsiteY71" fmla="*/ 2981447 h 6281670"/>
                <a:gd name="connsiteX72" fmla="*/ 4952701 w 8613217"/>
                <a:gd name="connsiteY72" fmla="*/ 2717626 h 6281670"/>
                <a:gd name="connsiteX73" fmla="*/ 5173449 w 8613217"/>
                <a:gd name="connsiteY73" fmla="*/ 2368332 h 6281670"/>
                <a:gd name="connsiteX74" fmla="*/ 5481689 w 8613217"/>
                <a:gd name="connsiteY74" fmla="*/ 1759928 h 6281670"/>
                <a:gd name="connsiteX75" fmla="*/ 5514667 w 8613217"/>
                <a:gd name="connsiteY75" fmla="*/ 1741757 h 6281670"/>
                <a:gd name="connsiteX76" fmla="*/ 5803389 w 8613217"/>
                <a:gd name="connsiteY76" fmla="*/ 1570812 h 6281670"/>
                <a:gd name="connsiteX77" fmla="*/ 5822907 w 8613217"/>
                <a:gd name="connsiteY77" fmla="*/ 1095665 h 6281670"/>
                <a:gd name="connsiteX78" fmla="*/ 5540241 w 8613217"/>
                <a:gd name="connsiteY78" fmla="*/ 601000 h 6281670"/>
                <a:gd name="connsiteX79" fmla="*/ 5514667 w 8613217"/>
                <a:gd name="connsiteY79" fmla="*/ 600327 h 6281670"/>
                <a:gd name="connsiteX80" fmla="*/ 5421791 w 8613217"/>
                <a:gd name="connsiteY80" fmla="*/ 697914 h 6281670"/>
                <a:gd name="connsiteX81" fmla="*/ 5124319 w 8613217"/>
                <a:gd name="connsiteY81" fmla="*/ 1196617 h 6281670"/>
                <a:gd name="connsiteX82" fmla="*/ 5316801 w 8613217"/>
                <a:gd name="connsiteY82" fmla="*/ 1686570 h 6281670"/>
                <a:gd name="connsiteX83" fmla="*/ 5361220 w 8613217"/>
                <a:gd name="connsiteY83" fmla="*/ 1669072 h 6281670"/>
                <a:gd name="connsiteX84" fmla="*/ 5461499 w 8613217"/>
                <a:gd name="connsiteY84" fmla="*/ 1248439 h 6281670"/>
                <a:gd name="connsiteX85" fmla="*/ 5491784 w 8613217"/>
                <a:gd name="connsiteY85" fmla="*/ 1043170 h 6281670"/>
                <a:gd name="connsiteX86" fmla="*/ 5497841 w 8613217"/>
                <a:gd name="connsiteY86" fmla="*/ 1081532 h 6281670"/>
                <a:gd name="connsiteX87" fmla="*/ 5481016 w 8613217"/>
                <a:gd name="connsiteY87" fmla="*/ 1353429 h 6281670"/>
                <a:gd name="connsiteX88" fmla="*/ 5415734 w 8613217"/>
                <a:gd name="connsiteY88" fmla="*/ 1727624 h 6281670"/>
                <a:gd name="connsiteX89" fmla="*/ 5151240 w 8613217"/>
                <a:gd name="connsiteY89" fmla="*/ 2245171 h 6281670"/>
                <a:gd name="connsiteX90" fmla="*/ 4908282 w 8613217"/>
                <a:gd name="connsiteY90" fmla="*/ 2596483 h 6281670"/>
                <a:gd name="connsiteX91" fmla="*/ 4750124 w 8613217"/>
                <a:gd name="connsiteY91" fmla="*/ 2989523 h 6281670"/>
                <a:gd name="connsiteX92" fmla="*/ 4743394 w 8613217"/>
                <a:gd name="connsiteY92" fmla="*/ 3043364 h 6281670"/>
                <a:gd name="connsiteX93" fmla="*/ 4737337 w 8613217"/>
                <a:gd name="connsiteY93" fmla="*/ 3162487 h 6281670"/>
                <a:gd name="connsiteX94" fmla="*/ 4680804 w 8613217"/>
                <a:gd name="connsiteY94" fmla="*/ 3076341 h 6281670"/>
                <a:gd name="connsiteX95" fmla="*/ 4591293 w 8613217"/>
                <a:gd name="connsiteY95" fmla="*/ 2915491 h 6281670"/>
                <a:gd name="connsiteX96" fmla="*/ 4573122 w 8613217"/>
                <a:gd name="connsiteY96" fmla="*/ 2881841 h 6281670"/>
                <a:gd name="connsiteX97" fmla="*/ 4565719 w 8613217"/>
                <a:gd name="connsiteY97" fmla="*/ 2868381 h 6281670"/>
                <a:gd name="connsiteX98" fmla="*/ 4552259 w 8613217"/>
                <a:gd name="connsiteY98" fmla="*/ 2838095 h 6281670"/>
                <a:gd name="connsiteX99" fmla="*/ 4404869 w 8613217"/>
                <a:gd name="connsiteY99" fmla="*/ 2499569 h 6281670"/>
                <a:gd name="connsiteX100" fmla="*/ 4425059 w 8613217"/>
                <a:gd name="connsiteY100" fmla="*/ 2408713 h 6281670"/>
                <a:gd name="connsiteX101" fmla="*/ 4497071 w 8613217"/>
                <a:gd name="connsiteY101" fmla="*/ 2304396 h 6281670"/>
                <a:gd name="connsiteX102" fmla="*/ 4551585 w 8613217"/>
                <a:gd name="connsiteY102" fmla="*/ 2152968 h 6281670"/>
                <a:gd name="connsiteX103" fmla="*/ 4741375 w 8613217"/>
                <a:gd name="connsiteY103" fmla="*/ 1413327 h 6281670"/>
                <a:gd name="connsiteX104" fmla="*/ 4929146 w 8613217"/>
                <a:gd name="connsiteY104" fmla="*/ 819730 h 6281670"/>
                <a:gd name="connsiteX105" fmla="*/ 5233347 w 8613217"/>
                <a:gd name="connsiteY105" fmla="*/ 28940 h 6281670"/>
                <a:gd name="connsiteX106" fmla="*/ 5238058 w 8613217"/>
                <a:gd name="connsiteY106" fmla="*/ 0 h 6281670"/>
                <a:gd name="connsiteX107" fmla="*/ 4976929 w 8613217"/>
                <a:gd name="connsiteY107" fmla="*/ 159504 h 6281670"/>
                <a:gd name="connsiteX108" fmla="*/ 4204984 w 8613217"/>
                <a:gd name="connsiteY108" fmla="*/ 890396 h 6281670"/>
                <a:gd name="connsiteX109" fmla="*/ 3943182 w 8613217"/>
                <a:gd name="connsiteY109" fmla="*/ 2139508 h 6281670"/>
                <a:gd name="connsiteX110" fmla="*/ 4076438 w 8613217"/>
                <a:gd name="connsiteY110" fmla="*/ 2389868 h 6281670"/>
                <a:gd name="connsiteX111" fmla="*/ 4215079 w 8613217"/>
                <a:gd name="connsiteY111" fmla="*/ 2474668 h 6281670"/>
                <a:gd name="connsiteX112" fmla="*/ 4244018 w 8613217"/>
                <a:gd name="connsiteY112" fmla="*/ 2445055 h 6281670"/>
                <a:gd name="connsiteX113" fmla="*/ 4230558 w 8613217"/>
                <a:gd name="connsiteY113" fmla="*/ 1718875 h 6281670"/>
                <a:gd name="connsiteX114" fmla="*/ 4411599 w 8613217"/>
                <a:gd name="connsiteY114" fmla="*/ 1186522 h 6281670"/>
                <a:gd name="connsiteX115" fmla="*/ 4552259 w 8613217"/>
                <a:gd name="connsiteY115" fmla="*/ 934815 h 6281670"/>
                <a:gd name="connsiteX116" fmla="*/ 4572449 w 8613217"/>
                <a:gd name="connsiteY116" fmla="*/ 920008 h 6281670"/>
                <a:gd name="connsiteX117" fmla="*/ 4553604 w 8613217"/>
                <a:gd name="connsiteY117" fmla="*/ 956351 h 6281670"/>
                <a:gd name="connsiteX118" fmla="*/ 4390735 w 8613217"/>
                <a:gd name="connsiteY118" fmla="*/ 1302280 h 6281670"/>
                <a:gd name="connsiteX119" fmla="*/ 4340260 w 8613217"/>
                <a:gd name="connsiteY119" fmla="*/ 2524471 h 6281670"/>
                <a:gd name="connsiteX120" fmla="*/ 4501109 w 8613217"/>
                <a:gd name="connsiteY120" fmla="*/ 2892609 h 6281670"/>
                <a:gd name="connsiteX121" fmla="*/ 4519281 w 8613217"/>
                <a:gd name="connsiteY121" fmla="*/ 2931644 h 6281670"/>
                <a:gd name="connsiteX122" fmla="*/ 4692918 w 8613217"/>
                <a:gd name="connsiteY122" fmla="*/ 3241230 h 6281670"/>
                <a:gd name="connsiteX123" fmla="*/ 4992409 w 8613217"/>
                <a:gd name="connsiteY123" fmla="*/ 3809925 h 6281670"/>
                <a:gd name="connsiteX124" fmla="*/ 5000485 w 8613217"/>
                <a:gd name="connsiteY124" fmla="*/ 3847614 h 6281670"/>
                <a:gd name="connsiteX125" fmla="*/ 4993755 w 8613217"/>
                <a:gd name="connsiteY125" fmla="*/ 3855017 h 6281670"/>
                <a:gd name="connsiteX126" fmla="*/ 4993082 w 8613217"/>
                <a:gd name="connsiteY126" fmla="*/ 3855690 h 6281670"/>
                <a:gd name="connsiteX127" fmla="*/ 4982313 w 8613217"/>
                <a:gd name="connsiteY127" fmla="*/ 3867131 h 6281670"/>
                <a:gd name="connsiteX128" fmla="*/ 4626290 w 8613217"/>
                <a:gd name="connsiteY128" fmla="*/ 4274977 h 6281670"/>
                <a:gd name="connsiteX129" fmla="*/ 4180755 w 8613217"/>
                <a:gd name="connsiteY129" fmla="*/ 4968853 h 6281670"/>
                <a:gd name="connsiteX130" fmla="*/ 4071727 w 8613217"/>
                <a:gd name="connsiteY130" fmla="*/ 5853192 h 6281670"/>
                <a:gd name="connsiteX131" fmla="*/ 4040769 w 8613217"/>
                <a:gd name="connsiteY131" fmla="*/ 5907706 h 6281670"/>
                <a:gd name="connsiteX132" fmla="*/ 4005099 w 8613217"/>
                <a:gd name="connsiteY132" fmla="*/ 5881459 h 6281670"/>
                <a:gd name="connsiteX133" fmla="*/ 4007791 w 8613217"/>
                <a:gd name="connsiteY133" fmla="*/ 5830983 h 6281670"/>
                <a:gd name="connsiteX134" fmla="*/ 3990293 w 8613217"/>
                <a:gd name="connsiteY134" fmla="*/ 5807427 h 6281670"/>
                <a:gd name="connsiteX135" fmla="*/ 3964045 w 8613217"/>
                <a:gd name="connsiteY135" fmla="*/ 5789256 h 6281670"/>
                <a:gd name="connsiteX136" fmla="*/ 3941836 w 8613217"/>
                <a:gd name="connsiteY136" fmla="*/ 5705129 h 6281670"/>
                <a:gd name="connsiteX137" fmla="*/ 3908185 w 8613217"/>
                <a:gd name="connsiteY137" fmla="*/ 5236040 h 6281670"/>
                <a:gd name="connsiteX138" fmla="*/ 3918953 w 8613217"/>
                <a:gd name="connsiteY138" fmla="*/ 4237288 h 6281670"/>
                <a:gd name="connsiteX139" fmla="*/ 3786370 w 8613217"/>
                <a:gd name="connsiteY139" fmla="*/ 3122779 h 6281670"/>
                <a:gd name="connsiteX140" fmla="*/ 3570333 w 8613217"/>
                <a:gd name="connsiteY140" fmla="*/ 2570236 h 6281670"/>
                <a:gd name="connsiteX141" fmla="*/ 3563603 w 8613217"/>
                <a:gd name="connsiteY141" fmla="*/ 2556776 h 6281670"/>
                <a:gd name="connsiteX142" fmla="*/ 3556872 w 8613217"/>
                <a:gd name="connsiteY142" fmla="*/ 2543315 h 6281670"/>
                <a:gd name="connsiteX143" fmla="*/ 3531298 w 8613217"/>
                <a:gd name="connsiteY143" fmla="*/ 2494185 h 6281670"/>
                <a:gd name="connsiteX144" fmla="*/ 3525241 w 8613217"/>
                <a:gd name="connsiteY144" fmla="*/ 2482071 h 6281670"/>
                <a:gd name="connsiteX145" fmla="*/ 3410829 w 8613217"/>
                <a:gd name="connsiteY145" fmla="*/ 2273437 h 6281670"/>
                <a:gd name="connsiteX146" fmla="*/ 3411502 w 8613217"/>
                <a:gd name="connsiteY146" fmla="*/ 2229018 h 6281670"/>
                <a:gd name="connsiteX147" fmla="*/ 3451209 w 8613217"/>
                <a:gd name="connsiteY147" fmla="*/ 2126720 h 6281670"/>
                <a:gd name="connsiteX148" fmla="*/ 3431692 w 8613217"/>
                <a:gd name="connsiteY148" fmla="*/ 1895877 h 6281670"/>
                <a:gd name="connsiteX149" fmla="*/ 3186715 w 8613217"/>
                <a:gd name="connsiteY149" fmla="*/ 1401886 h 6281670"/>
                <a:gd name="connsiteX150" fmla="*/ 2531874 w 8613217"/>
                <a:gd name="connsiteY150" fmla="*/ 701952 h 6281670"/>
                <a:gd name="connsiteX151" fmla="*/ 1731662 w 8613217"/>
                <a:gd name="connsiteY151" fmla="*/ 39035 h 6281670"/>
                <a:gd name="connsiteX152" fmla="*/ 1722913 w 8613217"/>
                <a:gd name="connsiteY152" fmla="*/ 36343 h 6281670"/>
                <a:gd name="connsiteX153" fmla="*/ 1723586 w 8613217"/>
                <a:gd name="connsiteY153" fmla="*/ 47111 h 6281670"/>
                <a:gd name="connsiteX154" fmla="*/ 1984042 w 8613217"/>
                <a:gd name="connsiteY154" fmla="*/ 871552 h 6281670"/>
                <a:gd name="connsiteX155" fmla="*/ 2773486 w 8613217"/>
                <a:gd name="connsiteY155" fmla="*/ 2064130 h 6281670"/>
                <a:gd name="connsiteX156" fmla="*/ 3058170 w 8613217"/>
                <a:gd name="connsiteY156" fmla="*/ 2286897 h 6281670"/>
                <a:gd name="connsiteX157" fmla="*/ 3235845 w 8613217"/>
                <a:gd name="connsiteY157" fmla="*/ 2329297 h 6281670"/>
                <a:gd name="connsiteX158" fmla="*/ 3256709 w 8613217"/>
                <a:gd name="connsiteY158" fmla="*/ 2294974 h 6281670"/>
                <a:gd name="connsiteX159" fmla="*/ 3083072 w 8613217"/>
                <a:gd name="connsiteY159" fmla="*/ 1999521 h 6281670"/>
                <a:gd name="connsiteX160" fmla="*/ 2450440 w 8613217"/>
                <a:gd name="connsiteY160" fmla="*/ 1092973 h 6281670"/>
                <a:gd name="connsiteX161" fmla="*/ 2432941 w 8613217"/>
                <a:gd name="connsiteY161" fmla="*/ 1062014 h 6281670"/>
                <a:gd name="connsiteX162" fmla="*/ 2454478 w 8613217"/>
                <a:gd name="connsiteY162" fmla="*/ 1076820 h 6281670"/>
                <a:gd name="connsiteX163" fmla="*/ 2967986 w 8613217"/>
                <a:gd name="connsiteY163" fmla="*/ 1739738 h 6281670"/>
                <a:gd name="connsiteX164" fmla="*/ 3266131 w 8613217"/>
                <a:gd name="connsiteY164" fmla="*/ 2175850 h 6281670"/>
                <a:gd name="connsiteX165" fmla="*/ 3457939 w 8613217"/>
                <a:gd name="connsiteY165" fmla="*/ 2509665 h 6281670"/>
                <a:gd name="connsiteX166" fmla="*/ 3464670 w 8613217"/>
                <a:gd name="connsiteY166" fmla="*/ 2523125 h 6281670"/>
                <a:gd name="connsiteX167" fmla="*/ 3471400 w 8613217"/>
                <a:gd name="connsiteY167" fmla="*/ 2536585 h 6281670"/>
                <a:gd name="connsiteX168" fmla="*/ 3478130 w 8613217"/>
                <a:gd name="connsiteY168" fmla="*/ 2550045 h 6281670"/>
                <a:gd name="connsiteX169" fmla="*/ 3484860 w 8613217"/>
                <a:gd name="connsiteY169" fmla="*/ 2563506 h 6281670"/>
                <a:gd name="connsiteX170" fmla="*/ 3491590 w 8613217"/>
                <a:gd name="connsiteY170" fmla="*/ 2576966 h 6281670"/>
                <a:gd name="connsiteX171" fmla="*/ 3498320 w 8613217"/>
                <a:gd name="connsiteY171" fmla="*/ 2590426 h 6281670"/>
                <a:gd name="connsiteX172" fmla="*/ 3504378 w 8613217"/>
                <a:gd name="connsiteY172" fmla="*/ 2605906 h 6281670"/>
                <a:gd name="connsiteX173" fmla="*/ 3733875 w 8613217"/>
                <a:gd name="connsiteY173" fmla="*/ 3249979 h 6281670"/>
                <a:gd name="connsiteX174" fmla="*/ 3823385 w 8613217"/>
                <a:gd name="connsiteY174" fmla="*/ 4359777 h 6281670"/>
                <a:gd name="connsiteX175" fmla="*/ 3816655 w 8613217"/>
                <a:gd name="connsiteY175" fmla="*/ 4369199 h 6281670"/>
                <a:gd name="connsiteX176" fmla="*/ 3800503 w 8613217"/>
                <a:gd name="connsiteY176" fmla="*/ 4322761 h 6281670"/>
                <a:gd name="connsiteX177" fmla="*/ 3407464 w 8613217"/>
                <a:gd name="connsiteY177" fmla="*/ 3663208 h 6281670"/>
                <a:gd name="connsiteX178" fmla="*/ 2516395 w 8613217"/>
                <a:gd name="connsiteY178" fmla="*/ 2980101 h 6281670"/>
                <a:gd name="connsiteX179" fmla="*/ 2502934 w 8613217"/>
                <a:gd name="connsiteY179" fmla="*/ 2971351 h 6281670"/>
                <a:gd name="connsiteX180" fmla="*/ 2390541 w 8613217"/>
                <a:gd name="connsiteY180" fmla="*/ 2898666 h 6281670"/>
                <a:gd name="connsiteX181" fmla="*/ 2247863 w 8613217"/>
                <a:gd name="connsiteY181" fmla="*/ 2802425 h 6281670"/>
                <a:gd name="connsiteX182" fmla="*/ 2055381 w 8613217"/>
                <a:gd name="connsiteY182" fmla="*/ 2665131 h 6281670"/>
                <a:gd name="connsiteX183" fmla="*/ 1471879 w 8613217"/>
                <a:gd name="connsiteY183" fmla="*/ 2148930 h 6281670"/>
                <a:gd name="connsiteX184" fmla="*/ 1461111 w 8613217"/>
                <a:gd name="connsiteY184" fmla="*/ 2109895 h 6281670"/>
                <a:gd name="connsiteX185" fmla="*/ 1501492 w 8613217"/>
                <a:gd name="connsiteY185" fmla="*/ 1918759 h 6281670"/>
                <a:gd name="connsiteX186" fmla="*/ 1395155 w 8613217"/>
                <a:gd name="connsiteY186" fmla="*/ 1570812 h 6281670"/>
                <a:gd name="connsiteX187" fmla="*/ 937507 w 8613217"/>
                <a:gd name="connsiteY187" fmla="*/ 860783 h 6281670"/>
                <a:gd name="connsiteX188" fmla="*/ 682435 w 8613217"/>
                <a:gd name="connsiteY188" fmla="*/ 471109 h 6281670"/>
                <a:gd name="connsiteX189" fmla="*/ 590905 w 8613217"/>
                <a:gd name="connsiteY189" fmla="*/ 214691 h 6281670"/>
                <a:gd name="connsiteX190" fmla="*/ 581483 w 8613217"/>
                <a:gd name="connsiteY190" fmla="*/ 222767 h 6281670"/>
                <a:gd name="connsiteX191" fmla="*/ 555909 w 8613217"/>
                <a:gd name="connsiteY191" fmla="*/ 262475 h 6281670"/>
                <a:gd name="connsiteX192" fmla="*/ 423998 w 8613217"/>
                <a:gd name="connsiteY192" fmla="*/ 619845 h 6281670"/>
                <a:gd name="connsiteX193" fmla="*/ 443515 w 8613217"/>
                <a:gd name="connsiteY193" fmla="*/ 1227575 h 6281670"/>
                <a:gd name="connsiteX194" fmla="*/ 806942 w 8613217"/>
                <a:gd name="connsiteY194" fmla="*/ 1996156 h 6281670"/>
                <a:gd name="connsiteX195" fmla="*/ 1087589 w 8613217"/>
                <a:gd name="connsiteY195" fmla="*/ 2216231 h 6281670"/>
                <a:gd name="connsiteX196" fmla="*/ 1317086 w 8613217"/>
                <a:gd name="connsiteY196" fmla="*/ 2233729 h 6281670"/>
                <a:gd name="connsiteX197" fmla="*/ 1327181 w 8613217"/>
                <a:gd name="connsiteY197" fmla="*/ 2198060 h 6281670"/>
                <a:gd name="connsiteX198" fmla="*/ 816364 w 8613217"/>
                <a:gd name="connsiteY198" fmla="*/ 1324489 h 6281670"/>
                <a:gd name="connsiteX199" fmla="*/ 702625 w 8613217"/>
                <a:gd name="connsiteY199" fmla="*/ 1031056 h 6281670"/>
                <a:gd name="connsiteX200" fmla="*/ 767908 w 8613217"/>
                <a:gd name="connsiteY200" fmla="*/ 1173061 h 6281670"/>
                <a:gd name="connsiteX201" fmla="*/ 1444285 w 8613217"/>
                <a:gd name="connsiteY201" fmla="*/ 2226326 h 6281670"/>
                <a:gd name="connsiteX202" fmla="*/ 2209501 w 8613217"/>
                <a:gd name="connsiteY202" fmla="*/ 2876457 h 6281670"/>
                <a:gd name="connsiteX203" fmla="*/ 2308434 w 8613217"/>
                <a:gd name="connsiteY203" fmla="*/ 2939720 h 6281670"/>
                <a:gd name="connsiteX204" fmla="*/ 2340738 w 8613217"/>
                <a:gd name="connsiteY204" fmla="*/ 2972025 h 6281670"/>
                <a:gd name="connsiteX205" fmla="*/ 2302377 w 8613217"/>
                <a:gd name="connsiteY205" fmla="*/ 2972025 h 6281670"/>
                <a:gd name="connsiteX206" fmla="*/ 2266034 w 8613217"/>
                <a:gd name="connsiteY206" fmla="*/ 2967313 h 6281670"/>
                <a:gd name="connsiteX207" fmla="*/ 1817807 w 8613217"/>
                <a:gd name="connsiteY207" fmla="*/ 3025866 h 6281670"/>
                <a:gd name="connsiteX208" fmla="*/ 1007500 w 8613217"/>
                <a:gd name="connsiteY208" fmla="*/ 3309877 h 6281670"/>
                <a:gd name="connsiteX209" fmla="*/ 960389 w 8613217"/>
                <a:gd name="connsiteY209" fmla="*/ 3293725 h 6281670"/>
                <a:gd name="connsiteX210" fmla="*/ 446207 w 8613217"/>
                <a:gd name="connsiteY210" fmla="*/ 3134221 h 6281670"/>
                <a:gd name="connsiteX211" fmla="*/ 217383 w 8613217"/>
                <a:gd name="connsiteY211" fmla="*/ 3227096 h 6281670"/>
                <a:gd name="connsiteX212" fmla="*/ 0 w 8613217"/>
                <a:gd name="connsiteY212" fmla="*/ 3236518 h 6281670"/>
                <a:gd name="connsiteX213" fmla="*/ 0 w 8613217"/>
                <a:gd name="connsiteY213" fmla="*/ 3330740 h 6281670"/>
                <a:gd name="connsiteX214" fmla="*/ 9422 w 8613217"/>
                <a:gd name="connsiteY214" fmla="*/ 3346892 h 6281670"/>
                <a:gd name="connsiteX215" fmla="*/ 255072 w 8613217"/>
                <a:gd name="connsiteY215" fmla="*/ 3717723 h 6281670"/>
                <a:gd name="connsiteX216" fmla="*/ 747044 w 8613217"/>
                <a:gd name="connsiteY216" fmla="*/ 3826078 h 6281670"/>
                <a:gd name="connsiteX217" fmla="*/ 1016249 w 8613217"/>
                <a:gd name="connsiteY217" fmla="*/ 3490244 h 6281670"/>
                <a:gd name="connsiteX218" fmla="*/ 981253 w 8613217"/>
                <a:gd name="connsiteY218" fmla="*/ 3461305 h 6281670"/>
                <a:gd name="connsiteX219" fmla="*/ 563312 w 8613217"/>
                <a:gd name="connsiteY219" fmla="*/ 3490917 h 6281670"/>
                <a:gd name="connsiteX220" fmla="*/ 390347 w 8613217"/>
                <a:gd name="connsiteY220" fmla="*/ 3460632 h 6281670"/>
                <a:gd name="connsiteX221" fmla="*/ 489953 w 8613217"/>
                <a:gd name="connsiteY221" fmla="*/ 3463997 h 6281670"/>
                <a:gd name="connsiteX222" fmla="*/ 903183 w 8613217"/>
                <a:gd name="connsiteY222" fmla="*/ 3408137 h 6281670"/>
                <a:gd name="connsiteX223" fmla="*/ 1043170 w 8613217"/>
                <a:gd name="connsiteY223" fmla="*/ 3372467 h 6281670"/>
                <a:gd name="connsiteX224" fmla="*/ 1508895 w 8613217"/>
                <a:gd name="connsiteY224" fmla="*/ 3218347 h 6281670"/>
                <a:gd name="connsiteX225" fmla="*/ 1912029 w 8613217"/>
                <a:gd name="connsiteY225" fmla="*/ 3101243 h 6281670"/>
                <a:gd name="connsiteX226" fmla="*/ 1912029 w 8613217"/>
                <a:gd name="connsiteY226" fmla="*/ 3101243 h 6281670"/>
                <a:gd name="connsiteX227" fmla="*/ 1924816 w 8613217"/>
                <a:gd name="connsiteY227" fmla="*/ 3099224 h 6281670"/>
                <a:gd name="connsiteX228" fmla="*/ 1986061 w 8613217"/>
                <a:gd name="connsiteY228" fmla="*/ 3087783 h 6281670"/>
                <a:gd name="connsiteX229" fmla="*/ 1992791 w 8613217"/>
                <a:gd name="connsiteY229" fmla="*/ 3087110 h 6281670"/>
                <a:gd name="connsiteX230" fmla="*/ 2087013 w 8613217"/>
                <a:gd name="connsiteY230" fmla="*/ 3074322 h 6281670"/>
                <a:gd name="connsiteX231" fmla="*/ 2113933 w 8613217"/>
                <a:gd name="connsiteY231" fmla="*/ 3072976 h 6281670"/>
                <a:gd name="connsiteX232" fmla="*/ 2118644 w 8613217"/>
                <a:gd name="connsiteY232" fmla="*/ 3064227 h 6281670"/>
                <a:gd name="connsiteX233" fmla="*/ 2257958 w 8613217"/>
                <a:gd name="connsiteY233" fmla="*/ 3064227 h 6281670"/>
                <a:gd name="connsiteX234" fmla="*/ 2262669 w 8613217"/>
                <a:gd name="connsiteY234" fmla="*/ 3072976 h 6281670"/>
                <a:gd name="connsiteX235" fmla="*/ 2434960 w 8613217"/>
                <a:gd name="connsiteY235" fmla="*/ 3101243 h 6281670"/>
                <a:gd name="connsiteX236" fmla="*/ 2635518 w 8613217"/>
                <a:gd name="connsiteY236" fmla="*/ 3164506 h 6281670"/>
                <a:gd name="connsiteX237" fmla="*/ 3038653 w 8613217"/>
                <a:gd name="connsiteY237" fmla="*/ 3453902 h 6281670"/>
                <a:gd name="connsiteX238" fmla="*/ 3580428 w 8613217"/>
                <a:gd name="connsiteY238" fmla="*/ 4087880 h 6281670"/>
                <a:gd name="connsiteX239" fmla="*/ 3776274 w 8613217"/>
                <a:gd name="connsiteY239" fmla="*/ 4626290 h 6281670"/>
                <a:gd name="connsiteX240" fmla="*/ 3813963 w 8613217"/>
                <a:gd name="connsiteY240" fmla="*/ 4802619 h 6281670"/>
                <a:gd name="connsiteX241" fmla="*/ 3811944 w 8613217"/>
                <a:gd name="connsiteY241" fmla="*/ 5407658 h 6281670"/>
                <a:gd name="connsiteX242" fmla="*/ 3881265 w 8613217"/>
                <a:gd name="connsiteY242" fmla="*/ 5874056 h 6281670"/>
                <a:gd name="connsiteX243" fmla="*/ 3879919 w 8613217"/>
                <a:gd name="connsiteY243" fmla="*/ 5898957 h 6281670"/>
                <a:gd name="connsiteX244" fmla="*/ 3757430 w 8613217"/>
                <a:gd name="connsiteY244" fmla="*/ 5946068 h 6281670"/>
                <a:gd name="connsiteX245" fmla="*/ 3743970 w 8613217"/>
                <a:gd name="connsiteY245" fmla="*/ 6053750 h 6281670"/>
                <a:gd name="connsiteX246" fmla="*/ 3803195 w 8613217"/>
                <a:gd name="connsiteY246" fmla="*/ 6092112 h 6281670"/>
                <a:gd name="connsiteX247" fmla="*/ 3896071 w 8613217"/>
                <a:gd name="connsiteY247" fmla="*/ 6023464 h 6281670"/>
                <a:gd name="connsiteX248" fmla="*/ 3920972 w 8613217"/>
                <a:gd name="connsiteY248" fmla="*/ 5996544 h 6281670"/>
                <a:gd name="connsiteX249" fmla="*/ 3918953 w 8613217"/>
                <a:gd name="connsiteY249" fmla="*/ 6053077 h 6281670"/>
                <a:gd name="connsiteX250" fmla="*/ 3931741 w 8613217"/>
                <a:gd name="connsiteY250" fmla="*/ 6077978 h 6281670"/>
                <a:gd name="connsiteX251" fmla="*/ 3951931 w 8613217"/>
                <a:gd name="connsiteY251" fmla="*/ 6055769 h 6281670"/>
                <a:gd name="connsiteX252" fmla="*/ 3972121 w 8613217"/>
                <a:gd name="connsiteY252" fmla="*/ 5988468 h 6281670"/>
                <a:gd name="connsiteX253" fmla="*/ 3994331 w 8613217"/>
                <a:gd name="connsiteY253" fmla="*/ 5968277 h 6281670"/>
                <a:gd name="connsiteX254" fmla="*/ 4005099 w 8613217"/>
                <a:gd name="connsiteY254" fmla="*/ 5995198 h 6281670"/>
                <a:gd name="connsiteX255" fmla="*/ 4071054 w 8613217"/>
                <a:gd name="connsiteY255" fmla="*/ 6040290 h 6281670"/>
                <a:gd name="connsiteX256" fmla="*/ 4100667 w 8613217"/>
                <a:gd name="connsiteY256" fmla="*/ 6026829 h 6281670"/>
                <a:gd name="connsiteX257" fmla="*/ 4110089 w 8613217"/>
                <a:gd name="connsiteY257" fmla="*/ 5993179 h 6281670"/>
                <a:gd name="connsiteX258" fmla="*/ 4124895 w 8613217"/>
                <a:gd name="connsiteY258" fmla="*/ 6032214 h 6281670"/>
                <a:gd name="connsiteX259" fmla="*/ 4117492 w 8613217"/>
                <a:gd name="connsiteY259" fmla="*/ 6106918 h 6281670"/>
                <a:gd name="connsiteX260" fmla="*/ 4080476 w 8613217"/>
                <a:gd name="connsiteY260" fmla="*/ 6141242 h 6281670"/>
                <a:gd name="connsiteX261" fmla="*/ 4176717 w 8613217"/>
                <a:gd name="connsiteY261" fmla="*/ 6189025 h 6281670"/>
                <a:gd name="connsiteX262" fmla="*/ 4170660 w 8613217"/>
                <a:gd name="connsiteY262" fmla="*/ 6271133 h 6281670"/>
                <a:gd name="connsiteX263" fmla="*/ 4195562 w 8613217"/>
                <a:gd name="connsiteY263" fmla="*/ 6277863 h 6281670"/>
                <a:gd name="connsiteX264" fmla="*/ 4261517 w 8613217"/>
                <a:gd name="connsiteY264" fmla="*/ 6267768 h 6281670"/>
                <a:gd name="connsiteX265" fmla="*/ 4289784 w 8613217"/>
                <a:gd name="connsiteY265" fmla="*/ 6247578 h 6281670"/>
                <a:gd name="connsiteX266" fmla="*/ 4295840 w 8613217"/>
                <a:gd name="connsiteY266" fmla="*/ 6204505 h 6281670"/>
                <a:gd name="connsiteX267" fmla="*/ 4305936 w 8613217"/>
                <a:gd name="connsiteY267" fmla="*/ 6182969 h 6281670"/>
                <a:gd name="connsiteX268" fmla="*/ 4324107 w 8613217"/>
                <a:gd name="connsiteY268" fmla="*/ 6199794 h 6281670"/>
                <a:gd name="connsiteX269" fmla="*/ 4336894 w 8613217"/>
                <a:gd name="connsiteY269" fmla="*/ 6230752 h 6281670"/>
                <a:gd name="connsiteX270" fmla="*/ 4342951 w 8613217"/>
                <a:gd name="connsiteY270" fmla="*/ 6226714 h 6281670"/>
                <a:gd name="connsiteX271" fmla="*/ 4369872 w 8613217"/>
                <a:gd name="connsiteY271" fmla="*/ 6185660 h 6281670"/>
                <a:gd name="connsiteX272" fmla="*/ 4382659 w 8613217"/>
                <a:gd name="connsiteY272" fmla="*/ 6234791 h 6281670"/>
                <a:gd name="connsiteX273" fmla="*/ 4406888 w 8613217"/>
                <a:gd name="connsiteY273" fmla="*/ 6265749 h 6281670"/>
                <a:gd name="connsiteX274" fmla="*/ 4484284 w 8613217"/>
                <a:gd name="connsiteY274" fmla="*/ 6275171 h 6281670"/>
                <a:gd name="connsiteX275" fmla="*/ 4499090 w 8613217"/>
                <a:gd name="connsiteY275" fmla="*/ 6272479 h 6281670"/>
                <a:gd name="connsiteX276" fmla="*/ 4512551 w 8613217"/>
                <a:gd name="connsiteY276" fmla="*/ 6181622 h 6281670"/>
                <a:gd name="connsiteX277" fmla="*/ 4572449 w 8613217"/>
                <a:gd name="connsiteY277" fmla="*/ 6153356 h 6281670"/>
                <a:gd name="connsiteX278" fmla="*/ 4575814 w 8613217"/>
                <a:gd name="connsiteY278" fmla="*/ 6127781 h 6281670"/>
                <a:gd name="connsiteX279" fmla="*/ 4538125 w 8613217"/>
                <a:gd name="connsiteY279" fmla="*/ 6076633 h 6281670"/>
                <a:gd name="connsiteX280" fmla="*/ 4536779 w 8613217"/>
                <a:gd name="connsiteY280" fmla="*/ 6042309 h 6281670"/>
                <a:gd name="connsiteX281" fmla="*/ 4573122 w 8613217"/>
                <a:gd name="connsiteY281" fmla="*/ 6032214 h 6281670"/>
                <a:gd name="connsiteX282" fmla="*/ 4637731 w 8613217"/>
                <a:gd name="connsiteY282" fmla="*/ 6051058 h 6281670"/>
                <a:gd name="connsiteX283" fmla="*/ 4665997 w 8613217"/>
                <a:gd name="connsiteY283" fmla="*/ 6029522 h 6281670"/>
                <a:gd name="connsiteX284" fmla="*/ 4665997 w 8613217"/>
                <a:gd name="connsiteY284" fmla="*/ 5985776 h 6281670"/>
                <a:gd name="connsiteX285" fmla="*/ 4681477 w 8613217"/>
                <a:gd name="connsiteY285" fmla="*/ 5966931 h 6281670"/>
                <a:gd name="connsiteX286" fmla="*/ 4701667 w 8613217"/>
                <a:gd name="connsiteY286" fmla="*/ 5981065 h 6281670"/>
                <a:gd name="connsiteX287" fmla="*/ 4724550 w 8613217"/>
                <a:gd name="connsiteY287" fmla="*/ 6054423 h 6281670"/>
                <a:gd name="connsiteX288" fmla="*/ 4743394 w 8613217"/>
                <a:gd name="connsiteY288" fmla="*/ 6073268 h 6281670"/>
                <a:gd name="connsiteX289" fmla="*/ 4752143 w 8613217"/>
                <a:gd name="connsiteY289" fmla="*/ 6050385 h 6281670"/>
                <a:gd name="connsiteX290" fmla="*/ 4752143 w 8613217"/>
                <a:gd name="connsiteY290" fmla="*/ 5996544 h 6281670"/>
                <a:gd name="connsiteX291" fmla="*/ 4800600 w 8613217"/>
                <a:gd name="connsiteY291" fmla="*/ 6046347 h 6281670"/>
                <a:gd name="connsiteX292" fmla="*/ 4859825 w 8613217"/>
                <a:gd name="connsiteY292" fmla="*/ 6088747 h 6281670"/>
                <a:gd name="connsiteX293" fmla="*/ 4932511 w 8613217"/>
                <a:gd name="connsiteY293" fmla="*/ 6036252 h 6281670"/>
                <a:gd name="connsiteX294" fmla="*/ 4919050 w 8613217"/>
                <a:gd name="connsiteY294" fmla="*/ 5940011 h 6281670"/>
                <a:gd name="connsiteX295" fmla="*/ 4830213 w 8613217"/>
                <a:gd name="connsiteY295" fmla="*/ 5933281 h 6281670"/>
                <a:gd name="connsiteX296" fmla="*/ 4779064 w 8613217"/>
                <a:gd name="connsiteY296" fmla="*/ 5876074 h 6281670"/>
                <a:gd name="connsiteX297" fmla="*/ 4778391 w 8613217"/>
                <a:gd name="connsiteY297" fmla="*/ 5829637 h 6281670"/>
                <a:gd name="connsiteX298" fmla="*/ 5091342 w 8613217"/>
                <a:gd name="connsiteY298" fmla="*/ 5236712 h 6281670"/>
                <a:gd name="connsiteX299" fmla="*/ 5116243 w 8613217"/>
                <a:gd name="connsiteY299" fmla="*/ 5202389 h 6281670"/>
                <a:gd name="connsiteX300" fmla="*/ 5269690 w 8613217"/>
                <a:gd name="connsiteY300" fmla="*/ 5086631 h 6281670"/>
                <a:gd name="connsiteX301" fmla="*/ 5744837 w 8613217"/>
                <a:gd name="connsiteY301" fmla="*/ 4795889 h 6281670"/>
                <a:gd name="connsiteX302" fmla="*/ 5814830 w 8613217"/>
                <a:gd name="connsiteY302" fmla="*/ 4775699 h 6281670"/>
                <a:gd name="connsiteX303" fmla="*/ 6103553 w 8613217"/>
                <a:gd name="connsiteY303" fmla="*/ 4765603 h 6281670"/>
                <a:gd name="connsiteX304" fmla="*/ 7086824 w 8613217"/>
                <a:gd name="connsiteY304" fmla="*/ 4811369 h 6281670"/>
                <a:gd name="connsiteX305" fmla="*/ 7489959 w 8613217"/>
                <a:gd name="connsiteY305" fmla="*/ 4805311 h 6281670"/>
                <a:gd name="connsiteX306" fmla="*/ 7516880 w 8613217"/>
                <a:gd name="connsiteY306" fmla="*/ 4801946 h 6281670"/>
                <a:gd name="connsiteX307" fmla="*/ 7536397 w 8613217"/>
                <a:gd name="connsiteY307" fmla="*/ 4800600 h 6281670"/>
                <a:gd name="connsiteX308" fmla="*/ 7619850 w 8613217"/>
                <a:gd name="connsiteY308" fmla="*/ 4791178 h 6281670"/>
                <a:gd name="connsiteX309" fmla="*/ 7661577 w 8613217"/>
                <a:gd name="connsiteY309" fmla="*/ 4813388 h 6281670"/>
                <a:gd name="connsiteX310" fmla="*/ 7920014 w 8613217"/>
                <a:gd name="connsiteY310" fmla="*/ 5004523 h 6281670"/>
                <a:gd name="connsiteX311" fmla="*/ 8354780 w 8613217"/>
                <a:gd name="connsiteY311" fmla="*/ 4830886 h 6281670"/>
                <a:gd name="connsiteX312" fmla="*/ 8579567 w 8613217"/>
                <a:gd name="connsiteY312" fmla="*/ 4409580 h 6281670"/>
                <a:gd name="connsiteX313" fmla="*/ 8613217 w 8613217"/>
                <a:gd name="connsiteY313" fmla="*/ 4250076 h 6281670"/>
                <a:gd name="connsiteX314" fmla="*/ 8613217 w 8613217"/>
                <a:gd name="connsiteY314" fmla="*/ 4196235 h 6281670"/>
                <a:gd name="connsiteX315" fmla="*/ 8420062 w 8613217"/>
                <a:gd name="connsiteY315" fmla="*/ 4211041 h 6281670"/>
                <a:gd name="connsiteX316" fmla="*/ 4571776 w 8613217"/>
                <a:gd name="connsiteY316" fmla="*/ 915970 h 6281670"/>
                <a:gd name="connsiteX317" fmla="*/ 4583890 w 8613217"/>
                <a:gd name="connsiteY317" fmla="*/ 888377 h 6281670"/>
                <a:gd name="connsiteX318" fmla="*/ 4571776 w 8613217"/>
                <a:gd name="connsiteY318" fmla="*/ 915970 h 6281670"/>
                <a:gd name="connsiteX319" fmla="*/ 2362948 w 8613217"/>
                <a:gd name="connsiteY319" fmla="*/ 965100 h 6281670"/>
                <a:gd name="connsiteX320" fmla="*/ 2363621 w 8613217"/>
                <a:gd name="connsiteY320" fmla="*/ 962408 h 6281670"/>
                <a:gd name="connsiteX321" fmla="*/ 2368332 w 8613217"/>
                <a:gd name="connsiteY321" fmla="*/ 967119 h 6281670"/>
                <a:gd name="connsiteX322" fmla="*/ 2362948 w 8613217"/>
                <a:gd name="connsiteY322" fmla="*/ 965100 h 6281670"/>
                <a:gd name="connsiteX323" fmla="*/ 2435633 w 8613217"/>
                <a:gd name="connsiteY323" fmla="*/ 1055284 h 6281670"/>
                <a:gd name="connsiteX324" fmla="*/ 2426211 w 8613217"/>
                <a:gd name="connsiteY324" fmla="*/ 1053265 h 6281670"/>
                <a:gd name="connsiteX325" fmla="*/ 2370351 w 8613217"/>
                <a:gd name="connsiteY325" fmla="*/ 968465 h 6281670"/>
                <a:gd name="connsiteX326" fmla="*/ 2432268 w 8613217"/>
                <a:gd name="connsiteY326" fmla="*/ 1045862 h 6281670"/>
                <a:gd name="connsiteX327" fmla="*/ 2435633 w 8613217"/>
                <a:gd name="connsiteY327" fmla="*/ 1055284 h 6281670"/>
                <a:gd name="connsiteX328" fmla="*/ 695895 w 8613217"/>
                <a:gd name="connsiteY328" fmla="*/ 1016922 h 6281670"/>
                <a:gd name="connsiteX329" fmla="*/ 692530 w 8613217"/>
                <a:gd name="connsiteY329" fmla="*/ 1005481 h 6281670"/>
                <a:gd name="connsiteX330" fmla="*/ 695895 w 8613217"/>
                <a:gd name="connsiteY330" fmla="*/ 1016922 h 6281670"/>
                <a:gd name="connsiteX331" fmla="*/ 4511205 w 8613217"/>
                <a:gd name="connsiteY331" fmla="*/ 6014042 h 6281670"/>
                <a:gd name="connsiteX332" fmla="*/ 4537452 w 8613217"/>
                <a:gd name="connsiteY332" fmla="*/ 5944049 h 6281670"/>
                <a:gd name="connsiteX333" fmla="*/ 4511205 w 8613217"/>
                <a:gd name="connsiteY333" fmla="*/ 6014042 h 6281670"/>
                <a:gd name="connsiteX334" fmla="*/ 4750797 w 8613217"/>
                <a:gd name="connsiteY334" fmla="*/ 5917128 h 6281670"/>
                <a:gd name="connsiteX335" fmla="*/ 4741375 w 8613217"/>
                <a:gd name="connsiteY335" fmla="*/ 5939338 h 6281670"/>
                <a:gd name="connsiteX336" fmla="*/ 4732626 w 8613217"/>
                <a:gd name="connsiteY336" fmla="*/ 5935300 h 6281670"/>
                <a:gd name="connsiteX337" fmla="*/ 4727915 w 8613217"/>
                <a:gd name="connsiteY337" fmla="*/ 5907706 h 6281670"/>
                <a:gd name="connsiteX338" fmla="*/ 4750797 w 8613217"/>
                <a:gd name="connsiteY338" fmla="*/ 5875402 h 6281670"/>
                <a:gd name="connsiteX339" fmla="*/ 4750797 w 8613217"/>
                <a:gd name="connsiteY339" fmla="*/ 5917128 h 6281670"/>
                <a:gd name="connsiteX340" fmla="*/ 4875978 w 8613217"/>
                <a:gd name="connsiteY340" fmla="*/ 5457461 h 6281670"/>
                <a:gd name="connsiteX341" fmla="*/ 4616868 w 8613217"/>
                <a:gd name="connsiteY341" fmla="*/ 5877421 h 6281670"/>
                <a:gd name="connsiteX342" fmla="*/ 4562354 w 8613217"/>
                <a:gd name="connsiteY342" fmla="*/ 5884824 h 6281670"/>
                <a:gd name="connsiteX343" fmla="*/ 4880015 w 8613217"/>
                <a:gd name="connsiteY343" fmla="*/ 5419772 h 6281670"/>
                <a:gd name="connsiteX344" fmla="*/ 4875978 w 8613217"/>
                <a:gd name="connsiteY344" fmla="*/ 5457461 h 6281670"/>
                <a:gd name="connsiteX345" fmla="*/ 5020675 w 8613217"/>
                <a:gd name="connsiteY345" fmla="*/ 5141145 h 6281670"/>
                <a:gd name="connsiteX346" fmla="*/ 4989717 w 8613217"/>
                <a:gd name="connsiteY346" fmla="*/ 5179506 h 6281670"/>
                <a:gd name="connsiteX347" fmla="*/ 4445922 w 8613217"/>
                <a:gd name="connsiteY347" fmla="*/ 5878767 h 6281670"/>
                <a:gd name="connsiteX348" fmla="*/ 4415637 w 8613217"/>
                <a:gd name="connsiteY348" fmla="*/ 5953471 h 6281670"/>
                <a:gd name="connsiteX349" fmla="*/ 4357085 w 8613217"/>
                <a:gd name="connsiteY349" fmla="*/ 6075286 h 6281670"/>
                <a:gd name="connsiteX350" fmla="*/ 4338240 w 8613217"/>
                <a:gd name="connsiteY350" fmla="*/ 6125762 h 6281670"/>
                <a:gd name="connsiteX351" fmla="*/ 4322761 w 8613217"/>
                <a:gd name="connsiteY351" fmla="*/ 6080671 h 6281670"/>
                <a:gd name="connsiteX352" fmla="*/ 4306609 w 8613217"/>
                <a:gd name="connsiteY352" fmla="*/ 6061826 h 6281670"/>
                <a:gd name="connsiteX353" fmla="*/ 4295168 w 8613217"/>
                <a:gd name="connsiteY353" fmla="*/ 6082689 h 6281670"/>
                <a:gd name="connsiteX354" fmla="*/ 4292475 w 8613217"/>
                <a:gd name="connsiteY354" fmla="*/ 6112302 h 6281670"/>
                <a:gd name="connsiteX355" fmla="*/ 4277669 w 8613217"/>
                <a:gd name="connsiteY355" fmla="*/ 6097496 h 6281670"/>
                <a:gd name="connsiteX356" fmla="*/ 4183447 w 8613217"/>
                <a:gd name="connsiteY356" fmla="*/ 5282478 h 6281670"/>
                <a:gd name="connsiteX357" fmla="*/ 4412945 w 8613217"/>
                <a:gd name="connsiteY357" fmla="*/ 4743394 h 6281670"/>
                <a:gd name="connsiteX358" fmla="*/ 5036828 w 8613217"/>
                <a:gd name="connsiteY358" fmla="*/ 3935106 h 6281670"/>
                <a:gd name="connsiteX359" fmla="*/ 5054999 w 8613217"/>
                <a:gd name="connsiteY359" fmla="*/ 3966064 h 6281670"/>
                <a:gd name="connsiteX360" fmla="*/ 5020675 w 8613217"/>
                <a:gd name="connsiteY360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849730 w 8613217"/>
                <a:gd name="connsiteY70" fmla="*/ 3028558 h 6281670"/>
                <a:gd name="connsiteX71" fmla="*/ 4856460 w 8613217"/>
                <a:gd name="connsiteY71" fmla="*/ 2981447 h 6281670"/>
                <a:gd name="connsiteX72" fmla="*/ 4952701 w 8613217"/>
                <a:gd name="connsiteY72" fmla="*/ 2717626 h 6281670"/>
                <a:gd name="connsiteX73" fmla="*/ 5173449 w 8613217"/>
                <a:gd name="connsiteY73" fmla="*/ 2368332 h 6281670"/>
                <a:gd name="connsiteX74" fmla="*/ 5481689 w 8613217"/>
                <a:gd name="connsiteY74" fmla="*/ 1759928 h 6281670"/>
                <a:gd name="connsiteX75" fmla="*/ 5514667 w 8613217"/>
                <a:gd name="connsiteY75" fmla="*/ 1741757 h 6281670"/>
                <a:gd name="connsiteX76" fmla="*/ 5803389 w 8613217"/>
                <a:gd name="connsiteY76" fmla="*/ 1570812 h 6281670"/>
                <a:gd name="connsiteX77" fmla="*/ 5822907 w 8613217"/>
                <a:gd name="connsiteY77" fmla="*/ 1095665 h 6281670"/>
                <a:gd name="connsiteX78" fmla="*/ 5540241 w 8613217"/>
                <a:gd name="connsiteY78" fmla="*/ 601000 h 6281670"/>
                <a:gd name="connsiteX79" fmla="*/ 5514667 w 8613217"/>
                <a:gd name="connsiteY79" fmla="*/ 600327 h 6281670"/>
                <a:gd name="connsiteX80" fmla="*/ 5421791 w 8613217"/>
                <a:gd name="connsiteY80" fmla="*/ 697914 h 6281670"/>
                <a:gd name="connsiteX81" fmla="*/ 5124319 w 8613217"/>
                <a:gd name="connsiteY81" fmla="*/ 1196617 h 6281670"/>
                <a:gd name="connsiteX82" fmla="*/ 5316801 w 8613217"/>
                <a:gd name="connsiteY82" fmla="*/ 1686570 h 6281670"/>
                <a:gd name="connsiteX83" fmla="*/ 5361220 w 8613217"/>
                <a:gd name="connsiteY83" fmla="*/ 1669072 h 6281670"/>
                <a:gd name="connsiteX84" fmla="*/ 5461499 w 8613217"/>
                <a:gd name="connsiteY84" fmla="*/ 1248439 h 6281670"/>
                <a:gd name="connsiteX85" fmla="*/ 5491784 w 8613217"/>
                <a:gd name="connsiteY85" fmla="*/ 1043170 h 6281670"/>
                <a:gd name="connsiteX86" fmla="*/ 5497841 w 8613217"/>
                <a:gd name="connsiteY86" fmla="*/ 1081532 h 6281670"/>
                <a:gd name="connsiteX87" fmla="*/ 5481016 w 8613217"/>
                <a:gd name="connsiteY87" fmla="*/ 1353429 h 6281670"/>
                <a:gd name="connsiteX88" fmla="*/ 5415734 w 8613217"/>
                <a:gd name="connsiteY88" fmla="*/ 1727624 h 6281670"/>
                <a:gd name="connsiteX89" fmla="*/ 5151240 w 8613217"/>
                <a:gd name="connsiteY89" fmla="*/ 2245171 h 6281670"/>
                <a:gd name="connsiteX90" fmla="*/ 4908282 w 8613217"/>
                <a:gd name="connsiteY90" fmla="*/ 2596483 h 6281670"/>
                <a:gd name="connsiteX91" fmla="*/ 4750124 w 8613217"/>
                <a:gd name="connsiteY91" fmla="*/ 2989523 h 6281670"/>
                <a:gd name="connsiteX92" fmla="*/ 4737337 w 8613217"/>
                <a:gd name="connsiteY92" fmla="*/ 3162487 h 6281670"/>
                <a:gd name="connsiteX93" fmla="*/ 4680804 w 8613217"/>
                <a:gd name="connsiteY93" fmla="*/ 3076341 h 6281670"/>
                <a:gd name="connsiteX94" fmla="*/ 4591293 w 8613217"/>
                <a:gd name="connsiteY94" fmla="*/ 2915491 h 6281670"/>
                <a:gd name="connsiteX95" fmla="*/ 4573122 w 8613217"/>
                <a:gd name="connsiteY95" fmla="*/ 2881841 h 6281670"/>
                <a:gd name="connsiteX96" fmla="*/ 4565719 w 8613217"/>
                <a:gd name="connsiteY96" fmla="*/ 2868381 h 6281670"/>
                <a:gd name="connsiteX97" fmla="*/ 4552259 w 8613217"/>
                <a:gd name="connsiteY97" fmla="*/ 2838095 h 6281670"/>
                <a:gd name="connsiteX98" fmla="*/ 4404869 w 8613217"/>
                <a:gd name="connsiteY98" fmla="*/ 2499569 h 6281670"/>
                <a:gd name="connsiteX99" fmla="*/ 4425059 w 8613217"/>
                <a:gd name="connsiteY99" fmla="*/ 2408713 h 6281670"/>
                <a:gd name="connsiteX100" fmla="*/ 4497071 w 8613217"/>
                <a:gd name="connsiteY100" fmla="*/ 2304396 h 6281670"/>
                <a:gd name="connsiteX101" fmla="*/ 4551585 w 8613217"/>
                <a:gd name="connsiteY101" fmla="*/ 2152968 h 6281670"/>
                <a:gd name="connsiteX102" fmla="*/ 4741375 w 8613217"/>
                <a:gd name="connsiteY102" fmla="*/ 1413327 h 6281670"/>
                <a:gd name="connsiteX103" fmla="*/ 4929146 w 8613217"/>
                <a:gd name="connsiteY103" fmla="*/ 819730 h 6281670"/>
                <a:gd name="connsiteX104" fmla="*/ 5233347 w 8613217"/>
                <a:gd name="connsiteY104" fmla="*/ 28940 h 6281670"/>
                <a:gd name="connsiteX105" fmla="*/ 5238058 w 8613217"/>
                <a:gd name="connsiteY105" fmla="*/ 0 h 6281670"/>
                <a:gd name="connsiteX106" fmla="*/ 4976929 w 8613217"/>
                <a:gd name="connsiteY106" fmla="*/ 159504 h 6281670"/>
                <a:gd name="connsiteX107" fmla="*/ 4204984 w 8613217"/>
                <a:gd name="connsiteY107" fmla="*/ 890396 h 6281670"/>
                <a:gd name="connsiteX108" fmla="*/ 3943182 w 8613217"/>
                <a:gd name="connsiteY108" fmla="*/ 2139508 h 6281670"/>
                <a:gd name="connsiteX109" fmla="*/ 4076438 w 8613217"/>
                <a:gd name="connsiteY109" fmla="*/ 2389868 h 6281670"/>
                <a:gd name="connsiteX110" fmla="*/ 4215079 w 8613217"/>
                <a:gd name="connsiteY110" fmla="*/ 2474668 h 6281670"/>
                <a:gd name="connsiteX111" fmla="*/ 4244018 w 8613217"/>
                <a:gd name="connsiteY111" fmla="*/ 2445055 h 6281670"/>
                <a:gd name="connsiteX112" fmla="*/ 4230558 w 8613217"/>
                <a:gd name="connsiteY112" fmla="*/ 1718875 h 6281670"/>
                <a:gd name="connsiteX113" fmla="*/ 4411599 w 8613217"/>
                <a:gd name="connsiteY113" fmla="*/ 1186522 h 6281670"/>
                <a:gd name="connsiteX114" fmla="*/ 4552259 w 8613217"/>
                <a:gd name="connsiteY114" fmla="*/ 934815 h 6281670"/>
                <a:gd name="connsiteX115" fmla="*/ 4572449 w 8613217"/>
                <a:gd name="connsiteY115" fmla="*/ 920008 h 6281670"/>
                <a:gd name="connsiteX116" fmla="*/ 4553604 w 8613217"/>
                <a:gd name="connsiteY116" fmla="*/ 956351 h 6281670"/>
                <a:gd name="connsiteX117" fmla="*/ 4390735 w 8613217"/>
                <a:gd name="connsiteY117" fmla="*/ 1302280 h 6281670"/>
                <a:gd name="connsiteX118" fmla="*/ 4340260 w 8613217"/>
                <a:gd name="connsiteY118" fmla="*/ 2524471 h 6281670"/>
                <a:gd name="connsiteX119" fmla="*/ 4501109 w 8613217"/>
                <a:gd name="connsiteY119" fmla="*/ 2892609 h 6281670"/>
                <a:gd name="connsiteX120" fmla="*/ 4519281 w 8613217"/>
                <a:gd name="connsiteY120" fmla="*/ 2931644 h 6281670"/>
                <a:gd name="connsiteX121" fmla="*/ 4692918 w 8613217"/>
                <a:gd name="connsiteY121" fmla="*/ 3241230 h 6281670"/>
                <a:gd name="connsiteX122" fmla="*/ 4992409 w 8613217"/>
                <a:gd name="connsiteY122" fmla="*/ 3809925 h 6281670"/>
                <a:gd name="connsiteX123" fmla="*/ 5000485 w 8613217"/>
                <a:gd name="connsiteY123" fmla="*/ 3847614 h 6281670"/>
                <a:gd name="connsiteX124" fmla="*/ 4993755 w 8613217"/>
                <a:gd name="connsiteY124" fmla="*/ 3855017 h 6281670"/>
                <a:gd name="connsiteX125" fmla="*/ 4993082 w 8613217"/>
                <a:gd name="connsiteY125" fmla="*/ 3855690 h 6281670"/>
                <a:gd name="connsiteX126" fmla="*/ 4982313 w 8613217"/>
                <a:gd name="connsiteY126" fmla="*/ 3867131 h 6281670"/>
                <a:gd name="connsiteX127" fmla="*/ 4626290 w 8613217"/>
                <a:gd name="connsiteY127" fmla="*/ 4274977 h 6281670"/>
                <a:gd name="connsiteX128" fmla="*/ 4180755 w 8613217"/>
                <a:gd name="connsiteY128" fmla="*/ 4968853 h 6281670"/>
                <a:gd name="connsiteX129" fmla="*/ 4071727 w 8613217"/>
                <a:gd name="connsiteY129" fmla="*/ 5853192 h 6281670"/>
                <a:gd name="connsiteX130" fmla="*/ 4040769 w 8613217"/>
                <a:gd name="connsiteY130" fmla="*/ 5907706 h 6281670"/>
                <a:gd name="connsiteX131" fmla="*/ 4005099 w 8613217"/>
                <a:gd name="connsiteY131" fmla="*/ 5881459 h 6281670"/>
                <a:gd name="connsiteX132" fmla="*/ 4007791 w 8613217"/>
                <a:gd name="connsiteY132" fmla="*/ 5830983 h 6281670"/>
                <a:gd name="connsiteX133" fmla="*/ 3990293 w 8613217"/>
                <a:gd name="connsiteY133" fmla="*/ 5807427 h 6281670"/>
                <a:gd name="connsiteX134" fmla="*/ 3964045 w 8613217"/>
                <a:gd name="connsiteY134" fmla="*/ 5789256 h 6281670"/>
                <a:gd name="connsiteX135" fmla="*/ 3941836 w 8613217"/>
                <a:gd name="connsiteY135" fmla="*/ 5705129 h 6281670"/>
                <a:gd name="connsiteX136" fmla="*/ 3908185 w 8613217"/>
                <a:gd name="connsiteY136" fmla="*/ 5236040 h 6281670"/>
                <a:gd name="connsiteX137" fmla="*/ 3918953 w 8613217"/>
                <a:gd name="connsiteY137" fmla="*/ 4237288 h 6281670"/>
                <a:gd name="connsiteX138" fmla="*/ 3786370 w 8613217"/>
                <a:gd name="connsiteY138" fmla="*/ 3122779 h 6281670"/>
                <a:gd name="connsiteX139" fmla="*/ 3570333 w 8613217"/>
                <a:gd name="connsiteY139" fmla="*/ 2570236 h 6281670"/>
                <a:gd name="connsiteX140" fmla="*/ 3563603 w 8613217"/>
                <a:gd name="connsiteY140" fmla="*/ 2556776 h 6281670"/>
                <a:gd name="connsiteX141" fmla="*/ 3556872 w 8613217"/>
                <a:gd name="connsiteY141" fmla="*/ 2543315 h 6281670"/>
                <a:gd name="connsiteX142" fmla="*/ 3531298 w 8613217"/>
                <a:gd name="connsiteY142" fmla="*/ 2494185 h 6281670"/>
                <a:gd name="connsiteX143" fmla="*/ 3525241 w 8613217"/>
                <a:gd name="connsiteY143" fmla="*/ 2482071 h 6281670"/>
                <a:gd name="connsiteX144" fmla="*/ 3410829 w 8613217"/>
                <a:gd name="connsiteY144" fmla="*/ 2273437 h 6281670"/>
                <a:gd name="connsiteX145" fmla="*/ 3411502 w 8613217"/>
                <a:gd name="connsiteY145" fmla="*/ 2229018 h 6281670"/>
                <a:gd name="connsiteX146" fmla="*/ 3451209 w 8613217"/>
                <a:gd name="connsiteY146" fmla="*/ 2126720 h 6281670"/>
                <a:gd name="connsiteX147" fmla="*/ 3431692 w 8613217"/>
                <a:gd name="connsiteY147" fmla="*/ 1895877 h 6281670"/>
                <a:gd name="connsiteX148" fmla="*/ 3186715 w 8613217"/>
                <a:gd name="connsiteY148" fmla="*/ 1401886 h 6281670"/>
                <a:gd name="connsiteX149" fmla="*/ 2531874 w 8613217"/>
                <a:gd name="connsiteY149" fmla="*/ 701952 h 6281670"/>
                <a:gd name="connsiteX150" fmla="*/ 1731662 w 8613217"/>
                <a:gd name="connsiteY150" fmla="*/ 39035 h 6281670"/>
                <a:gd name="connsiteX151" fmla="*/ 1722913 w 8613217"/>
                <a:gd name="connsiteY151" fmla="*/ 36343 h 6281670"/>
                <a:gd name="connsiteX152" fmla="*/ 1723586 w 8613217"/>
                <a:gd name="connsiteY152" fmla="*/ 47111 h 6281670"/>
                <a:gd name="connsiteX153" fmla="*/ 1984042 w 8613217"/>
                <a:gd name="connsiteY153" fmla="*/ 871552 h 6281670"/>
                <a:gd name="connsiteX154" fmla="*/ 2773486 w 8613217"/>
                <a:gd name="connsiteY154" fmla="*/ 2064130 h 6281670"/>
                <a:gd name="connsiteX155" fmla="*/ 3058170 w 8613217"/>
                <a:gd name="connsiteY155" fmla="*/ 2286897 h 6281670"/>
                <a:gd name="connsiteX156" fmla="*/ 3235845 w 8613217"/>
                <a:gd name="connsiteY156" fmla="*/ 2329297 h 6281670"/>
                <a:gd name="connsiteX157" fmla="*/ 3256709 w 8613217"/>
                <a:gd name="connsiteY157" fmla="*/ 2294974 h 6281670"/>
                <a:gd name="connsiteX158" fmla="*/ 3083072 w 8613217"/>
                <a:gd name="connsiteY158" fmla="*/ 1999521 h 6281670"/>
                <a:gd name="connsiteX159" fmla="*/ 2450440 w 8613217"/>
                <a:gd name="connsiteY159" fmla="*/ 1092973 h 6281670"/>
                <a:gd name="connsiteX160" fmla="*/ 2432941 w 8613217"/>
                <a:gd name="connsiteY160" fmla="*/ 1062014 h 6281670"/>
                <a:gd name="connsiteX161" fmla="*/ 2454478 w 8613217"/>
                <a:gd name="connsiteY161" fmla="*/ 1076820 h 6281670"/>
                <a:gd name="connsiteX162" fmla="*/ 2967986 w 8613217"/>
                <a:gd name="connsiteY162" fmla="*/ 1739738 h 6281670"/>
                <a:gd name="connsiteX163" fmla="*/ 3266131 w 8613217"/>
                <a:gd name="connsiteY163" fmla="*/ 2175850 h 6281670"/>
                <a:gd name="connsiteX164" fmla="*/ 3457939 w 8613217"/>
                <a:gd name="connsiteY164" fmla="*/ 2509665 h 6281670"/>
                <a:gd name="connsiteX165" fmla="*/ 3464670 w 8613217"/>
                <a:gd name="connsiteY165" fmla="*/ 2523125 h 6281670"/>
                <a:gd name="connsiteX166" fmla="*/ 3471400 w 8613217"/>
                <a:gd name="connsiteY166" fmla="*/ 2536585 h 6281670"/>
                <a:gd name="connsiteX167" fmla="*/ 3478130 w 8613217"/>
                <a:gd name="connsiteY167" fmla="*/ 2550045 h 6281670"/>
                <a:gd name="connsiteX168" fmla="*/ 3484860 w 8613217"/>
                <a:gd name="connsiteY168" fmla="*/ 2563506 h 6281670"/>
                <a:gd name="connsiteX169" fmla="*/ 3491590 w 8613217"/>
                <a:gd name="connsiteY169" fmla="*/ 2576966 h 6281670"/>
                <a:gd name="connsiteX170" fmla="*/ 3498320 w 8613217"/>
                <a:gd name="connsiteY170" fmla="*/ 2590426 h 6281670"/>
                <a:gd name="connsiteX171" fmla="*/ 3504378 w 8613217"/>
                <a:gd name="connsiteY171" fmla="*/ 2605906 h 6281670"/>
                <a:gd name="connsiteX172" fmla="*/ 3733875 w 8613217"/>
                <a:gd name="connsiteY172" fmla="*/ 3249979 h 6281670"/>
                <a:gd name="connsiteX173" fmla="*/ 3823385 w 8613217"/>
                <a:gd name="connsiteY173" fmla="*/ 4359777 h 6281670"/>
                <a:gd name="connsiteX174" fmla="*/ 3816655 w 8613217"/>
                <a:gd name="connsiteY174" fmla="*/ 4369199 h 6281670"/>
                <a:gd name="connsiteX175" fmla="*/ 3800503 w 8613217"/>
                <a:gd name="connsiteY175" fmla="*/ 4322761 h 6281670"/>
                <a:gd name="connsiteX176" fmla="*/ 3407464 w 8613217"/>
                <a:gd name="connsiteY176" fmla="*/ 3663208 h 6281670"/>
                <a:gd name="connsiteX177" fmla="*/ 2516395 w 8613217"/>
                <a:gd name="connsiteY177" fmla="*/ 2980101 h 6281670"/>
                <a:gd name="connsiteX178" fmla="*/ 2502934 w 8613217"/>
                <a:gd name="connsiteY178" fmla="*/ 2971351 h 6281670"/>
                <a:gd name="connsiteX179" fmla="*/ 2390541 w 8613217"/>
                <a:gd name="connsiteY179" fmla="*/ 2898666 h 6281670"/>
                <a:gd name="connsiteX180" fmla="*/ 2247863 w 8613217"/>
                <a:gd name="connsiteY180" fmla="*/ 2802425 h 6281670"/>
                <a:gd name="connsiteX181" fmla="*/ 2055381 w 8613217"/>
                <a:gd name="connsiteY181" fmla="*/ 2665131 h 6281670"/>
                <a:gd name="connsiteX182" fmla="*/ 1471879 w 8613217"/>
                <a:gd name="connsiteY182" fmla="*/ 2148930 h 6281670"/>
                <a:gd name="connsiteX183" fmla="*/ 1461111 w 8613217"/>
                <a:gd name="connsiteY183" fmla="*/ 2109895 h 6281670"/>
                <a:gd name="connsiteX184" fmla="*/ 1501492 w 8613217"/>
                <a:gd name="connsiteY184" fmla="*/ 1918759 h 6281670"/>
                <a:gd name="connsiteX185" fmla="*/ 1395155 w 8613217"/>
                <a:gd name="connsiteY185" fmla="*/ 1570812 h 6281670"/>
                <a:gd name="connsiteX186" fmla="*/ 937507 w 8613217"/>
                <a:gd name="connsiteY186" fmla="*/ 860783 h 6281670"/>
                <a:gd name="connsiteX187" fmla="*/ 682435 w 8613217"/>
                <a:gd name="connsiteY187" fmla="*/ 471109 h 6281670"/>
                <a:gd name="connsiteX188" fmla="*/ 590905 w 8613217"/>
                <a:gd name="connsiteY188" fmla="*/ 214691 h 6281670"/>
                <a:gd name="connsiteX189" fmla="*/ 581483 w 8613217"/>
                <a:gd name="connsiteY189" fmla="*/ 222767 h 6281670"/>
                <a:gd name="connsiteX190" fmla="*/ 555909 w 8613217"/>
                <a:gd name="connsiteY190" fmla="*/ 262475 h 6281670"/>
                <a:gd name="connsiteX191" fmla="*/ 423998 w 8613217"/>
                <a:gd name="connsiteY191" fmla="*/ 619845 h 6281670"/>
                <a:gd name="connsiteX192" fmla="*/ 443515 w 8613217"/>
                <a:gd name="connsiteY192" fmla="*/ 1227575 h 6281670"/>
                <a:gd name="connsiteX193" fmla="*/ 806942 w 8613217"/>
                <a:gd name="connsiteY193" fmla="*/ 1996156 h 6281670"/>
                <a:gd name="connsiteX194" fmla="*/ 1087589 w 8613217"/>
                <a:gd name="connsiteY194" fmla="*/ 2216231 h 6281670"/>
                <a:gd name="connsiteX195" fmla="*/ 1317086 w 8613217"/>
                <a:gd name="connsiteY195" fmla="*/ 2233729 h 6281670"/>
                <a:gd name="connsiteX196" fmla="*/ 1327181 w 8613217"/>
                <a:gd name="connsiteY196" fmla="*/ 2198060 h 6281670"/>
                <a:gd name="connsiteX197" fmla="*/ 816364 w 8613217"/>
                <a:gd name="connsiteY197" fmla="*/ 1324489 h 6281670"/>
                <a:gd name="connsiteX198" fmla="*/ 702625 w 8613217"/>
                <a:gd name="connsiteY198" fmla="*/ 1031056 h 6281670"/>
                <a:gd name="connsiteX199" fmla="*/ 767908 w 8613217"/>
                <a:gd name="connsiteY199" fmla="*/ 1173061 h 6281670"/>
                <a:gd name="connsiteX200" fmla="*/ 1444285 w 8613217"/>
                <a:gd name="connsiteY200" fmla="*/ 2226326 h 6281670"/>
                <a:gd name="connsiteX201" fmla="*/ 2209501 w 8613217"/>
                <a:gd name="connsiteY201" fmla="*/ 2876457 h 6281670"/>
                <a:gd name="connsiteX202" fmla="*/ 2308434 w 8613217"/>
                <a:gd name="connsiteY202" fmla="*/ 2939720 h 6281670"/>
                <a:gd name="connsiteX203" fmla="*/ 2340738 w 8613217"/>
                <a:gd name="connsiteY203" fmla="*/ 2972025 h 6281670"/>
                <a:gd name="connsiteX204" fmla="*/ 2302377 w 8613217"/>
                <a:gd name="connsiteY204" fmla="*/ 2972025 h 6281670"/>
                <a:gd name="connsiteX205" fmla="*/ 2266034 w 8613217"/>
                <a:gd name="connsiteY205" fmla="*/ 2967313 h 6281670"/>
                <a:gd name="connsiteX206" fmla="*/ 1817807 w 8613217"/>
                <a:gd name="connsiteY206" fmla="*/ 3025866 h 6281670"/>
                <a:gd name="connsiteX207" fmla="*/ 1007500 w 8613217"/>
                <a:gd name="connsiteY207" fmla="*/ 3309877 h 6281670"/>
                <a:gd name="connsiteX208" fmla="*/ 960389 w 8613217"/>
                <a:gd name="connsiteY208" fmla="*/ 3293725 h 6281670"/>
                <a:gd name="connsiteX209" fmla="*/ 446207 w 8613217"/>
                <a:gd name="connsiteY209" fmla="*/ 3134221 h 6281670"/>
                <a:gd name="connsiteX210" fmla="*/ 217383 w 8613217"/>
                <a:gd name="connsiteY210" fmla="*/ 3227096 h 6281670"/>
                <a:gd name="connsiteX211" fmla="*/ 0 w 8613217"/>
                <a:gd name="connsiteY211" fmla="*/ 3236518 h 6281670"/>
                <a:gd name="connsiteX212" fmla="*/ 0 w 8613217"/>
                <a:gd name="connsiteY212" fmla="*/ 3330740 h 6281670"/>
                <a:gd name="connsiteX213" fmla="*/ 9422 w 8613217"/>
                <a:gd name="connsiteY213" fmla="*/ 3346892 h 6281670"/>
                <a:gd name="connsiteX214" fmla="*/ 255072 w 8613217"/>
                <a:gd name="connsiteY214" fmla="*/ 3717723 h 6281670"/>
                <a:gd name="connsiteX215" fmla="*/ 747044 w 8613217"/>
                <a:gd name="connsiteY215" fmla="*/ 3826078 h 6281670"/>
                <a:gd name="connsiteX216" fmla="*/ 1016249 w 8613217"/>
                <a:gd name="connsiteY216" fmla="*/ 3490244 h 6281670"/>
                <a:gd name="connsiteX217" fmla="*/ 981253 w 8613217"/>
                <a:gd name="connsiteY217" fmla="*/ 3461305 h 6281670"/>
                <a:gd name="connsiteX218" fmla="*/ 563312 w 8613217"/>
                <a:gd name="connsiteY218" fmla="*/ 3490917 h 6281670"/>
                <a:gd name="connsiteX219" fmla="*/ 390347 w 8613217"/>
                <a:gd name="connsiteY219" fmla="*/ 3460632 h 6281670"/>
                <a:gd name="connsiteX220" fmla="*/ 489953 w 8613217"/>
                <a:gd name="connsiteY220" fmla="*/ 3463997 h 6281670"/>
                <a:gd name="connsiteX221" fmla="*/ 903183 w 8613217"/>
                <a:gd name="connsiteY221" fmla="*/ 3408137 h 6281670"/>
                <a:gd name="connsiteX222" fmla="*/ 1043170 w 8613217"/>
                <a:gd name="connsiteY222" fmla="*/ 3372467 h 6281670"/>
                <a:gd name="connsiteX223" fmla="*/ 1508895 w 8613217"/>
                <a:gd name="connsiteY223" fmla="*/ 3218347 h 6281670"/>
                <a:gd name="connsiteX224" fmla="*/ 1912029 w 8613217"/>
                <a:gd name="connsiteY224" fmla="*/ 3101243 h 6281670"/>
                <a:gd name="connsiteX225" fmla="*/ 1912029 w 8613217"/>
                <a:gd name="connsiteY225" fmla="*/ 3101243 h 6281670"/>
                <a:gd name="connsiteX226" fmla="*/ 1924816 w 8613217"/>
                <a:gd name="connsiteY226" fmla="*/ 3099224 h 6281670"/>
                <a:gd name="connsiteX227" fmla="*/ 1986061 w 8613217"/>
                <a:gd name="connsiteY227" fmla="*/ 3087783 h 6281670"/>
                <a:gd name="connsiteX228" fmla="*/ 1992791 w 8613217"/>
                <a:gd name="connsiteY228" fmla="*/ 3087110 h 6281670"/>
                <a:gd name="connsiteX229" fmla="*/ 2087013 w 8613217"/>
                <a:gd name="connsiteY229" fmla="*/ 3074322 h 6281670"/>
                <a:gd name="connsiteX230" fmla="*/ 2113933 w 8613217"/>
                <a:gd name="connsiteY230" fmla="*/ 3072976 h 6281670"/>
                <a:gd name="connsiteX231" fmla="*/ 2118644 w 8613217"/>
                <a:gd name="connsiteY231" fmla="*/ 3064227 h 6281670"/>
                <a:gd name="connsiteX232" fmla="*/ 2257958 w 8613217"/>
                <a:gd name="connsiteY232" fmla="*/ 3064227 h 6281670"/>
                <a:gd name="connsiteX233" fmla="*/ 2262669 w 8613217"/>
                <a:gd name="connsiteY233" fmla="*/ 3072976 h 6281670"/>
                <a:gd name="connsiteX234" fmla="*/ 2434960 w 8613217"/>
                <a:gd name="connsiteY234" fmla="*/ 3101243 h 6281670"/>
                <a:gd name="connsiteX235" fmla="*/ 2635518 w 8613217"/>
                <a:gd name="connsiteY235" fmla="*/ 3164506 h 6281670"/>
                <a:gd name="connsiteX236" fmla="*/ 3038653 w 8613217"/>
                <a:gd name="connsiteY236" fmla="*/ 3453902 h 6281670"/>
                <a:gd name="connsiteX237" fmla="*/ 3580428 w 8613217"/>
                <a:gd name="connsiteY237" fmla="*/ 4087880 h 6281670"/>
                <a:gd name="connsiteX238" fmla="*/ 3776274 w 8613217"/>
                <a:gd name="connsiteY238" fmla="*/ 4626290 h 6281670"/>
                <a:gd name="connsiteX239" fmla="*/ 3813963 w 8613217"/>
                <a:gd name="connsiteY239" fmla="*/ 4802619 h 6281670"/>
                <a:gd name="connsiteX240" fmla="*/ 3811944 w 8613217"/>
                <a:gd name="connsiteY240" fmla="*/ 5407658 h 6281670"/>
                <a:gd name="connsiteX241" fmla="*/ 3881265 w 8613217"/>
                <a:gd name="connsiteY241" fmla="*/ 5874056 h 6281670"/>
                <a:gd name="connsiteX242" fmla="*/ 3879919 w 8613217"/>
                <a:gd name="connsiteY242" fmla="*/ 5898957 h 6281670"/>
                <a:gd name="connsiteX243" fmla="*/ 3757430 w 8613217"/>
                <a:gd name="connsiteY243" fmla="*/ 5946068 h 6281670"/>
                <a:gd name="connsiteX244" fmla="*/ 3743970 w 8613217"/>
                <a:gd name="connsiteY244" fmla="*/ 6053750 h 6281670"/>
                <a:gd name="connsiteX245" fmla="*/ 3803195 w 8613217"/>
                <a:gd name="connsiteY245" fmla="*/ 6092112 h 6281670"/>
                <a:gd name="connsiteX246" fmla="*/ 3896071 w 8613217"/>
                <a:gd name="connsiteY246" fmla="*/ 6023464 h 6281670"/>
                <a:gd name="connsiteX247" fmla="*/ 3920972 w 8613217"/>
                <a:gd name="connsiteY247" fmla="*/ 5996544 h 6281670"/>
                <a:gd name="connsiteX248" fmla="*/ 3918953 w 8613217"/>
                <a:gd name="connsiteY248" fmla="*/ 6053077 h 6281670"/>
                <a:gd name="connsiteX249" fmla="*/ 3931741 w 8613217"/>
                <a:gd name="connsiteY249" fmla="*/ 6077978 h 6281670"/>
                <a:gd name="connsiteX250" fmla="*/ 3951931 w 8613217"/>
                <a:gd name="connsiteY250" fmla="*/ 6055769 h 6281670"/>
                <a:gd name="connsiteX251" fmla="*/ 3972121 w 8613217"/>
                <a:gd name="connsiteY251" fmla="*/ 5988468 h 6281670"/>
                <a:gd name="connsiteX252" fmla="*/ 3994331 w 8613217"/>
                <a:gd name="connsiteY252" fmla="*/ 5968277 h 6281670"/>
                <a:gd name="connsiteX253" fmla="*/ 4005099 w 8613217"/>
                <a:gd name="connsiteY253" fmla="*/ 5995198 h 6281670"/>
                <a:gd name="connsiteX254" fmla="*/ 4071054 w 8613217"/>
                <a:gd name="connsiteY254" fmla="*/ 6040290 h 6281670"/>
                <a:gd name="connsiteX255" fmla="*/ 4100667 w 8613217"/>
                <a:gd name="connsiteY255" fmla="*/ 6026829 h 6281670"/>
                <a:gd name="connsiteX256" fmla="*/ 4110089 w 8613217"/>
                <a:gd name="connsiteY256" fmla="*/ 5993179 h 6281670"/>
                <a:gd name="connsiteX257" fmla="*/ 4124895 w 8613217"/>
                <a:gd name="connsiteY257" fmla="*/ 6032214 h 6281670"/>
                <a:gd name="connsiteX258" fmla="*/ 4117492 w 8613217"/>
                <a:gd name="connsiteY258" fmla="*/ 6106918 h 6281670"/>
                <a:gd name="connsiteX259" fmla="*/ 4080476 w 8613217"/>
                <a:gd name="connsiteY259" fmla="*/ 6141242 h 6281670"/>
                <a:gd name="connsiteX260" fmla="*/ 4176717 w 8613217"/>
                <a:gd name="connsiteY260" fmla="*/ 6189025 h 6281670"/>
                <a:gd name="connsiteX261" fmla="*/ 4170660 w 8613217"/>
                <a:gd name="connsiteY261" fmla="*/ 6271133 h 6281670"/>
                <a:gd name="connsiteX262" fmla="*/ 4195562 w 8613217"/>
                <a:gd name="connsiteY262" fmla="*/ 6277863 h 6281670"/>
                <a:gd name="connsiteX263" fmla="*/ 4261517 w 8613217"/>
                <a:gd name="connsiteY263" fmla="*/ 6267768 h 6281670"/>
                <a:gd name="connsiteX264" fmla="*/ 4289784 w 8613217"/>
                <a:gd name="connsiteY264" fmla="*/ 6247578 h 6281670"/>
                <a:gd name="connsiteX265" fmla="*/ 4295840 w 8613217"/>
                <a:gd name="connsiteY265" fmla="*/ 6204505 h 6281670"/>
                <a:gd name="connsiteX266" fmla="*/ 4305936 w 8613217"/>
                <a:gd name="connsiteY266" fmla="*/ 6182969 h 6281670"/>
                <a:gd name="connsiteX267" fmla="*/ 4324107 w 8613217"/>
                <a:gd name="connsiteY267" fmla="*/ 6199794 h 6281670"/>
                <a:gd name="connsiteX268" fmla="*/ 4336894 w 8613217"/>
                <a:gd name="connsiteY268" fmla="*/ 6230752 h 6281670"/>
                <a:gd name="connsiteX269" fmla="*/ 4342951 w 8613217"/>
                <a:gd name="connsiteY269" fmla="*/ 6226714 h 6281670"/>
                <a:gd name="connsiteX270" fmla="*/ 4369872 w 8613217"/>
                <a:gd name="connsiteY270" fmla="*/ 6185660 h 6281670"/>
                <a:gd name="connsiteX271" fmla="*/ 4382659 w 8613217"/>
                <a:gd name="connsiteY271" fmla="*/ 6234791 h 6281670"/>
                <a:gd name="connsiteX272" fmla="*/ 4406888 w 8613217"/>
                <a:gd name="connsiteY272" fmla="*/ 6265749 h 6281670"/>
                <a:gd name="connsiteX273" fmla="*/ 4484284 w 8613217"/>
                <a:gd name="connsiteY273" fmla="*/ 6275171 h 6281670"/>
                <a:gd name="connsiteX274" fmla="*/ 4499090 w 8613217"/>
                <a:gd name="connsiteY274" fmla="*/ 6272479 h 6281670"/>
                <a:gd name="connsiteX275" fmla="*/ 4512551 w 8613217"/>
                <a:gd name="connsiteY275" fmla="*/ 6181622 h 6281670"/>
                <a:gd name="connsiteX276" fmla="*/ 4572449 w 8613217"/>
                <a:gd name="connsiteY276" fmla="*/ 6153356 h 6281670"/>
                <a:gd name="connsiteX277" fmla="*/ 4575814 w 8613217"/>
                <a:gd name="connsiteY277" fmla="*/ 6127781 h 6281670"/>
                <a:gd name="connsiteX278" fmla="*/ 4538125 w 8613217"/>
                <a:gd name="connsiteY278" fmla="*/ 6076633 h 6281670"/>
                <a:gd name="connsiteX279" fmla="*/ 4536779 w 8613217"/>
                <a:gd name="connsiteY279" fmla="*/ 6042309 h 6281670"/>
                <a:gd name="connsiteX280" fmla="*/ 4573122 w 8613217"/>
                <a:gd name="connsiteY280" fmla="*/ 6032214 h 6281670"/>
                <a:gd name="connsiteX281" fmla="*/ 4637731 w 8613217"/>
                <a:gd name="connsiteY281" fmla="*/ 6051058 h 6281670"/>
                <a:gd name="connsiteX282" fmla="*/ 4665997 w 8613217"/>
                <a:gd name="connsiteY282" fmla="*/ 6029522 h 6281670"/>
                <a:gd name="connsiteX283" fmla="*/ 4665997 w 8613217"/>
                <a:gd name="connsiteY283" fmla="*/ 5985776 h 6281670"/>
                <a:gd name="connsiteX284" fmla="*/ 4681477 w 8613217"/>
                <a:gd name="connsiteY284" fmla="*/ 5966931 h 6281670"/>
                <a:gd name="connsiteX285" fmla="*/ 4701667 w 8613217"/>
                <a:gd name="connsiteY285" fmla="*/ 5981065 h 6281670"/>
                <a:gd name="connsiteX286" fmla="*/ 4724550 w 8613217"/>
                <a:gd name="connsiteY286" fmla="*/ 6054423 h 6281670"/>
                <a:gd name="connsiteX287" fmla="*/ 4743394 w 8613217"/>
                <a:gd name="connsiteY287" fmla="*/ 6073268 h 6281670"/>
                <a:gd name="connsiteX288" fmla="*/ 4752143 w 8613217"/>
                <a:gd name="connsiteY288" fmla="*/ 6050385 h 6281670"/>
                <a:gd name="connsiteX289" fmla="*/ 4752143 w 8613217"/>
                <a:gd name="connsiteY289" fmla="*/ 5996544 h 6281670"/>
                <a:gd name="connsiteX290" fmla="*/ 4800600 w 8613217"/>
                <a:gd name="connsiteY290" fmla="*/ 6046347 h 6281670"/>
                <a:gd name="connsiteX291" fmla="*/ 4859825 w 8613217"/>
                <a:gd name="connsiteY291" fmla="*/ 6088747 h 6281670"/>
                <a:gd name="connsiteX292" fmla="*/ 4932511 w 8613217"/>
                <a:gd name="connsiteY292" fmla="*/ 6036252 h 6281670"/>
                <a:gd name="connsiteX293" fmla="*/ 4919050 w 8613217"/>
                <a:gd name="connsiteY293" fmla="*/ 5940011 h 6281670"/>
                <a:gd name="connsiteX294" fmla="*/ 4830213 w 8613217"/>
                <a:gd name="connsiteY294" fmla="*/ 5933281 h 6281670"/>
                <a:gd name="connsiteX295" fmla="*/ 4779064 w 8613217"/>
                <a:gd name="connsiteY295" fmla="*/ 5876074 h 6281670"/>
                <a:gd name="connsiteX296" fmla="*/ 4778391 w 8613217"/>
                <a:gd name="connsiteY296" fmla="*/ 5829637 h 6281670"/>
                <a:gd name="connsiteX297" fmla="*/ 5091342 w 8613217"/>
                <a:gd name="connsiteY297" fmla="*/ 5236712 h 6281670"/>
                <a:gd name="connsiteX298" fmla="*/ 5116243 w 8613217"/>
                <a:gd name="connsiteY298" fmla="*/ 5202389 h 6281670"/>
                <a:gd name="connsiteX299" fmla="*/ 5269690 w 8613217"/>
                <a:gd name="connsiteY299" fmla="*/ 5086631 h 6281670"/>
                <a:gd name="connsiteX300" fmla="*/ 5744837 w 8613217"/>
                <a:gd name="connsiteY300" fmla="*/ 4795889 h 6281670"/>
                <a:gd name="connsiteX301" fmla="*/ 5814830 w 8613217"/>
                <a:gd name="connsiteY301" fmla="*/ 4775699 h 6281670"/>
                <a:gd name="connsiteX302" fmla="*/ 6103553 w 8613217"/>
                <a:gd name="connsiteY302" fmla="*/ 4765603 h 6281670"/>
                <a:gd name="connsiteX303" fmla="*/ 7086824 w 8613217"/>
                <a:gd name="connsiteY303" fmla="*/ 4811369 h 6281670"/>
                <a:gd name="connsiteX304" fmla="*/ 7489959 w 8613217"/>
                <a:gd name="connsiteY304" fmla="*/ 4805311 h 6281670"/>
                <a:gd name="connsiteX305" fmla="*/ 7516880 w 8613217"/>
                <a:gd name="connsiteY305" fmla="*/ 4801946 h 6281670"/>
                <a:gd name="connsiteX306" fmla="*/ 7536397 w 8613217"/>
                <a:gd name="connsiteY306" fmla="*/ 4800600 h 6281670"/>
                <a:gd name="connsiteX307" fmla="*/ 7619850 w 8613217"/>
                <a:gd name="connsiteY307" fmla="*/ 4791178 h 6281670"/>
                <a:gd name="connsiteX308" fmla="*/ 7661577 w 8613217"/>
                <a:gd name="connsiteY308" fmla="*/ 4813388 h 6281670"/>
                <a:gd name="connsiteX309" fmla="*/ 7920014 w 8613217"/>
                <a:gd name="connsiteY309" fmla="*/ 5004523 h 6281670"/>
                <a:gd name="connsiteX310" fmla="*/ 8354780 w 8613217"/>
                <a:gd name="connsiteY310" fmla="*/ 4830886 h 6281670"/>
                <a:gd name="connsiteX311" fmla="*/ 8579567 w 8613217"/>
                <a:gd name="connsiteY311" fmla="*/ 4409580 h 6281670"/>
                <a:gd name="connsiteX312" fmla="*/ 8613217 w 8613217"/>
                <a:gd name="connsiteY312" fmla="*/ 4250076 h 6281670"/>
                <a:gd name="connsiteX313" fmla="*/ 8613217 w 8613217"/>
                <a:gd name="connsiteY313" fmla="*/ 4196235 h 6281670"/>
                <a:gd name="connsiteX314" fmla="*/ 8420062 w 8613217"/>
                <a:gd name="connsiteY314" fmla="*/ 4211041 h 6281670"/>
                <a:gd name="connsiteX315" fmla="*/ 4571776 w 8613217"/>
                <a:gd name="connsiteY315" fmla="*/ 915970 h 6281670"/>
                <a:gd name="connsiteX316" fmla="*/ 4583890 w 8613217"/>
                <a:gd name="connsiteY316" fmla="*/ 888377 h 6281670"/>
                <a:gd name="connsiteX317" fmla="*/ 4571776 w 8613217"/>
                <a:gd name="connsiteY317" fmla="*/ 915970 h 6281670"/>
                <a:gd name="connsiteX318" fmla="*/ 2362948 w 8613217"/>
                <a:gd name="connsiteY318" fmla="*/ 965100 h 6281670"/>
                <a:gd name="connsiteX319" fmla="*/ 2363621 w 8613217"/>
                <a:gd name="connsiteY319" fmla="*/ 962408 h 6281670"/>
                <a:gd name="connsiteX320" fmla="*/ 2368332 w 8613217"/>
                <a:gd name="connsiteY320" fmla="*/ 967119 h 6281670"/>
                <a:gd name="connsiteX321" fmla="*/ 2362948 w 8613217"/>
                <a:gd name="connsiteY321" fmla="*/ 965100 h 6281670"/>
                <a:gd name="connsiteX322" fmla="*/ 2435633 w 8613217"/>
                <a:gd name="connsiteY322" fmla="*/ 1055284 h 6281670"/>
                <a:gd name="connsiteX323" fmla="*/ 2426211 w 8613217"/>
                <a:gd name="connsiteY323" fmla="*/ 1053265 h 6281670"/>
                <a:gd name="connsiteX324" fmla="*/ 2370351 w 8613217"/>
                <a:gd name="connsiteY324" fmla="*/ 968465 h 6281670"/>
                <a:gd name="connsiteX325" fmla="*/ 2432268 w 8613217"/>
                <a:gd name="connsiteY325" fmla="*/ 1045862 h 6281670"/>
                <a:gd name="connsiteX326" fmla="*/ 2435633 w 8613217"/>
                <a:gd name="connsiteY326" fmla="*/ 1055284 h 6281670"/>
                <a:gd name="connsiteX327" fmla="*/ 695895 w 8613217"/>
                <a:gd name="connsiteY327" fmla="*/ 1016922 h 6281670"/>
                <a:gd name="connsiteX328" fmla="*/ 692530 w 8613217"/>
                <a:gd name="connsiteY328" fmla="*/ 1005481 h 6281670"/>
                <a:gd name="connsiteX329" fmla="*/ 695895 w 8613217"/>
                <a:gd name="connsiteY329" fmla="*/ 1016922 h 6281670"/>
                <a:gd name="connsiteX330" fmla="*/ 4511205 w 8613217"/>
                <a:gd name="connsiteY330" fmla="*/ 6014042 h 6281670"/>
                <a:gd name="connsiteX331" fmla="*/ 4537452 w 8613217"/>
                <a:gd name="connsiteY331" fmla="*/ 5944049 h 6281670"/>
                <a:gd name="connsiteX332" fmla="*/ 4511205 w 8613217"/>
                <a:gd name="connsiteY332" fmla="*/ 6014042 h 6281670"/>
                <a:gd name="connsiteX333" fmla="*/ 4750797 w 8613217"/>
                <a:gd name="connsiteY333" fmla="*/ 5917128 h 6281670"/>
                <a:gd name="connsiteX334" fmla="*/ 4741375 w 8613217"/>
                <a:gd name="connsiteY334" fmla="*/ 5939338 h 6281670"/>
                <a:gd name="connsiteX335" fmla="*/ 4732626 w 8613217"/>
                <a:gd name="connsiteY335" fmla="*/ 5935300 h 6281670"/>
                <a:gd name="connsiteX336" fmla="*/ 4727915 w 8613217"/>
                <a:gd name="connsiteY336" fmla="*/ 5907706 h 6281670"/>
                <a:gd name="connsiteX337" fmla="*/ 4750797 w 8613217"/>
                <a:gd name="connsiteY337" fmla="*/ 5875402 h 6281670"/>
                <a:gd name="connsiteX338" fmla="*/ 4750797 w 8613217"/>
                <a:gd name="connsiteY338" fmla="*/ 5917128 h 6281670"/>
                <a:gd name="connsiteX339" fmla="*/ 4875978 w 8613217"/>
                <a:gd name="connsiteY339" fmla="*/ 5457461 h 6281670"/>
                <a:gd name="connsiteX340" fmla="*/ 4616868 w 8613217"/>
                <a:gd name="connsiteY340" fmla="*/ 5877421 h 6281670"/>
                <a:gd name="connsiteX341" fmla="*/ 4562354 w 8613217"/>
                <a:gd name="connsiteY341" fmla="*/ 5884824 h 6281670"/>
                <a:gd name="connsiteX342" fmla="*/ 4880015 w 8613217"/>
                <a:gd name="connsiteY342" fmla="*/ 5419772 h 6281670"/>
                <a:gd name="connsiteX343" fmla="*/ 4875978 w 8613217"/>
                <a:gd name="connsiteY343" fmla="*/ 5457461 h 6281670"/>
                <a:gd name="connsiteX344" fmla="*/ 5020675 w 8613217"/>
                <a:gd name="connsiteY344" fmla="*/ 5141145 h 6281670"/>
                <a:gd name="connsiteX345" fmla="*/ 4989717 w 8613217"/>
                <a:gd name="connsiteY345" fmla="*/ 5179506 h 6281670"/>
                <a:gd name="connsiteX346" fmla="*/ 4445922 w 8613217"/>
                <a:gd name="connsiteY346" fmla="*/ 5878767 h 6281670"/>
                <a:gd name="connsiteX347" fmla="*/ 4415637 w 8613217"/>
                <a:gd name="connsiteY347" fmla="*/ 5953471 h 6281670"/>
                <a:gd name="connsiteX348" fmla="*/ 4357085 w 8613217"/>
                <a:gd name="connsiteY348" fmla="*/ 6075286 h 6281670"/>
                <a:gd name="connsiteX349" fmla="*/ 4338240 w 8613217"/>
                <a:gd name="connsiteY349" fmla="*/ 6125762 h 6281670"/>
                <a:gd name="connsiteX350" fmla="*/ 4322761 w 8613217"/>
                <a:gd name="connsiteY350" fmla="*/ 6080671 h 6281670"/>
                <a:gd name="connsiteX351" fmla="*/ 4306609 w 8613217"/>
                <a:gd name="connsiteY351" fmla="*/ 6061826 h 6281670"/>
                <a:gd name="connsiteX352" fmla="*/ 4295168 w 8613217"/>
                <a:gd name="connsiteY352" fmla="*/ 6082689 h 6281670"/>
                <a:gd name="connsiteX353" fmla="*/ 4292475 w 8613217"/>
                <a:gd name="connsiteY353" fmla="*/ 6112302 h 6281670"/>
                <a:gd name="connsiteX354" fmla="*/ 4277669 w 8613217"/>
                <a:gd name="connsiteY354" fmla="*/ 6097496 h 6281670"/>
                <a:gd name="connsiteX355" fmla="*/ 4183447 w 8613217"/>
                <a:gd name="connsiteY355" fmla="*/ 5282478 h 6281670"/>
                <a:gd name="connsiteX356" fmla="*/ 4412945 w 8613217"/>
                <a:gd name="connsiteY356" fmla="*/ 4743394 h 6281670"/>
                <a:gd name="connsiteX357" fmla="*/ 5036828 w 8613217"/>
                <a:gd name="connsiteY357" fmla="*/ 3935106 h 6281670"/>
                <a:gd name="connsiteX358" fmla="*/ 5054999 w 8613217"/>
                <a:gd name="connsiteY358" fmla="*/ 3966064 h 6281670"/>
                <a:gd name="connsiteX359" fmla="*/ 5020675 w 8613217"/>
                <a:gd name="connsiteY359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849730 w 8613217"/>
                <a:gd name="connsiteY70" fmla="*/ 3028558 h 6281670"/>
                <a:gd name="connsiteX71" fmla="*/ 4856460 w 8613217"/>
                <a:gd name="connsiteY71" fmla="*/ 2981447 h 6281670"/>
                <a:gd name="connsiteX72" fmla="*/ 4952701 w 8613217"/>
                <a:gd name="connsiteY72" fmla="*/ 2717626 h 6281670"/>
                <a:gd name="connsiteX73" fmla="*/ 5173449 w 8613217"/>
                <a:gd name="connsiteY73" fmla="*/ 2368332 h 6281670"/>
                <a:gd name="connsiteX74" fmla="*/ 5481689 w 8613217"/>
                <a:gd name="connsiteY74" fmla="*/ 1759928 h 6281670"/>
                <a:gd name="connsiteX75" fmla="*/ 5514667 w 8613217"/>
                <a:gd name="connsiteY75" fmla="*/ 1741757 h 6281670"/>
                <a:gd name="connsiteX76" fmla="*/ 5803389 w 8613217"/>
                <a:gd name="connsiteY76" fmla="*/ 1570812 h 6281670"/>
                <a:gd name="connsiteX77" fmla="*/ 5822907 w 8613217"/>
                <a:gd name="connsiteY77" fmla="*/ 1095665 h 6281670"/>
                <a:gd name="connsiteX78" fmla="*/ 5540241 w 8613217"/>
                <a:gd name="connsiteY78" fmla="*/ 601000 h 6281670"/>
                <a:gd name="connsiteX79" fmla="*/ 5514667 w 8613217"/>
                <a:gd name="connsiteY79" fmla="*/ 600327 h 6281670"/>
                <a:gd name="connsiteX80" fmla="*/ 5421791 w 8613217"/>
                <a:gd name="connsiteY80" fmla="*/ 697914 h 6281670"/>
                <a:gd name="connsiteX81" fmla="*/ 5124319 w 8613217"/>
                <a:gd name="connsiteY81" fmla="*/ 1196617 h 6281670"/>
                <a:gd name="connsiteX82" fmla="*/ 5316801 w 8613217"/>
                <a:gd name="connsiteY82" fmla="*/ 1686570 h 6281670"/>
                <a:gd name="connsiteX83" fmla="*/ 5361220 w 8613217"/>
                <a:gd name="connsiteY83" fmla="*/ 1669072 h 6281670"/>
                <a:gd name="connsiteX84" fmla="*/ 5461499 w 8613217"/>
                <a:gd name="connsiteY84" fmla="*/ 1248439 h 6281670"/>
                <a:gd name="connsiteX85" fmla="*/ 5491784 w 8613217"/>
                <a:gd name="connsiteY85" fmla="*/ 1043170 h 6281670"/>
                <a:gd name="connsiteX86" fmla="*/ 5497841 w 8613217"/>
                <a:gd name="connsiteY86" fmla="*/ 1081532 h 6281670"/>
                <a:gd name="connsiteX87" fmla="*/ 5481016 w 8613217"/>
                <a:gd name="connsiteY87" fmla="*/ 1353429 h 6281670"/>
                <a:gd name="connsiteX88" fmla="*/ 5415734 w 8613217"/>
                <a:gd name="connsiteY88" fmla="*/ 1727624 h 6281670"/>
                <a:gd name="connsiteX89" fmla="*/ 5151240 w 8613217"/>
                <a:gd name="connsiteY89" fmla="*/ 2245171 h 6281670"/>
                <a:gd name="connsiteX90" fmla="*/ 4908282 w 8613217"/>
                <a:gd name="connsiteY90" fmla="*/ 2596483 h 6281670"/>
                <a:gd name="connsiteX91" fmla="*/ 4750124 w 8613217"/>
                <a:gd name="connsiteY91" fmla="*/ 2989523 h 6281670"/>
                <a:gd name="connsiteX92" fmla="*/ 4737337 w 8613217"/>
                <a:gd name="connsiteY92" fmla="*/ 3162487 h 6281670"/>
                <a:gd name="connsiteX93" fmla="*/ 4680804 w 8613217"/>
                <a:gd name="connsiteY93" fmla="*/ 3076341 h 6281670"/>
                <a:gd name="connsiteX94" fmla="*/ 4591293 w 8613217"/>
                <a:gd name="connsiteY94" fmla="*/ 2915491 h 6281670"/>
                <a:gd name="connsiteX95" fmla="*/ 4565719 w 8613217"/>
                <a:gd name="connsiteY95" fmla="*/ 2868381 h 6281670"/>
                <a:gd name="connsiteX96" fmla="*/ 4552259 w 8613217"/>
                <a:gd name="connsiteY96" fmla="*/ 2838095 h 6281670"/>
                <a:gd name="connsiteX97" fmla="*/ 4404869 w 8613217"/>
                <a:gd name="connsiteY97" fmla="*/ 2499569 h 6281670"/>
                <a:gd name="connsiteX98" fmla="*/ 4425059 w 8613217"/>
                <a:gd name="connsiteY98" fmla="*/ 2408713 h 6281670"/>
                <a:gd name="connsiteX99" fmla="*/ 4497071 w 8613217"/>
                <a:gd name="connsiteY99" fmla="*/ 2304396 h 6281670"/>
                <a:gd name="connsiteX100" fmla="*/ 4551585 w 8613217"/>
                <a:gd name="connsiteY100" fmla="*/ 2152968 h 6281670"/>
                <a:gd name="connsiteX101" fmla="*/ 4741375 w 8613217"/>
                <a:gd name="connsiteY101" fmla="*/ 1413327 h 6281670"/>
                <a:gd name="connsiteX102" fmla="*/ 4929146 w 8613217"/>
                <a:gd name="connsiteY102" fmla="*/ 819730 h 6281670"/>
                <a:gd name="connsiteX103" fmla="*/ 5233347 w 8613217"/>
                <a:gd name="connsiteY103" fmla="*/ 28940 h 6281670"/>
                <a:gd name="connsiteX104" fmla="*/ 5238058 w 8613217"/>
                <a:gd name="connsiteY104" fmla="*/ 0 h 6281670"/>
                <a:gd name="connsiteX105" fmla="*/ 4976929 w 8613217"/>
                <a:gd name="connsiteY105" fmla="*/ 159504 h 6281670"/>
                <a:gd name="connsiteX106" fmla="*/ 4204984 w 8613217"/>
                <a:gd name="connsiteY106" fmla="*/ 890396 h 6281670"/>
                <a:gd name="connsiteX107" fmla="*/ 3943182 w 8613217"/>
                <a:gd name="connsiteY107" fmla="*/ 2139508 h 6281670"/>
                <a:gd name="connsiteX108" fmla="*/ 4076438 w 8613217"/>
                <a:gd name="connsiteY108" fmla="*/ 2389868 h 6281670"/>
                <a:gd name="connsiteX109" fmla="*/ 4215079 w 8613217"/>
                <a:gd name="connsiteY109" fmla="*/ 2474668 h 6281670"/>
                <a:gd name="connsiteX110" fmla="*/ 4244018 w 8613217"/>
                <a:gd name="connsiteY110" fmla="*/ 2445055 h 6281670"/>
                <a:gd name="connsiteX111" fmla="*/ 4230558 w 8613217"/>
                <a:gd name="connsiteY111" fmla="*/ 1718875 h 6281670"/>
                <a:gd name="connsiteX112" fmla="*/ 4411599 w 8613217"/>
                <a:gd name="connsiteY112" fmla="*/ 1186522 h 6281670"/>
                <a:gd name="connsiteX113" fmla="*/ 4552259 w 8613217"/>
                <a:gd name="connsiteY113" fmla="*/ 934815 h 6281670"/>
                <a:gd name="connsiteX114" fmla="*/ 4572449 w 8613217"/>
                <a:gd name="connsiteY114" fmla="*/ 920008 h 6281670"/>
                <a:gd name="connsiteX115" fmla="*/ 4553604 w 8613217"/>
                <a:gd name="connsiteY115" fmla="*/ 956351 h 6281670"/>
                <a:gd name="connsiteX116" fmla="*/ 4390735 w 8613217"/>
                <a:gd name="connsiteY116" fmla="*/ 1302280 h 6281670"/>
                <a:gd name="connsiteX117" fmla="*/ 4340260 w 8613217"/>
                <a:gd name="connsiteY117" fmla="*/ 2524471 h 6281670"/>
                <a:gd name="connsiteX118" fmla="*/ 4501109 w 8613217"/>
                <a:gd name="connsiteY118" fmla="*/ 2892609 h 6281670"/>
                <a:gd name="connsiteX119" fmla="*/ 4519281 w 8613217"/>
                <a:gd name="connsiteY119" fmla="*/ 2931644 h 6281670"/>
                <a:gd name="connsiteX120" fmla="*/ 4692918 w 8613217"/>
                <a:gd name="connsiteY120" fmla="*/ 3241230 h 6281670"/>
                <a:gd name="connsiteX121" fmla="*/ 4992409 w 8613217"/>
                <a:gd name="connsiteY121" fmla="*/ 3809925 h 6281670"/>
                <a:gd name="connsiteX122" fmla="*/ 5000485 w 8613217"/>
                <a:gd name="connsiteY122" fmla="*/ 3847614 h 6281670"/>
                <a:gd name="connsiteX123" fmla="*/ 4993755 w 8613217"/>
                <a:gd name="connsiteY123" fmla="*/ 3855017 h 6281670"/>
                <a:gd name="connsiteX124" fmla="*/ 4993082 w 8613217"/>
                <a:gd name="connsiteY124" fmla="*/ 3855690 h 6281670"/>
                <a:gd name="connsiteX125" fmla="*/ 4982313 w 8613217"/>
                <a:gd name="connsiteY125" fmla="*/ 3867131 h 6281670"/>
                <a:gd name="connsiteX126" fmla="*/ 4626290 w 8613217"/>
                <a:gd name="connsiteY126" fmla="*/ 4274977 h 6281670"/>
                <a:gd name="connsiteX127" fmla="*/ 4180755 w 8613217"/>
                <a:gd name="connsiteY127" fmla="*/ 4968853 h 6281670"/>
                <a:gd name="connsiteX128" fmla="*/ 4071727 w 8613217"/>
                <a:gd name="connsiteY128" fmla="*/ 5853192 h 6281670"/>
                <a:gd name="connsiteX129" fmla="*/ 4040769 w 8613217"/>
                <a:gd name="connsiteY129" fmla="*/ 5907706 h 6281670"/>
                <a:gd name="connsiteX130" fmla="*/ 4005099 w 8613217"/>
                <a:gd name="connsiteY130" fmla="*/ 5881459 h 6281670"/>
                <a:gd name="connsiteX131" fmla="*/ 4007791 w 8613217"/>
                <a:gd name="connsiteY131" fmla="*/ 5830983 h 6281670"/>
                <a:gd name="connsiteX132" fmla="*/ 3990293 w 8613217"/>
                <a:gd name="connsiteY132" fmla="*/ 5807427 h 6281670"/>
                <a:gd name="connsiteX133" fmla="*/ 3964045 w 8613217"/>
                <a:gd name="connsiteY133" fmla="*/ 5789256 h 6281670"/>
                <a:gd name="connsiteX134" fmla="*/ 3941836 w 8613217"/>
                <a:gd name="connsiteY134" fmla="*/ 5705129 h 6281670"/>
                <a:gd name="connsiteX135" fmla="*/ 3908185 w 8613217"/>
                <a:gd name="connsiteY135" fmla="*/ 5236040 h 6281670"/>
                <a:gd name="connsiteX136" fmla="*/ 3918953 w 8613217"/>
                <a:gd name="connsiteY136" fmla="*/ 4237288 h 6281670"/>
                <a:gd name="connsiteX137" fmla="*/ 3786370 w 8613217"/>
                <a:gd name="connsiteY137" fmla="*/ 3122779 h 6281670"/>
                <a:gd name="connsiteX138" fmla="*/ 3570333 w 8613217"/>
                <a:gd name="connsiteY138" fmla="*/ 2570236 h 6281670"/>
                <a:gd name="connsiteX139" fmla="*/ 3563603 w 8613217"/>
                <a:gd name="connsiteY139" fmla="*/ 2556776 h 6281670"/>
                <a:gd name="connsiteX140" fmla="*/ 3556872 w 8613217"/>
                <a:gd name="connsiteY140" fmla="*/ 2543315 h 6281670"/>
                <a:gd name="connsiteX141" fmla="*/ 3531298 w 8613217"/>
                <a:gd name="connsiteY141" fmla="*/ 2494185 h 6281670"/>
                <a:gd name="connsiteX142" fmla="*/ 3525241 w 8613217"/>
                <a:gd name="connsiteY142" fmla="*/ 2482071 h 6281670"/>
                <a:gd name="connsiteX143" fmla="*/ 3410829 w 8613217"/>
                <a:gd name="connsiteY143" fmla="*/ 2273437 h 6281670"/>
                <a:gd name="connsiteX144" fmla="*/ 3411502 w 8613217"/>
                <a:gd name="connsiteY144" fmla="*/ 2229018 h 6281670"/>
                <a:gd name="connsiteX145" fmla="*/ 3451209 w 8613217"/>
                <a:gd name="connsiteY145" fmla="*/ 2126720 h 6281670"/>
                <a:gd name="connsiteX146" fmla="*/ 3431692 w 8613217"/>
                <a:gd name="connsiteY146" fmla="*/ 1895877 h 6281670"/>
                <a:gd name="connsiteX147" fmla="*/ 3186715 w 8613217"/>
                <a:gd name="connsiteY147" fmla="*/ 1401886 h 6281670"/>
                <a:gd name="connsiteX148" fmla="*/ 2531874 w 8613217"/>
                <a:gd name="connsiteY148" fmla="*/ 701952 h 6281670"/>
                <a:gd name="connsiteX149" fmla="*/ 1731662 w 8613217"/>
                <a:gd name="connsiteY149" fmla="*/ 39035 h 6281670"/>
                <a:gd name="connsiteX150" fmla="*/ 1722913 w 8613217"/>
                <a:gd name="connsiteY150" fmla="*/ 36343 h 6281670"/>
                <a:gd name="connsiteX151" fmla="*/ 1723586 w 8613217"/>
                <a:gd name="connsiteY151" fmla="*/ 47111 h 6281670"/>
                <a:gd name="connsiteX152" fmla="*/ 1984042 w 8613217"/>
                <a:gd name="connsiteY152" fmla="*/ 871552 h 6281670"/>
                <a:gd name="connsiteX153" fmla="*/ 2773486 w 8613217"/>
                <a:gd name="connsiteY153" fmla="*/ 2064130 h 6281670"/>
                <a:gd name="connsiteX154" fmla="*/ 3058170 w 8613217"/>
                <a:gd name="connsiteY154" fmla="*/ 2286897 h 6281670"/>
                <a:gd name="connsiteX155" fmla="*/ 3235845 w 8613217"/>
                <a:gd name="connsiteY155" fmla="*/ 2329297 h 6281670"/>
                <a:gd name="connsiteX156" fmla="*/ 3256709 w 8613217"/>
                <a:gd name="connsiteY156" fmla="*/ 2294974 h 6281670"/>
                <a:gd name="connsiteX157" fmla="*/ 3083072 w 8613217"/>
                <a:gd name="connsiteY157" fmla="*/ 1999521 h 6281670"/>
                <a:gd name="connsiteX158" fmla="*/ 2450440 w 8613217"/>
                <a:gd name="connsiteY158" fmla="*/ 1092973 h 6281670"/>
                <a:gd name="connsiteX159" fmla="*/ 2432941 w 8613217"/>
                <a:gd name="connsiteY159" fmla="*/ 1062014 h 6281670"/>
                <a:gd name="connsiteX160" fmla="*/ 2454478 w 8613217"/>
                <a:gd name="connsiteY160" fmla="*/ 1076820 h 6281670"/>
                <a:gd name="connsiteX161" fmla="*/ 2967986 w 8613217"/>
                <a:gd name="connsiteY161" fmla="*/ 1739738 h 6281670"/>
                <a:gd name="connsiteX162" fmla="*/ 3266131 w 8613217"/>
                <a:gd name="connsiteY162" fmla="*/ 2175850 h 6281670"/>
                <a:gd name="connsiteX163" fmla="*/ 3457939 w 8613217"/>
                <a:gd name="connsiteY163" fmla="*/ 2509665 h 6281670"/>
                <a:gd name="connsiteX164" fmla="*/ 3464670 w 8613217"/>
                <a:gd name="connsiteY164" fmla="*/ 2523125 h 6281670"/>
                <a:gd name="connsiteX165" fmla="*/ 3471400 w 8613217"/>
                <a:gd name="connsiteY165" fmla="*/ 2536585 h 6281670"/>
                <a:gd name="connsiteX166" fmla="*/ 3478130 w 8613217"/>
                <a:gd name="connsiteY166" fmla="*/ 2550045 h 6281670"/>
                <a:gd name="connsiteX167" fmla="*/ 3484860 w 8613217"/>
                <a:gd name="connsiteY167" fmla="*/ 2563506 h 6281670"/>
                <a:gd name="connsiteX168" fmla="*/ 3491590 w 8613217"/>
                <a:gd name="connsiteY168" fmla="*/ 2576966 h 6281670"/>
                <a:gd name="connsiteX169" fmla="*/ 3498320 w 8613217"/>
                <a:gd name="connsiteY169" fmla="*/ 2590426 h 6281670"/>
                <a:gd name="connsiteX170" fmla="*/ 3504378 w 8613217"/>
                <a:gd name="connsiteY170" fmla="*/ 2605906 h 6281670"/>
                <a:gd name="connsiteX171" fmla="*/ 3733875 w 8613217"/>
                <a:gd name="connsiteY171" fmla="*/ 3249979 h 6281670"/>
                <a:gd name="connsiteX172" fmla="*/ 3823385 w 8613217"/>
                <a:gd name="connsiteY172" fmla="*/ 4359777 h 6281670"/>
                <a:gd name="connsiteX173" fmla="*/ 3816655 w 8613217"/>
                <a:gd name="connsiteY173" fmla="*/ 4369199 h 6281670"/>
                <a:gd name="connsiteX174" fmla="*/ 3800503 w 8613217"/>
                <a:gd name="connsiteY174" fmla="*/ 4322761 h 6281670"/>
                <a:gd name="connsiteX175" fmla="*/ 3407464 w 8613217"/>
                <a:gd name="connsiteY175" fmla="*/ 3663208 h 6281670"/>
                <a:gd name="connsiteX176" fmla="*/ 2516395 w 8613217"/>
                <a:gd name="connsiteY176" fmla="*/ 2980101 h 6281670"/>
                <a:gd name="connsiteX177" fmla="*/ 2502934 w 8613217"/>
                <a:gd name="connsiteY177" fmla="*/ 2971351 h 6281670"/>
                <a:gd name="connsiteX178" fmla="*/ 2390541 w 8613217"/>
                <a:gd name="connsiteY178" fmla="*/ 2898666 h 6281670"/>
                <a:gd name="connsiteX179" fmla="*/ 2247863 w 8613217"/>
                <a:gd name="connsiteY179" fmla="*/ 2802425 h 6281670"/>
                <a:gd name="connsiteX180" fmla="*/ 2055381 w 8613217"/>
                <a:gd name="connsiteY180" fmla="*/ 2665131 h 6281670"/>
                <a:gd name="connsiteX181" fmla="*/ 1471879 w 8613217"/>
                <a:gd name="connsiteY181" fmla="*/ 2148930 h 6281670"/>
                <a:gd name="connsiteX182" fmla="*/ 1461111 w 8613217"/>
                <a:gd name="connsiteY182" fmla="*/ 2109895 h 6281670"/>
                <a:gd name="connsiteX183" fmla="*/ 1501492 w 8613217"/>
                <a:gd name="connsiteY183" fmla="*/ 1918759 h 6281670"/>
                <a:gd name="connsiteX184" fmla="*/ 1395155 w 8613217"/>
                <a:gd name="connsiteY184" fmla="*/ 1570812 h 6281670"/>
                <a:gd name="connsiteX185" fmla="*/ 937507 w 8613217"/>
                <a:gd name="connsiteY185" fmla="*/ 860783 h 6281670"/>
                <a:gd name="connsiteX186" fmla="*/ 682435 w 8613217"/>
                <a:gd name="connsiteY186" fmla="*/ 471109 h 6281670"/>
                <a:gd name="connsiteX187" fmla="*/ 590905 w 8613217"/>
                <a:gd name="connsiteY187" fmla="*/ 214691 h 6281670"/>
                <a:gd name="connsiteX188" fmla="*/ 581483 w 8613217"/>
                <a:gd name="connsiteY188" fmla="*/ 222767 h 6281670"/>
                <a:gd name="connsiteX189" fmla="*/ 555909 w 8613217"/>
                <a:gd name="connsiteY189" fmla="*/ 262475 h 6281670"/>
                <a:gd name="connsiteX190" fmla="*/ 423998 w 8613217"/>
                <a:gd name="connsiteY190" fmla="*/ 619845 h 6281670"/>
                <a:gd name="connsiteX191" fmla="*/ 443515 w 8613217"/>
                <a:gd name="connsiteY191" fmla="*/ 1227575 h 6281670"/>
                <a:gd name="connsiteX192" fmla="*/ 806942 w 8613217"/>
                <a:gd name="connsiteY192" fmla="*/ 1996156 h 6281670"/>
                <a:gd name="connsiteX193" fmla="*/ 1087589 w 8613217"/>
                <a:gd name="connsiteY193" fmla="*/ 2216231 h 6281670"/>
                <a:gd name="connsiteX194" fmla="*/ 1317086 w 8613217"/>
                <a:gd name="connsiteY194" fmla="*/ 2233729 h 6281670"/>
                <a:gd name="connsiteX195" fmla="*/ 1327181 w 8613217"/>
                <a:gd name="connsiteY195" fmla="*/ 2198060 h 6281670"/>
                <a:gd name="connsiteX196" fmla="*/ 816364 w 8613217"/>
                <a:gd name="connsiteY196" fmla="*/ 1324489 h 6281670"/>
                <a:gd name="connsiteX197" fmla="*/ 702625 w 8613217"/>
                <a:gd name="connsiteY197" fmla="*/ 1031056 h 6281670"/>
                <a:gd name="connsiteX198" fmla="*/ 767908 w 8613217"/>
                <a:gd name="connsiteY198" fmla="*/ 1173061 h 6281670"/>
                <a:gd name="connsiteX199" fmla="*/ 1444285 w 8613217"/>
                <a:gd name="connsiteY199" fmla="*/ 2226326 h 6281670"/>
                <a:gd name="connsiteX200" fmla="*/ 2209501 w 8613217"/>
                <a:gd name="connsiteY200" fmla="*/ 2876457 h 6281670"/>
                <a:gd name="connsiteX201" fmla="*/ 2308434 w 8613217"/>
                <a:gd name="connsiteY201" fmla="*/ 2939720 h 6281670"/>
                <a:gd name="connsiteX202" fmla="*/ 2340738 w 8613217"/>
                <a:gd name="connsiteY202" fmla="*/ 2972025 h 6281670"/>
                <a:gd name="connsiteX203" fmla="*/ 2302377 w 8613217"/>
                <a:gd name="connsiteY203" fmla="*/ 2972025 h 6281670"/>
                <a:gd name="connsiteX204" fmla="*/ 2266034 w 8613217"/>
                <a:gd name="connsiteY204" fmla="*/ 2967313 h 6281670"/>
                <a:gd name="connsiteX205" fmla="*/ 1817807 w 8613217"/>
                <a:gd name="connsiteY205" fmla="*/ 3025866 h 6281670"/>
                <a:gd name="connsiteX206" fmla="*/ 1007500 w 8613217"/>
                <a:gd name="connsiteY206" fmla="*/ 3309877 h 6281670"/>
                <a:gd name="connsiteX207" fmla="*/ 960389 w 8613217"/>
                <a:gd name="connsiteY207" fmla="*/ 3293725 h 6281670"/>
                <a:gd name="connsiteX208" fmla="*/ 446207 w 8613217"/>
                <a:gd name="connsiteY208" fmla="*/ 3134221 h 6281670"/>
                <a:gd name="connsiteX209" fmla="*/ 217383 w 8613217"/>
                <a:gd name="connsiteY209" fmla="*/ 3227096 h 6281670"/>
                <a:gd name="connsiteX210" fmla="*/ 0 w 8613217"/>
                <a:gd name="connsiteY210" fmla="*/ 3236518 h 6281670"/>
                <a:gd name="connsiteX211" fmla="*/ 0 w 8613217"/>
                <a:gd name="connsiteY211" fmla="*/ 3330740 h 6281670"/>
                <a:gd name="connsiteX212" fmla="*/ 9422 w 8613217"/>
                <a:gd name="connsiteY212" fmla="*/ 3346892 h 6281670"/>
                <a:gd name="connsiteX213" fmla="*/ 255072 w 8613217"/>
                <a:gd name="connsiteY213" fmla="*/ 3717723 h 6281670"/>
                <a:gd name="connsiteX214" fmla="*/ 747044 w 8613217"/>
                <a:gd name="connsiteY214" fmla="*/ 3826078 h 6281670"/>
                <a:gd name="connsiteX215" fmla="*/ 1016249 w 8613217"/>
                <a:gd name="connsiteY215" fmla="*/ 3490244 h 6281670"/>
                <a:gd name="connsiteX216" fmla="*/ 981253 w 8613217"/>
                <a:gd name="connsiteY216" fmla="*/ 3461305 h 6281670"/>
                <a:gd name="connsiteX217" fmla="*/ 563312 w 8613217"/>
                <a:gd name="connsiteY217" fmla="*/ 3490917 h 6281670"/>
                <a:gd name="connsiteX218" fmla="*/ 390347 w 8613217"/>
                <a:gd name="connsiteY218" fmla="*/ 3460632 h 6281670"/>
                <a:gd name="connsiteX219" fmla="*/ 489953 w 8613217"/>
                <a:gd name="connsiteY219" fmla="*/ 3463997 h 6281670"/>
                <a:gd name="connsiteX220" fmla="*/ 903183 w 8613217"/>
                <a:gd name="connsiteY220" fmla="*/ 3408137 h 6281670"/>
                <a:gd name="connsiteX221" fmla="*/ 1043170 w 8613217"/>
                <a:gd name="connsiteY221" fmla="*/ 3372467 h 6281670"/>
                <a:gd name="connsiteX222" fmla="*/ 1508895 w 8613217"/>
                <a:gd name="connsiteY222" fmla="*/ 3218347 h 6281670"/>
                <a:gd name="connsiteX223" fmla="*/ 1912029 w 8613217"/>
                <a:gd name="connsiteY223" fmla="*/ 3101243 h 6281670"/>
                <a:gd name="connsiteX224" fmla="*/ 1912029 w 8613217"/>
                <a:gd name="connsiteY224" fmla="*/ 3101243 h 6281670"/>
                <a:gd name="connsiteX225" fmla="*/ 1924816 w 8613217"/>
                <a:gd name="connsiteY225" fmla="*/ 3099224 h 6281670"/>
                <a:gd name="connsiteX226" fmla="*/ 1986061 w 8613217"/>
                <a:gd name="connsiteY226" fmla="*/ 3087783 h 6281670"/>
                <a:gd name="connsiteX227" fmla="*/ 1992791 w 8613217"/>
                <a:gd name="connsiteY227" fmla="*/ 3087110 h 6281670"/>
                <a:gd name="connsiteX228" fmla="*/ 2087013 w 8613217"/>
                <a:gd name="connsiteY228" fmla="*/ 3074322 h 6281670"/>
                <a:gd name="connsiteX229" fmla="*/ 2113933 w 8613217"/>
                <a:gd name="connsiteY229" fmla="*/ 3072976 h 6281670"/>
                <a:gd name="connsiteX230" fmla="*/ 2118644 w 8613217"/>
                <a:gd name="connsiteY230" fmla="*/ 3064227 h 6281670"/>
                <a:gd name="connsiteX231" fmla="*/ 2257958 w 8613217"/>
                <a:gd name="connsiteY231" fmla="*/ 3064227 h 6281670"/>
                <a:gd name="connsiteX232" fmla="*/ 2262669 w 8613217"/>
                <a:gd name="connsiteY232" fmla="*/ 3072976 h 6281670"/>
                <a:gd name="connsiteX233" fmla="*/ 2434960 w 8613217"/>
                <a:gd name="connsiteY233" fmla="*/ 3101243 h 6281670"/>
                <a:gd name="connsiteX234" fmla="*/ 2635518 w 8613217"/>
                <a:gd name="connsiteY234" fmla="*/ 3164506 h 6281670"/>
                <a:gd name="connsiteX235" fmla="*/ 3038653 w 8613217"/>
                <a:gd name="connsiteY235" fmla="*/ 3453902 h 6281670"/>
                <a:gd name="connsiteX236" fmla="*/ 3580428 w 8613217"/>
                <a:gd name="connsiteY236" fmla="*/ 4087880 h 6281670"/>
                <a:gd name="connsiteX237" fmla="*/ 3776274 w 8613217"/>
                <a:gd name="connsiteY237" fmla="*/ 4626290 h 6281670"/>
                <a:gd name="connsiteX238" fmla="*/ 3813963 w 8613217"/>
                <a:gd name="connsiteY238" fmla="*/ 4802619 h 6281670"/>
                <a:gd name="connsiteX239" fmla="*/ 3811944 w 8613217"/>
                <a:gd name="connsiteY239" fmla="*/ 5407658 h 6281670"/>
                <a:gd name="connsiteX240" fmla="*/ 3881265 w 8613217"/>
                <a:gd name="connsiteY240" fmla="*/ 5874056 h 6281670"/>
                <a:gd name="connsiteX241" fmla="*/ 3879919 w 8613217"/>
                <a:gd name="connsiteY241" fmla="*/ 5898957 h 6281670"/>
                <a:gd name="connsiteX242" fmla="*/ 3757430 w 8613217"/>
                <a:gd name="connsiteY242" fmla="*/ 5946068 h 6281670"/>
                <a:gd name="connsiteX243" fmla="*/ 3743970 w 8613217"/>
                <a:gd name="connsiteY243" fmla="*/ 6053750 h 6281670"/>
                <a:gd name="connsiteX244" fmla="*/ 3803195 w 8613217"/>
                <a:gd name="connsiteY244" fmla="*/ 6092112 h 6281670"/>
                <a:gd name="connsiteX245" fmla="*/ 3896071 w 8613217"/>
                <a:gd name="connsiteY245" fmla="*/ 6023464 h 6281670"/>
                <a:gd name="connsiteX246" fmla="*/ 3920972 w 8613217"/>
                <a:gd name="connsiteY246" fmla="*/ 5996544 h 6281670"/>
                <a:gd name="connsiteX247" fmla="*/ 3918953 w 8613217"/>
                <a:gd name="connsiteY247" fmla="*/ 6053077 h 6281670"/>
                <a:gd name="connsiteX248" fmla="*/ 3931741 w 8613217"/>
                <a:gd name="connsiteY248" fmla="*/ 6077978 h 6281670"/>
                <a:gd name="connsiteX249" fmla="*/ 3951931 w 8613217"/>
                <a:gd name="connsiteY249" fmla="*/ 6055769 h 6281670"/>
                <a:gd name="connsiteX250" fmla="*/ 3972121 w 8613217"/>
                <a:gd name="connsiteY250" fmla="*/ 5988468 h 6281670"/>
                <a:gd name="connsiteX251" fmla="*/ 3994331 w 8613217"/>
                <a:gd name="connsiteY251" fmla="*/ 5968277 h 6281670"/>
                <a:gd name="connsiteX252" fmla="*/ 4005099 w 8613217"/>
                <a:gd name="connsiteY252" fmla="*/ 5995198 h 6281670"/>
                <a:gd name="connsiteX253" fmla="*/ 4071054 w 8613217"/>
                <a:gd name="connsiteY253" fmla="*/ 6040290 h 6281670"/>
                <a:gd name="connsiteX254" fmla="*/ 4100667 w 8613217"/>
                <a:gd name="connsiteY254" fmla="*/ 6026829 h 6281670"/>
                <a:gd name="connsiteX255" fmla="*/ 4110089 w 8613217"/>
                <a:gd name="connsiteY255" fmla="*/ 5993179 h 6281670"/>
                <a:gd name="connsiteX256" fmla="*/ 4124895 w 8613217"/>
                <a:gd name="connsiteY256" fmla="*/ 6032214 h 6281670"/>
                <a:gd name="connsiteX257" fmla="*/ 4117492 w 8613217"/>
                <a:gd name="connsiteY257" fmla="*/ 6106918 h 6281670"/>
                <a:gd name="connsiteX258" fmla="*/ 4080476 w 8613217"/>
                <a:gd name="connsiteY258" fmla="*/ 6141242 h 6281670"/>
                <a:gd name="connsiteX259" fmla="*/ 4176717 w 8613217"/>
                <a:gd name="connsiteY259" fmla="*/ 6189025 h 6281670"/>
                <a:gd name="connsiteX260" fmla="*/ 4170660 w 8613217"/>
                <a:gd name="connsiteY260" fmla="*/ 6271133 h 6281670"/>
                <a:gd name="connsiteX261" fmla="*/ 4195562 w 8613217"/>
                <a:gd name="connsiteY261" fmla="*/ 6277863 h 6281670"/>
                <a:gd name="connsiteX262" fmla="*/ 4261517 w 8613217"/>
                <a:gd name="connsiteY262" fmla="*/ 6267768 h 6281670"/>
                <a:gd name="connsiteX263" fmla="*/ 4289784 w 8613217"/>
                <a:gd name="connsiteY263" fmla="*/ 6247578 h 6281670"/>
                <a:gd name="connsiteX264" fmla="*/ 4295840 w 8613217"/>
                <a:gd name="connsiteY264" fmla="*/ 6204505 h 6281670"/>
                <a:gd name="connsiteX265" fmla="*/ 4305936 w 8613217"/>
                <a:gd name="connsiteY265" fmla="*/ 6182969 h 6281670"/>
                <a:gd name="connsiteX266" fmla="*/ 4324107 w 8613217"/>
                <a:gd name="connsiteY266" fmla="*/ 6199794 h 6281670"/>
                <a:gd name="connsiteX267" fmla="*/ 4336894 w 8613217"/>
                <a:gd name="connsiteY267" fmla="*/ 6230752 h 6281670"/>
                <a:gd name="connsiteX268" fmla="*/ 4342951 w 8613217"/>
                <a:gd name="connsiteY268" fmla="*/ 6226714 h 6281670"/>
                <a:gd name="connsiteX269" fmla="*/ 4369872 w 8613217"/>
                <a:gd name="connsiteY269" fmla="*/ 6185660 h 6281670"/>
                <a:gd name="connsiteX270" fmla="*/ 4382659 w 8613217"/>
                <a:gd name="connsiteY270" fmla="*/ 6234791 h 6281670"/>
                <a:gd name="connsiteX271" fmla="*/ 4406888 w 8613217"/>
                <a:gd name="connsiteY271" fmla="*/ 6265749 h 6281670"/>
                <a:gd name="connsiteX272" fmla="*/ 4484284 w 8613217"/>
                <a:gd name="connsiteY272" fmla="*/ 6275171 h 6281670"/>
                <a:gd name="connsiteX273" fmla="*/ 4499090 w 8613217"/>
                <a:gd name="connsiteY273" fmla="*/ 6272479 h 6281670"/>
                <a:gd name="connsiteX274" fmla="*/ 4512551 w 8613217"/>
                <a:gd name="connsiteY274" fmla="*/ 6181622 h 6281670"/>
                <a:gd name="connsiteX275" fmla="*/ 4572449 w 8613217"/>
                <a:gd name="connsiteY275" fmla="*/ 6153356 h 6281670"/>
                <a:gd name="connsiteX276" fmla="*/ 4575814 w 8613217"/>
                <a:gd name="connsiteY276" fmla="*/ 6127781 h 6281670"/>
                <a:gd name="connsiteX277" fmla="*/ 4538125 w 8613217"/>
                <a:gd name="connsiteY277" fmla="*/ 6076633 h 6281670"/>
                <a:gd name="connsiteX278" fmla="*/ 4536779 w 8613217"/>
                <a:gd name="connsiteY278" fmla="*/ 6042309 h 6281670"/>
                <a:gd name="connsiteX279" fmla="*/ 4573122 w 8613217"/>
                <a:gd name="connsiteY279" fmla="*/ 6032214 h 6281670"/>
                <a:gd name="connsiteX280" fmla="*/ 4637731 w 8613217"/>
                <a:gd name="connsiteY280" fmla="*/ 6051058 h 6281670"/>
                <a:gd name="connsiteX281" fmla="*/ 4665997 w 8613217"/>
                <a:gd name="connsiteY281" fmla="*/ 6029522 h 6281670"/>
                <a:gd name="connsiteX282" fmla="*/ 4665997 w 8613217"/>
                <a:gd name="connsiteY282" fmla="*/ 5985776 h 6281670"/>
                <a:gd name="connsiteX283" fmla="*/ 4681477 w 8613217"/>
                <a:gd name="connsiteY283" fmla="*/ 5966931 h 6281670"/>
                <a:gd name="connsiteX284" fmla="*/ 4701667 w 8613217"/>
                <a:gd name="connsiteY284" fmla="*/ 5981065 h 6281670"/>
                <a:gd name="connsiteX285" fmla="*/ 4724550 w 8613217"/>
                <a:gd name="connsiteY285" fmla="*/ 6054423 h 6281670"/>
                <a:gd name="connsiteX286" fmla="*/ 4743394 w 8613217"/>
                <a:gd name="connsiteY286" fmla="*/ 6073268 h 6281670"/>
                <a:gd name="connsiteX287" fmla="*/ 4752143 w 8613217"/>
                <a:gd name="connsiteY287" fmla="*/ 6050385 h 6281670"/>
                <a:gd name="connsiteX288" fmla="*/ 4752143 w 8613217"/>
                <a:gd name="connsiteY288" fmla="*/ 5996544 h 6281670"/>
                <a:gd name="connsiteX289" fmla="*/ 4800600 w 8613217"/>
                <a:gd name="connsiteY289" fmla="*/ 6046347 h 6281670"/>
                <a:gd name="connsiteX290" fmla="*/ 4859825 w 8613217"/>
                <a:gd name="connsiteY290" fmla="*/ 6088747 h 6281670"/>
                <a:gd name="connsiteX291" fmla="*/ 4932511 w 8613217"/>
                <a:gd name="connsiteY291" fmla="*/ 6036252 h 6281670"/>
                <a:gd name="connsiteX292" fmla="*/ 4919050 w 8613217"/>
                <a:gd name="connsiteY292" fmla="*/ 5940011 h 6281670"/>
                <a:gd name="connsiteX293" fmla="*/ 4830213 w 8613217"/>
                <a:gd name="connsiteY293" fmla="*/ 5933281 h 6281670"/>
                <a:gd name="connsiteX294" fmla="*/ 4779064 w 8613217"/>
                <a:gd name="connsiteY294" fmla="*/ 5876074 h 6281670"/>
                <a:gd name="connsiteX295" fmla="*/ 4778391 w 8613217"/>
                <a:gd name="connsiteY295" fmla="*/ 5829637 h 6281670"/>
                <a:gd name="connsiteX296" fmla="*/ 5091342 w 8613217"/>
                <a:gd name="connsiteY296" fmla="*/ 5236712 h 6281670"/>
                <a:gd name="connsiteX297" fmla="*/ 5116243 w 8613217"/>
                <a:gd name="connsiteY297" fmla="*/ 5202389 h 6281670"/>
                <a:gd name="connsiteX298" fmla="*/ 5269690 w 8613217"/>
                <a:gd name="connsiteY298" fmla="*/ 5086631 h 6281670"/>
                <a:gd name="connsiteX299" fmla="*/ 5744837 w 8613217"/>
                <a:gd name="connsiteY299" fmla="*/ 4795889 h 6281670"/>
                <a:gd name="connsiteX300" fmla="*/ 5814830 w 8613217"/>
                <a:gd name="connsiteY300" fmla="*/ 4775699 h 6281670"/>
                <a:gd name="connsiteX301" fmla="*/ 6103553 w 8613217"/>
                <a:gd name="connsiteY301" fmla="*/ 4765603 h 6281670"/>
                <a:gd name="connsiteX302" fmla="*/ 7086824 w 8613217"/>
                <a:gd name="connsiteY302" fmla="*/ 4811369 h 6281670"/>
                <a:gd name="connsiteX303" fmla="*/ 7489959 w 8613217"/>
                <a:gd name="connsiteY303" fmla="*/ 4805311 h 6281670"/>
                <a:gd name="connsiteX304" fmla="*/ 7516880 w 8613217"/>
                <a:gd name="connsiteY304" fmla="*/ 4801946 h 6281670"/>
                <a:gd name="connsiteX305" fmla="*/ 7536397 w 8613217"/>
                <a:gd name="connsiteY305" fmla="*/ 4800600 h 6281670"/>
                <a:gd name="connsiteX306" fmla="*/ 7619850 w 8613217"/>
                <a:gd name="connsiteY306" fmla="*/ 4791178 h 6281670"/>
                <a:gd name="connsiteX307" fmla="*/ 7661577 w 8613217"/>
                <a:gd name="connsiteY307" fmla="*/ 4813388 h 6281670"/>
                <a:gd name="connsiteX308" fmla="*/ 7920014 w 8613217"/>
                <a:gd name="connsiteY308" fmla="*/ 5004523 h 6281670"/>
                <a:gd name="connsiteX309" fmla="*/ 8354780 w 8613217"/>
                <a:gd name="connsiteY309" fmla="*/ 4830886 h 6281670"/>
                <a:gd name="connsiteX310" fmla="*/ 8579567 w 8613217"/>
                <a:gd name="connsiteY310" fmla="*/ 4409580 h 6281670"/>
                <a:gd name="connsiteX311" fmla="*/ 8613217 w 8613217"/>
                <a:gd name="connsiteY311" fmla="*/ 4250076 h 6281670"/>
                <a:gd name="connsiteX312" fmla="*/ 8613217 w 8613217"/>
                <a:gd name="connsiteY312" fmla="*/ 4196235 h 6281670"/>
                <a:gd name="connsiteX313" fmla="*/ 8420062 w 8613217"/>
                <a:gd name="connsiteY313" fmla="*/ 4211041 h 6281670"/>
                <a:gd name="connsiteX314" fmla="*/ 4571776 w 8613217"/>
                <a:gd name="connsiteY314" fmla="*/ 915970 h 6281670"/>
                <a:gd name="connsiteX315" fmla="*/ 4583890 w 8613217"/>
                <a:gd name="connsiteY315" fmla="*/ 888377 h 6281670"/>
                <a:gd name="connsiteX316" fmla="*/ 4571776 w 8613217"/>
                <a:gd name="connsiteY316" fmla="*/ 915970 h 6281670"/>
                <a:gd name="connsiteX317" fmla="*/ 2362948 w 8613217"/>
                <a:gd name="connsiteY317" fmla="*/ 965100 h 6281670"/>
                <a:gd name="connsiteX318" fmla="*/ 2363621 w 8613217"/>
                <a:gd name="connsiteY318" fmla="*/ 962408 h 6281670"/>
                <a:gd name="connsiteX319" fmla="*/ 2368332 w 8613217"/>
                <a:gd name="connsiteY319" fmla="*/ 967119 h 6281670"/>
                <a:gd name="connsiteX320" fmla="*/ 2362948 w 8613217"/>
                <a:gd name="connsiteY320" fmla="*/ 965100 h 6281670"/>
                <a:gd name="connsiteX321" fmla="*/ 2435633 w 8613217"/>
                <a:gd name="connsiteY321" fmla="*/ 1055284 h 6281670"/>
                <a:gd name="connsiteX322" fmla="*/ 2426211 w 8613217"/>
                <a:gd name="connsiteY322" fmla="*/ 1053265 h 6281670"/>
                <a:gd name="connsiteX323" fmla="*/ 2370351 w 8613217"/>
                <a:gd name="connsiteY323" fmla="*/ 968465 h 6281670"/>
                <a:gd name="connsiteX324" fmla="*/ 2432268 w 8613217"/>
                <a:gd name="connsiteY324" fmla="*/ 1045862 h 6281670"/>
                <a:gd name="connsiteX325" fmla="*/ 2435633 w 8613217"/>
                <a:gd name="connsiteY325" fmla="*/ 1055284 h 6281670"/>
                <a:gd name="connsiteX326" fmla="*/ 695895 w 8613217"/>
                <a:gd name="connsiteY326" fmla="*/ 1016922 h 6281670"/>
                <a:gd name="connsiteX327" fmla="*/ 692530 w 8613217"/>
                <a:gd name="connsiteY327" fmla="*/ 1005481 h 6281670"/>
                <a:gd name="connsiteX328" fmla="*/ 695895 w 8613217"/>
                <a:gd name="connsiteY328" fmla="*/ 1016922 h 6281670"/>
                <a:gd name="connsiteX329" fmla="*/ 4511205 w 8613217"/>
                <a:gd name="connsiteY329" fmla="*/ 6014042 h 6281670"/>
                <a:gd name="connsiteX330" fmla="*/ 4537452 w 8613217"/>
                <a:gd name="connsiteY330" fmla="*/ 5944049 h 6281670"/>
                <a:gd name="connsiteX331" fmla="*/ 4511205 w 8613217"/>
                <a:gd name="connsiteY331" fmla="*/ 6014042 h 6281670"/>
                <a:gd name="connsiteX332" fmla="*/ 4750797 w 8613217"/>
                <a:gd name="connsiteY332" fmla="*/ 5917128 h 6281670"/>
                <a:gd name="connsiteX333" fmla="*/ 4741375 w 8613217"/>
                <a:gd name="connsiteY333" fmla="*/ 5939338 h 6281670"/>
                <a:gd name="connsiteX334" fmla="*/ 4732626 w 8613217"/>
                <a:gd name="connsiteY334" fmla="*/ 5935300 h 6281670"/>
                <a:gd name="connsiteX335" fmla="*/ 4727915 w 8613217"/>
                <a:gd name="connsiteY335" fmla="*/ 5907706 h 6281670"/>
                <a:gd name="connsiteX336" fmla="*/ 4750797 w 8613217"/>
                <a:gd name="connsiteY336" fmla="*/ 5875402 h 6281670"/>
                <a:gd name="connsiteX337" fmla="*/ 4750797 w 8613217"/>
                <a:gd name="connsiteY337" fmla="*/ 5917128 h 6281670"/>
                <a:gd name="connsiteX338" fmla="*/ 4875978 w 8613217"/>
                <a:gd name="connsiteY338" fmla="*/ 5457461 h 6281670"/>
                <a:gd name="connsiteX339" fmla="*/ 4616868 w 8613217"/>
                <a:gd name="connsiteY339" fmla="*/ 5877421 h 6281670"/>
                <a:gd name="connsiteX340" fmla="*/ 4562354 w 8613217"/>
                <a:gd name="connsiteY340" fmla="*/ 5884824 h 6281670"/>
                <a:gd name="connsiteX341" fmla="*/ 4880015 w 8613217"/>
                <a:gd name="connsiteY341" fmla="*/ 5419772 h 6281670"/>
                <a:gd name="connsiteX342" fmla="*/ 4875978 w 8613217"/>
                <a:gd name="connsiteY342" fmla="*/ 5457461 h 6281670"/>
                <a:gd name="connsiteX343" fmla="*/ 5020675 w 8613217"/>
                <a:gd name="connsiteY343" fmla="*/ 5141145 h 6281670"/>
                <a:gd name="connsiteX344" fmla="*/ 4989717 w 8613217"/>
                <a:gd name="connsiteY344" fmla="*/ 5179506 h 6281670"/>
                <a:gd name="connsiteX345" fmla="*/ 4445922 w 8613217"/>
                <a:gd name="connsiteY345" fmla="*/ 5878767 h 6281670"/>
                <a:gd name="connsiteX346" fmla="*/ 4415637 w 8613217"/>
                <a:gd name="connsiteY346" fmla="*/ 5953471 h 6281670"/>
                <a:gd name="connsiteX347" fmla="*/ 4357085 w 8613217"/>
                <a:gd name="connsiteY347" fmla="*/ 6075286 h 6281670"/>
                <a:gd name="connsiteX348" fmla="*/ 4338240 w 8613217"/>
                <a:gd name="connsiteY348" fmla="*/ 6125762 h 6281670"/>
                <a:gd name="connsiteX349" fmla="*/ 4322761 w 8613217"/>
                <a:gd name="connsiteY349" fmla="*/ 6080671 h 6281670"/>
                <a:gd name="connsiteX350" fmla="*/ 4306609 w 8613217"/>
                <a:gd name="connsiteY350" fmla="*/ 6061826 h 6281670"/>
                <a:gd name="connsiteX351" fmla="*/ 4295168 w 8613217"/>
                <a:gd name="connsiteY351" fmla="*/ 6082689 h 6281670"/>
                <a:gd name="connsiteX352" fmla="*/ 4292475 w 8613217"/>
                <a:gd name="connsiteY352" fmla="*/ 6112302 h 6281670"/>
                <a:gd name="connsiteX353" fmla="*/ 4277669 w 8613217"/>
                <a:gd name="connsiteY353" fmla="*/ 6097496 h 6281670"/>
                <a:gd name="connsiteX354" fmla="*/ 4183447 w 8613217"/>
                <a:gd name="connsiteY354" fmla="*/ 5282478 h 6281670"/>
                <a:gd name="connsiteX355" fmla="*/ 4412945 w 8613217"/>
                <a:gd name="connsiteY355" fmla="*/ 4743394 h 6281670"/>
                <a:gd name="connsiteX356" fmla="*/ 5036828 w 8613217"/>
                <a:gd name="connsiteY356" fmla="*/ 3935106 h 6281670"/>
                <a:gd name="connsiteX357" fmla="*/ 5054999 w 8613217"/>
                <a:gd name="connsiteY357" fmla="*/ 3966064 h 6281670"/>
                <a:gd name="connsiteX358" fmla="*/ 5020675 w 8613217"/>
                <a:gd name="connsiteY358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849730 w 8613217"/>
                <a:gd name="connsiteY70" fmla="*/ 3028558 h 6281670"/>
                <a:gd name="connsiteX71" fmla="*/ 4856460 w 8613217"/>
                <a:gd name="connsiteY71" fmla="*/ 2981447 h 6281670"/>
                <a:gd name="connsiteX72" fmla="*/ 4952701 w 8613217"/>
                <a:gd name="connsiteY72" fmla="*/ 2717626 h 6281670"/>
                <a:gd name="connsiteX73" fmla="*/ 5173449 w 8613217"/>
                <a:gd name="connsiteY73" fmla="*/ 2368332 h 6281670"/>
                <a:gd name="connsiteX74" fmla="*/ 5481689 w 8613217"/>
                <a:gd name="connsiteY74" fmla="*/ 1759928 h 6281670"/>
                <a:gd name="connsiteX75" fmla="*/ 5514667 w 8613217"/>
                <a:gd name="connsiteY75" fmla="*/ 1741757 h 6281670"/>
                <a:gd name="connsiteX76" fmla="*/ 5803389 w 8613217"/>
                <a:gd name="connsiteY76" fmla="*/ 1570812 h 6281670"/>
                <a:gd name="connsiteX77" fmla="*/ 5822907 w 8613217"/>
                <a:gd name="connsiteY77" fmla="*/ 1095665 h 6281670"/>
                <a:gd name="connsiteX78" fmla="*/ 5540241 w 8613217"/>
                <a:gd name="connsiteY78" fmla="*/ 601000 h 6281670"/>
                <a:gd name="connsiteX79" fmla="*/ 5514667 w 8613217"/>
                <a:gd name="connsiteY79" fmla="*/ 600327 h 6281670"/>
                <a:gd name="connsiteX80" fmla="*/ 5421791 w 8613217"/>
                <a:gd name="connsiteY80" fmla="*/ 697914 h 6281670"/>
                <a:gd name="connsiteX81" fmla="*/ 5124319 w 8613217"/>
                <a:gd name="connsiteY81" fmla="*/ 1196617 h 6281670"/>
                <a:gd name="connsiteX82" fmla="*/ 5316801 w 8613217"/>
                <a:gd name="connsiteY82" fmla="*/ 1686570 h 6281670"/>
                <a:gd name="connsiteX83" fmla="*/ 5361220 w 8613217"/>
                <a:gd name="connsiteY83" fmla="*/ 1669072 h 6281670"/>
                <a:gd name="connsiteX84" fmla="*/ 5461499 w 8613217"/>
                <a:gd name="connsiteY84" fmla="*/ 1248439 h 6281670"/>
                <a:gd name="connsiteX85" fmla="*/ 5491784 w 8613217"/>
                <a:gd name="connsiteY85" fmla="*/ 1043170 h 6281670"/>
                <a:gd name="connsiteX86" fmla="*/ 5497841 w 8613217"/>
                <a:gd name="connsiteY86" fmla="*/ 1081532 h 6281670"/>
                <a:gd name="connsiteX87" fmla="*/ 5481016 w 8613217"/>
                <a:gd name="connsiteY87" fmla="*/ 1353429 h 6281670"/>
                <a:gd name="connsiteX88" fmla="*/ 5415734 w 8613217"/>
                <a:gd name="connsiteY88" fmla="*/ 1727624 h 6281670"/>
                <a:gd name="connsiteX89" fmla="*/ 5151240 w 8613217"/>
                <a:gd name="connsiteY89" fmla="*/ 2245171 h 6281670"/>
                <a:gd name="connsiteX90" fmla="*/ 4908282 w 8613217"/>
                <a:gd name="connsiteY90" fmla="*/ 2596483 h 6281670"/>
                <a:gd name="connsiteX91" fmla="*/ 4750124 w 8613217"/>
                <a:gd name="connsiteY91" fmla="*/ 2989523 h 6281670"/>
                <a:gd name="connsiteX92" fmla="*/ 4737337 w 8613217"/>
                <a:gd name="connsiteY92" fmla="*/ 3162487 h 6281670"/>
                <a:gd name="connsiteX93" fmla="*/ 4680804 w 8613217"/>
                <a:gd name="connsiteY93" fmla="*/ 3076341 h 6281670"/>
                <a:gd name="connsiteX94" fmla="*/ 4591293 w 8613217"/>
                <a:gd name="connsiteY94" fmla="*/ 2915491 h 6281670"/>
                <a:gd name="connsiteX95" fmla="*/ 4552259 w 8613217"/>
                <a:gd name="connsiteY95" fmla="*/ 2838095 h 6281670"/>
                <a:gd name="connsiteX96" fmla="*/ 4404869 w 8613217"/>
                <a:gd name="connsiteY96" fmla="*/ 2499569 h 6281670"/>
                <a:gd name="connsiteX97" fmla="*/ 4425059 w 8613217"/>
                <a:gd name="connsiteY97" fmla="*/ 2408713 h 6281670"/>
                <a:gd name="connsiteX98" fmla="*/ 4497071 w 8613217"/>
                <a:gd name="connsiteY98" fmla="*/ 2304396 h 6281670"/>
                <a:gd name="connsiteX99" fmla="*/ 4551585 w 8613217"/>
                <a:gd name="connsiteY99" fmla="*/ 2152968 h 6281670"/>
                <a:gd name="connsiteX100" fmla="*/ 4741375 w 8613217"/>
                <a:gd name="connsiteY100" fmla="*/ 1413327 h 6281670"/>
                <a:gd name="connsiteX101" fmla="*/ 4929146 w 8613217"/>
                <a:gd name="connsiteY101" fmla="*/ 819730 h 6281670"/>
                <a:gd name="connsiteX102" fmla="*/ 5233347 w 8613217"/>
                <a:gd name="connsiteY102" fmla="*/ 28940 h 6281670"/>
                <a:gd name="connsiteX103" fmla="*/ 5238058 w 8613217"/>
                <a:gd name="connsiteY103" fmla="*/ 0 h 6281670"/>
                <a:gd name="connsiteX104" fmla="*/ 4976929 w 8613217"/>
                <a:gd name="connsiteY104" fmla="*/ 159504 h 6281670"/>
                <a:gd name="connsiteX105" fmla="*/ 4204984 w 8613217"/>
                <a:gd name="connsiteY105" fmla="*/ 890396 h 6281670"/>
                <a:gd name="connsiteX106" fmla="*/ 3943182 w 8613217"/>
                <a:gd name="connsiteY106" fmla="*/ 2139508 h 6281670"/>
                <a:gd name="connsiteX107" fmla="*/ 4076438 w 8613217"/>
                <a:gd name="connsiteY107" fmla="*/ 2389868 h 6281670"/>
                <a:gd name="connsiteX108" fmla="*/ 4215079 w 8613217"/>
                <a:gd name="connsiteY108" fmla="*/ 2474668 h 6281670"/>
                <a:gd name="connsiteX109" fmla="*/ 4244018 w 8613217"/>
                <a:gd name="connsiteY109" fmla="*/ 2445055 h 6281670"/>
                <a:gd name="connsiteX110" fmla="*/ 4230558 w 8613217"/>
                <a:gd name="connsiteY110" fmla="*/ 1718875 h 6281670"/>
                <a:gd name="connsiteX111" fmla="*/ 4411599 w 8613217"/>
                <a:gd name="connsiteY111" fmla="*/ 1186522 h 6281670"/>
                <a:gd name="connsiteX112" fmla="*/ 4552259 w 8613217"/>
                <a:gd name="connsiteY112" fmla="*/ 934815 h 6281670"/>
                <a:gd name="connsiteX113" fmla="*/ 4572449 w 8613217"/>
                <a:gd name="connsiteY113" fmla="*/ 920008 h 6281670"/>
                <a:gd name="connsiteX114" fmla="*/ 4553604 w 8613217"/>
                <a:gd name="connsiteY114" fmla="*/ 956351 h 6281670"/>
                <a:gd name="connsiteX115" fmla="*/ 4390735 w 8613217"/>
                <a:gd name="connsiteY115" fmla="*/ 1302280 h 6281670"/>
                <a:gd name="connsiteX116" fmla="*/ 4340260 w 8613217"/>
                <a:gd name="connsiteY116" fmla="*/ 2524471 h 6281670"/>
                <a:gd name="connsiteX117" fmla="*/ 4501109 w 8613217"/>
                <a:gd name="connsiteY117" fmla="*/ 2892609 h 6281670"/>
                <a:gd name="connsiteX118" fmla="*/ 4519281 w 8613217"/>
                <a:gd name="connsiteY118" fmla="*/ 2931644 h 6281670"/>
                <a:gd name="connsiteX119" fmla="*/ 4692918 w 8613217"/>
                <a:gd name="connsiteY119" fmla="*/ 3241230 h 6281670"/>
                <a:gd name="connsiteX120" fmla="*/ 4992409 w 8613217"/>
                <a:gd name="connsiteY120" fmla="*/ 3809925 h 6281670"/>
                <a:gd name="connsiteX121" fmla="*/ 5000485 w 8613217"/>
                <a:gd name="connsiteY121" fmla="*/ 3847614 h 6281670"/>
                <a:gd name="connsiteX122" fmla="*/ 4993755 w 8613217"/>
                <a:gd name="connsiteY122" fmla="*/ 3855017 h 6281670"/>
                <a:gd name="connsiteX123" fmla="*/ 4993082 w 8613217"/>
                <a:gd name="connsiteY123" fmla="*/ 3855690 h 6281670"/>
                <a:gd name="connsiteX124" fmla="*/ 4982313 w 8613217"/>
                <a:gd name="connsiteY124" fmla="*/ 3867131 h 6281670"/>
                <a:gd name="connsiteX125" fmla="*/ 4626290 w 8613217"/>
                <a:gd name="connsiteY125" fmla="*/ 4274977 h 6281670"/>
                <a:gd name="connsiteX126" fmla="*/ 4180755 w 8613217"/>
                <a:gd name="connsiteY126" fmla="*/ 4968853 h 6281670"/>
                <a:gd name="connsiteX127" fmla="*/ 4071727 w 8613217"/>
                <a:gd name="connsiteY127" fmla="*/ 5853192 h 6281670"/>
                <a:gd name="connsiteX128" fmla="*/ 4040769 w 8613217"/>
                <a:gd name="connsiteY128" fmla="*/ 5907706 h 6281670"/>
                <a:gd name="connsiteX129" fmla="*/ 4005099 w 8613217"/>
                <a:gd name="connsiteY129" fmla="*/ 5881459 h 6281670"/>
                <a:gd name="connsiteX130" fmla="*/ 4007791 w 8613217"/>
                <a:gd name="connsiteY130" fmla="*/ 5830983 h 6281670"/>
                <a:gd name="connsiteX131" fmla="*/ 3990293 w 8613217"/>
                <a:gd name="connsiteY131" fmla="*/ 5807427 h 6281670"/>
                <a:gd name="connsiteX132" fmla="*/ 3964045 w 8613217"/>
                <a:gd name="connsiteY132" fmla="*/ 5789256 h 6281670"/>
                <a:gd name="connsiteX133" fmla="*/ 3941836 w 8613217"/>
                <a:gd name="connsiteY133" fmla="*/ 5705129 h 6281670"/>
                <a:gd name="connsiteX134" fmla="*/ 3908185 w 8613217"/>
                <a:gd name="connsiteY134" fmla="*/ 5236040 h 6281670"/>
                <a:gd name="connsiteX135" fmla="*/ 3918953 w 8613217"/>
                <a:gd name="connsiteY135" fmla="*/ 4237288 h 6281670"/>
                <a:gd name="connsiteX136" fmla="*/ 3786370 w 8613217"/>
                <a:gd name="connsiteY136" fmla="*/ 3122779 h 6281670"/>
                <a:gd name="connsiteX137" fmla="*/ 3570333 w 8613217"/>
                <a:gd name="connsiteY137" fmla="*/ 2570236 h 6281670"/>
                <a:gd name="connsiteX138" fmla="*/ 3563603 w 8613217"/>
                <a:gd name="connsiteY138" fmla="*/ 2556776 h 6281670"/>
                <a:gd name="connsiteX139" fmla="*/ 3556872 w 8613217"/>
                <a:gd name="connsiteY139" fmla="*/ 2543315 h 6281670"/>
                <a:gd name="connsiteX140" fmla="*/ 3531298 w 8613217"/>
                <a:gd name="connsiteY140" fmla="*/ 2494185 h 6281670"/>
                <a:gd name="connsiteX141" fmla="*/ 3525241 w 8613217"/>
                <a:gd name="connsiteY141" fmla="*/ 2482071 h 6281670"/>
                <a:gd name="connsiteX142" fmla="*/ 3410829 w 8613217"/>
                <a:gd name="connsiteY142" fmla="*/ 2273437 h 6281670"/>
                <a:gd name="connsiteX143" fmla="*/ 3411502 w 8613217"/>
                <a:gd name="connsiteY143" fmla="*/ 2229018 h 6281670"/>
                <a:gd name="connsiteX144" fmla="*/ 3451209 w 8613217"/>
                <a:gd name="connsiteY144" fmla="*/ 2126720 h 6281670"/>
                <a:gd name="connsiteX145" fmla="*/ 3431692 w 8613217"/>
                <a:gd name="connsiteY145" fmla="*/ 1895877 h 6281670"/>
                <a:gd name="connsiteX146" fmla="*/ 3186715 w 8613217"/>
                <a:gd name="connsiteY146" fmla="*/ 1401886 h 6281670"/>
                <a:gd name="connsiteX147" fmla="*/ 2531874 w 8613217"/>
                <a:gd name="connsiteY147" fmla="*/ 701952 h 6281670"/>
                <a:gd name="connsiteX148" fmla="*/ 1731662 w 8613217"/>
                <a:gd name="connsiteY148" fmla="*/ 39035 h 6281670"/>
                <a:gd name="connsiteX149" fmla="*/ 1722913 w 8613217"/>
                <a:gd name="connsiteY149" fmla="*/ 36343 h 6281670"/>
                <a:gd name="connsiteX150" fmla="*/ 1723586 w 8613217"/>
                <a:gd name="connsiteY150" fmla="*/ 47111 h 6281670"/>
                <a:gd name="connsiteX151" fmla="*/ 1984042 w 8613217"/>
                <a:gd name="connsiteY151" fmla="*/ 871552 h 6281670"/>
                <a:gd name="connsiteX152" fmla="*/ 2773486 w 8613217"/>
                <a:gd name="connsiteY152" fmla="*/ 2064130 h 6281670"/>
                <a:gd name="connsiteX153" fmla="*/ 3058170 w 8613217"/>
                <a:gd name="connsiteY153" fmla="*/ 2286897 h 6281670"/>
                <a:gd name="connsiteX154" fmla="*/ 3235845 w 8613217"/>
                <a:gd name="connsiteY154" fmla="*/ 2329297 h 6281670"/>
                <a:gd name="connsiteX155" fmla="*/ 3256709 w 8613217"/>
                <a:gd name="connsiteY155" fmla="*/ 2294974 h 6281670"/>
                <a:gd name="connsiteX156" fmla="*/ 3083072 w 8613217"/>
                <a:gd name="connsiteY156" fmla="*/ 1999521 h 6281670"/>
                <a:gd name="connsiteX157" fmla="*/ 2450440 w 8613217"/>
                <a:gd name="connsiteY157" fmla="*/ 1092973 h 6281670"/>
                <a:gd name="connsiteX158" fmla="*/ 2432941 w 8613217"/>
                <a:gd name="connsiteY158" fmla="*/ 1062014 h 6281670"/>
                <a:gd name="connsiteX159" fmla="*/ 2454478 w 8613217"/>
                <a:gd name="connsiteY159" fmla="*/ 1076820 h 6281670"/>
                <a:gd name="connsiteX160" fmla="*/ 2967986 w 8613217"/>
                <a:gd name="connsiteY160" fmla="*/ 1739738 h 6281670"/>
                <a:gd name="connsiteX161" fmla="*/ 3266131 w 8613217"/>
                <a:gd name="connsiteY161" fmla="*/ 2175850 h 6281670"/>
                <a:gd name="connsiteX162" fmla="*/ 3457939 w 8613217"/>
                <a:gd name="connsiteY162" fmla="*/ 2509665 h 6281670"/>
                <a:gd name="connsiteX163" fmla="*/ 3464670 w 8613217"/>
                <a:gd name="connsiteY163" fmla="*/ 2523125 h 6281670"/>
                <a:gd name="connsiteX164" fmla="*/ 3471400 w 8613217"/>
                <a:gd name="connsiteY164" fmla="*/ 2536585 h 6281670"/>
                <a:gd name="connsiteX165" fmla="*/ 3478130 w 8613217"/>
                <a:gd name="connsiteY165" fmla="*/ 2550045 h 6281670"/>
                <a:gd name="connsiteX166" fmla="*/ 3484860 w 8613217"/>
                <a:gd name="connsiteY166" fmla="*/ 2563506 h 6281670"/>
                <a:gd name="connsiteX167" fmla="*/ 3491590 w 8613217"/>
                <a:gd name="connsiteY167" fmla="*/ 2576966 h 6281670"/>
                <a:gd name="connsiteX168" fmla="*/ 3498320 w 8613217"/>
                <a:gd name="connsiteY168" fmla="*/ 2590426 h 6281670"/>
                <a:gd name="connsiteX169" fmla="*/ 3504378 w 8613217"/>
                <a:gd name="connsiteY169" fmla="*/ 2605906 h 6281670"/>
                <a:gd name="connsiteX170" fmla="*/ 3733875 w 8613217"/>
                <a:gd name="connsiteY170" fmla="*/ 3249979 h 6281670"/>
                <a:gd name="connsiteX171" fmla="*/ 3823385 w 8613217"/>
                <a:gd name="connsiteY171" fmla="*/ 4359777 h 6281670"/>
                <a:gd name="connsiteX172" fmla="*/ 3816655 w 8613217"/>
                <a:gd name="connsiteY172" fmla="*/ 4369199 h 6281670"/>
                <a:gd name="connsiteX173" fmla="*/ 3800503 w 8613217"/>
                <a:gd name="connsiteY173" fmla="*/ 4322761 h 6281670"/>
                <a:gd name="connsiteX174" fmla="*/ 3407464 w 8613217"/>
                <a:gd name="connsiteY174" fmla="*/ 3663208 h 6281670"/>
                <a:gd name="connsiteX175" fmla="*/ 2516395 w 8613217"/>
                <a:gd name="connsiteY175" fmla="*/ 2980101 h 6281670"/>
                <a:gd name="connsiteX176" fmla="*/ 2502934 w 8613217"/>
                <a:gd name="connsiteY176" fmla="*/ 2971351 h 6281670"/>
                <a:gd name="connsiteX177" fmla="*/ 2390541 w 8613217"/>
                <a:gd name="connsiteY177" fmla="*/ 2898666 h 6281670"/>
                <a:gd name="connsiteX178" fmla="*/ 2247863 w 8613217"/>
                <a:gd name="connsiteY178" fmla="*/ 2802425 h 6281670"/>
                <a:gd name="connsiteX179" fmla="*/ 2055381 w 8613217"/>
                <a:gd name="connsiteY179" fmla="*/ 2665131 h 6281670"/>
                <a:gd name="connsiteX180" fmla="*/ 1471879 w 8613217"/>
                <a:gd name="connsiteY180" fmla="*/ 2148930 h 6281670"/>
                <a:gd name="connsiteX181" fmla="*/ 1461111 w 8613217"/>
                <a:gd name="connsiteY181" fmla="*/ 2109895 h 6281670"/>
                <a:gd name="connsiteX182" fmla="*/ 1501492 w 8613217"/>
                <a:gd name="connsiteY182" fmla="*/ 1918759 h 6281670"/>
                <a:gd name="connsiteX183" fmla="*/ 1395155 w 8613217"/>
                <a:gd name="connsiteY183" fmla="*/ 1570812 h 6281670"/>
                <a:gd name="connsiteX184" fmla="*/ 937507 w 8613217"/>
                <a:gd name="connsiteY184" fmla="*/ 860783 h 6281670"/>
                <a:gd name="connsiteX185" fmla="*/ 682435 w 8613217"/>
                <a:gd name="connsiteY185" fmla="*/ 471109 h 6281670"/>
                <a:gd name="connsiteX186" fmla="*/ 590905 w 8613217"/>
                <a:gd name="connsiteY186" fmla="*/ 214691 h 6281670"/>
                <a:gd name="connsiteX187" fmla="*/ 581483 w 8613217"/>
                <a:gd name="connsiteY187" fmla="*/ 222767 h 6281670"/>
                <a:gd name="connsiteX188" fmla="*/ 555909 w 8613217"/>
                <a:gd name="connsiteY188" fmla="*/ 262475 h 6281670"/>
                <a:gd name="connsiteX189" fmla="*/ 423998 w 8613217"/>
                <a:gd name="connsiteY189" fmla="*/ 619845 h 6281670"/>
                <a:gd name="connsiteX190" fmla="*/ 443515 w 8613217"/>
                <a:gd name="connsiteY190" fmla="*/ 1227575 h 6281670"/>
                <a:gd name="connsiteX191" fmla="*/ 806942 w 8613217"/>
                <a:gd name="connsiteY191" fmla="*/ 1996156 h 6281670"/>
                <a:gd name="connsiteX192" fmla="*/ 1087589 w 8613217"/>
                <a:gd name="connsiteY192" fmla="*/ 2216231 h 6281670"/>
                <a:gd name="connsiteX193" fmla="*/ 1317086 w 8613217"/>
                <a:gd name="connsiteY193" fmla="*/ 2233729 h 6281670"/>
                <a:gd name="connsiteX194" fmla="*/ 1327181 w 8613217"/>
                <a:gd name="connsiteY194" fmla="*/ 2198060 h 6281670"/>
                <a:gd name="connsiteX195" fmla="*/ 816364 w 8613217"/>
                <a:gd name="connsiteY195" fmla="*/ 1324489 h 6281670"/>
                <a:gd name="connsiteX196" fmla="*/ 702625 w 8613217"/>
                <a:gd name="connsiteY196" fmla="*/ 1031056 h 6281670"/>
                <a:gd name="connsiteX197" fmla="*/ 767908 w 8613217"/>
                <a:gd name="connsiteY197" fmla="*/ 1173061 h 6281670"/>
                <a:gd name="connsiteX198" fmla="*/ 1444285 w 8613217"/>
                <a:gd name="connsiteY198" fmla="*/ 2226326 h 6281670"/>
                <a:gd name="connsiteX199" fmla="*/ 2209501 w 8613217"/>
                <a:gd name="connsiteY199" fmla="*/ 2876457 h 6281670"/>
                <a:gd name="connsiteX200" fmla="*/ 2308434 w 8613217"/>
                <a:gd name="connsiteY200" fmla="*/ 2939720 h 6281670"/>
                <a:gd name="connsiteX201" fmla="*/ 2340738 w 8613217"/>
                <a:gd name="connsiteY201" fmla="*/ 2972025 h 6281670"/>
                <a:gd name="connsiteX202" fmla="*/ 2302377 w 8613217"/>
                <a:gd name="connsiteY202" fmla="*/ 2972025 h 6281670"/>
                <a:gd name="connsiteX203" fmla="*/ 2266034 w 8613217"/>
                <a:gd name="connsiteY203" fmla="*/ 2967313 h 6281670"/>
                <a:gd name="connsiteX204" fmla="*/ 1817807 w 8613217"/>
                <a:gd name="connsiteY204" fmla="*/ 3025866 h 6281670"/>
                <a:gd name="connsiteX205" fmla="*/ 1007500 w 8613217"/>
                <a:gd name="connsiteY205" fmla="*/ 3309877 h 6281670"/>
                <a:gd name="connsiteX206" fmla="*/ 960389 w 8613217"/>
                <a:gd name="connsiteY206" fmla="*/ 3293725 h 6281670"/>
                <a:gd name="connsiteX207" fmla="*/ 446207 w 8613217"/>
                <a:gd name="connsiteY207" fmla="*/ 3134221 h 6281670"/>
                <a:gd name="connsiteX208" fmla="*/ 217383 w 8613217"/>
                <a:gd name="connsiteY208" fmla="*/ 3227096 h 6281670"/>
                <a:gd name="connsiteX209" fmla="*/ 0 w 8613217"/>
                <a:gd name="connsiteY209" fmla="*/ 3236518 h 6281670"/>
                <a:gd name="connsiteX210" fmla="*/ 0 w 8613217"/>
                <a:gd name="connsiteY210" fmla="*/ 3330740 h 6281670"/>
                <a:gd name="connsiteX211" fmla="*/ 9422 w 8613217"/>
                <a:gd name="connsiteY211" fmla="*/ 3346892 h 6281670"/>
                <a:gd name="connsiteX212" fmla="*/ 255072 w 8613217"/>
                <a:gd name="connsiteY212" fmla="*/ 3717723 h 6281670"/>
                <a:gd name="connsiteX213" fmla="*/ 747044 w 8613217"/>
                <a:gd name="connsiteY213" fmla="*/ 3826078 h 6281670"/>
                <a:gd name="connsiteX214" fmla="*/ 1016249 w 8613217"/>
                <a:gd name="connsiteY214" fmla="*/ 3490244 h 6281670"/>
                <a:gd name="connsiteX215" fmla="*/ 981253 w 8613217"/>
                <a:gd name="connsiteY215" fmla="*/ 3461305 h 6281670"/>
                <a:gd name="connsiteX216" fmla="*/ 563312 w 8613217"/>
                <a:gd name="connsiteY216" fmla="*/ 3490917 h 6281670"/>
                <a:gd name="connsiteX217" fmla="*/ 390347 w 8613217"/>
                <a:gd name="connsiteY217" fmla="*/ 3460632 h 6281670"/>
                <a:gd name="connsiteX218" fmla="*/ 489953 w 8613217"/>
                <a:gd name="connsiteY218" fmla="*/ 3463997 h 6281670"/>
                <a:gd name="connsiteX219" fmla="*/ 903183 w 8613217"/>
                <a:gd name="connsiteY219" fmla="*/ 3408137 h 6281670"/>
                <a:gd name="connsiteX220" fmla="*/ 1043170 w 8613217"/>
                <a:gd name="connsiteY220" fmla="*/ 3372467 h 6281670"/>
                <a:gd name="connsiteX221" fmla="*/ 1508895 w 8613217"/>
                <a:gd name="connsiteY221" fmla="*/ 3218347 h 6281670"/>
                <a:gd name="connsiteX222" fmla="*/ 1912029 w 8613217"/>
                <a:gd name="connsiteY222" fmla="*/ 3101243 h 6281670"/>
                <a:gd name="connsiteX223" fmla="*/ 1912029 w 8613217"/>
                <a:gd name="connsiteY223" fmla="*/ 3101243 h 6281670"/>
                <a:gd name="connsiteX224" fmla="*/ 1924816 w 8613217"/>
                <a:gd name="connsiteY224" fmla="*/ 3099224 h 6281670"/>
                <a:gd name="connsiteX225" fmla="*/ 1986061 w 8613217"/>
                <a:gd name="connsiteY225" fmla="*/ 3087783 h 6281670"/>
                <a:gd name="connsiteX226" fmla="*/ 1992791 w 8613217"/>
                <a:gd name="connsiteY226" fmla="*/ 3087110 h 6281670"/>
                <a:gd name="connsiteX227" fmla="*/ 2087013 w 8613217"/>
                <a:gd name="connsiteY227" fmla="*/ 3074322 h 6281670"/>
                <a:gd name="connsiteX228" fmla="*/ 2113933 w 8613217"/>
                <a:gd name="connsiteY228" fmla="*/ 3072976 h 6281670"/>
                <a:gd name="connsiteX229" fmla="*/ 2118644 w 8613217"/>
                <a:gd name="connsiteY229" fmla="*/ 3064227 h 6281670"/>
                <a:gd name="connsiteX230" fmla="*/ 2257958 w 8613217"/>
                <a:gd name="connsiteY230" fmla="*/ 3064227 h 6281670"/>
                <a:gd name="connsiteX231" fmla="*/ 2262669 w 8613217"/>
                <a:gd name="connsiteY231" fmla="*/ 3072976 h 6281670"/>
                <a:gd name="connsiteX232" fmla="*/ 2434960 w 8613217"/>
                <a:gd name="connsiteY232" fmla="*/ 3101243 h 6281670"/>
                <a:gd name="connsiteX233" fmla="*/ 2635518 w 8613217"/>
                <a:gd name="connsiteY233" fmla="*/ 3164506 h 6281670"/>
                <a:gd name="connsiteX234" fmla="*/ 3038653 w 8613217"/>
                <a:gd name="connsiteY234" fmla="*/ 3453902 h 6281670"/>
                <a:gd name="connsiteX235" fmla="*/ 3580428 w 8613217"/>
                <a:gd name="connsiteY235" fmla="*/ 4087880 h 6281670"/>
                <a:gd name="connsiteX236" fmla="*/ 3776274 w 8613217"/>
                <a:gd name="connsiteY236" fmla="*/ 4626290 h 6281670"/>
                <a:gd name="connsiteX237" fmla="*/ 3813963 w 8613217"/>
                <a:gd name="connsiteY237" fmla="*/ 4802619 h 6281670"/>
                <a:gd name="connsiteX238" fmla="*/ 3811944 w 8613217"/>
                <a:gd name="connsiteY238" fmla="*/ 5407658 h 6281670"/>
                <a:gd name="connsiteX239" fmla="*/ 3881265 w 8613217"/>
                <a:gd name="connsiteY239" fmla="*/ 5874056 h 6281670"/>
                <a:gd name="connsiteX240" fmla="*/ 3879919 w 8613217"/>
                <a:gd name="connsiteY240" fmla="*/ 5898957 h 6281670"/>
                <a:gd name="connsiteX241" fmla="*/ 3757430 w 8613217"/>
                <a:gd name="connsiteY241" fmla="*/ 5946068 h 6281670"/>
                <a:gd name="connsiteX242" fmla="*/ 3743970 w 8613217"/>
                <a:gd name="connsiteY242" fmla="*/ 6053750 h 6281670"/>
                <a:gd name="connsiteX243" fmla="*/ 3803195 w 8613217"/>
                <a:gd name="connsiteY243" fmla="*/ 6092112 h 6281670"/>
                <a:gd name="connsiteX244" fmla="*/ 3896071 w 8613217"/>
                <a:gd name="connsiteY244" fmla="*/ 6023464 h 6281670"/>
                <a:gd name="connsiteX245" fmla="*/ 3920972 w 8613217"/>
                <a:gd name="connsiteY245" fmla="*/ 5996544 h 6281670"/>
                <a:gd name="connsiteX246" fmla="*/ 3918953 w 8613217"/>
                <a:gd name="connsiteY246" fmla="*/ 6053077 h 6281670"/>
                <a:gd name="connsiteX247" fmla="*/ 3931741 w 8613217"/>
                <a:gd name="connsiteY247" fmla="*/ 6077978 h 6281670"/>
                <a:gd name="connsiteX248" fmla="*/ 3951931 w 8613217"/>
                <a:gd name="connsiteY248" fmla="*/ 6055769 h 6281670"/>
                <a:gd name="connsiteX249" fmla="*/ 3972121 w 8613217"/>
                <a:gd name="connsiteY249" fmla="*/ 5988468 h 6281670"/>
                <a:gd name="connsiteX250" fmla="*/ 3994331 w 8613217"/>
                <a:gd name="connsiteY250" fmla="*/ 5968277 h 6281670"/>
                <a:gd name="connsiteX251" fmla="*/ 4005099 w 8613217"/>
                <a:gd name="connsiteY251" fmla="*/ 5995198 h 6281670"/>
                <a:gd name="connsiteX252" fmla="*/ 4071054 w 8613217"/>
                <a:gd name="connsiteY252" fmla="*/ 6040290 h 6281670"/>
                <a:gd name="connsiteX253" fmla="*/ 4100667 w 8613217"/>
                <a:gd name="connsiteY253" fmla="*/ 6026829 h 6281670"/>
                <a:gd name="connsiteX254" fmla="*/ 4110089 w 8613217"/>
                <a:gd name="connsiteY254" fmla="*/ 5993179 h 6281670"/>
                <a:gd name="connsiteX255" fmla="*/ 4124895 w 8613217"/>
                <a:gd name="connsiteY255" fmla="*/ 6032214 h 6281670"/>
                <a:gd name="connsiteX256" fmla="*/ 4117492 w 8613217"/>
                <a:gd name="connsiteY256" fmla="*/ 6106918 h 6281670"/>
                <a:gd name="connsiteX257" fmla="*/ 4080476 w 8613217"/>
                <a:gd name="connsiteY257" fmla="*/ 6141242 h 6281670"/>
                <a:gd name="connsiteX258" fmla="*/ 4176717 w 8613217"/>
                <a:gd name="connsiteY258" fmla="*/ 6189025 h 6281670"/>
                <a:gd name="connsiteX259" fmla="*/ 4170660 w 8613217"/>
                <a:gd name="connsiteY259" fmla="*/ 6271133 h 6281670"/>
                <a:gd name="connsiteX260" fmla="*/ 4195562 w 8613217"/>
                <a:gd name="connsiteY260" fmla="*/ 6277863 h 6281670"/>
                <a:gd name="connsiteX261" fmla="*/ 4261517 w 8613217"/>
                <a:gd name="connsiteY261" fmla="*/ 6267768 h 6281670"/>
                <a:gd name="connsiteX262" fmla="*/ 4289784 w 8613217"/>
                <a:gd name="connsiteY262" fmla="*/ 6247578 h 6281670"/>
                <a:gd name="connsiteX263" fmla="*/ 4295840 w 8613217"/>
                <a:gd name="connsiteY263" fmla="*/ 6204505 h 6281670"/>
                <a:gd name="connsiteX264" fmla="*/ 4305936 w 8613217"/>
                <a:gd name="connsiteY264" fmla="*/ 6182969 h 6281670"/>
                <a:gd name="connsiteX265" fmla="*/ 4324107 w 8613217"/>
                <a:gd name="connsiteY265" fmla="*/ 6199794 h 6281670"/>
                <a:gd name="connsiteX266" fmla="*/ 4336894 w 8613217"/>
                <a:gd name="connsiteY266" fmla="*/ 6230752 h 6281670"/>
                <a:gd name="connsiteX267" fmla="*/ 4342951 w 8613217"/>
                <a:gd name="connsiteY267" fmla="*/ 6226714 h 6281670"/>
                <a:gd name="connsiteX268" fmla="*/ 4369872 w 8613217"/>
                <a:gd name="connsiteY268" fmla="*/ 6185660 h 6281670"/>
                <a:gd name="connsiteX269" fmla="*/ 4382659 w 8613217"/>
                <a:gd name="connsiteY269" fmla="*/ 6234791 h 6281670"/>
                <a:gd name="connsiteX270" fmla="*/ 4406888 w 8613217"/>
                <a:gd name="connsiteY270" fmla="*/ 6265749 h 6281670"/>
                <a:gd name="connsiteX271" fmla="*/ 4484284 w 8613217"/>
                <a:gd name="connsiteY271" fmla="*/ 6275171 h 6281670"/>
                <a:gd name="connsiteX272" fmla="*/ 4499090 w 8613217"/>
                <a:gd name="connsiteY272" fmla="*/ 6272479 h 6281670"/>
                <a:gd name="connsiteX273" fmla="*/ 4512551 w 8613217"/>
                <a:gd name="connsiteY273" fmla="*/ 6181622 h 6281670"/>
                <a:gd name="connsiteX274" fmla="*/ 4572449 w 8613217"/>
                <a:gd name="connsiteY274" fmla="*/ 6153356 h 6281670"/>
                <a:gd name="connsiteX275" fmla="*/ 4575814 w 8613217"/>
                <a:gd name="connsiteY275" fmla="*/ 6127781 h 6281670"/>
                <a:gd name="connsiteX276" fmla="*/ 4538125 w 8613217"/>
                <a:gd name="connsiteY276" fmla="*/ 6076633 h 6281670"/>
                <a:gd name="connsiteX277" fmla="*/ 4536779 w 8613217"/>
                <a:gd name="connsiteY277" fmla="*/ 6042309 h 6281670"/>
                <a:gd name="connsiteX278" fmla="*/ 4573122 w 8613217"/>
                <a:gd name="connsiteY278" fmla="*/ 6032214 h 6281670"/>
                <a:gd name="connsiteX279" fmla="*/ 4637731 w 8613217"/>
                <a:gd name="connsiteY279" fmla="*/ 6051058 h 6281670"/>
                <a:gd name="connsiteX280" fmla="*/ 4665997 w 8613217"/>
                <a:gd name="connsiteY280" fmla="*/ 6029522 h 6281670"/>
                <a:gd name="connsiteX281" fmla="*/ 4665997 w 8613217"/>
                <a:gd name="connsiteY281" fmla="*/ 5985776 h 6281670"/>
                <a:gd name="connsiteX282" fmla="*/ 4681477 w 8613217"/>
                <a:gd name="connsiteY282" fmla="*/ 5966931 h 6281670"/>
                <a:gd name="connsiteX283" fmla="*/ 4701667 w 8613217"/>
                <a:gd name="connsiteY283" fmla="*/ 5981065 h 6281670"/>
                <a:gd name="connsiteX284" fmla="*/ 4724550 w 8613217"/>
                <a:gd name="connsiteY284" fmla="*/ 6054423 h 6281670"/>
                <a:gd name="connsiteX285" fmla="*/ 4743394 w 8613217"/>
                <a:gd name="connsiteY285" fmla="*/ 6073268 h 6281670"/>
                <a:gd name="connsiteX286" fmla="*/ 4752143 w 8613217"/>
                <a:gd name="connsiteY286" fmla="*/ 6050385 h 6281670"/>
                <a:gd name="connsiteX287" fmla="*/ 4752143 w 8613217"/>
                <a:gd name="connsiteY287" fmla="*/ 5996544 h 6281670"/>
                <a:gd name="connsiteX288" fmla="*/ 4800600 w 8613217"/>
                <a:gd name="connsiteY288" fmla="*/ 6046347 h 6281670"/>
                <a:gd name="connsiteX289" fmla="*/ 4859825 w 8613217"/>
                <a:gd name="connsiteY289" fmla="*/ 6088747 h 6281670"/>
                <a:gd name="connsiteX290" fmla="*/ 4932511 w 8613217"/>
                <a:gd name="connsiteY290" fmla="*/ 6036252 h 6281670"/>
                <a:gd name="connsiteX291" fmla="*/ 4919050 w 8613217"/>
                <a:gd name="connsiteY291" fmla="*/ 5940011 h 6281670"/>
                <a:gd name="connsiteX292" fmla="*/ 4830213 w 8613217"/>
                <a:gd name="connsiteY292" fmla="*/ 5933281 h 6281670"/>
                <a:gd name="connsiteX293" fmla="*/ 4779064 w 8613217"/>
                <a:gd name="connsiteY293" fmla="*/ 5876074 h 6281670"/>
                <a:gd name="connsiteX294" fmla="*/ 4778391 w 8613217"/>
                <a:gd name="connsiteY294" fmla="*/ 5829637 h 6281670"/>
                <a:gd name="connsiteX295" fmla="*/ 5091342 w 8613217"/>
                <a:gd name="connsiteY295" fmla="*/ 5236712 h 6281670"/>
                <a:gd name="connsiteX296" fmla="*/ 5116243 w 8613217"/>
                <a:gd name="connsiteY296" fmla="*/ 5202389 h 6281670"/>
                <a:gd name="connsiteX297" fmla="*/ 5269690 w 8613217"/>
                <a:gd name="connsiteY297" fmla="*/ 5086631 h 6281670"/>
                <a:gd name="connsiteX298" fmla="*/ 5744837 w 8613217"/>
                <a:gd name="connsiteY298" fmla="*/ 4795889 h 6281670"/>
                <a:gd name="connsiteX299" fmla="*/ 5814830 w 8613217"/>
                <a:gd name="connsiteY299" fmla="*/ 4775699 h 6281670"/>
                <a:gd name="connsiteX300" fmla="*/ 6103553 w 8613217"/>
                <a:gd name="connsiteY300" fmla="*/ 4765603 h 6281670"/>
                <a:gd name="connsiteX301" fmla="*/ 7086824 w 8613217"/>
                <a:gd name="connsiteY301" fmla="*/ 4811369 h 6281670"/>
                <a:gd name="connsiteX302" fmla="*/ 7489959 w 8613217"/>
                <a:gd name="connsiteY302" fmla="*/ 4805311 h 6281670"/>
                <a:gd name="connsiteX303" fmla="*/ 7516880 w 8613217"/>
                <a:gd name="connsiteY303" fmla="*/ 4801946 h 6281670"/>
                <a:gd name="connsiteX304" fmla="*/ 7536397 w 8613217"/>
                <a:gd name="connsiteY304" fmla="*/ 4800600 h 6281670"/>
                <a:gd name="connsiteX305" fmla="*/ 7619850 w 8613217"/>
                <a:gd name="connsiteY305" fmla="*/ 4791178 h 6281670"/>
                <a:gd name="connsiteX306" fmla="*/ 7661577 w 8613217"/>
                <a:gd name="connsiteY306" fmla="*/ 4813388 h 6281670"/>
                <a:gd name="connsiteX307" fmla="*/ 7920014 w 8613217"/>
                <a:gd name="connsiteY307" fmla="*/ 5004523 h 6281670"/>
                <a:gd name="connsiteX308" fmla="*/ 8354780 w 8613217"/>
                <a:gd name="connsiteY308" fmla="*/ 4830886 h 6281670"/>
                <a:gd name="connsiteX309" fmla="*/ 8579567 w 8613217"/>
                <a:gd name="connsiteY309" fmla="*/ 4409580 h 6281670"/>
                <a:gd name="connsiteX310" fmla="*/ 8613217 w 8613217"/>
                <a:gd name="connsiteY310" fmla="*/ 4250076 h 6281670"/>
                <a:gd name="connsiteX311" fmla="*/ 8613217 w 8613217"/>
                <a:gd name="connsiteY311" fmla="*/ 4196235 h 6281670"/>
                <a:gd name="connsiteX312" fmla="*/ 8420062 w 8613217"/>
                <a:gd name="connsiteY312" fmla="*/ 4211041 h 6281670"/>
                <a:gd name="connsiteX313" fmla="*/ 4571776 w 8613217"/>
                <a:gd name="connsiteY313" fmla="*/ 915970 h 6281670"/>
                <a:gd name="connsiteX314" fmla="*/ 4583890 w 8613217"/>
                <a:gd name="connsiteY314" fmla="*/ 888377 h 6281670"/>
                <a:gd name="connsiteX315" fmla="*/ 4571776 w 8613217"/>
                <a:gd name="connsiteY315" fmla="*/ 915970 h 6281670"/>
                <a:gd name="connsiteX316" fmla="*/ 2362948 w 8613217"/>
                <a:gd name="connsiteY316" fmla="*/ 965100 h 6281670"/>
                <a:gd name="connsiteX317" fmla="*/ 2363621 w 8613217"/>
                <a:gd name="connsiteY317" fmla="*/ 962408 h 6281670"/>
                <a:gd name="connsiteX318" fmla="*/ 2368332 w 8613217"/>
                <a:gd name="connsiteY318" fmla="*/ 967119 h 6281670"/>
                <a:gd name="connsiteX319" fmla="*/ 2362948 w 8613217"/>
                <a:gd name="connsiteY319" fmla="*/ 965100 h 6281670"/>
                <a:gd name="connsiteX320" fmla="*/ 2435633 w 8613217"/>
                <a:gd name="connsiteY320" fmla="*/ 1055284 h 6281670"/>
                <a:gd name="connsiteX321" fmla="*/ 2426211 w 8613217"/>
                <a:gd name="connsiteY321" fmla="*/ 1053265 h 6281670"/>
                <a:gd name="connsiteX322" fmla="*/ 2370351 w 8613217"/>
                <a:gd name="connsiteY322" fmla="*/ 968465 h 6281670"/>
                <a:gd name="connsiteX323" fmla="*/ 2432268 w 8613217"/>
                <a:gd name="connsiteY323" fmla="*/ 1045862 h 6281670"/>
                <a:gd name="connsiteX324" fmla="*/ 2435633 w 8613217"/>
                <a:gd name="connsiteY324" fmla="*/ 1055284 h 6281670"/>
                <a:gd name="connsiteX325" fmla="*/ 695895 w 8613217"/>
                <a:gd name="connsiteY325" fmla="*/ 1016922 h 6281670"/>
                <a:gd name="connsiteX326" fmla="*/ 692530 w 8613217"/>
                <a:gd name="connsiteY326" fmla="*/ 1005481 h 6281670"/>
                <a:gd name="connsiteX327" fmla="*/ 695895 w 8613217"/>
                <a:gd name="connsiteY327" fmla="*/ 1016922 h 6281670"/>
                <a:gd name="connsiteX328" fmla="*/ 4511205 w 8613217"/>
                <a:gd name="connsiteY328" fmla="*/ 6014042 h 6281670"/>
                <a:gd name="connsiteX329" fmla="*/ 4537452 w 8613217"/>
                <a:gd name="connsiteY329" fmla="*/ 5944049 h 6281670"/>
                <a:gd name="connsiteX330" fmla="*/ 4511205 w 8613217"/>
                <a:gd name="connsiteY330" fmla="*/ 6014042 h 6281670"/>
                <a:gd name="connsiteX331" fmla="*/ 4750797 w 8613217"/>
                <a:gd name="connsiteY331" fmla="*/ 5917128 h 6281670"/>
                <a:gd name="connsiteX332" fmla="*/ 4741375 w 8613217"/>
                <a:gd name="connsiteY332" fmla="*/ 5939338 h 6281670"/>
                <a:gd name="connsiteX333" fmla="*/ 4732626 w 8613217"/>
                <a:gd name="connsiteY333" fmla="*/ 5935300 h 6281670"/>
                <a:gd name="connsiteX334" fmla="*/ 4727915 w 8613217"/>
                <a:gd name="connsiteY334" fmla="*/ 5907706 h 6281670"/>
                <a:gd name="connsiteX335" fmla="*/ 4750797 w 8613217"/>
                <a:gd name="connsiteY335" fmla="*/ 5875402 h 6281670"/>
                <a:gd name="connsiteX336" fmla="*/ 4750797 w 8613217"/>
                <a:gd name="connsiteY336" fmla="*/ 5917128 h 6281670"/>
                <a:gd name="connsiteX337" fmla="*/ 4875978 w 8613217"/>
                <a:gd name="connsiteY337" fmla="*/ 5457461 h 6281670"/>
                <a:gd name="connsiteX338" fmla="*/ 4616868 w 8613217"/>
                <a:gd name="connsiteY338" fmla="*/ 5877421 h 6281670"/>
                <a:gd name="connsiteX339" fmla="*/ 4562354 w 8613217"/>
                <a:gd name="connsiteY339" fmla="*/ 5884824 h 6281670"/>
                <a:gd name="connsiteX340" fmla="*/ 4880015 w 8613217"/>
                <a:gd name="connsiteY340" fmla="*/ 5419772 h 6281670"/>
                <a:gd name="connsiteX341" fmla="*/ 4875978 w 8613217"/>
                <a:gd name="connsiteY341" fmla="*/ 5457461 h 6281670"/>
                <a:gd name="connsiteX342" fmla="*/ 5020675 w 8613217"/>
                <a:gd name="connsiteY342" fmla="*/ 5141145 h 6281670"/>
                <a:gd name="connsiteX343" fmla="*/ 4989717 w 8613217"/>
                <a:gd name="connsiteY343" fmla="*/ 5179506 h 6281670"/>
                <a:gd name="connsiteX344" fmla="*/ 4445922 w 8613217"/>
                <a:gd name="connsiteY344" fmla="*/ 5878767 h 6281670"/>
                <a:gd name="connsiteX345" fmla="*/ 4415637 w 8613217"/>
                <a:gd name="connsiteY345" fmla="*/ 5953471 h 6281670"/>
                <a:gd name="connsiteX346" fmla="*/ 4357085 w 8613217"/>
                <a:gd name="connsiteY346" fmla="*/ 6075286 h 6281670"/>
                <a:gd name="connsiteX347" fmla="*/ 4338240 w 8613217"/>
                <a:gd name="connsiteY347" fmla="*/ 6125762 h 6281670"/>
                <a:gd name="connsiteX348" fmla="*/ 4322761 w 8613217"/>
                <a:gd name="connsiteY348" fmla="*/ 6080671 h 6281670"/>
                <a:gd name="connsiteX349" fmla="*/ 4306609 w 8613217"/>
                <a:gd name="connsiteY349" fmla="*/ 6061826 h 6281670"/>
                <a:gd name="connsiteX350" fmla="*/ 4295168 w 8613217"/>
                <a:gd name="connsiteY350" fmla="*/ 6082689 h 6281670"/>
                <a:gd name="connsiteX351" fmla="*/ 4292475 w 8613217"/>
                <a:gd name="connsiteY351" fmla="*/ 6112302 h 6281670"/>
                <a:gd name="connsiteX352" fmla="*/ 4277669 w 8613217"/>
                <a:gd name="connsiteY352" fmla="*/ 6097496 h 6281670"/>
                <a:gd name="connsiteX353" fmla="*/ 4183447 w 8613217"/>
                <a:gd name="connsiteY353" fmla="*/ 5282478 h 6281670"/>
                <a:gd name="connsiteX354" fmla="*/ 4412945 w 8613217"/>
                <a:gd name="connsiteY354" fmla="*/ 4743394 h 6281670"/>
                <a:gd name="connsiteX355" fmla="*/ 5036828 w 8613217"/>
                <a:gd name="connsiteY355" fmla="*/ 3935106 h 6281670"/>
                <a:gd name="connsiteX356" fmla="*/ 5054999 w 8613217"/>
                <a:gd name="connsiteY356" fmla="*/ 3966064 h 6281670"/>
                <a:gd name="connsiteX357" fmla="*/ 5020675 w 8613217"/>
                <a:gd name="connsiteY357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849730 w 8613217"/>
                <a:gd name="connsiteY70" fmla="*/ 3028558 h 6281670"/>
                <a:gd name="connsiteX71" fmla="*/ 4856460 w 8613217"/>
                <a:gd name="connsiteY71" fmla="*/ 2981447 h 6281670"/>
                <a:gd name="connsiteX72" fmla="*/ 4952701 w 8613217"/>
                <a:gd name="connsiteY72" fmla="*/ 2717626 h 6281670"/>
                <a:gd name="connsiteX73" fmla="*/ 5173449 w 8613217"/>
                <a:gd name="connsiteY73" fmla="*/ 2368332 h 6281670"/>
                <a:gd name="connsiteX74" fmla="*/ 5481689 w 8613217"/>
                <a:gd name="connsiteY74" fmla="*/ 1759928 h 6281670"/>
                <a:gd name="connsiteX75" fmla="*/ 5514667 w 8613217"/>
                <a:gd name="connsiteY75" fmla="*/ 1741757 h 6281670"/>
                <a:gd name="connsiteX76" fmla="*/ 5803389 w 8613217"/>
                <a:gd name="connsiteY76" fmla="*/ 1570812 h 6281670"/>
                <a:gd name="connsiteX77" fmla="*/ 5822907 w 8613217"/>
                <a:gd name="connsiteY77" fmla="*/ 1095665 h 6281670"/>
                <a:gd name="connsiteX78" fmla="*/ 5540241 w 8613217"/>
                <a:gd name="connsiteY78" fmla="*/ 601000 h 6281670"/>
                <a:gd name="connsiteX79" fmla="*/ 5514667 w 8613217"/>
                <a:gd name="connsiteY79" fmla="*/ 600327 h 6281670"/>
                <a:gd name="connsiteX80" fmla="*/ 5421791 w 8613217"/>
                <a:gd name="connsiteY80" fmla="*/ 697914 h 6281670"/>
                <a:gd name="connsiteX81" fmla="*/ 5124319 w 8613217"/>
                <a:gd name="connsiteY81" fmla="*/ 1196617 h 6281670"/>
                <a:gd name="connsiteX82" fmla="*/ 5316801 w 8613217"/>
                <a:gd name="connsiteY82" fmla="*/ 1686570 h 6281670"/>
                <a:gd name="connsiteX83" fmla="*/ 5361220 w 8613217"/>
                <a:gd name="connsiteY83" fmla="*/ 1669072 h 6281670"/>
                <a:gd name="connsiteX84" fmla="*/ 5461499 w 8613217"/>
                <a:gd name="connsiteY84" fmla="*/ 1248439 h 6281670"/>
                <a:gd name="connsiteX85" fmla="*/ 5491784 w 8613217"/>
                <a:gd name="connsiteY85" fmla="*/ 1043170 h 6281670"/>
                <a:gd name="connsiteX86" fmla="*/ 5497841 w 8613217"/>
                <a:gd name="connsiteY86" fmla="*/ 1081532 h 6281670"/>
                <a:gd name="connsiteX87" fmla="*/ 5481016 w 8613217"/>
                <a:gd name="connsiteY87" fmla="*/ 1353429 h 6281670"/>
                <a:gd name="connsiteX88" fmla="*/ 5415734 w 8613217"/>
                <a:gd name="connsiteY88" fmla="*/ 1727624 h 6281670"/>
                <a:gd name="connsiteX89" fmla="*/ 5151240 w 8613217"/>
                <a:gd name="connsiteY89" fmla="*/ 2245171 h 6281670"/>
                <a:gd name="connsiteX90" fmla="*/ 4908282 w 8613217"/>
                <a:gd name="connsiteY90" fmla="*/ 2596483 h 6281670"/>
                <a:gd name="connsiteX91" fmla="*/ 4750124 w 8613217"/>
                <a:gd name="connsiteY91" fmla="*/ 2989523 h 6281670"/>
                <a:gd name="connsiteX92" fmla="*/ 4737337 w 8613217"/>
                <a:gd name="connsiteY92" fmla="*/ 3162487 h 6281670"/>
                <a:gd name="connsiteX93" fmla="*/ 4680804 w 8613217"/>
                <a:gd name="connsiteY93" fmla="*/ 3076341 h 6281670"/>
                <a:gd name="connsiteX94" fmla="*/ 4591293 w 8613217"/>
                <a:gd name="connsiteY94" fmla="*/ 2915491 h 6281670"/>
                <a:gd name="connsiteX95" fmla="*/ 4552259 w 8613217"/>
                <a:gd name="connsiteY95" fmla="*/ 2838095 h 6281670"/>
                <a:gd name="connsiteX96" fmla="*/ 4404869 w 8613217"/>
                <a:gd name="connsiteY96" fmla="*/ 2499569 h 6281670"/>
                <a:gd name="connsiteX97" fmla="*/ 4425059 w 8613217"/>
                <a:gd name="connsiteY97" fmla="*/ 2408713 h 6281670"/>
                <a:gd name="connsiteX98" fmla="*/ 4497071 w 8613217"/>
                <a:gd name="connsiteY98" fmla="*/ 2304396 h 6281670"/>
                <a:gd name="connsiteX99" fmla="*/ 4551585 w 8613217"/>
                <a:gd name="connsiteY99" fmla="*/ 2152968 h 6281670"/>
                <a:gd name="connsiteX100" fmla="*/ 4741375 w 8613217"/>
                <a:gd name="connsiteY100" fmla="*/ 1413327 h 6281670"/>
                <a:gd name="connsiteX101" fmla="*/ 4929146 w 8613217"/>
                <a:gd name="connsiteY101" fmla="*/ 819730 h 6281670"/>
                <a:gd name="connsiteX102" fmla="*/ 5233347 w 8613217"/>
                <a:gd name="connsiteY102" fmla="*/ 28940 h 6281670"/>
                <a:gd name="connsiteX103" fmla="*/ 5238058 w 8613217"/>
                <a:gd name="connsiteY103" fmla="*/ 0 h 6281670"/>
                <a:gd name="connsiteX104" fmla="*/ 4976929 w 8613217"/>
                <a:gd name="connsiteY104" fmla="*/ 159504 h 6281670"/>
                <a:gd name="connsiteX105" fmla="*/ 4204984 w 8613217"/>
                <a:gd name="connsiteY105" fmla="*/ 890396 h 6281670"/>
                <a:gd name="connsiteX106" fmla="*/ 3943182 w 8613217"/>
                <a:gd name="connsiteY106" fmla="*/ 2139508 h 6281670"/>
                <a:gd name="connsiteX107" fmla="*/ 4076438 w 8613217"/>
                <a:gd name="connsiteY107" fmla="*/ 2389868 h 6281670"/>
                <a:gd name="connsiteX108" fmla="*/ 4215079 w 8613217"/>
                <a:gd name="connsiteY108" fmla="*/ 2474668 h 6281670"/>
                <a:gd name="connsiteX109" fmla="*/ 4244018 w 8613217"/>
                <a:gd name="connsiteY109" fmla="*/ 2445055 h 6281670"/>
                <a:gd name="connsiteX110" fmla="*/ 4230558 w 8613217"/>
                <a:gd name="connsiteY110" fmla="*/ 1718875 h 6281670"/>
                <a:gd name="connsiteX111" fmla="*/ 4411599 w 8613217"/>
                <a:gd name="connsiteY111" fmla="*/ 1186522 h 6281670"/>
                <a:gd name="connsiteX112" fmla="*/ 4552259 w 8613217"/>
                <a:gd name="connsiteY112" fmla="*/ 934815 h 6281670"/>
                <a:gd name="connsiteX113" fmla="*/ 4572449 w 8613217"/>
                <a:gd name="connsiteY113" fmla="*/ 920008 h 6281670"/>
                <a:gd name="connsiteX114" fmla="*/ 4553604 w 8613217"/>
                <a:gd name="connsiteY114" fmla="*/ 956351 h 6281670"/>
                <a:gd name="connsiteX115" fmla="*/ 4390735 w 8613217"/>
                <a:gd name="connsiteY115" fmla="*/ 1302280 h 6281670"/>
                <a:gd name="connsiteX116" fmla="*/ 4340260 w 8613217"/>
                <a:gd name="connsiteY116" fmla="*/ 2524471 h 6281670"/>
                <a:gd name="connsiteX117" fmla="*/ 4501109 w 8613217"/>
                <a:gd name="connsiteY117" fmla="*/ 2892609 h 6281670"/>
                <a:gd name="connsiteX118" fmla="*/ 4692918 w 8613217"/>
                <a:gd name="connsiteY118" fmla="*/ 3241230 h 6281670"/>
                <a:gd name="connsiteX119" fmla="*/ 4992409 w 8613217"/>
                <a:gd name="connsiteY119" fmla="*/ 3809925 h 6281670"/>
                <a:gd name="connsiteX120" fmla="*/ 5000485 w 8613217"/>
                <a:gd name="connsiteY120" fmla="*/ 3847614 h 6281670"/>
                <a:gd name="connsiteX121" fmla="*/ 4993755 w 8613217"/>
                <a:gd name="connsiteY121" fmla="*/ 3855017 h 6281670"/>
                <a:gd name="connsiteX122" fmla="*/ 4993082 w 8613217"/>
                <a:gd name="connsiteY122" fmla="*/ 3855690 h 6281670"/>
                <a:gd name="connsiteX123" fmla="*/ 4982313 w 8613217"/>
                <a:gd name="connsiteY123" fmla="*/ 3867131 h 6281670"/>
                <a:gd name="connsiteX124" fmla="*/ 4626290 w 8613217"/>
                <a:gd name="connsiteY124" fmla="*/ 4274977 h 6281670"/>
                <a:gd name="connsiteX125" fmla="*/ 4180755 w 8613217"/>
                <a:gd name="connsiteY125" fmla="*/ 4968853 h 6281670"/>
                <a:gd name="connsiteX126" fmla="*/ 4071727 w 8613217"/>
                <a:gd name="connsiteY126" fmla="*/ 5853192 h 6281670"/>
                <a:gd name="connsiteX127" fmla="*/ 4040769 w 8613217"/>
                <a:gd name="connsiteY127" fmla="*/ 5907706 h 6281670"/>
                <a:gd name="connsiteX128" fmla="*/ 4005099 w 8613217"/>
                <a:gd name="connsiteY128" fmla="*/ 5881459 h 6281670"/>
                <a:gd name="connsiteX129" fmla="*/ 4007791 w 8613217"/>
                <a:gd name="connsiteY129" fmla="*/ 5830983 h 6281670"/>
                <a:gd name="connsiteX130" fmla="*/ 3990293 w 8613217"/>
                <a:gd name="connsiteY130" fmla="*/ 5807427 h 6281670"/>
                <a:gd name="connsiteX131" fmla="*/ 3964045 w 8613217"/>
                <a:gd name="connsiteY131" fmla="*/ 5789256 h 6281670"/>
                <a:gd name="connsiteX132" fmla="*/ 3941836 w 8613217"/>
                <a:gd name="connsiteY132" fmla="*/ 5705129 h 6281670"/>
                <a:gd name="connsiteX133" fmla="*/ 3908185 w 8613217"/>
                <a:gd name="connsiteY133" fmla="*/ 5236040 h 6281670"/>
                <a:gd name="connsiteX134" fmla="*/ 3918953 w 8613217"/>
                <a:gd name="connsiteY134" fmla="*/ 4237288 h 6281670"/>
                <a:gd name="connsiteX135" fmla="*/ 3786370 w 8613217"/>
                <a:gd name="connsiteY135" fmla="*/ 3122779 h 6281670"/>
                <a:gd name="connsiteX136" fmla="*/ 3570333 w 8613217"/>
                <a:gd name="connsiteY136" fmla="*/ 2570236 h 6281670"/>
                <a:gd name="connsiteX137" fmla="*/ 3563603 w 8613217"/>
                <a:gd name="connsiteY137" fmla="*/ 2556776 h 6281670"/>
                <a:gd name="connsiteX138" fmla="*/ 3556872 w 8613217"/>
                <a:gd name="connsiteY138" fmla="*/ 2543315 h 6281670"/>
                <a:gd name="connsiteX139" fmla="*/ 3531298 w 8613217"/>
                <a:gd name="connsiteY139" fmla="*/ 2494185 h 6281670"/>
                <a:gd name="connsiteX140" fmla="*/ 3525241 w 8613217"/>
                <a:gd name="connsiteY140" fmla="*/ 2482071 h 6281670"/>
                <a:gd name="connsiteX141" fmla="*/ 3410829 w 8613217"/>
                <a:gd name="connsiteY141" fmla="*/ 2273437 h 6281670"/>
                <a:gd name="connsiteX142" fmla="*/ 3411502 w 8613217"/>
                <a:gd name="connsiteY142" fmla="*/ 2229018 h 6281670"/>
                <a:gd name="connsiteX143" fmla="*/ 3451209 w 8613217"/>
                <a:gd name="connsiteY143" fmla="*/ 2126720 h 6281670"/>
                <a:gd name="connsiteX144" fmla="*/ 3431692 w 8613217"/>
                <a:gd name="connsiteY144" fmla="*/ 1895877 h 6281670"/>
                <a:gd name="connsiteX145" fmla="*/ 3186715 w 8613217"/>
                <a:gd name="connsiteY145" fmla="*/ 1401886 h 6281670"/>
                <a:gd name="connsiteX146" fmla="*/ 2531874 w 8613217"/>
                <a:gd name="connsiteY146" fmla="*/ 701952 h 6281670"/>
                <a:gd name="connsiteX147" fmla="*/ 1731662 w 8613217"/>
                <a:gd name="connsiteY147" fmla="*/ 39035 h 6281670"/>
                <a:gd name="connsiteX148" fmla="*/ 1722913 w 8613217"/>
                <a:gd name="connsiteY148" fmla="*/ 36343 h 6281670"/>
                <a:gd name="connsiteX149" fmla="*/ 1723586 w 8613217"/>
                <a:gd name="connsiteY149" fmla="*/ 47111 h 6281670"/>
                <a:gd name="connsiteX150" fmla="*/ 1984042 w 8613217"/>
                <a:gd name="connsiteY150" fmla="*/ 871552 h 6281670"/>
                <a:gd name="connsiteX151" fmla="*/ 2773486 w 8613217"/>
                <a:gd name="connsiteY151" fmla="*/ 2064130 h 6281670"/>
                <a:gd name="connsiteX152" fmla="*/ 3058170 w 8613217"/>
                <a:gd name="connsiteY152" fmla="*/ 2286897 h 6281670"/>
                <a:gd name="connsiteX153" fmla="*/ 3235845 w 8613217"/>
                <a:gd name="connsiteY153" fmla="*/ 2329297 h 6281670"/>
                <a:gd name="connsiteX154" fmla="*/ 3256709 w 8613217"/>
                <a:gd name="connsiteY154" fmla="*/ 2294974 h 6281670"/>
                <a:gd name="connsiteX155" fmla="*/ 3083072 w 8613217"/>
                <a:gd name="connsiteY155" fmla="*/ 1999521 h 6281670"/>
                <a:gd name="connsiteX156" fmla="*/ 2450440 w 8613217"/>
                <a:gd name="connsiteY156" fmla="*/ 1092973 h 6281670"/>
                <a:gd name="connsiteX157" fmla="*/ 2432941 w 8613217"/>
                <a:gd name="connsiteY157" fmla="*/ 1062014 h 6281670"/>
                <a:gd name="connsiteX158" fmla="*/ 2454478 w 8613217"/>
                <a:gd name="connsiteY158" fmla="*/ 1076820 h 6281670"/>
                <a:gd name="connsiteX159" fmla="*/ 2967986 w 8613217"/>
                <a:gd name="connsiteY159" fmla="*/ 1739738 h 6281670"/>
                <a:gd name="connsiteX160" fmla="*/ 3266131 w 8613217"/>
                <a:gd name="connsiteY160" fmla="*/ 2175850 h 6281670"/>
                <a:gd name="connsiteX161" fmla="*/ 3457939 w 8613217"/>
                <a:gd name="connsiteY161" fmla="*/ 2509665 h 6281670"/>
                <a:gd name="connsiteX162" fmla="*/ 3464670 w 8613217"/>
                <a:gd name="connsiteY162" fmla="*/ 2523125 h 6281670"/>
                <a:gd name="connsiteX163" fmla="*/ 3471400 w 8613217"/>
                <a:gd name="connsiteY163" fmla="*/ 2536585 h 6281670"/>
                <a:gd name="connsiteX164" fmla="*/ 3478130 w 8613217"/>
                <a:gd name="connsiteY164" fmla="*/ 2550045 h 6281670"/>
                <a:gd name="connsiteX165" fmla="*/ 3484860 w 8613217"/>
                <a:gd name="connsiteY165" fmla="*/ 2563506 h 6281670"/>
                <a:gd name="connsiteX166" fmla="*/ 3491590 w 8613217"/>
                <a:gd name="connsiteY166" fmla="*/ 2576966 h 6281670"/>
                <a:gd name="connsiteX167" fmla="*/ 3498320 w 8613217"/>
                <a:gd name="connsiteY167" fmla="*/ 2590426 h 6281670"/>
                <a:gd name="connsiteX168" fmla="*/ 3504378 w 8613217"/>
                <a:gd name="connsiteY168" fmla="*/ 2605906 h 6281670"/>
                <a:gd name="connsiteX169" fmla="*/ 3733875 w 8613217"/>
                <a:gd name="connsiteY169" fmla="*/ 3249979 h 6281670"/>
                <a:gd name="connsiteX170" fmla="*/ 3823385 w 8613217"/>
                <a:gd name="connsiteY170" fmla="*/ 4359777 h 6281670"/>
                <a:gd name="connsiteX171" fmla="*/ 3816655 w 8613217"/>
                <a:gd name="connsiteY171" fmla="*/ 4369199 h 6281670"/>
                <a:gd name="connsiteX172" fmla="*/ 3800503 w 8613217"/>
                <a:gd name="connsiteY172" fmla="*/ 4322761 h 6281670"/>
                <a:gd name="connsiteX173" fmla="*/ 3407464 w 8613217"/>
                <a:gd name="connsiteY173" fmla="*/ 3663208 h 6281670"/>
                <a:gd name="connsiteX174" fmla="*/ 2516395 w 8613217"/>
                <a:gd name="connsiteY174" fmla="*/ 2980101 h 6281670"/>
                <a:gd name="connsiteX175" fmla="*/ 2502934 w 8613217"/>
                <a:gd name="connsiteY175" fmla="*/ 2971351 h 6281670"/>
                <a:gd name="connsiteX176" fmla="*/ 2390541 w 8613217"/>
                <a:gd name="connsiteY176" fmla="*/ 2898666 h 6281670"/>
                <a:gd name="connsiteX177" fmla="*/ 2247863 w 8613217"/>
                <a:gd name="connsiteY177" fmla="*/ 2802425 h 6281670"/>
                <a:gd name="connsiteX178" fmla="*/ 2055381 w 8613217"/>
                <a:gd name="connsiteY178" fmla="*/ 2665131 h 6281670"/>
                <a:gd name="connsiteX179" fmla="*/ 1471879 w 8613217"/>
                <a:gd name="connsiteY179" fmla="*/ 2148930 h 6281670"/>
                <a:gd name="connsiteX180" fmla="*/ 1461111 w 8613217"/>
                <a:gd name="connsiteY180" fmla="*/ 2109895 h 6281670"/>
                <a:gd name="connsiteX181" fmla="*/ 1501492 w 8613217"/>
                <a:gd name="connsiteY181" fmla="*/ 1918759 h 6281670"/>
                <a:gd name="connsiteX182" fmla="*/ 1395155 w 8613217"/>
                <a:gd name="connsiteY182" fmla="*/ 1570812 h 6281670"/>
                <a:gd name="connsiteX183" fmla="*/ 937507 w 8613217"/>
                <a:gd name="connsiteY183" fmla="*/ 860783 h 6281670"/>
                <a:gd name="connsiteX184" fmla="*/ 682435 w 8613217"/>
                <a:gd name="connsiteY184" fmla="*/ 471109 h 6281670"/>
                <a:gd name="connsiteX185" fmla="*/ 590905 w 8613217"/>
                <a:gd name="connsiteY185" fmla="*/ 214691 h 6281670"/>
                <a:gd name="connsiteX186" fmla="*/ 581483 w 8613217"/>
                <a:gd name="connsiteY186" fmla="*/ 222767 h 6281670"/>
                <a:gd name="connsiteX187" fmla="*/ 555909 w 8613217"/>
                <a:gd name="connsiteY187" fmla="*/ 262475 h 6281670"/>
                <a:gd name="connsiteX188" fmla="*/ 423998 w 8613217"/>
                <a:gd name="connsiteY188" fmla="*/ 619845 h 6281670"/>
                <a:gd name="connsiteX189" fmla="*/ 443515 w 8613217"/>
                <a:gd name="connsiteY189" fmla="*/ 1227575 h 6281670"/>
                <a:gd name="connsiteX190" fmla="*/ 806942 w 8613217"/>
                <a:gd name="connsiteY190" fmla="*/ 1996156 h 6281670"/>
                <a:gd name="connsiteX191" fmla="*/ 1087589 w 8613217"/>
                <a:gd name="connsiteY191" fmla="*/ 2216231 h 6281670"/>
                <a:gd name="connsiteX192" fmla="*/ 1317086 w 8613217"/>
                <a:gd name="connsiteY192" fmla="*/ 2233729 h 6281670"/>
                <a:gd name="connsiteX193" fmla="*/ 1327181 w 8613217"/>
                <a:gd name="connsiteY193" fmla="*/ 2198060 h 6281670"/>
                <a:gd name="connsiteX194" fmla="*/ 816364 w 8613217"/>
                <a:gd name="connsiteY194" fmla="*/ 1324489 h 6281670"/>
                <a:gd name="connsiteX195" fmla="*/ 702625 w 8613217"/>
                <a:gd name="connsiteY195" fmla="*/ 1031056 h 6281670"/>
                <a:gd name="connsiteX196" fmla="*/ 767908 w 8613217"/>
                <a:gd name="connsiteY196" fmla="*/ 1173061 h 6281670"/>
                <a:gd name="connsiteX197" fmla="*/ 1444285 w 8613217"/>
                <a:gd name="connsiteY197" fmla="*/ 2226326 h 6281670"/>
                <a:gd name="connsiteX198" fmla="*/ 2209501 w 8613217"/>
                <a:gd name="connsiteY198" fmla="*/ 2876457 h 6281670"/>
                <a:gd name="connsiteX199" fmla="*/ 2308434 w 8613217"/>
                <a:gd name="connsiteY199" fmla="*/ 2939720 h 6281670"/>
                <a:gd name="connsiteX200" fmla="*/ 2340738 w 8613217"/>
                <a:gd name="connsiteY200" fmla="*/ 2972025 h 6281670"/>
                <a:gd name="connsiteX201" fmla="*/ 2302377 w 8613217"/>
                <a:gd name="connsiteY201" fmla="*/ 2972025 h 6281670"/>
                <a:gd name="connsiteX202" fmla="*/ 2266034 w 8613217"/>
                <a:gd name="connsiteY202" fmla="*/ 2967313 h 6281670"/>
                <a:gd name="connsiteX203" fmla="*/ 1817807 w 8613217"/>
                <a:gd name="connsiteY203" fmla="*/ 3025866 h 6281670"/>
                <a:gd name="connsiteX204" fmla="*/ 1007500 w 8613217"/>
                <a:gd name="connsiteY204" fmla="*/ 3309877 h 6281670"/>
                <a:gd name="connsiteX205" fmla="*/ 960389 w 8613217"/>
                <a:gd name="connsiteY205" fmla="*/ 3293725 h 6281670"/>
                <a:gd name="connsiteX206" fmla="*/ 446207 w 8613217"/>
                <a:gd name="connsiteY206" fmla="*/ 3134221 h 6281670"/>
                <a:gd name="connsiteX207" fmla="*/ 217383 w 8613217"/>
                <a:gd name="connsiteY207" fmla="*/ 3227096 h 6281670"/>
                <a:gd name="connsiteX208" fmla="*/ 0 w 8613217"/>
                <a:gd name="connsiteY208" fmla="*/ 3236518 h 6281670"/>
                <a:gd name="connsiteX209" fmla="*/ 0 w 8613217"/>
                <a:gd name="connsiteY209" fmla="*/ 3330740 h 6281670"/>
                <a:gd name="connsiteX210" fmla="*/ 9422 w 8613217"/>
                <a:gd name="connsiteY210" fmla="*/ 3346892 h 6281670"/>
                <a:gd name="connsiteX211" fmla="*/ 255072 w 8613217"/>
                <a:gd name="connsiteY211" fmla="*/ 3717723 h 6281670"/>
                <a:gd name="connsiteX212" fmla="*/ 747044 w 8613217"/>
                <a:gd name="connsiteY212" fmla="*/ 3826078 h 6281670"/>
                <a:gd name="connsiteX213" fmla="*/ 1016249 w 8613217"/>
                <a:gd name="connsiteY213" fmla="*/ 3490244 h 6281670"/>
                <a:gd name="connsiteX214" fmla="*/ 981253 w 8613217"/>
                <a:gd name="connsiteY214" fmla="*/ 3461305 h 6281670"/>
                <a:gd name="connsiteX215" fmla="*/ 563312 w 8613217"/>
                <a:gd name="connsiteY215" fmla="*/ 3490917 h 6281670"/>
                <a:gd name="connsiteX216" fmla="*/ 390347 w 8613217"/>
                <a:gd name="connsiteY216" fmla="*/ 3460632 h 6281670"/>
                <a:gd name="connsiteX217" fmla="*/ 489953 w 8613217"/>
                <a:gd name="connsiteY217" fmla="*/ 3463997 h 6281670"/>
                <a:gd name="connsiteX218" fmla="*/ 903183 w 8613217"/>
                <a:gd name="connsiteY218" fmla="*/ 3408137 h 6281670"/>
                <a:gd name="connsiteX219" fmla="*/ 1043170 w 8613217"/>
                <a:gd name="connsiteY219" fmla="*/ 3372467 h 6281670"/>
                <a:gd name="connsiteX220" fmla="*/ 1508895 w 8613217"/>
                <a:gd name="connsiteY220" fmla="*/ 3218347 h 6281670"/>
                <a:gd name="connsiteX221" fmla="*/ 1912029 w 8613217"/>
                <a:gd name="connsiteY221" fmla="*/ 3101243 h 6281670"/>
                <a:gd name="connsiteX222" fmla="*/ 1912029 w 8613217"/>
                <a:gd name="connsiteY222" fmla="*/ 3101243 h 6281670"/>
                <a:gd name="connsiteX223" fmla="*/ 1924816 w 8613217"/>
                <a:gd name="connsiteY223" fmla="*/ 3099224 h 6281670"/>
                <a:gd name="connsiteX224" fmla="*/ 1986061 w 8613217"/>
                <a:gd name="connsiteY224" fmla="*/ 3087783 h 6281670"/>
                <a:gd name="connsiteX225" fmla="*/ 1992791 w 8613217"/>
                <a:gd name="connsiteY225" fmla="*/ 3087110 h 6281670"/>
                <a:gd name="connsiteX226" fmla="*/ 2087013 w 8613217"/>
                <a:gd name="connsiteY226" fmla="*/ 3074322 h 6281670"/>
                <a:gd name="connsiteX227" fmla="*/ 2113933 w 8613217"/>
                <a:gd name="connsiteY227" fmla="*/ 3072976 h 6281670"/>
                <a:gd name="connsiteX228" fmla="*/ 2118644 w 8613217"/>
                <a:gd name="connsiteY228" fmla="*/ 3064227 h 6281670"/>
                <a:gd name="connsiteX229" fmla="*/ 2257958 w 8613217"/>
                <a:gd name="connsiteY229" fmla="*/ 3064227 h 6281670"/>
                <a:gd name="connsiteX230" fmla="*/ 2262669 w 8613217"/>
                <a:gd name="connsiteY230" fmla="*/ 3072976 h 6281670"/>
                <a:gd name="connsiteX231" fmla="*/ 2434960 w 8613217"/>
                <a:gd name="connsiteY231" fmla="*/ 3101243 h 6281670"/>
                <a:gd name="connsiteX232" fmla="*/ 2635518 w 8613217"/>
                <a:gd name="connsiteY232" fmla="*/ 3164506 h 6281670"/>
                <a:gd name="connsiteX233" fmla="*/ 3038653 w 8613217"/>
                <a:gd name="connsiteY233" fmla="*/ 3453902 h 6281670"/>
                <a:gd name="connsiteX234" fmla="*/ 3580428 w 8613217"/>
                <a:gd name="connsiteY234" fmla="*/ 4087880 h 6281670"/>
                <a:gd name="connsiteX235" fmla="*/ 3776274 w 8613217"/>
                <a:gd name="connsiteY235" fmla="*/ 4626290 h 6281670"/>
                <a:gd name="connsiteX236" fmla="*/ 3813963 w 8613217"/>
                <a:gd name="connsiteY236" fmla="*/ 4802619 h 6281670"/>
                <a:gd name="connsiteX237" fmla="*/ 3811944 w 8613217"/>
                <a:gd name="connsiteY237" fmla="*/ 5407658 h 6281670"/>
                <a:gd name="connsiteX238" fmla="*/ 3881265 w 8613217"/>
                <a:gd name="connsiteY238" fmla="*/ 5874056 h 6281670"/>
                <a:gd name="connsiteX239" fmla="*/ 3879919 w 8613217"/>
                <a:gd name="connsiteY239" fmla="*/ 5898957 h 6281670"/>
                <a:gd name="connsiteX240" fmla="*/ 3757430 w 8613217"/>
                <a:gd name="connsiteY240" fmla="*/ 5946068 h 6281670"/>
                <a:gd name="connsiteX241" fmla="*/ 3743970 w 8613217"/>
                <a:gd name="connsiteY241" fmla="*/ 6053750 h 6281670"/>
                <a:gd name="connsiteX242" fmla="*/ 3803195 w 8613217"/>
                <a:gd name="connsiteY242" fmla="*/ 6092112 h 6281670"/>
                <a:gd name="connsiteX243" fmla="*/ 3896071 w 8613217"/>
                <a:gd name="connsiteY243" fmla="*/ 6023464 h 6281670"/>
                <a:gd name="connsiteX244" fmla="*/ 3920972 w 8613217"/>
                <a:gd name="connsiteY244" fmla="*/ 5996544 h 6281670"/>
                <a:gd name="connsiteX245" fmla="*/ 3918953 w 8613217"/>
                <a:gd name="connsiteY245" fmla="*/ 6053077 h 6281670"/>
                <a:gd name="connsiteX246" fmla="*/ 3931741 w 8613217"/>
                <a:gd name="connsiteY246" fmla="*/ 6077978 h 6281670"/>
                <a:gd name="connsiteX247" fmla="*/ 3951931 w 8613217"/>
                <a:gd name="connsiteY247" fmla="*/ 6055769 h 6281670"/>
                <a:gd name="connsiteX248" fmla="*/ 3972121 w 8613217"/>
                <a:gd name="connsiteY248" fmla="*/ 5988468 h 6281670"/>
                <a:gd name="connsiteX249" fmla="*/ 3994331 w 8613217"/>
                <a:gd name="connsiteY249" fmla="*/ 5968277 h 6281670"/>
                <a:gd name="connsiteX250" fmla="*/ 4005099 w 8613217"/>
                <a:gd name="connsiteY250" fmla="*/ 5995198 h 6281670"/>
                <a:gd name="connsiteX251" fmla="*/ 4071054 w 8613217"/>
                <a:gd name="connsiteY251" fmla="*/ 6040290 h 6281670"/>
                <a:gd name="connsiteX252" fmla="*/ 4100667 w 8613217"/>
                <a:gd name="connsiteY252" fmla="*/ 6026829 h 6281670"/>
                <a:gd name="connsiteX253" fmla="*/ 4110089 w 8613217"/>
                <a:gd name="connsiteY253" fmla="*/ 5993179 h 6281670"/>
                <a:gd name="connsiteX254" fmla="*/ 4124895 w 8613217"/>
                <a:gd name="connsiteY254" fmla="*/ 6032214 h 6281670"/>
                <a:gd name="connsiteX255" fmla="*/ 4117492 w 8613217"/>
                <a:gd name="connsiteY255" fmla="*/ 6106918 h 6281670"/>
                <a:gd name="connsiteX256" fmla="*/ 4080476 w 8613217"/>
                <a:gd name="connsiteY256" fmla="*/ 6141242 h 6281670"/>
                <a:gd name="connsiteX257" fmla="*/ 4176717 w 8613217"/>
                <a:gd name="connsiteY257" fmla="*/ 6189025 h 6281670"/>
                <a:gd name="connsiteX258" fmla="*/ 4170660 w 8613217"/>
                <a:gd name="connsiteY258" fmla="*/ 6271133 h 6281670"/>
                <a:gd name="connsiteX259" fmla="*/ 4195562 w 8613217"/>
                <a:gd name="connsiteY259" fmla="*/ 6277863 h 6281670"/>
                <a:gd name="connsiteX260" fmla="*/ 4261517 w 8613217"/>
                <a:gd name="connsiteY260" fmla="*/ 6267768 h 6281670"/>
                <a:gd name="connsiteX261" fmla="*/ 4289784 w 8613217"/>
                <a:gd name="connsiteY261" fmla="*/ 6247578 h 6281670"/>
                <a:gd name="connsiteX262" fmla="*/ 4295840 w 8613217"/>
                <a:gd name="connsiteY262" fmla="*/ 6204505 h 6281670"/>
                <a:gd name="connsiteX263" fmla="*/ 4305936 w 8613217"/>
                <a:gd name="connsiteY263" fmla="*/ 6182969 h 6281670"/>
                <a:gd name="connsiteX264" fmla="*/ 4324107 w 8613217"/>
                <a:gd name="connsiteY264" fmla="*/ 6199794 h 6281670"/>
                <a:gd name="connsiteX265" fmla="*/ 4336894 w 8613217"/>
                <a:gd name="connsiteY265" fmla="*/ 6230752 h 6281670"/>
                <a:gd name="connsiteX266" fmla="*/ 4342951 w 8613217"/>
                <a:gd name="connsiteY266" fmla="*/ 6226714 h 6281670"/>
                <a:gd name="connsiteX267" fmla="*/ 4369872 w 8613217"/>
                <a:gd name="connsiteY267" fmla="*/ 6185660 h 6281670"/>
                <a:gd name="connsiteX268" fmla="*/ 4382659 w 8613217"/>
                <a:gd name="connsiteY268" fmla="*/ 6234791 h 6281670"/>
                <a:gd name="connsiteX269" fmla="*/ 4406888 w 8613217"/>
                <a:gd name="connsiteY269" fmla="*/ 6265749 h 6281670"/>
                <a:gd name="connsiteX270" fmla="*/ 4484284 w 8613217"/>
                <a:gd name="connsiteY270" fmla="*/ 6275171 h 6281670"/>
                <a:gd name="connsiteX271" fmla="*/ 4499090 w 8613217"/>
                <a:gd name="connsiteY271" fmla="*/ 6272479 h 6281670"/>
                <a:gd name="connsiteX272" fmla="*/ 4512551 w 8613217"/>
                <a:gd name="connsiteY272" fmla="*/ 6181622 h 6281670"/>
                <a:gd name="connsiteX273" fmla="*/ 4572449 w 8613217"/>
                <a:gd name="connsiteY273" fmla="*/ 6153356 h 6281670"/>
                <a:gd name="connsiteX274" fmla="*/ 4575814 w 8613217"/>
                <a:gd name="connsiteY274" fmla="*/ 6127781 h 6281670"/>
                <a:gd name="connsiteX275" fmla="*/ 4538125 w 8613217"/>
                <a:gd name="connsiteY275" fmla="*/ 6076633 h 6281670"/>
                <a:gd name="connsiteX276" fmla="*/ 4536779 w 8613217"/>
                <a:gd name="connsiteY276" fmla="*/ 6042309 h 6281670"/>
                <a:gd name="connsiteX277" fmla="*/ 4573122 w 8613217"/>
                <a:gd name="connsiteY277" fmla="*/ 6032214 h 6281670"/>
                <a:gd name="connsiteX278" fmla="*/ 4637731 w 8613217"/>
                <a:gd name="connsiteY278" fmla="*/ 6051058 h 6281670"/>
                <a:gd name="connsiteX279" fmla="*/ 4665997 w 8613217"/>
                <a:gd name="connsiteY279" fmla="*/ 6029522 h 6281670"/>
                <a:gd name="connsiteX280" fmla="*/ 4665997 w 8613217"/>
                <a:gd name="connsiteY280" fmla="*/ 5985776 h 6281670"/>
                <a:gd name="connsiteX281" fmla="*/ 4681477 w 8613217"/>
                <a:gd name="connsiteY281" fmla="*/ 5966931 h 6281670"/>
                <a:gd name="connsiteX282" fmla="*/ 4701667 w 8613217"/>
                <a:gd name="connsiteY282" fmla="*/ 5981065 h 6281670"/>
                <a:gd name="connsiteX283" fmla="*/ 4724550 w 8613217"/>
                <a:gd name="connsiteY283" fmla="*/ 6054423 h 6281670"/>
                <a:gd name="connsiteX284" fmla="*/ 4743394 w 8613217"/>
                <a:gd name="connsiteY284" fmla="*/ 6073268 h 6281670"/>
                <a:gd name="connsiteX285" fmla="*/ 4752143 w 8613217"/>
                <a:gd name="connsiteY285" fmla="*/ 6050385 h 6281670"/>
                <a:gd name="connsiteX286" fmla="*/ 4752143 w 8613217"/>
                <a:gd name="connsiteY286" fmla="*/ 5996544 h 6281670"/>
                <a:gd name="connsiteX287" fmla="*/ 4800600 w 8613217"/>
                <a:gd name="connsiteY287" fmla="*/ 6046347 h 6281670"/>
                <a:gd name="connsiteX288" fmla="*/ 4859825 w 8613217"/>
                <a:gd name="connsiteY288" fmla="*/ 6088747 h 6281670"/>
                <a:gd name="connsiteX289" fmla="*/ 4932511 w 8613217"/>
                <a:gd name="connsiteY289" fmla="*/ 6036252 h 6281670"/>
                <a:gd name="connsiteX290" fmla="*/ 4919050 w 8613217"/>
                <a:gd name="connsiteY290" fmla="*/ 5940011 h 6281670"/>
                <a:gd name="connsiteX291" fmla="*/ 4830213 w 8613217"/>
                <a:gd name="connsiteY291" fmla="*/ 5933281 h 6281670"/>
                <a:gd name="connsiteX292" fmla="*/ 4779064 w 8613217"/>
                <a:gd name="connsiteY292" fmla="*/ 5876074 h 6281670"/>
                <a:gd name="connsiteX293" fmla="*/ 4778391 w 8613217"/>
                <a:gd name="connsiteY293" fmla="*/ 5829637 h 6281670"/>
                <a:gd name="connsiteX294" fmla="*/ 5091342 w 8613217"/>
                <a:gd name="connsiteY294" fmla="*/ 5236712 h 6281670"/>
                <a:gd name="connsiteX295" fmla="*/ 5116243 w 8613217"/>
                <a:gd name="connsiteY295" fmla="*/ 5202389 h 6281670"/>
                <a:gd name="connsiteX296" fmla="*/ 5269690 w 8613217"/>
                <a:gd name="connsiteY296" fmla="*/ 5086631 h 6281670"/>
                <a:gd name="connsiteX297" fmla="*/ 5744837 w 8613217"/>
                <a:gd name="connsiteY297" fmla="*/ 4795889 h 6281670"/>
                <a:gd name="connsiteX298" fmla="*/ 5814830 w 8613217"/>
                <a:gd name="connsiteY298" fmla="*/ 4775699 h 6281670"/>
                <a:gd name="connsiteX299" fmla="*/ 6103553 w 8613217"/>
                <a:gd name="connsiteY299" fmla="*/ 4765603 h 6281670"/>
                <a:gd name="connsiteX300" fmla="*/ 7086824 w 8613217"/>
                <a:gd name="connsiteY300" fmla="*/ 4811369 h 6281670"/>
                <a:gd name="connsiteX301" fmla="*/ 7489959 w 8613217"/>
                <a:gd name="connsiteY301" fmla="*/ 4805311 h 6281670"/>
                <a:gd name="connsiteX302" fmla="*/ 7516880 w 8613217"/>
                <a:gd name="connsiteY302" fmla="*/ 4801946 h 6281670"/>
                <a:gd name="connsiteX303" fmla="*/ 7536397 w 8613217"/>
                <a:gd name="connsiteY303" fmla="*/ 4800600 h 6281670"/>
                <a:gd name="connsiteX304" fmla="*/ 7619850 w 8613217"/>
                <a:gd name="connsiteY304" fmla="*/ 4791178 h 6281670"/>
                <a:gd name="connsiteX305" fmla="*/ 7661577 w 8613217"/>
                <a:gd name="connsiteY305" fmla="*/ 4813388 h 6281670"/>
                <a:gd name="connsiteX306" fmla="*/ 7920014 w 8613217"/>
                <a:gd name="connsiteY306" fmla="*/ 5004523 h 6281670"/>
                <a:gd name="connsiteX307" fmla="*/ 8354780 w 8613217"/>
                <a:gd name="connsiteY307" fmla="*/ 4830886 h 6281670"/>
                <a:gd name="connsiteX308" fmla="*/ 8579567 w 8613217"/>
                <a:gd name="connsiteY308" fmla="*/ 4409580 h 6281670"/>
                <a:gd name="connsiteX309" fmla="*/ 8613217 w 8613217"/>
                <a:gd name="connsiteY309" fmla="*/ 4250076 h 6281670"/>
                <a:gd name="connsiteX310" fmla="*/ 8613217 w 8613217"/>
                <a:gd name="connsiteY310" fmla="*/ 4196235 h 6281670"/>
                <a:gd name="connsiteX311" fmla="*/ 8420062 w 8613217"/>
                <a:gd name="connsiteY311" fmla="*/ 4211041 h 6281670"/>
                <a:gd name="connsiteX312" fmla="*/ 4571776 w 8613217"/>
                <a:gd name="connsiteY312" fmla="*/ 915970 h 6281670"/>
                <a:gd name="connsiteX313" fmla="*/ 4583890 w 8613217"/>
                <a:gd name="connsiteY313" fmla="*/ 888377 h 6281670"/>
                <a:gd name="connsiteX314" fmla="*/ 4571776 w 8613217"/>
                <a:gd name="connsiteY314" fmla="*/ 915970 h 6281670"/>
                <a:gd name="connsiteX315" fmla="*/ 2362948 w 8613217"/>
                <a:gd name="connsiteY315" fmla="*/ 965100 h 6281670"/>
                <a:gd name="connsiteX316" fmla="*/ 2363621 w 8613217"/>
                <a:gd name="connsiteY316" fmla="*/ 962408 h 6281670"/>
                <a:gd name="connsiteX317" fmla="*/ 2368332 w 8613217"/>
                <a:gd name="connsiteY317" fmla="*/ 967119 h 6281670"/>
                <a:gd name="connsiteX318" fmla="*/ 2362948 w 8613217"/>
                <a:gd name="connsiteY318" fmla="*/ 965100 h 6281670"/>
                <a:gd name="connsiteX319" fmla="*/ 2435633 w 8613217"/>
                <a:gd name="connsiteY319" fmla="*/ 1055284 h 6281670"/>
                <a:gd name="connsiteX320" fmla="*/ 2426211 w 8613217"/>
                <a:gd name="connsiteY320" fmla="*/ 1053265 h 6281670"/>
                <a:gd name="connsiteX321" fmla="*/ 2370351 w 8613217"/>
                <a:gd name="connsiteY321" fmla="*/ 968465 h 6281670"/>
                <a:gd name="connsiteX322" fmla="*/ 2432268 w 8613217"/>
                <a:gd name="connsiteY322" fmla="*/ 1045862 h 6281670"/>
                <a:gd name="connsiteX323" fmla="*/ 2435633 w 8613217"/>
                <a:gd name="connsiteY323" fmla="*/ 1055284 h 6281670"/>
                <a:gd name="connsiteX324" fmla="*/ 695895 w 8613217"/>
                <a:gd name="connsiteY324" fmla="*/ 1016922 h 6281670"/>
                <a:gd name="connsiteX325" fmla="*/ 692530 w 8613217"/>
                <a:gd name="connsiteY325" fmla="*/ 1005481 h 6281670"/>
                <a:gd name="connsiteX326" fmla="*/ 695895 w 8613217"/>
                <a:gd name="connsiteY326" fmla="*/ 1016922 h 6281670"/>
                <a:gd name="connsiteX327" fmla="*/ 4511205 w 8613217"/>
                <a:gd name="connsiteY327" fmla="*/ 6014042 h 6281670"/>
                <a:gd name="connsiteX328" fmla="*/ 4537452 w 8613217"/>
                <a:gd name="connsiteY328" fmla="*/ 5944049 h 6281670"/>
                <a:gd name="connsiteX329" fmla="*/ 4511205 w 8613217"/>
                <a:gd name="connsiteY329" fmla="*/ 6014042 h 6281670"/>
                <a:gd name="connsiteX330" fmla="*/ 4750797 w 8613217"/>
                <a:gd name="connsiteY330" fmla="*/ 5917128 h 6281670"/>
                <a:gd name="connsiteX331" fmla="*/ 4741375 w 8613217"/>
                <a:gd name="connsiteY331" fmla="*/ 5939338 h 6281670"/>
                <a:gd name="connsiteX332" fmla="*/ 4732626 w 8613217"/>
                <a:gd name="connsiteY332" fmla="*/ 5935300 h 6281670"/>
                <a:gd name="connsiteX333" fmla="*/ 4727915 w 8613217"/>
                <a:gd name="connsiteY333" fmla="*/ 5907706 h 6281670"/>
                <a:gd name="connsiteX334" fmla="*/ 4750797 w 8613217"/>
                <a:gd name="connsiteY334" fmla="*/ 5875402 h 6281670"/>
                <a:gd name="connsiteX335" fmla="*/ 4750797 w 8613217"/>
                <a:gd name="connsiteY335" fmla="*/ 5917128 h 6281670"/>
                <a:gd name="connsiteX336" fmla="*/ 4875978 w 8613217"/>
                <a:gd name="connsiteY336" fmla="*/ 5457461 h 6281670"/>
                <a:gd name="connsiteX337" fmla="*/ 4616868 w 8613217"/>
                <a:gd name="connsiteY337" fmla="*/ 5877421 h 6281670"/>
                <a:gd name="connsiteX338" fmla="*/ 4562354 w 8613217"/>
                <a:gd name="connsiteY338" fmla="*/ 5884824 h 6281670"/>
                <a:gd name="connsiteX339" fmla="*/ 4880015 w 8613217"/>
                <a:gd name="connsiteY339" fmla="*/ 5419772 h 6281670"/>
                <a:gd name="connsiteX340" fmla="*/ 4875978 w 8613217"/>
                <a:gd name="connsiteY340" fmla="*/ 5457461 h 6281670"/>
                <a:gd name="connsiteX341" fmla="*/ 5020675 w 8613217"/>
                <a:gd name="connsiteY341" fmla="*/ 5141145 h 6281670"/>
                <a:gd name="connsiteX342" fmla="*/ 4989717 w 8613217"/>
                <a:gd name="connsiteY342" fmla="*/ 5179506 h 6281670"/>
                <a:gd name="connsiteX343" fmla="*/ 4445922 w 8613217"/>
                <a:gd name="connsiteY343" fmla="*/ 5878767 h 6281670"/>
                <a:gd name="connsiteX344" fmla="*/ 4415637 w 8613217"/>
                <a:gd name="connsiteY344" fmla="*/ 5953471 h 6281670"/>
                <a:gd name="connsiteX345" fmla="*/ 4357085 w 8613217"/>
                <a:gd name="connsiteY345" fmla="*/ 6075286 h 6281670"/>
                <a:gd name="connsiteX346" fmla="*/ 4338240 w 8613217"/>
                <a:gd name="connsiteY346" fmla="*/ 6125762 h 6281670"/>
                <a:gd name="connsiteX347" fmla="*/ 4322761 w 8613217"/>
                <a:gd name="connsiteY347" fmla="*/ 6080671 h 6281670"/>
                <a:gd name="connsiteX348" fmla="*/ 4306609 w 8613217"/>
                <a:gd name="connsiteY348" fmla="*/ 6061826 h 6281670"/>
                <a:gd name="connsiteX349" fmla="*/ 4295168 w 8613217"/>
                <a:gd name="connsiteY349" fmla="*/ 6082689 h 6281670"/>
                <a:gd name="connsiteX350" fmla="*/ 4292475 w 8613217"/>
                <a:gd name="connsiteY350" fmla="*/ 6112302 h 6281670"/>
                <a:gd name="connsiteX351" fmla="*/ 4277669 w 8613217"/>
                <a:gd name="connsiteY351" fmla="*/ 6097496 h 6281670"/>
                <a:gd name="connsiteX352" fmla="*/ 4183447 w 8613217"/>
                <a:gd name="connsiteY352" fmla="*/ 5282478 h 6281670"/>
                <a:gd name="connsiteX353" fmla="*/ 4412945 w 8613217"/>
                <a:gd name="connsiteY353" fmla="*/ 4743394 h 6281670"/>
                <a:gd name="connsiteX354" fmla="*/ 5036828 w 8613217"/>
                <a:gd name="connsiteY354" fmla="*/ 3935106 h 6281670"/>
                <a:gd name="connsiteX355" fmla="*/ 5054999 w 8613217"/>
                <a:gd name="connsiteY355" fmla="*/ 3966064 h 6281670"/>
                <a:gd name="connsiteX356" fmla="*/ 5020675 w 8613217"/>
                <a:gd name="connsiteY356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856460 w 8613217"/>
                <a:gd name="connsiteY70" fmla="*/ 2981447 h 6281670"/>
                <a:gd name="connsiteX71" fmla="*/ 4952701 w 8613217"/>
                <a:gd name="connsiteY71" fmla="*/ 2717626 h 6281670"/>
                <a:gd name="connsiteX72" fmla="*/ 5173449 w 8613217"/>
                <a:gd name="connsiteY72" fmla="*/ 2368332 h 6281670"/>
                <a:gd name="connsiteX73" fmla="*/ 5481689 w 8613217"/>
                <a:gd name="connsiteY73" fmla="*/ 1759928 h 6281670"/>
                <a:gd name="connsiteX74" fmla="*/ 5514667 w 8613217"/>
                <a:gd name="connsiteY74" fmla="*/ 1741757 h 6281670"/>
                <a:gd name="connsiteX75" fmla="*/ 5803389 w 8613217"/>
                <a:gd name="connsiteY75" fmla="*/ 1570812 h 6281670"/>
                <a:gd name="connsiteX76" fmla="*/ 5822907 w 8613217"/>
                <a:gd name="connsiteY76" fmla="*/ 1095665 h 6281670"/>
                <a:gd name="connsiteX77" fmla="*/ 5540241 w 8613217"/>
                <a:gd name="connsiteY77" fmla="*/ 601000 h 6281670"/>
                <a:gd name="connsiteX78" fmla="*/ 5514667 w 8613217"/>
                <a:gd name="connsiteY78" fmla="*/ 600327 h 6281670"/>
                <a:gd name="connsiteX79" fmla="*/ 5421791 w 8613217"/>
                <a:gd name="connsiteY79" fmla="*/ 697914 h 6281670"/>
                <a:gd name="connsiteX80" fmla="*/ 5124319 w 8613217"/>
                <a:gd name="connsiteY80" fmla="*/ 1196617 h 6281670"/>
                <a:gd name="connsiteX81" fmla="*/ 5316801 w 8613217"/>
                <a:gd name="connsiteY81" fmla="*/ 1686570 h 6281670"/>
                <a:gd name="connsiteX82" fmla="*/ 5361220 w 8613217"/>
                <a:gd name="connsiteY82" fmla="*/ 1669072 h 6281670"/>
                <a:gd name="connsiteX83" fmla="*/ 5461499 w 8613217"/>
                <a:gd name="connsiteY83" fmla="*/ 1248439 h 6281670"/>
                <a:gd name="connsiteX84" fmla="*/ 5491784 w 8613217"/>
                <a:gd name="connsiteY84" fmla="*/ 1043170 h 6281670"/>
                <a:gd name="connsiteX85" fmla="*/ 5497841 w 8613217"/>
                <a:gd name="connsiteY85" fmla="*/ 1081532 h 6281670"/>
                <a:gd name="connsiteX86" fmla="*/ 5481016 w 8613217"/>
                <a:gd name="connsiteY86" fmla="*/ 1353429 h 6281670"/>
                <a:gd name="connsiteX87" fmla="*/ 5415734 w 8613217"/>
                <a:gd name="connsiteY87" fmla="*/ 1727624 h 6281670"/>
                <a:gd name="connsiteX88" fmla="*/ 5151240 w 8613217"/>
                <a:gd name="connsiteY88" fmla="*/ 2245171 h 6281670"/>
                <a:gd name="connsiteX89" fmla="*/ 4908282 w 8613217"/>
                <a:gd name="connsiteY89" fmla="*/ 2596483 h 6281670"/>
                <a:gd name="connsiteX90" fmla="*/ 4750124 w 8613217"/>
                <a:gd name="connsiteY90" fmla="*/ 2989523 h 6281670"/>
                <a:gd name="connsiteX91" fmla="*/ 4737337 w 8613217"/>
                <a:gd name="connsiteY91" fmla="*/ 3162487 h 6281670"/>
                <a:gd name="connsiteX92" fmla="*/ 4680804 w 8613217"/>
                <a:gd name="connsiteY92" fmla="*/ 3076341 h 6281670"/>
                <a:gd name="connsiteX93" fmla="*/ 4591293 w 8613217"/>
                <a:gd name="connsiteY93" fmla="*/ 2915491 h 6281670"/>
                <a:gd name="connsiteX94" fmla="*/ 4552259 w 8613217"/>
                <a:gd name="connsiteY94" fmla="*/ 2838095 h 6281670"/>
                <a:gd name="connsiteX95" fmla="*/ 4404869 w 8613217"/>
                <a:gd name="connsiteY95" fmla="*/ 2499569 h 6281670"/>
                <a:gd name="connsiteX96" fmla="*/ 4425059 w 8613217"/>
                <a:gd name="connsiteY96" fmla="*/ 2408713 h 6281670"/>
                <a:gd name="connsiteX97" fmla="*/ 4497071 w 8613217"/>
                <a:gd name="connsiteY97" fmla="*/ 2304396 h 6281670"/>
                <a:gd name="connsiteX98" fmla="*/ 4551585 w 8613217"/>
                <a:gd name="connsiteY98" fmla="*/ 2152968 h 6281670"/>
                <a:gd name="connsiteX99" fmla="*/ 4741375 w 8613217"/>
                <a:gd name="connsiteY99" fmla="*/ 1413327 h 6281670"/>
                <a:gd name="connsiteX100" fmla="*/ 4929146 w 8613217"/>
                <a:gd name="connsiteY100" fmla="*/ 819730 h 6281670"/>
                <a:gd name="connsiteX101" fmla="*/ 5233347 w 8613217"/>
                <a:gd name="connsiteY101" fmla="*/ 28940 h 6281670"/>
                <a:gd name="connsiteX102" fmla="*/ 5238058 w 8613217"/>
                <a:gd name="connsiteY102" fmla="*/ 0 h 6281670"/>
                <a:gd name="connsiteX103" fmla="*/ 4976929 w 8613217"/>
                <a:gd name="connsiteY103" fmla="*/ 159504 h 6281670"/>
                <a:gd name="connsiteX104" fmla="*/ 4204984 w 8613217"/>
                <a:gd name="connsiteY104" fmla="*/ 890396 h 6281670"/>
                <a:gd name="connsiteX105" fmla="*/ 3943182 w 8613217"/>
                <a:gd name="connsiteY105" fmla="*/ 2139508 h 6281670"/>
                <a:gd name="connsiteX106" fmla="*/ 4076438 w 8613217"/>
                <a:gd name="connsiteY106" fmla="*/ 2389868 h 6281670"/>
                <a:gd name="connsiteX107" fmla="*/ 4215079 w 8613217"/>
                <a:gd name="connsiteY107" fmla="*/ 2474668 h 6281670"/>
                <a:gd name="connsiteX108" fmla="*/ 4244018 w 8613217"/>
                <a:gd name="connsiteY108" fmla="*/ 2445055 h 6281670"/>
                <a:gd name="connsiteX109" fmla="*/ 4230558 w 8613217"/>
                <a:gd name="connsiteY109" fmla="*/ 1718875 h 6281670"/>
                <a:gd name="connsiteX110" fmla="*/ 4411599 w 8613217"/>
                <a:gd name="connsiteY110" fmla="*/ 1186522 h 6281670"/>
                <a:gd name="connsiteX111" fmla="*/ 4552259 w 8613217"/>
                <a:gd name="connsiteY111" fmla="*/ 934815 h 6281670"/>
                <a:gd name="connsiteX112" fmla="*/ 4572449 w 8613217"/>
                <a:gd name="connsiteY112" fmla="*/ 920008 h 6281670"/>
                <a:gd name="connsiteX113" fmla="*/ 4553604 w 8613217"/>
                <a:gd name="connsiteY113" fmla="*/ 956351 h 6281670"/>
                <a:gd name="connsiteX114" fmla="*/ 4390735 w 8613217"/>
                <a:gd name="connsiteY114" fmla="*/ 1302280 h 6281670"/>
                <a:gd name="connsiteX115" fmla="*/ 4340260 w 8613217"/>
                <a:gd name="connsiteY115" fmla="*/ 2524471 h 6281670"/>
                <a:gd name="connsiteX116" fmla="*/ 4501109 w 8613217"/>
                <a:gd name="connsiteY116" fmla="*/ 2892609 h 6281670"/>
                <a:gd name="connsiteX117" fmla="*/ 4692918 w 8613217"/>
                <a:gd name="connsiteY117" fmla="*/ 3241230 h 6281670"/>
                <a:gd name="connsiteX118" fmla="*/ 4992409 w 8613217"/>
                <a:gd name="connsiteY118" fmla="*/ 3809925 h 6281670"/>
                <a:gd name="connsiteX119" fmla="*/ 5000485 w 8613217"/>
                <a:gd name="connsiteY119" fmla="*/ 3847614 h 6281670"/>
                <a:gd name="connsiteX120" fmla="*/ 4993755 w 8613217"/>
                <a:gd name="connsiteY120" fmla="*/ 3855017 h 6281670"/>
                <a:gd name="connsiteX121" fmla="*/ 4993082 w 8613217"/>
                <a:gd name="connsiteY121" fmla="*/ 3855690 h 6281670"/>
                <a:gd name="connsiteX122" fmla="*/ 4982313 w 8613217"/>
                <a:gd name="connsiteY122" fmla="*/ 3867131 h 6281670"/>
                <a:gd name="connsiteX123" fmla="*/ 4626290 w 8613217"/>
                <a:gd name="connsiteY123" fmla="*/ 4274977 h 6281670"/>
                <a:gd name="connsiteX124" fmla="*/ 4180755 w 8613217"/>
                <a:gd name="connsiteY124" fmla="*/ 4968853 h 6281670"/>
                <a:gd name="connsiteX125" fmla="*/ 4071727 w 8613217"/>
                <a:gd name="connsiteY125" fmla="*/ 5853192 h 6281670"/>
                <a:gd name="connsiteX126" fmla="*/ 4040769 w 8613217"/>
                <a:gd name="connsiteY126" fmla="*/ 5907706 h 6281670"/>
                <a:gd name="connsiteX127" fmla="*/ 4005099 w 8613217"/>
                <a:gd name="connsiteY127" fmla="*/ 5881459 h 6281670"/>
                <a:gd name="connsiteX128" fmla="*/ 4007791 w 8613217"/>
                <a:gd name="connsiteY128" fmla="*/ 5830983 h 6281670"/>
                <a:gd name="connsiteX129" fmla="*/ 3990293 w 8613217"/>
                <a:gd name="connsiteY129" fmla="*/ 5807427 h 6281670"/>
                <a:gd name="connsiteX130" fmla="*/ 3964045 w 8613217"/>
                <a:gd name="connsiteY130" fmla="*/ 5789256 h 6281670"/>
                <a:gd name="connsiteX131" fmla="*/ 3941836 w 8613217"/>
                <a:gd name="connsiteY131" fmla="*/ 5705129 h 6281670"/>
                <a:gd name="connsiteX132" fmla="*/ 3908185 w 8613217"/>
                <a:gd name="connsiteY132" fmla="*/ 5236040 h 6281670"/>
                <a:gd name="connsiteX133" fmla="*/ 3918953 w 8613217"/>
                <a:gd name="connsiteY133" fmla="*/ 4237288 h 6281670"/>
                <a:gd name="connsiteX134" fmla="*/ 3786370 w 8613217"/>
                <a:gd name="connsiteY134" fmla="*/ 3122779 h 6281670"/>
                <a:gd name="connsiteX135" fmla="*/ 3570333 w 8613217"/>
                <a:gd name="connsiteY135" fmla="*/ 2570236 h 6281670"/>
                <a:gd name="connsiteX136" fmla="*/ 3563603 w 8613217"/>
                <a:gd name="connsiteY136" fmla="*/ 2556776 h 6281670"/>
                <a:gd name="connsiteX137" fmla="*/ 3556872 w 8613217"/>
                <a:gd name="connsiteY137" fmla="*/ 2543315 h 6281670"/>
                <a:gd name="connsiteX138" fmla="*/ 3531298 w 8613217"/>
                <a:gd name="connsiteY138" fmla="*/ 2494185 h 6281670"/>
                <a:gd name="connsiteX139" fmla="*/ 3525241 w 8613217"/>
                <a:gd name="connsiteY139" fmla="*/ 2482071 h 6281670"/>
                <a:gd name="connsiteX140" fmla="*/ 3410829 w 8613217"/>
                <a:gd name="connsiteY140" fmla="*/ 2273437 h 6281670"/>
                <a:gd name="connsiteX141" fmla="*/ 3411502 w 8613217"/>
                <a:gd name="connsiteY141" fmla="*/ 2229018 h 6281670"/>
                <a:gd name="connsiteX142" fmla="*/ 3451209 w 8613217"/>
                <a:gd name="connsiteY142" fmla="*/ 2126720 h 6281670"/>
                <a:gd name="connsiteX143" fmla="*/ 3431692 w 8613217"/>
                <a:gd name="connsiteY143" fmla="*/ 1895877 h 6281670"/>
                <a:gd name="connsiteX144" fmla="*/ 3186715 w 8613217"/>
                <a:gd name="connsiteY144" fmla="*/ 1401886 h 6281670"/>
                <a:gd name="connsiteX145" fmla="*/ 2531874 w 8613217"/>
                <a:gd name="connsiteY145" fmla="*/ 701952 h 6281670"/>
                <a:gd name="connsiteX146" fmla="*/ 1731662 w 8613217"/>
                <a:gd name="connsiteY146" fmla="*/ 39035 h 6281670"/>
                <a:gd name="connsiteX147" fmla="*/ 1722913 w 8613217"/>
                <a:gd name="connsiteY147" fmla="*/ 36343 h 6281670"/>
                <a:gd name="connsiteX148" fmla="*/ 1723586 w 8613217"/>
                <a:gd name="connsiteY148" fmla="*/ 47111 h 6281670"/>
                <a:gd name="connsiteX149" fmla="*/ 1984042 w 8613217"/>
                <a:gd name="connsiteY149" fmla="*/ 871552 h 6281670"/>
                <a:gd name="connsiteX150" fmla="*/ 2773486 w 8613217"/>
                <a:gd name="connsiteY150" fmla="*/ 2064130 h 6281670"/>
                <a:gd name="connsiteX151" fmla="*/ 3058170 w 8613217"/>
                <a:gd name="connsiteY151" fmla="*/ 2286897 h 6281670"/>
                <a:gd name="connsiteX152" fmla="*/ 3235845 w 8613217"/>
                <a:gd name="connsiteY152" fmla="*/ 2329297 h 6281670"/>
                <a:gd name="connsiteX153" fmla="*/ 3256709 w 8613217"/>
                <a:gd name="connsiteY153" fmla="*/ 2294974 h 6281670"/>
                <a:gd name="connsiteX154" fmla="*/ 3083072 w 8613217"/>
                <a:gd name="connsiteY154" fmla="*/ 1999521 h 6281670"/>
                <a:gd name="connsiteX155" fmla="*/ 2450440 w 8613217"/>
                <a:gd name="connsiteY155" fmla="*/ 1092973 h 6281670"/>
                <a:gd name="connsiteX156" fmla="*/ 2432941 w 8613217"/>
                <a:gd name="connsiteY156" fmla="*/ 1062014 h 6281670"/>
                <a:gd name="connsiteX157" fmla="*/ 2454478 w 8613217"/>
                <a:gd name="connsiteY157" fmla="*/ 1076820 h 6281670"/>
                <a:gd name="connsiteX158" fmla="*/ 2967986 w 8613217"/>
                <a:gd name="connsiteY158" fmla="*/ 1739738 h 6281670"/>
                <a:gd name="connsiteX159" fmla="*/ 3266131 w 8613217"/>
                <a:gd name="connsiteY159" fmla="*/ 2175850 h 6281670"/>
                <a:gd name="connsiteX160" fmla="*/ 3457939 w 8613217"/>
                <a:gd name="connsiteY160" fmla="*/ 2509665 h 6281670"/>
                <a:gd name="connsiteX161" fmla="*/ 3464670 w 8613217"/>
                <a:gd name="connsiteY161" fmla="*/ 2523125 h 6281670"/>
                <a:gd name="connsiteX162" fmla="*/ 3471400 w 8613217"/>
                <a:gd name="connsiteY162" fmla="*/ 2536585 h 6281670"/>
                <a:gd name="connsiteX163" fmla="*/ 3478130 w 8613217"/>
                <a:gd name="connsiteY163" fmla="*/ 2550045 h 6281670"/>
                <a:gd name="connsiteX164" fmla="*/ 3484860 w 8613217"/>
                <a:gd name="connsiteY164" fmla="*/ 2563506 h 6281670"/>
                <a:gd name="connsiteX165" fmla="*/ 3491590 w 8613217"/>
                <a:gd name="connsiteY165" fmla="*/ 2576966 h 6281670"/>
                <a:gd name="connsiteX166" fmla="*/ 3498320 w 8613217"/>
                <a:gd name="connsiteY166" fmla="*/ 2590426 h 6281670"/>
                <a:gd name="connsiteX167" fmla="*/ 3504378 w 8613217"/>
                <a:gd name="connsiteY167" fmla="*/ 2605906 h 6281670"/>
                <a:gd name="connsiteX168" fmla="*/ 3733875 w 8613217"/>
                <a:gd name="connsiteY168" fmla="*/ 3249979 h 6281670"/>
                <a:gd name="connsiteX169" fmla="*/ 3823385 w 8613217"/>
                <a:gd name="connsiteY169" fmla="*/ 4359777 h 6281670"/>
                <a:gd name="connsiteX170" fmla="*/ 3816655 w 8613217"/>
                <a:gd name="connsiteY170" fmla="*/ 4369199 h 6281670"/>
                <a:gd name="connsiteX171" fmla="*/ 3800503 w 8613217"/>
                <a:gd name="connsiteY171" fmla="*/ 4322761 h 6281670"/>
                <a:gd name="connsiteX172" fmla="*/ 3407464 w 8613217"/>
                <a:gd name="connsiteY172" fmla="*/ 3663208 h 6281670"/>
                <a:gd name="connsiteX173" fmla="*/ 2516395 w 8613217"/>
                <a:gd name="connsiteY173" fmla="*/ 2980101 h 6281670"/>
                <a:gd name="connsiteX174" fmla="*/ 2502934 w 8613217"/>
                <a:gd name="connsiteY174" fmla="*/ 2971351 h 6281670"/>
                <a:gd name="connsiteX175" fmla="*/ 2390541 w 8613217"/>
                <a:gd name="connsiteY175" fmla="*/ 2898666 h 6281670"/>
                <a:gd name="connsiteX176" fmla="*/ 2247863 w 8613217"/>
                <a:gd name="connsiteY176" fmla="*/ 2802425 h 6281670"/>
                <a:gd name="connsiteX177" fmla="*/ 2055381 w 8613217"/>
                <a:gd name="connsiteY177" fmla="*/ 2665131 h 6281670"/>
                <a:gd name="connsiteX178" fmla="*/ 1471879 w 8613217"/>
                <a:gd name="connsiteY178" fmla="*/ 2148930 h 6281670"/>
                <a:gd name="connsiteX179" fmla="*/ 1461111 w 8613217"/>
                <a:gd name="connsiteY179" fmla="*/ 2109895 h 6281670"/>
                <a:gd name="connsiteX180" fmla="*/ 1501492 w 8613217"/>
                <a:gd name="connsiteY180" fmla="*/ 1918759 h 6281670"/>
                <a:gd name="connsiteX181" fmla="*/ 1395155 w 8613217"/>
                <a:gd name="connsiteY181" fmla="*/ 1570812 h 6281670"/>
                <a:gd name="connsiteX182" fmla="*/ 937507 w 8613217"/>
                <a:gd name="connsiteY182" fmla="*/ 860783 h 6281670"/>
                <a:gd name="connsiteX183" fmla="*/ 682435 w 8613217"/>
                <a:gd name="connsiteY183" fmla="*/ 471109 h 6281670"/>
                <a:gd name="connsiteX184" fmla="*/ 590905 w 8613217"/>
                <a:gd name="connsiteY184" fmla="*/ 214691 h 6281670"/>
                <a:gd name="connsiteX185" fmla="*/ 581483 w 8613217"/>
                <a:gd name="connsiteY185" fmla="*/ 222767 h 6281670"/>
                <a:gd name="connsiteX186" fmla="*/ 555909 w 8613217"/>
                <a:gd name="connsiteY186" fmla="*/ 262475 h 6281670"/>
                <a:gd name="connsiteX187" fmla="*/ 423998 w 8613217"/>
                <a:gd name="connsiteY187" fmla="*/ 619845 h 6281670"/>
                <a:gd name="connsiteX188" fmla="*/ 443515 w 8613217"/>
                <a:gd name="connsiteY188" fmla="*/ 1227575 h 6281670"/>
                <a:gd name="connsiteX189" fmla="*/ 806942 w 8613217"/>
                <a:gd name="connsiteY189" fmla="*/ 1996156 h 6281670"/>
                <a:gd name="connsiteX190" fmla="*/ 1087589 w 8613217"/>
                <a:gd name="connsiteY190" fmla="*/ 2216231 h 6281670"/>
                <a:gd name="connsiteX191" fmla="*/ 1317086 w 8613217"/>
                <a:gd name="connsiteY191" fmla="*/ 2233729 h 6281670"/>
                <a:gd name="connsiteX192" fmla="*/ 1327181 w 8613217"/>
                <a:gd name="connsiteY192" fmla="*/ 2198060 h 6281670"/>
                <a:gd name="connsiteX193" fmla="*/ 816364 w 8613217"/>
                <a:gd name="connsiteY193" fmla="*/ 1324489 h 6281670"/>
                <a:gd name="connsiteX194" fmla="*/ 702625 w 8613217"/>
                <a:gd name="connsiteY194" fmla="*/ 1031056 h 6281670"/>
                <a:gd name="connsiteX195" fmla="*/ 767908 w 8613217"/>
                <a:gd name="connsiteY195" fmla="*/ 1173061 h 6281670"/>
                <a:gd name="connsiteX196" fmla="*/ 1444285 w 8613217"/>
                <a:gd name="connsiteY196" fmla="*/ 2226326 h 6281670"/>
                <a:gd name="connsiteX197" fmla="*/ 2209501 w 8613217"/>
                <a:gd name="connsiteY197" fmla="*/ 2876457 h 6281670"/>
                <a:gd name="connsiteX198" fmla="*/ 2308434 w 8613217"/>
                <a:gd name="connsiteY198" fmla="*/ 2939720 h 6281670"/>
                <a:gd name="connsiteX199" fmla="*/ 2340738 w 8613217"/>
                <a:gd name="connsiteY199" fmla="*/ 2972025 h 6281670"/>
                <a:gd name="connsiteX200" fmla="*/ 2302377 w 8613217"/>
                <a:gd name="connsiteY200" fmla="*/ 2972025 h 6281670"/>
                <a:gd name="connsiteX201" fmla="*/ 2266034 w 8613217"/>
                <a:gd name="connsiteY201" fmla="*/ 2967313 h 6281670"/>
                <a:gd name="connsiteX202" fmla="*/ 1817807 w 8613217"/>
                <a:gd name="connsiteY202" fmla="*/ 3025866 h 6281670"/>
                <a:gd name="connsiteX203" fmla="*/ 1007500 w 8613217"/>
                <a:gd name="connsiteY203" fmla="*/ 3309877 h 6281670"/>
                <a:gd name="connsiteX204" fmla="*/ 960389 w 8613217"/>
                <a:gd name="connsiteY204" fmla="*/ 3293725 h 6281670"/>
                <a:gd name="connsiteX205" fmla="*/ 446207 w 8613217"/>
                <a:gd name="connsiteY205" fmla="*/ 3134221 h 6281670"/>
                <a:gd name="connsiteX206" fmla="*/ 217383 w 8613217"/>
                <a:gd name="connsiteY206" fmla="*/ 3227096 h 6281670"/>
                <a:gd name="connsiteX207" fmla="*/ 0 w 8613217"/>
                <a:gd name="connsiteY207" fmla="*/ 3236518 h 6281670"/>
                <a:gd name="connsiteX208" fmla="*/ 0 w 8613217"/>
                <a:gd name="connsiteY208" fmla="*/ 3330740 h 6281670"/>
                <a:gd name="connsiteX209" fmla="*/ 9422 w 8613217"/>
                <a:gd name="connsiteY209" fmla="*/ 3346892 h 6281670"/>
                <a:gd name="connsiteX210" fmla="*/ 255072 w 8613217"/>
                <a:gd name="connsiteY210" fmla="*/ 3717723 h 6281670"/>
                <a:gd name="connsiteX211" fmla="*/ 747044 w 8613217"/>
                <a:gd name="connsiteY211" fmla="*/ 3826078 h 6281670"/>
                <a:gd name="connsiteX212" fmla="*/ 1016249 w 8613217"/>
                <a:gd name="connsiteY212" fmla="*/ 3490244 h 6281670"/>
                <a:gd name="connsiteX213" fmla="*/ 981253 w 8613217"/>
                <a:gd name="connsiteY213" fmla="*/ 3461305 h 6281670"/>
                <a:gd name="connsiteX214" fmla="*/ 563312 w 8613217"/>
                <a:gd name="connsiteY214" fmla="*/ 3490917 h 6281670"/>
                <a:gd name="connsiteX215" fmla="*/ 390347 w 8613217"/>
                <a:gd name="connsiteY215" fmla="*/ 3460632 h 6281670"/>
                <a:gd name="connsiteX216" fmla="*/ 489953 w 8613217"/>
                <a:gd name="connsiteY216" fmla="*/ 3463997 h 6281670"/>
                <a:gd name="connsiteX217" fmla="*/ 903183 w 8613217"/>
                <a:gd name="connsiteY217" fmla="*/ 3408137 h 6281670"/>
                <a:gd name="connsiteX218" fmla="*/ 1043170 w 8613217"/>
                <a:gd name="connsiteY218" fmla="*/ 3372467 h 6281670"/>
                <a:gd name="connsiteX219" fmla="*/ 1508895 w 8613217"/>
                <a:gd name="connsiteY219" fmla="*/ 3218347 h 6281670"/>
                <a:gd name="connsiteX220" fmla="*/ 1912029 w 8613217"/>
                <a:gd name="connsiteY220" fmla="*/ 3101243 h 6281670"/>
                <a:gd name="connsiteX221" fmla="*/ 1912029 w 8613217"/>
                <a:gd name="connsiteY221" fmla="*/ 3101243 h 6281670"/>
                <a:gd name="connsiteX222" fmla="*/ 1924816 w 8613217"/>
                <a:gd name="connsiteY222" fmla="*/ 3099224 h 6281670"/>
                <a:gd name="connsiteX223" fmla="*/ 1986061 w 8613217"/>
                <a:gd name="connsiteY223" fmla="*/ 3087783 h 6281670"/>
                <a:gd name="connsiteX224" fmla="*/ 1992791 w 8613217"/>
                <a:gd name="connsiteY224" fmla="*/ 3087110 h 6281670"/>
                <a:gd name="connsiteX225" fmla="*/ 2087013 w 8613217"/>
                <a:gd name="connsiteY225" fmla="*/ 3074322 h 6281670"/>
                <a:gd name="connsiteX226" fmla="*/ 2113933 w 8613217"/>
                <a:gd name="connsiteY226" fmla="*/ 3072976 h 6281670"/>
                <a:gd name="connsiteX227" fmla="*/ 2118644 w 8613217"/>
                <a:gd name="connsiteY227" fmla="*/ 3064227 h 6281670"/>
                <a:gd name="connsiteX228" fmla="*/ 2257958 w 8613217"/>
                <a:gd name="connsiteY228" fmla="*/ 3064227 h 6281670"/>
                <a:gd name="connsiteX229" fmla="*/ 2262669 w 8613217"/>
                <a:gd name="connsiteY229" fmla="*/ 3072976 h 6281670"/>
                <a:gd name="connsiteX230" fmla="*/ 2434960 w 8613217"/>
                <a:gd name="connsiteY230" fmla="*/ 3101243 h 6281670"/>
                <a:gd name="connsiteX231" fmla="*/ 2635518 w 8613217"/>
                <a:gd name="connsiteY231" fmla="*/ 3164506 h 6281670"/>
                <a:gd name="connsiteX232" fmla="*/ 3038653 w 8613217"/>
                <a:gd name="connsiteY232" fmla="*/ 3453902 h 6281670"/>
                <a:gd name="connsiteX233" fmla="*/ 3580428 w 8613217"/>
                <a:gd name="connsiteY233" fmla="*/ 4087880 h 6281670"/>
                <a:gd name="connsiteX234" fmla="*/ 3776274 w 8613217"/>
                <a:gd name="connsiteY234" fmla="*/ 4626290 h 6281670"/>
                <a:gd name="connsiteX235" fmla="*/ 3813963 w 8613217"/>
                <a:gd name="connsiteY235" fmla="*/ 4802619 h 6281670"/>
                <a:gd name="connsiteX236" fmla="*/ 3811944 w 8613217"/>
                <a:gd name="connsiteY236" fmla="*/ 5407658 h 6281670"/>
                <a:gd name="connsiteX237" fmla="*/ 3881265 w 8613217"/>
                <a:gd name="connsiteY237" fmla="*/ 5874056 h 6281670"/>
                <a:gd name="connsiteX238" fmla="*/ 3879919 w 8613217"/>
                <a:gd name="connsiteY238" fmla="*/ 5898957 h 6281670"/>
                <a:gd name="connsiteX239" fmla="*/ 3757430 w 8613217"/>
                <a:gd name="connsiteY239" fmla="*/ 5946068 h 6281670"/>
                <a:gd name="connsiteX240" fmla="*/ 3743970 w 8613217"/>
                <a:gd name="connsiteY240" fmla="*/ 6053750 h 6281670"/>
                <a:gd name="connsiteX241" fmla="*/ 3803195 w 8613217"/>
                <a:gd name="connsiteY241" fmla="*/ 6092112 h 6281670"/>
                <a:gd name="connsiteX242" fmla="*/ 3896071 w 8613217"/>
                <a:gd name="connsiteY242" fmla="*/ 6023464 h 6281670"/>
                <a:gd name="connsiteX243" fmla="*/ 3920972 w 8613217"/>
                <a:gd name="connsiteY243" fmla="*/ 5996544 h 6281670"/>
                <a:gd name="connsiteX244" fmla="*/ 3918953 w 8613217"/>
                <a:gd name="connsiteY244" fmla="*/ 6053077 h 6281670"/>
                <a:gd name="connsiteX245" fmla="*/ 3931741 w 8613217"/>
                <a:gd name="connsiteY245" fmla="*/ 6077978 h 6281670"/>
                <a:gd name="connsiteX246" fmla="*/ 3951931 w 8613217"/>
                <a:gd name="connsiteY246" fmla="*/ 6055769 h 6281670"/>
                <a:gd name="connsiteX247" fmla="*/ 3972121 w 8613217"/>
                <a:gd name="connsiteY247" fmla="*/ 5988468 h 6281670"/>
                <a:gd name="connsiteX248" fmla="*/ 3994331 w 8613217"/>
                <a:gd name="connsiteY248" fmla="*/ 5968277 h 6281670"/>
                <a:gd name="connsiteX249" fmla="*/ 4005099 w 8613217"/>
                <a:gd name="connsiteY249" fmla="*/ 5995198 h 6281670"/>
                <a:gd name="connsiteX250" fmla="*/ 4071054 w 8613217"/>
                <a:gd name="connsiteY250" fmla="*/ 6040290 h 6281670"/>
                <a:gd name="connsiteX251" fmla="*/ 4100667 w 8613217"/>
                <a:gd name="connsiteY251" fmla="*/ 6026829 h 6281670"/>
                <a:gd name="connsiteX252" fmla="*/ 4110089 w 8613217"/>
                <a:gd name="connsiteY252" fmla="*/ 5993179 h 6281670"/>
                <a:gd name="connsiteX253" fmla="*/ 4124895 w 8613217"/>
                <a:gd name="connsiteY253" fmla="*/ 6032214 h 6281670"/>
                <a:gd name="connsiteX254" fmla="*/ 4117492 w 8613217"/>
                <a:gd name="connsiteY254" fmla="*/ 6106918 h 6281670"/>
                <a:gd name="connsiteX255" fmla="*/ 4080476 w 8613217"/>
                <a:gd name="connsiteY255" fmla="*/ 6141242 h 6281670"/>
                <a:gd name="connsiteX256" fmla="*/ 4176717 w 8613217"/>
                <a:gd name="connsiteY256" fmla="*/ 6189025 h 6281670"/>
                <a:gd name="connsiteX257" fmla="*/ 4170660 w 8613217"/>
                <a:gd name="connsiteY257" fmla="*/ 6271133 h 6281670"/>
                <a:gd name="connsiteX258" fmla="*/ 4195562 w 8613217"/>
                <a:gd name="connsiteY258" fmla="*/ 6277863 h 6281670"/>
                <a:gd name="connsiteX259" fmla="*/ 4261517 w 8613217"/>
                <a:gd name="connsiteY259" fmla="*/ 6267768 h 6281670"/>
                <a:gd name="connsiteX260" fmla="*/ 4289784 w 8613217"/>
                <a:gd name="connsiteY260" fmla="*/ 6247578 h 6281670"/>
                <a:gd name="connsiteX261" fmla="*/ 4295840 w 8613217"/>
                <a:gd name="connsiteY261" fmla="*/ 6204505 h 6281670"/>
                <a:gd name="connsiteX262" fmla="*/ 4305936 w 8613217"/>
                <a:gd name="connsiteY262" fmla="*/ 6182969 h 6281670"/>
                <a:gd name="connsiteX263" fmla="*/ 4324107 w 8613217"/>
                <a:gd name="connsiteY263" fmla="*/ 6199794 h 6281670"/>
                <a:gd name="connsiteX264" fmla="*/ 4336894 w 8613217"/>
                <a:gd name="connsiteY264" fmla="*/ 6230752 h 6281670"/>
                <a:gd name="connsiteX265" fmla="*/ 4342951 w 8613217"/>
                <a:gd name="connsiteY265" fmla="*/ 6226714 h 6281670"/>
                <a:gd name="connsiteX266" fmla="*/ 4369872 w 8613217"/>
                <a:gd name="connsiteY266" fmla="*/ 6185660 h 6281670"/>
                <a:gd name="connsiteX267" fmla="*/ 4382659 w 8613217"/>
                <a:gd name="connsiteY267" fmla="*/ 6234791 h 6281670"/>
                <a:gd name="connsiteX268" fmla="*/ 4406888 w 8613217"/>
                <a:gd name="connsiteY268" fmla="*/ 6265749 h 6281670"/>
                <a:gd name="connsiteX269" fmla="*/ 4484284 w 8613217"/>
                <a:gd name="connsiteY269" fmla="*/ 6275171 h 6281670"/>
                <a:gd name="connsiteX270" fmla="*/ 4499090 w 8613217"/>
                <a:gd name="connsiteY270" fmla="*/ 6272479 h 6281670"/>
                <a:gd name="connsiteX271" fmla="*/ 4512551 w 8613217"/>
                <a:gd name="connsiteY271" fmla="*/ 6181622 h 6281670"/>
                <a:gd name="connsiteX272" fmla="*/ 4572449 w 8613217"/>
                <a:gd name="connsiteY272" fmla="*/ 6153356 h 6281670"/>
                <a:gd name="connsiteX273" fmla="*/ 4575814 w 8613217"/>
                <a:gd name="connsiteY273" fmla="*/ 6127781 h 6281670"/>
                <a:gd name="connsiteX274" fmla="*/ 4538125 w 8613217"/>
                <a:gd name="connsiteY274" fmla="*/ 6076633 h 6281670"/>
                <a:gd name="connsiteX275" fmla="*/ 4536779 w 8613217"/>
                <a:gd name="connsiteY275" fmla="*/ 6042309 h 6281670"/>
                <a:gd name="connsiteX276" fmla="*/ 4573122 w 8613217"/>
                <a:gd name="connsiteY276" fmla="*/ 6032214 h 6281670"/>
                <a:gd name="connsiteX277" fmla="*/ 4637731 w 8613217"/>
                <a:gd name="connsiteY277" fmla="*/ 6051058 h 6281670"/>
                <a:gd name="connsiteX278" fmla="*/ 4665997 w 8613217"/>
                <a:gd name="connsiteY278" fmla="*/ 6029522 h 6281670"/>
                <a:gd name="connsiteX279" fmla="*/ 4665997 w 8613217"/>
                <a:gd name="connsiteY279" fmla="*/ 5985776 h 6281670"/>
                <a:gd name="connsiteX280" fmla="*/ 4681477 w 8613217"/>
                <a:gd name="connsiteY280" fmla="*/ 5966931 h 6281670"/>
                <a:gd name="connsiteX281" fmla="*/ 4701667 w 8613217"/>
                <a:gd name="connsiteY281" fmla="*/ 5981065 h 6281670"/>
                <a:gd name="connsiteX282" fmla="*/ 4724550 w 8613217"/>
                <a:gd name="connsiteY282" fmla="*/ 6054423 h 6281670"/>
                <a:gd name="connsiteX283" fmla="*/ 4743394 w 8613217"/>
                <a:gd name="connsiteY283" fmla="*/ 6073268 h 6281670"/>
                <a:gd name="connsiteX284" fmla="*/ 4752143 w 8613217"/>
                <a:gd name="connsiteY284" fmla="*/ 6050385 h 6281670"/>
                <a:gd name="connsiteX285" fmla="*/ 4752143 w 8613217"/>
                <a:gd name="connsiteY285" fmla="*/ 5996544 h 6281670"/>
                <a:gd name="connsiteX286" fmla="*/ 4800600 w 8613217"/>
                <a:gd name="connsiteY286" fmla="*/ 6046347 h 6281670"/>
                <a:gd name="connsiteX287" fmla="*/ 4859825 w 8613217"/>
                <a:gd name="connsiteY287" fmla="*/ 6088747 h 6281670"/>
                <a:gd name="connsiteX288" fmla="*/ 4932511 w 8613217"/>
                <a:gd name="connsiteY288" fmla="*/ 6036252 h 6281670"/>
                <a:gd name="connsiteX289" fmla="*/ 4919050 w 8613217"/>
                <a:gd name="connsiteY289" fmla="*/ 5940011 h 6281670"/>
                <a:gd name="connsiteX290" fmla="*/ 4830213 w 8613217"/>
                <a:gd name="connsiteY290" fmla="*/ 5933281 h 6281670"/>
                <a:gd name="connsiteX291" fmla="*/ 4779064 w 8613217"/>
                <a:gd name="connsiteY291" fmla="*/ 5876074 h 6281670"/>
                <a:gd name="connsiteX292" fmla="*/ 4778391 w 8613217"/>
                <a:gd name="connsiteY292" fmla="*/ 5829637 h 6281670"/>
                <a:gd name="connsiteX293" fmla="*/ 5091342 w 8613217"/>
                <a:gd name="connsiteY293" fmla="*/ 5236712 h 6281670"/>
                <a:gd name="connsiteX294" fmla="*/ 5116243 w 8613217"/>
                <a:gd name="connsiteY294" fmla="*/ 5202389 h 6281670"/>
                <a:gd name="connsiteX295" fmla="*/ 5269690 w 8613217"/>
                <a:gd name="connsiteY295" fmla="*/ 5086631 h 6281670"/>
                <a:gd name="connsiteX296" fmla="*/ 5744837 w 8613217"/>
                <a:gd name="connsiteY296" fmla="*/ 4795889 h 6281670"/>
                <a:gd name="connsiteX297" fmla="*/ 5814830 w 8613217"/>
                <a:gd name="connsiteY297" fmla="*/ 4775699 h 6281670"/>
                <a:gd name="connsiteX298" fmla="*/ 6103553 w 8613217"/>
                <a:gd name="connsiteY298" fmla="*/ 4765603 h 6281670"/>
                <a:gd name="connsiteX299" fmla="*/ 7086824 w 8613217"/>
                <a:gd name="connsiteY299" fmla="*/ 4811369 h 6281670"/>
                <a:gd name="connsiteX300" fmla="*/ 7489959 w 8613217"/>
                <a:gd name="connsiteY300" fmla="*/ 4805311 h 6281670"/>
                <a:gd name="connsiteX301" fmla="*/ 7516880 w 8613217"/>
                <a:gd name="connsiteY301" fmla="*/ 4801946 h 6281670"/>
                <a:gd name="connsiteX302" fmla="*/ 7536397 w 8613217"/>
                <a:gd name="connsiteY302" fmla="*/ 4800600 h 6281670"/>
                <a:gd name="connsiteX303" fmla="*/ 7619850 w 8613217"/>
                <a:gd name="connsiteY303" fmla="*/ 4791178 h 6281670"/>
                <a:gd name="connsiteX304" fmla="*/ 7661577 w 8613217"/>
                <a:gd name="connsiteY304" fmla="*/ 4813388 h 6281670"/>
                <a:gd name="connsiteX305" fmla="*/ 7920014 w 8613217"/>
                <a:gd name="connsiteY305" fmla="*/ 5004523 h 6281670"/>
                <a:gd name="connsiteX306" fmla="*/ 8354780 w 8613217"/>
                <a:gd name="connsiteY306" fmla="*/ 4830886 h 6281670"/>
                <a:gd name="connsiteX307" fmla="*/ 8579567 w 8613217"/>
                <a:gd name="connsiteY307" fmla="*/ 4409580 h 6281670"/>
                <a:gd name="connsiteX308" fmla="*/ 8613217 w 8613217"/>
                <a:gd name="connsiteY308" fmla="*/ 4250076 h 6281670"/>
                <a:gd name="connsiteX309" fmla="*/ 8613217 w 8613217"/>
                <a:gd name="connsiteY309" fmla="*/ 4196235 h 6281670"/>
                <a:gd name="connsiteX310" fmla="*/ 8420062 w 8613217"/>
                <a:gd name="connsiteY310" fmla="*/ 4211041 h 6281670"/>
                <a:gd name="connsiteX311" fmla="*/ 4571776 w 8613217"/>
                <a:gd name="connsiteY311" fmla="*/ 915970 h 6281670"/>
                <a:gd name="connsiteX312" fmla="*/ 4583890 w 8613217"/>
                <a:gd name="connsiteY312" fmla="*/ 888377 h 6281670"/>
                <a:gd name="connsiteX313" fmla="*/ 4571776 w 8613217"/>
                <a:gd name="connsiteY313" fmla="*/ 915970 h 6281670"/>
                <a:gd name="connsiteX314" fmla="*/ 2362948 w 8613217"/>
                <a:gd name="connsiteY314" fmla="*/ 965100 h 6281670"/>
                <a:gd name="connsiteX315" fmla="*/ 2363621 w 8613217"/>
                <a:gd name="connsiteY315" fmla="*/ 962408 h 6281670"/>
                <a:gd name="connsiteX316" fmla="*/ 2368332 w 8613217"/>
                <a:gd name="connsiteY316" fmla="*/ 967119 h 6281670"/>
                <a:gd name="connsiteX317" fmla="*/ 2362948 w 8613217"/>
                <a:gd name="connsiteY317" fmla="*/ 965100 h 6281670"/>
                <a:gd name="connsiteX318" fmla="*/ 2435633 w 8613217"/>
                <a:gd name="connsiteY318" fmla="*/ 1055284 h 6281670"/>
                <a:gd name="connsiteX319" fmla="*/ 2426211 w 8613217"/>
                <a:gd name="connsiteY319" fmla="*/ 1053265 h 6281670"/>
                <a:gd name="connsiteX320" fmla="*/ 2370351 w 8613217"/>
                <a:gd name="connsiteY320" fmla="*/ 968465 h 6281670"/>
                <a:gd name="connsiteX321" fmla="*/ 2432268 w 8613217"/>
                <a:gd name="connsiteY321" fmla="*/ 1045862 h 6281670"/>
                <a:gd name="connsiteX322" fmla="*/ 2435633 w 8613217"/>
                <a:gd name="connsiteY322" fmla="*/ 1055284 h 6281670"/>
                <a:gd name="connsiteX323" fmla="*/ 695895 w 8613217"/>
                <a:gd name="connsiteY323" fmla="*/ 1016922 h 6281670"/>
                <a:gd name="connsiteX324" fmla="*/ 692530 w 8613217"/>
                <a:gd name="connsiteY324" fmla="*/ 1005481 h 6281670"/>
                <a:gd name="connsiteX325" fmla="*/ 695895 w 8613217"/>
                <a:gd name="connsiteY325" fmla="*/ 1016922 h 6281670"/>
                <a:gd name="connsiteX326" fmla="*/ 4511205 w 8613217"/>
                <a:gd name="connsiteY326" fmla="*/ 6014042 h 6281670"/>
                <a:gd name="connsiteX327" fmla="*/ 4537452 w 8613217"/>
                <a:gd name="connsiteY327" fmla="*/ 5944049 h 6281670"/>
                <a:gd name="connsiteX328" fmla="*/ 4511205 w 8613217"/>
                <a:gd name="connsiteY328" fmla="*/ 6014042 h 6281670"/>
                <a:gd name="connsiteX329" fmla="*/ 4750797 w 8613217"/>
                <a:gd name="connsiteY329" fmla="*/ 5917128 h 6281670"/>
                <a:gd name="connsiteX330" fmla="*/ 4741375 w 8613217"/>
                <a:gd name="connsiteY330" fmla="*/ 5939338 h 6281670"/>
                <a:gd name="connsiteX331" fmla="*/ 4732626 w 8613217"/>
                <a:gd name="connsiteY331" fmla="*/ 5935300 h 6281670"/>
                <a:gd name="connsiteX332" fmla="*/ 4727915 w 8613217"/>
                <a:gd name="connsiteY332" fmla="*/ 5907706 h 6281670"/>
                <a:gd name="connsiteX333" fmla="*/ 4750797 w 8613217"/>
                <a:gd name="connsiteY333" fmla="*/ 5875402 h 6281670"/>
                <a:gd name="connsiteX334" fmla="*/ 4750797 w 8613217"/>
                <a:gd name="connsiteY334" fmla="*/ 5917128 h 6281670"/>
                <a:gd name="connsiteX335" fmla="*/ 4875978 w 8613217"/>
                <a:gd name="connsiteY335" fmla="*/ 5457461 h 6281670"/>
                <a:gd name="connsiteX336" fmla="*/ 4616868 w 8613217"/>
                <a:gd name="connsiteY336" fmla="*/ 5877421 h 6281670"/>
                <a:gd name="connsiteX337" fmla="*/ 4562354 w 8613217"/>
                <a:gd name="connsiteY337" fmla="*/ 5884824 h 6281670"/>
                <a:gd name="connsiteX338" fmla="*/ 4880015 w 8613217"/>
                <a:gd name="connsiteY338" fmla="*/ 5419772 h 6281670"/>
                <a:gd name="connsiteX339" fmla="*/ 4875978 w 8613217"/>
                <a:gd name="connsiteY339" fmla="*/ 5457461 h 6281670"/>
                <a:gd name="connsiteX340" fmla="*/ 5020675 w 8613217"/>
                <a:gd name="connsiteY340" fmla="*/ 5141145 h 6281670"/>
                <a:gd name="connsiteX341" fmla="*/ 4989717 w 8613217"/>
                <a:gd name="connsiteY341" fmla="*/ 5179506 h 6281670"/>
                <a:gd name="connsiteX342" fmla="*/ 4445922 w 8613217"/>
                <a:gd name="connsiteY342" fmla="*/ 5878767 h 6281670"/>
                <a:gd name="connsiteX343" fmla="*/ 4415637 w 8613217"/>
                <a:gd name="connsiteY343" fmla="*/ 5953471 h 6281670"/>
                <a:gd name="connsiteX344" fmla="*/ 4357085 w 8613217"/>
                <a:gd name="connsiteY344" fmla="*/ 6075286 h 6281670"/>
                <a:gd name="connsiteX345" fmla="*/ 4338240 w 8613217"/>
                <a:gd name="connsiteY345" fmla="*/ 6125762 h 6281670"/>
                <a:gd name="connsiteX346" fmla="*/ 4322761 w 8613217"/>
                <a:gd name="connsiteY346" fmla="*/ 6080671 h 6281670"/>
                <a:gd name="connsiteX347" fmla="*/ 4306609 w 8613217"/>
                <a:gd name="connsiteY347" fmla="*/ 6061826 h 6281670"/>
                <a:gd name="connsiteX348" fmla="*/ 4295168 w 8613217"/>
                <a:gd name="connsiteY348" fmla="*/ 6082689 h 6281670"/>
                <a:gd name="connsiteX349" fmla="*/ 4292475 w 8613217"/>
                <a:gd name="connsiteY349" fmla="*/ 6112302 h 6281670"/>
                <a:gd name="connsiteX350" fmla="*/ 4277669 w 8613217"/>
                <a:gd name="connsiteY350" fmla="*/ 6097496 h 6281670"/>
                <a:gd name="connsiteX351" fmla="*/ 4183447 w 8613217"/>
                <a:gd name="connsiteY351" fmla="*/ 5282478 h 6281670"/>
                <a:gd name="connsiteX352" fmla="*/ 4412945 w 8613217"/>
                <a:gd name="connsiteY352" fmla="*/ 4743394 h 6281670"/>
                <a:gd name="connsiteX353" fmla="*/ 5036828 w 8613217"/>
                <a:gd name="connsiteY353" fmla="*/ 3935106 h 6281670"/>
                <a:gd name="connsiteX354" fmla="*/ 5054999 w 8613217"/>
                <a:gd name="connsiteY354" fmla="*/ 3966064 h 6281670"/>
                <a:gd name="connsiteX355" fmla="*/ 5020675 w 8613217"/>
                <a:gd name="connsiteY355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84860 w 8613217"/>
                <a:gd name="connsiteY163" fmla="*/ 2563506 h 6281670"/>
                <a:gd name="connsiteX164" fmla="*/ 3491590 w 8613217"/>
                <a:gd name="connsiteY164" fmla="*/ 2576966 h 6281670"/>
                <a:gd name="connsiteX165" fmla="*/ 3498320 w 8613217"/>
                <a:gd name="connsiteY165" fmla="*/ 2590426 h 6281670"/>
                <a:gd name="connsiteX166" fmla="*/ 3504378 w 8613217"/>
                <a:gd name="connsiteY166" fmla="*/ 2605906 h 6281670"/>
                <a:gd name="connsiteX167" fmla="*/ 3733875 w 8613217"/>
                <a:gd name="connsiteY167" fmla="*/ 3249979 h 6281670"/>
                <a:gd name="connsiteX168" fmla="*/ 3823385 w 8613217"/>
                <a:gd name="connsiteY168" fmla="*/ 4359777 h 6281670"/>
                <a:gd name="connsiteX169" fmla="*/ 3816655 w 8613217"/>
                <a:gd name="connsiteY169" fmla="*/ 4369199 h 6281670"/>
                <a:gd name="connsiteX170" fmla="*/ 3800503 w 8613217"/>
                <a:gd name="connsiteY170" fmla="*/ 4322761 h 6281670"/>
                <a:gd name="connsiteX171" fmla="*/ 3407464 w 8613217"/>
                <a:gd name="connsiteY171" fmla="*/ 3663208 h 6281670"/>
                <a:gd name="connsiteX172" fmla="*/ 2516395 w 8613217"/>
                <a:gd name="connsiteY172" fmla="*/ 2980101 h 6281670"/>
                <a:gd name="connsiteX173" fmla="*/ 2502934 w 8613217"/>
                <a:gd name="connsiteY173" fmla="*/ 2971351 h 6281670"/>
                <a:gd name="connsiteX174" fmla="*/ 2390541 w 8613217"/>
                <a:gd name="connsiteY174" fmla="*/ 2898666 h 6281670"/>
                <a:gd name="connsiteX175" fmla="*/ 2247863 w 8613217"/>
                <a:gd name="connsiteY175" fmla="*/ 2802425 h 6281670"/>
                <a:gd name="connsiteX176" fmla="*/ 2055381 w 8613217"/>
                <a:gd name="connsiteY176" fmla="*/ 2665131 h 6281670"/>
                <a:gd name="connsiteX177" fmla="*/ 1471879 w 8613217"/>
                <a:gd name="connsiteY177" fmla="*/ 2148930 h 6281670"/>
                <a:gd name="connsiteX178" fmla="*/ 1461111 w 8613217"/>
                <a:gd name="connsiteY178" fmla="*/ 2109895 h 6281670"/>
                <a:gd name="connsiteX179" fmla="*/ 1501492 w 8613217"/>
                <a:gd name="connsiteY179" fmla="*/ 1918759 h 6281670"/>
                <a:gd name="connsiteX180" fmla="*/ 1395155 w 8613217"/>
                <a:gd name="connsiteY180" fmla="*/ 1570812 h 6281670"/>
                <a:gd name="connsiteX181" fmla="*/ 937507 w 8613217"/>
                <a:gd name="connsiteY181" fmla="*/ 860783 h 6281670"/>
                <a:gd name="connsiteX182" fmla="*/ 682435 w 8613217"/>
                <a:gd name="connsiteY182" fmla="*/ 471109 h 6281670"/>
                <a:gd name="connsiteX183" fmla="*/ 590905 w 8613217"/>
                <a:gd name="connsiteY183" fmla="*/ 214691 h 6281670"/>
                <a:gd name="connsiteX184" fmla="*/ 581483 w 8613217"/>
                <a:gd name="connsiteY184" fmla="*/ 222767 h 6281670"/>
                <a:gd name="connsiteX185" fmla="*/ 555909 w 8613217"/>
                <a:gd name="connsiteY185" fmla="*/ 262475 h 6281670"/>
                <a:gd name="connsiteX186" fmla="*/ 423998 w 8613217"/>
                <a:gd name="connsiteY186" fmla="*/ 619845 h 6281670"/>
                <a:gd name="connsiteX187" fmla="*/ 443515 w 8613217"/>
                <a:gd name="connsiteY187" fmla="*/ 1227575 h 6281670"/>
                <a:gd name="connsiteX188" fmla="*/ 806942 w 8613217"/>
                <a:gd name="connsiteY188" fmla="*/ 1996156 h 6281670"/>
                <a:gd name="connsiteX189" fmla="*/ 1087589 w 8613217"/>
                <a:gd name="connsiteY189" fmla="*/ 2216231 h 6281670"/>
                <a:gd name="connsiteX190" fmla="*/ 1317086 w 8613217"/>
                <a:gd name="connsiteY190" fmla="*/ 2233729 h 6281670"/>
                <a:gd name="connsiteX191" fmla="*/ 1327181 w 8613217"/>
                <a:gd name="connsiteY191" fmla="*/ 2198060 h 6281670"/>
                <a:gd name="connsiteX192" fmla="*/ 816364 w 8613217"/>
                <a:gd name="connsiteY192" fmla="*/ 1324489 h 6281670"/>
                <a:gd name="connsiteX193" fmla="*/ 702625 w 8613217"/>
                <a:gd name="connsiteY193" fmla="*/ 1031056 h 6281670"/>
                <a:gd name="connsiteX194" fmla="*/ 767908 w 8613217"/>
                <a:gd name="connsiteY194" fmla="*/ 1173061 h 6281670"/>
                <a:gd name="connsiteX195" fmla="*/ 1444285 w 8613217"/>
                <a:gd name="connsiteY195" fmla="*/ 2226326 h 6281670"/>
                <a:gd name="connsiteX196" fmla="*/ 2209501 w 8613217"/>
                <a:gd name="connsiteY196" fmla="*/ 2876457 h 6281670"/>
                <a:gd name="connsiteX197" fmla="*/ 2308434 w 8613217"/>
                <a:gd name="connsiteY197" fmla="*/ 2939720 h 6281670"/>
                <a:gd name="connsiteX198" fmla="*/ 2340738 w 8613217"/>
                <a:gd name="connsiteY198" fmla="*/ 2972025 h 6281670"/>
                <a:gd name="connsiteX199" fmla="*/ 2302377 w 8613217"/>
                <a:gd name="connsiteY199" fmla="*/ 2972025 h 6281670"/>
                <a:gd name="connsiteX200" fmla="*/ 2266034 w 8613217"/>
                <a:gd name="connsiteY200" fmla="*/ 2967313 h 6281670"/>
                <a:gd name="connsiteX201" fmla="*/ 1817807 w 8613217"/>
                <a:gd name="connsiteY201" fmla="*/ 3025866 h 6281670"/>
                <a:gd name="connsiteX202" fmla="*/ 1007500 w 8613217"/>
                <a:gd name="connsiteY202" fmla="*/ 3309877 h 6281670"/>
                <a:gd name="connsiteX203" fmla="*/ 960389 w 8613217"/>
                <a:gd name="connsiteY203" fmla="*/ 3293725 h 6281670"/>
                <a:gd name="connsiteX204" fmla="*/ 446207 w 8613217"/>
                <a:gd name="connsiteY204" fmla="*/ 3134221 h 6281670"/>
                <a:gd name="connsiteX205" fmla="*/ 217383 w 8613217"/>
                <a:gd name="connsiteY205" fmla="*/ 3227096 h 6281670"/>
                <a:gd name="connsiteX206" fmla="*/ 0 w 8613217"/>
                <a:gd name="connsiteY206" fmla="*/ 3236518 h 6281670"/>
                <a:gd name="connsiteX207" fmla="*/ 0 w 8613217"/>
                <a:gd name="connsiteY207" fmla="*/ 3330740 h 6281670"/>
                <a:gd name="connsiteX208" fmla="*/ 9422 w 8613217"/>
                <a:gd name="connsiteY208" fmla="*/ 3346892 h 6281670"/>
                <a:gd name="connsiteX209" fmla="*/ 255072 w 8613217"/>
                <a:gd name="connsiteY209" fmla="*/ 3717723 h 6281670"/>
                <a:gd name="connsiteX210" fmla="*/ 747044 w 8613217"/>
                <a:gd name="connsiteY210" fmla="*/ 3826078 h 6281670"/>
                <a:gd name="connsiteX211" fmla="*/ 1016249 w 8613217"/>
                <a:gd name="connsiteY211" fmla="*/ 3490244 h 6281670"/>
                <a:gd name="connsiteX212" fmla="*/ 981253 w 8613217"/>
                <a:gd name="connsiteY212" fmla="*/ 3461305 h 6281670"/>
                <a:gd name="connsiteX213" fmla="*/ 563312 w 8613217"/>
                <a:gd name="connsiteY213" fmla="*/ 3490917 h 6281670"/>
                <a:gd name="connsiteX214" fmla="*/ 390347 w 8613217"/>
                <a:gd name="connsiteY214" fmla="*/ 3460632 h 6281670"/>
                <a:gd name="connsiteX215" fmla="*/ 489953 w 8613217"/>
                <a:gd name="connsiteY215" fmla="*/ 3463997 h 6281670"/>
                <a:gd name="connsiteX216" fmla="*/ 903183 w 8613217"/>
                <a:gd name="connsiteY216" fmla="*/ 3408137 h 6281670"/>
                <a:gd name="connsiteX217" fmla="*/ 1043170 w 8613217"/>
                <a:gd name="connsiteY217" fmla="*/ 3372467 h 6281670"/>
                <a:gd name="connsiteX218" fmla="*/ 1508895 w 8613217"/>
                <a:gd name="connsiteY218" fmla="*/ 3218347 h 6281670"/>
                <a:gd name="connsiteX219" fmla="*/ 1912029 w 8613217"/>
                <a:gd name="connsiteY219" fmla="*/ 3101243 h 6281670"/>
                <a:gd name="connsiteX220" fmla="*/ 1912029 w 8613217"/>
                <a:gd name="connsiteY220" fmla="*/ 3101243 h 6281670"/>
                <a:gd name="connsiteX221" fmla="*/ 1924816 w 8613217"/>
                <a:gd name="connsiteY221" fmla="*/ 3099224 h 6281670"/>
                <a:gd name="connsiteX222" fmla="*/ 1986061 w 8613217"/>
                <a:gd name="connsiteY222" fmla="*/ 3087783 h 6281670"/>
                <a:gd name="connsiteX223" fmla="*/ 1992791 w 8613217"/>
                <a:gd name="connsiteY223" fmla="*/ 3087110 h 6281670"/>
                <a:gd name="connsiteX224" fmla="*/ 2087013 w 8613217"/>
                <a:gd name="connsiteY224" fmla="*/ 3074322 h 6281670"/>
                <a:gd name="connsiteX225" fmla="*/ 2113933 w 8613217"/>
                <a:gd name="connsiteY225" fmla="*/ 3072976 h 6281670"/>
                <a:gd name="connsiteX226" fmla="*/ 2118644 w 8613217"/>
                <a:gd name="connsiteY226" fmla="*/ 3064227 h 6281670"/>
                <a:gd name="connsiteX227" fmla="*/ 2257958 w 8613217"/>
                <a:gd name="connsiteY227" fmla="*/ 3064227 h 6281670"/>
                <a:gd name="connsiteX228" fmla="*/ 2262669 w 8613217"/>
                <a:gd name="connsiteY228" fmla="*/ 3072976 h 6281670"/>
                <a:gd name="connsiteX229" fmla="*/ 2434960 w 8613217"/>
                <a:gd name="connsiteY229" fmla="*/ 3101243 h 6281670"/>
                <a:gd name="connsiteX230" fmla="*/ 2635518 w 8613217"/>
                <a:gd name="connsiteY230" fmla="*/ 3164506 h 6281670"/>
                <a:gd name="connsiteX231" fmla="*/ 3038653 w 8613217"/>
                <a:gd name="connsiteY231" fmla="*/ 3453902 h 6281670"/>
                <a:gd name="connsiteX232" fmla="*/ 3580428 w 8613217"/>
                <a:gd name="connsiteY232" fmla="*/ 4087880 h 6281670"/>
                <a:gd name="connsiteX233" fmla="*/ 3776274 w 8613217"/>
                <a:gd name="connsiteY233" fmla="*/ 4626290 h 6281670"/>
                <a:gd name="connsiteX234" fmla="*/ 3813963 w 8613217"/>
                <a:gd name="connsiteY234" fmla="*/ 4802619 h 6281670"/>
                <a:gd name="connsiteX235" fmla="*/ 3811944 w 8613217"/>
                <a:gd name="connsiteY235" fmla="*/ 5407658 h 6281670"/>
                <a:gd name="connsiteX236" fmla="*/ 3881265 w 8613217"/>
                <a:gd name="connsiteY236" fmla="*/ 5874056 h 6281670"/>
                <a:gd name="connsiteX237" fmla="*/ 3879919 w 8613217"/>
                <a:gd name="connsiteY237" fmla="*/ 5898957 h 6281670"/>
                <a:gd name="connsiteX238" fmla="*/ 3757430 w 8613217"/>
                <a:gd name="connsiteY238" fmla="*/ 5946068 h 6281670"/>
                <a:gd name="connsiteX239" fmla="*/ 3743970 w 8613217"/>
                <a:gd name="connsiteY239" fmla="*/ 6053750 h 6281670"/>
                <a:gd name="connsiteX240" fmla="*/ 3803195 w 8613217"/>
                <a:gd name="connsiteY240" fmla="*/ 6092112 h 6281670"/>
                <a:gd name="connsiteX241" fmla="*/ 3896071 w 8613217"/>
                <a:gd name="connsiteY241" fmla="*/ 6023464 h 6281670"/>
                <a:gd name="connsiteX242" fmla="*/ 3920972 w 8613217"/>
                <a:gd name="connsiteY242" fmla="*/ 5996544 h 6281670"/>
                <a:gd name="connsiteX243" fmla="*/ 3918953 w 8613217"/>
                <a:gd name="connsiteY243" fmla="*/ 6053077 h 6281670"/>
                <a:gd name="connsiteX244" fmla="*/ 3931741 w 8613217"/>
                <a:gd name="connsiteY244" fmla="*/ 6077978 h 6281670"/>
                <a:gd name="connsiteX245" fmla="*/ 3951931 w 8613217"/>
                <a:gd name="connsiteY245" fmla="*/ 6055769 h 6281670"/>
                <a:gd name="connsiteX246" fmla="*/ 3972121 w 8613217"/>
                <a:gd name="connsiteY246" fmla="*/ 5988468 h 6281670"/>
                <a:gd name="connsiteX247" fmla="*/ 3994331 w 8613217"/>
                <a:gd name="connsiteY247" fmla="*/ 5968277 h 6281670"/>
                <a:gd name="connsiteX248" fmla="*/ 4005099 w 8613217"/>
                <a:gd name="connsiteY248" fmla="*/ 5995198 h 6281670"/>
                <a:gd name="connsiteX249" fmla="*/ 4071054 w 8613217"/>
                <a:gd name="connsiteY249" fmla="*/ 6040290 h 6281670"/>
                <a:gd name="connsiteX250" fmla="*/ 4100667 w 8613217"/>
                <a:gd name="connsiteY250" fmla="*/ 6026829 h 6281670"/>
                <a:gd name="connsiteX251" fmla="*/ 4110089 w 8613217"/>
                <a:gd name="connsiteY251" fmla="*/ 5993179 h 6281670"/>
                <a:gd name="connsiteX252" fmla="*/ 4124895 w 8613217"/>
                <a:gd name="connsiteY252" fmla="*/ 6032214 h 6281670"/>
                <a:gd name="connsiteX253" fmla="*/ 4117492 w 8613217"/>
                <a:gd name="connsiteY253" fmla="*/ 6106918 h 6281670"/>
                <a:gd name="connsiteX254" fmla="*/ 4080476 w 8613217"/>
                <a:gd name="connsiteY254" fmla="*/ 6141242 h 6281670"/>
                <a:gd name="connsiteX255" fmla="*/ 4176717 w 8613217"/>
                <a:gd name="connsiteY255" fmla="*/ 6189025 h 6281670"/>
                <a:gd name="connsiteX256" fmla="*/ 4170660 w 8613217"/>
                <a:gd name="connsiteY256" fmla="*/ 6271133 h 6281670"/>
                <a:gd name="connsiteX257" fmla="*/ 4195562 w 8613217"/>
                <a:gd name="connsiteY257" fmla="*/ 6277863 h 6281670"/>
                <a:gd name="connsiteX258" fmla="*/ 4261517 w 8613217"/>
                <a:gd name="connsiteY258" fmla="*/ 6267768 h 6281670"/>
                <a:gd name="connsiteX259" fmla="*/ 4289784 w 8613217"/>
                <a:gd name="connsiteY259" fmla="*/ 6247578 h 6281670"/>
                <a:gd name="connsiteX260" fmla="*/ 4295840 w 8613217"/>
                <a:gd name="connsiteY260" fmla="*/ 6204505 h 6281670"/>
                <a:gd name="connsiteX261" fmla="*/ 4305936 w 8613217"/>
                <a:gd name="connsiteY261" fmla="*/ 6182969 h 6281670"/>
                <a:gd name="connsiteX262" fmla="*/ 4324107 w 8613217"/>
                <a:gd name="connsiteY262" fmla="*/ 6199794 h 6281670"/>
                <a:gd name="connsiteX263" fmla="*/ 4336894 w 8613217"/>
                <a:gd name="connsiteY263" fmla="*/ 6230752 h 6281670"/>
                <a:gd name="connsiteX264" fmla="*/ 4342951 w 8613217"/>
                <a:gd name="connsiteY264" fmla="*/ 6226714 h 6281670"/>
                <a:gd name="connsiteX265" fmla="*/ 4369872 w 8613217"/>
                <a:gd name="connsiteY265" fmla="*/ 6185660 h 6281670"/>
                <a:gd name="connsiteX266" fmla="*/ 4382659 w 8613217"/>
                <a:gd name="connsiteY266" fmla="*/ 6234791 h 6281670"/>
                <a:gd name="connsiteX267" fmla="*/ 4406888 w 8613217"/>
                <a:gd name="connsiteY267" fmla="*/ 6265749 h 6281670"/>
                <a:gd name="connsiteX268" fmla="*/ 4484284 w 8613217"/>
                <a:gd name="connsiteY268" fmla="*/ 6275171 h 6281670"/>
                <a:gd name="connsiteX269" fmla="*/ 4499090 w 8613217"/>
                <a:gd name="connsiteY269" fmla="*/ 6272479 h 6281670"/>
                <a:gd name="connsiteX270" fmla="*/ 4512551 w 8613217"/>
                <a:gd name="connsiteY270" fmla="*/ 6181622 h 6281670"/>
                <a:gd name="connsiteX271" fmla="*/ 4572449 w 8613217"/>
                <a:gd name="connsiteY271" fmla="*/ 6153356 h 6281670"/>
                <a:gd name="connsiteX272" fmla="*/ 4575814 w 8613217"/>
                <a:gd name="connsiteY272" fmla="*/ 6127781 h 6281670"/>
                <a:gd name="connsiteX273" fmla="*/ 4538125 w 8613217"/>
                <a:gd name="connsiteY273" fmla="*/ 6076633 h 6281670"/>
                <a:gd name="connsiteX274" fmla="*/ 4536779 w 8613217"/>
                <a:gd name="connsiteY274" fmla="*/ 6042309 h 6281670"/>
                <a:gd name="connsiteX275" fmla="*/ 4573122 w 8613217"/>
                <a:gd name="connsiteY275" fmla="*/ 6032214 h 6281670"/>
                <a:gd name="connsiteX276" fmla="*/ 4637731 w 8613217"/>
                <a:gd name="connsiteY276" fmla="*/ 6051058 h 6281670"/>
                <a:gd name="connsiteX277" fmla="*/ 4665997 w 8613217"/>
                <a:gd name="connsiteY277" fmla="*/ 6029522 h 6281670"/>
                <a:gd name="connsiteX278" fmla="*/ 4665997 w 8613217"/>
                <a:gd name="connsiteY278" fmla="*/ 5985776 h 6281670"/>
                <a:gd name="connsiteX279" fmla="*/ 4681477 w 8613217"/>
                <a:gd name="connsiteY279" fmla="*/ 5966931 h 6281670"/>
                <a:gd name="connsiteX280" fmla="*/ 4701667 w 8613217"/>
                <a:gd name="connsiteY280" fmla="*/ 5981065 h 6281670"/>
                <a:gd name="connsiteX281" fmla="*/ 4724550 w 8613217"/>
                <a:gd name="connsiteY281" fmla="*/ 6054423 h 6281670"/>
                <a:gd name="connsiteX282" fmla="*/ 4743394 w 8613217"/>
                <a:gd name="connsiteY282" fmla="*/ 6073268 h 6281670"/>
                <a:gd name="connsiteX283" fmla="*/ 4752143 w 8613217"/>
                <a:gd name="connsiteY283" fmla="*/ 6050385 h 6281670"/>
                <a:gd name="connsiteX284" fmla="*/ 4752143 w 8613217"/>
                <a:gd name="connsiteY284" fmla="*/ 5996544 h 6281670"/>
                <a:gd name="connsiteX285" fmla="*/ 4800600 w 8613217"/>
                <a:gd name="connsiteY285" fmla="*/ 6046347 h 6281670"/>
                <a:gd name="connsiteX286" fmla="*/ 4859825 w 8613217"/>
                <a:gd name="connsiteY286" fmla="*/ 6088747 h 6281670"/>
                <a:gd name="connsiteX287" fmla="*/ 4932511 w 8613217"/>
                <a:gd name="connsiteY287" fmla="*/ 6036252 h 6281670"/>
                <a:gd name="connsiteX288" fmla="*/ 4919050 w 8613217"/>
                <a:gd name="connsiteY288" fmla="*/ 5940011 h 6281670"/>
                <a:gd name="connsiteX289" fmla="*/ 4830213 w 8613217"/>
                <a:gd name="connsiteY289" fmla="*/ 5933281 h 6281670"/>
                <a:gd name="connsiteX290" fmla="*/ 4779064 w 8613217"/>
                <a:gd name="connsiteY290" fmla="*/ 5876074 h 6281670"/>
                <a:gd name="connsiteX291" fmla="*/ 4778391 w 8613217"/>
                <a:gd name="connsiteY291" fmla="*/ 5829637 h 6281670"/>
                <a:gd name="connsiteX292" fmla="*/ 5091342 w 8613217"/>
                <a:gd name="connsiteY292" fmla="*/ 5236712 h 6281670"/>
                <a:gd name="connsiteX293" fmla="*/ 5116243 w 8613217"/>
                <a:gd name="connsiteY293" fmla="*/ 5202389 h 6281670"/>
                <a:gd name="connsiteX294" fmla="*/ 5269690 w 8613217"/>
                <a:gd name="connsiteY294" fmla="*/ 5086631 h 6281670"/>
                <a:gd name="connsiteX295" fmla="*/ 5744837 w 8613217"/>
                <a:gd name="connsiteY295" fmla="*/ 4795889 h 6281670"/>
                <a:gd name="connsiteX296" fmla="*/ 5814830 w 8613217"/>
                <a:gd name="connsiteY296" fmla="*/ 4775699 h 6281670"/>
                <a:gd name="connsiteX297" fmla="*/ 6103553 w 8613217"/>
                <a:gd name="connsiteY297" fmla="*/ 4765603 h 6281670"/>
                <a:gd name="connsiteX298" fmla="*/ 7086824 w 8613217"/>
                <a:gd name="connsiteY298" fmla="*/ 4811369 h 6281670"/>
                <a:gd name="connsiteX299" fmla="*/ 7489959 w 8613217"/>
                <a:gd name="connsiteY299" fmla="*/ 4805311 h 6281670"/>
                <a:gd name="connsiteX300" fmla="*/ 7516880 w 8613217"/>
                <a:gd name="connsiteY300" fmla="*/ 4801946 h 6281670"/>
                <a:gd name="connsiteX301" fmla="*/ 7536397 w 8613217"/>
                <a:gd name="connsiteY301" fmla="*/ 4800600 h 6281670"/>
                <a:gd name="connsiteX302" fmla="*/ 7619850 w 8613217"/>
                <a:gd name="connsiteY302" fmla="*/ 4791178 h 6281670"/>
                <a:gd name="connsiteX303" fmla="*/ 7661577 w 8613217"/>
                <a:gd name="connsiteY303" fmla="*/ 4813388 h 6281670"/>
                <a:gd name="connsiteX304" fmla="*/ 7920014 w 8613217"/>
                <a:gd name="connsiteY304" fmla="*/ 5004523 h 6281670"/>
                <a:gd name="connsiteX305" fmla="*/ 8354780 w 8613217"/>
                <a:gd name="connsiteY305" fmla="*/ 4830886 h 6281670"/>
                <a:gd name="connsiteX306" fmla="*/ 8579567 w 8613217"/>
                <a:gd name="connsiteY306" fmla="*/ 4409580 h 6281670"/>
                <a:gd name="connsiteX307" fmla="*/ 8613217 w 8613217"/>
                <a:gd name="connsiteY307" fmla="*/ 4250076 h 6281670"/>
                <a:gd name="connsiteX308" fmla="*/ 8613217 w 8613217"/>
                <a:gd name="connsiteY308" fmla="*/ 4196235 h 6281670"/>
                <a:gd name="connsiteX309" fmla="*/ 8420062 w 8613217"/>
                <a:gd name="connsiteY309" fmla="*/ 4211041 h 6281670"/>
                <a:gd name="connsiteX310" fmla="*/ 4571776 w 8613217"/>
                <a:gd name="connsiteY310" fmla="*/ 915970 h 6281670"/>
                <a:gd name="connsiteX311" fmla="*/ 4583890 w 8613217"/>
                <a:gd name="connsiteY311" fmla="*/ 888377 h 6281670"/>
                <a:gd name="connsiteX312" fmla="*/ 4571776 w 8613217"/>
                <a:gd name="connsiteY312" fmla="*/ 915970 h 6281670"/>
                <a:gd name="connsiteX313" fmla="*/ 2362948 w 8613217"/>
                <a:gd name="connsiteY313" fmla="*/ 965100 h 6281670"/>
                <a:gd name="connsiteX314" fmla="*/ 2363621 w 8613217"/>
                <a:gd name="connsiteY314" fmla="*/ 962408 h 6281670"/>
                <a:gd name="connsiteX315" fmla="*/ 2368332 w 8613217"/>
                <a:gd name="connsiteY315" fmla="*/ 967119 h 6281670"/>
                <a:gd name="connsiteX316" fmla="*/ 2362948 w 8613217"/>
                <a:gd name="connsiteY316" fmla="*/ 965100 h 6281670"/>
                <a:gd name="connsiteX317" fmla="*/ 2435633 w 8613217"/>
                <a:gd name="connsiteY317" fmla="*/ 1055284 h 6281670"/>
                <a:gd name="connsiteX318" fmla="*/ 2426211 w 8613217"/>
                <a:gd name="connsiteY318" fmla="*/ 1053265 h 6281670"/>
                <a:gd name="connsiteX319" fmla="*/ 2370351 w 8613217"/>
                <a:gd name="connsiteY319" fmla="*/ 968465 h 6281670"/>
                <a:gd name="connsiteX320" fmla="*/ 2432268 w 8613217"/>
                <a:gd name="connsiteY320" fmla="*/ 1045862 h 6281670"/>
                <a:gd name="connsiteX321" fmla="*/ 2435633 w 8613217"/>
                <a:gd name="connsiteY321" fmla="*/ 1055284 h 6281670"/>
                <a:gd name="connsiteX322" fmla="*/ 695895 w 8613217"/>
                <a:gd name="connsiteY322" fmla="*/ 1016922 h 6281670"/>
                <a:gd name="connsiteX323" fmla="*/ 692530 w 8613217"/>
                <a:gd name="connsiteY323" fmla="*/ 1005481 h 6281670"/>
                <a:gd name="connsiteX324" fmla="*/ 695895 w 8613217"/>
                <a:gd name="connsiteY324" fmla="*/ 1016922 h 6281670"/>
                <a:gd name="connsiteX325" fmla="*/ 4511205 w 8613217"/>
                <a:gd name="connsiteY325" fmla="*/ 6014042 h 6281670"/>
                <a:gd name="connsiteX326" fmla="*/ 4537452 w 8613217"/>
                <a:gd name="connsiteY326" fmla="*/ 5944049 h 6281670"/>
                <a:gd name="connsiteX327" fmla="*/ 4511205 w 8613217"/>
                <a:gd name="connsiteY327" fmla="*/ 6014042 h 6281670"/>
                <a:gd name="connsiteX328" fmla="*/ 4750797 w 8613217"/>
                <a:gd name="connsiteY328" fmla="*/ 5917128 h 6281670"/>
                <a:gd name="connsiteX329" fmla="*/ 4741375 w 8613217"/>
                <a:gd name="connsiteY329" fmla="*/ 5939338 h 6281670"/>
                <a:gd name="connsiteX330" fmla="*/ 4732626 w 8613217"/>
                <a:gd name="connsiteY330" fmla="*/ 5935300 h 6281670"/>
                <a:gd name="connsiteX331" fmla="*/ 4727915 w 8613217"/>
                <a:gd name="connsiteY331" fmla="*/ 5907706 h 6281670"/>
                <a:gd name="connsiteX332" fmla="*/ 4750797 w 8613217"/>
                <a:gd name="connsiteY332" fmla="*/ 5875402 h 6281670"/>
                <a:gd name="connsiteX333" fmla="*/ 4750797 w 8613217"/>
                <a:gd name="connsiteY333" fmla="*/ 5917128 h 6281670"/>
                <a:gd name="connsiteX334" fmla="*/ 4875978 w 8613217"/>
                <a:gd name="connsiteY334" fmla="*/ 5457461 h 6281670"/>
                <a:gd name="connsiteX335" fmla="*/ 4616868 w 8613217"/>
                <a:gd name="connsiteY335" fmla="*/ 5877421 h 6281670"/>
                <a:gd name="connsiteX336" fmla="*/ 4562354 w 8613217"/>
                <a:gd name="connsiteY336" fmla="*/ 5884824 h 6281670"/>
                <a:gd name="connsiteX337" fmla="*/ 4880015 w 8613217"/>
                <a:gd name="connsiteY337" fmla="*/ 5419772 h 6281670"/>
                <a:gd name="connsiteX338" fmla="*/ 4875978 w 8613217"/>
                <a:gd name="connsiteY338" fmla="*/ 5457461 h 6281670"/>
                <a:gd name="connsiteX339" fmla="*/ 5020675 w 8613217"/>
                <a:gd name="connsiteY339" fmla="*/ 5141145 h 6281670"/>
                <a:gd name="connsiteX340" fmla="*/ 4989717 w 8613217"/>
                <a:gd name="connsiteY340" fmla="*/ 5179506 h 6281670"/>
                <a:gd name="connsiteX341" fmla="*/ 4445922 w 8613217"/>
                <a:gd name="connsiteY341" fmla="*/ 5878767 h 6281670"/>
                <a:gd name="connsiteX342" fmla="*/ 4415637 w 8613217"/>
                <a:gd name="connsiteY342" fmla="*/ 5953471 h 6281670"/>
                <a:gd name="connsiteX343" fmla="*/ 4357085 w 8613217"/>
                <a:gd name="connsiteY343" fmla="*/ 6075286 h 6281670"/>
                <a:gd name="connsiteX344" fmla="*/ 4338240 w 8613217"/>
                <a:gd name="connsiteY344" fmla="*/ 6125762 h 6281670"/>
                <a:gd name="connsiteX345" fmla="*/ 4322761 w 8613217"/>
                <a:gd name="connsiteY345" fmla="*/ 6080671 h 6281670"/>
                <a:gd name="connsiteX346" fmla="*/ 4306609 w 8613217"/>
                <a:gd name="connsiteY346" fmla="*/ 6061826 h 6281670"/>
                <a:gd name="connsiteX347" fmla="*/ 4295168 w 8613217"/>
                <a:gd name="connsiteY347" fmla="*/ 6082689 h 6281670"/>
                <a:gd name="connsiteX348" fmla="*/ 4292475 w 8613217"/>
                <a:gd name="connsiteY348" fmla="*/ 6112302 h 6281670"/>
                <a:gd name="connsiteX349" fmla="*/ 4277669 w 8613217"/>
                <a:gd name="connsiteY349" fmla="*/ 6097496 h 6281670"/>
                <a:gd name="connsiteX350" fmla="*/ 4183447 w 8613217"/>
                <a:gd name="connsiteY350" fmla="*/ 5282478 h 6281670"/>
                <a:gd name="connsiteX351" fmla="*/ 4412945 w 8613217"/>
                <a:gd name="connsiteY351" fmla="*/ 4743394 h 6281670"/>
                <a:gd name="connsiteX352" fmla="*/ 5036828 w 8613217"/>
                <a:gd name="connsiteY352" fmla="*/ 3935106 h 6281670"/>
                <a:gd name="connsiteX353" fmla="*/ 5054999 w 8613217"/>
                <a:gd name="connsiteY353" fmla="*/ 3966064 h 6281670"/>
                <a:gd name="connsiteX354" fmla="*/ 5020675 w 8613217"/>
                <a:gd name="connsiteY35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84860 w 8613217"/>
                <a:gd name="connsiteY163" fmla="*/ 2563506 h 6281670"/>
                <a:gd name="connsiteX164" fmla="*/ 3491590 w 8613217"/>
                <a:gd name="connsiteY164" fmla="*/ 2576966 h 6281670"/>
                <a:gd name="connsiteX165" fmla="*/ 3498320 w 8613217"/>
                <a:gd name="connsiteY165" fmla="*/ 2590426 h 6281670"/>
                <a:gd name="connsiteX166" fmla="*/ 3504378 w 8613217"/>
                <a:gd name="connsiteY166" fmla="*/ 2605906 h 6281670"/>
                <a:gd name="connsiteX167" fmla="*/ 3733875 w 8613217"/>
                <a:gd name="connsiteY167" fmla="*/ 3249979 h 6281670"/>
                <a:gd name="connsiteX168" fmla="*/ 3823385 w 8613217"/>
                <a:gd name="connsiteY168" fmla="*/ 4359777 h 6281670"/>
                <a:gd name="connsiteX169" fmla="*/ 3816655 w 8613217"/>
                <a:gd name="connsiteY169" fmla="*/ 4369199 h 6281670"/>
                <a:gd name="connsiteX170" fmla="*/ 3800503 w 8613217"/>
                <a:gd name="connsiteY170" fmla="*/ 4322761 h 6281670"/>
                <a:gd name="connsiteX171" fmla="*/ 3407464 w 8613217"/>
                <a:gd name="connsiteY171" fmla="*/ 3663208 h 6281670"/>
                <a:gd name="connsiteX172" fmla="*/ 2516395 w 8613217"/>
                <a:gd name="connsiteY172" fmla="*/ 2980101 h 6281670"/>
                <a:gd name="connsiteX173" fmla="*/ 2502934 w 8613217"/>
                <a:gd name="connsiteY173" fmla="*/ 2971351 h 6281670"/>
                <a:gd name="connsiteX174" fmla="*/ 2390541 w 8613217"/>
                <a:gd name="connsiteY174" fmla="*/ 2898666 h 6281670"/>
                <a:gd name="connsiteX175" fmla="*/ 2247863 w 8613217"/>
                <a:gd name="connsiteY175" fmla="*/ 2802425 h 6281670"/>
                <a:gd name="connsiteX176" fmla="*/ 2055381 w 8613217"/>
                <a:gd name="connsiteY176" fmla="*/ 2665131 h 6281670"/>
                <a:gd name="connsiteX177" fmla="*/ 1471879 w 8613217"/>
                <a:gd name="connsiteY177" fmla="*/ 2148930 h 6281670"/>
                <a:gd name="connsiteX178" fmla="*/ 1461111 w 8613217"/>
                <a:gd name="connsiteY178" fmla="*/ 2109895 h 6281670"/>
                <a:gd name="connsiteX179" fmla="*/ 1501492 w 8613217"/>
                <a:gd name="connsiteY179" fmla="*/ 1918759 h 6281670"/>
                <a:gd name="connsiteX180" fmla="*/ 1395155 w 8613217"/>
                <a:gd name="connsiteY180" fmla="*/ 1570812 h 6281670"/>
                <a:gd name="connsiteX181" fmla="*/ 937507 w 8613217"/>
                <a:gd name="connsiteY181" fmla="*/ 860783 h 6281670"/>
                <a:gd name="connsiteX182" fmla="*/ 682435 w 8613217"/>
                <a:gd name="connsiteY182" fmla="*/ 471109 h 6281670"/>
                <a:gd name="connsiteX183" fmla="*/ 590905 w 8613217"/>
                <a:gd name="connsiteY183" fmla="*/ 214691 h 6281670"/>
                <a:gd name="connsiteX184" fmla="*/ 581483 w 8613217"/>
                <a:gd name="connsiteY184" fmla="*/ 222767 h 6281670"/>
                <a:gd name="connsiteX185" fmla="*/ 555909 w 8613217"/>
                <a:gd name="connsiteY185" fmla="*/ 262475 h 6281670"/>
                <a:gd name="connsiteX186" fmla="*/ 423998 w 8613217"/>
                <a:gd name="connsiteY186" fmla="*/ 619845 h 6281670"/>
                <a:gd name="connsiteX187" fmla="*/ 443515 w 8613217"/>
                <a:gd name="connsiteY187" fmla="*/ 1227575 h 6281670"/>
                <a:gd name="connsiteX188" fmla="*/ 806942 w 8613217"/>
                <a:gd name="connsiteY188" fmla="*/ 1996156 h 6281670"/>
                <a:gd name="connsiteX189" fmla="*/ 1087589 w 8613217"/>
                <a:gd name="connsiteY189" fmla="*/ 2216231 h 6281670"/>
                <a:gd name="connsiteX190" fmla="*/ 1317086 w 8613217"/>
                <a:gd name="connsiteY190" fmla="*/ 2233729 h 6281670"/>
                <a:gd name="connsiteX191" fmla="*/ 1327181 w 8613217"/>
                <a:gd name="connsiteY191" fmla="*/ 2198060 h 6281670"/>
                <a:gd name="connsiteX192" fmla="*/ 816364 w 8613217"/>
                <a:gd name="connsiteY192" fmla="*/ 1324489 h 6281670"/>
                <a:gd name="connsiteX193" fmla="*/ 702625 w 8613217"/>
                <a:gd name="connsiteY193" fmla="*/ 1031056 h 6281670"/>
                <a:gd name="connsiteX194" fmla="*/ 767908 w 8613217"/>
                <a:gd name="connsiteY194" fmla="*/ 1173061 h 6281670"/>
                <a:gd name="connsiteX195" fmla="*/ 1444285 w 8613217"/>
                <a:gd name="connsiteY195" fmla="*/ 2226326 h 6281670"/>
                <a:gd name="connsiteX196" fmla="*/ 2209501 w 8613217"/>
                <a:gd name="connsiteY196" fmla="*/ 2876457 h 6281670"/>
                <a:gd name="connsiteX197" fmla="*/ 2308434 w 8613217"/>
                <a:gd name="connsiteY197" fmla="*/ 2939720 h 6281670"/>
                <a:gd name="connsiteX198" fmla="*/ 2340738 w 8613217"/>
                <a:gd name="connsiteY198" fmla="*/ 2972025 h 6281670"/>
                <a:gd name="connsiteX199" fmla="*/ 2302377 w 8613217"/>
                <a:gd name="connsiteY199" fmla="*/ 2972025 h 6281670"/>
                <a:gd name="connsiteX200" fmla="*/ 2266034 w 8613217"/>
                <a:gd name="connsiteY200" fmla="*/ 2967313 h 6281670"/>
                <a:gd name="connsiteX201" fmla="*/ 1817807 w 8613217"/>
                <a:gd name="connsiteY201" fmla="*/ 3025866 h 6281670"/>
                <a:gd name="connsiteX202" fmla="*/ 1007500 w 8613217"/>
                <a:gd name="connsiteY202" fmla="*/ 3309877 h 6281670"/>
                <a:gd name="connsiteX203" fmla="*/ 960389 w 8613217"/>
                <a:gd name="connsiteY203" fmla="*/ 3293725 h 6281670"/>
                <a:gd name="connsiteX204" fmla="*/ 446207 w 8613217"/>
                <a:gd name="connsiteY204" fmla="*/ 3134221 h 6281670"/>
                <a:gd name="connsiteX205" fmla="*/ 217383 w 8613217"/>
                <a:gd name="connsiteY205" fmla="*/ 3227096 h 6281670"/>
                <a:gd name="connsiteX206" fmla="*/ 0 w 8613217"/>
                <a:gd name="connsiteY206" fmla="*/ 3236518 h 6281670"/>
                <a:gd name="connsiteX207" fmla="*/ 0 w 8613217"/>
                <a:gd name="connsiteY207" fmla="*/ 3330740 h 6281670"/>
                <a:gd name="connsiteX208" fmla="*/ 9422 w 8613217"/>
                <a:gd name="connsiteY208" fmla="*/ 3346892 h 6281670"/>
                <a:gd name="connsiteX209" fmla="*/ 255072 w 8613217"/>
                <a:gd name="connsiteY209" fmla="*/ 3717723 h 6281670"/>
                <a:gd name="connsiteX210" fmla="*/ 747044 w 8613217"/>
                <a:gd name="connsiteY210" fmla="*/ 3826078 h 6281670"/>
                <a:gd name="connsiteX211" fmla="*/ 1016249 w 8613217"/>
                <a:gd name="connsiteY211" fmla="*/ 3490244 h 6281670"/>
                <a:gd name="connsiteX212" fmla="*/ 981253 w 8613217"/>
                <a:gd name="connsiteY212" fmla="*/ 3461305 h 6281670"/>
                <a:gd name="connsiteX213" fmla="*/ 563312 w 8613217"/>
                <a:gd name="connsiteY213" fmla="*/ 3490917 h 6281670"/>
                <a:gd name="connsiteX214" fmla="*/ 390347 w 8613217"/>
                <a:gd name="connsiteY214" fmla="*/ 3460632 h 6281670"/>
                <a:gd name="connsiteX215" fmla="*/ 489953 w 8613217"/>
                <a:gd name="connsiteY215" fmla="*/ 3463997 h 6281670"/>
                <a:gd name="connsiteX216" fmla="*/ 903183 w 8613217"/>
                <a:gd name="connsiteY216" fmla="*/ 3408137 h 6281670"/>
                <a:gd name="connsiteX217" fmla="*/ 1043170 w 8613217"/>
                <a:gd name="connsiteY217" fmla="*/ 3372467 h 6281670"/>
                <a:gd name="connsiteX218" fmla="*/ 1508895 w 8613217"/>
                <a:gd name="connsiteY218" fmla="*/ 3218347 h 6281670"/>
                <a:gd name="connsiteX219" fmla="*/ 1912029 w 8613217"/>
                <a:gd name="connsiteY219" fmla="*/ 3101243 h 6281670"/>
                <a:gd name="connsiteX220" fmla="*/ 1912029 w 8613217"/>
                <a:gd name="connsiteY220" fmla="*/ 3101243 h 6281670"/>
                <a:gd name="connsiteX221" fmla="*/ 1924816 w 8613217"/>
                <a:gd name="connsiteY221" fmla="*/ 3099224 h 6281670"/>
                <a:gd name="connsiteX222" fmla="*/ 1986061 w 8613217"/>
                <a:gd name="connsiteY222" fmla="*/ 3087783 h 6281670"/>
                <a:gd name="connsiteX223" fmla="*/ 1992791 w 8613217"/>
                <a:gd name="connsiteY223" fmla="*/ 3087110 h 6281670"/>
                <a:gd name="connsiteX224" fmla="*/ 2087013 w 8613217"/>
                <a:gd name="connsiteY224" fmla="*/ 3074322 h 6281670"/>
                <a:gd name="connsiteX225" fmla="*/ 2113933 w 8613217"/>
                <a:gd name="connsiteY225" fmla="*/ 3072976 h 6281670"/>
                <a:gd name="connsiteX226" fmla="*/ 2118644 w 8613217"/>
                <a:gd name="connsiteY226" fmla="*/ 3064227 h 6281670"/>
                <a:gd name="connsiteX227" fmla="*/ 2257958 w 8613217"/>
                <a:gd name="connsiteY227" fmla="*/ 3064227 h 6281670"/>
                <a:gd name="connsiteX228" fmla="*/ 2262669 w 8613217"/>
                <a:gd name="connsiteY228" fmla="*/ 3072976 h 6281670"/>
                <a:gd name="connsiteX229" fmla="*/ 2434960 w 8613217"/>
                <a:gd name="connsiteY229" fmla="*/ 3101243 h 6281670"/>
                <a:gd name="connsiteX230" fmla="*/ 2635518 w 8613217"/>
                <a:gd name="connsiteY230" fmla="*/ 3164506 h 6281670"/>
                <a:gd name="connsiteX231" fmla="*/ 3038653 w 8613217"/>
                <a:gd name="connsiteY231" fmla="*/ 3453902 h 6281670"/>
                <a:gd name="connsiteX232" fmla="*/ 3580428 w 8613217"/>
                <a:gd name="connsiteY232" fmla="*/ 4087880 h 6281670"/>
                <a:gd name="connsiteX233" fmla="*/ 3776274 w 8613217"/>
                <a:gd name="connsiteY233" fmla="*/ 4626290 h 6281670"/>
                <a:gd name="connsiteX234" fmla="*/ 3813963 w 8613217"/>
                <a:gd name="connsiteY234" fmla="*/ 4802619 h 6281670"/>
                <a:gd name="connsiteX235" fmla="*/ 3811944 w 8613217"/>
                <a:gd name="connsiteY235" fmla="*/ 5407658 h 6281670"/>
                <a:gd name="connsiteX236" fmla="*/ 3881265 w 8613217"/>
                <a:gd name="connsiteY236" fmla="*/ 5874056 h 6281670"/>
                <a:gd name="connsiteX237" fmla="*/ 3879919 w 8613217"/>
                <a:gd name="connsiteY237" fmla="*/ 5898957 h 6281670"/>
                <a:gd name="connsiteX238" fmla="*/ 3757430 w 8613217"/>
                <a:gd name="connsiteY238" fmla="*/ 5946068 h 6281670"/>
                <a:gd name="connsiteX239" fmla="*/ 3743970 w 8613217"/>
                <a:gd name="connsiteY239" fmla="*/ 6053750 h 6281670"/>
                <a:gd name="connsiteX240" fmla="*/ 3803195 w 8613217"/>
                <a:gd name="connsiteY240" fmla="*/ 6092112 h 6281670"/>
                <a:gd name="connsiteX241" fmla="*/ 3896071 w 8613217"/>
                <a:gd name="connsiteY241" fmla="*/ 6023464 h 6281670"/>
                <a:gd name="connsiteX242" fmla="*/ 3920972 w 8613217"/>
                <a:gd name="connsiteY242" fmla="*/ 5996544 h 6281670"/>
                <a:gd name="connsiteX243" fmla="*/ 3918953 w 8613217"/>
                <a:gd name="connsiteY243" fmla="*/ 6053077 h 6281670"/>
                <a:gd name="connsiteX244" fmla="*/ 3931741 w 8613217"/>
                <a:gd name="connsiteY244" fmla="*/ 6077978 h 6281670"/>
                <a:gd name="connsiteX245" fmla="*/ 3951931 w 8613217"/>
                <a:gd name="connsiteY245" fmla="*/ 6055769 h 6281670"/>
                <a:gd name="connsiteX246" fmla="*/ 3972121 w 8613217"/>
                <a:gd name="connsiteY246" fmla="*/ 5988468 h 6281670"/>
                <a:gd name="connsiteX247" fmla="*/ 3994331 w 8613217"/>
                <a:gd name="connsiteY247" fmla="*/ 5968277 h 6281670"/>
                <a:gd name="connsiteX248" fmla="*/ 4005099 w 8613217"/>
                <a:gd name="connsiteY248" fmla="*/ 5995198 h 6281670"/>
                <a:gd name="connsiteX249" fmla="*/ 4071054 w 8613217"/>
                <a:gd name="connsiteY249" fmla="*/ 6040290 h 6281670"/>
                <a:gd name="connsiteX250" fmla="*/ 4100667 w 8613217"/>
                <a:gd name="connsiteY250" fmla="*/ 6026829 h 6281670"/>
                <a:gd name="connsiteX251" fmla="*/ 4110089 w 8613217"/>
                <a:gd name="connsiteY251" fmla="*/ 5993179 h 6281670"/>
                <a:gd name="connsiteX252" fmla="*/ 4124895 w 8613217"/>
                <a:gd name="connsiteY252" fmla="*/ 6032214 h 6281670"/>
                <a:gd name="connsiteX253" fmla="*/ 4117492 w 8613217"/>
                <a:gd name="connsiteY253" fmla="*/ 6106918 h 6281670"/>
                <a:gd name="connsiteX254" fmla="*/ 4080476 w 8613217"/>
                <a:gd name="connsiteY254" fmla="*/ 6141242 h 6281670"/>
                <a:gd name="connsiteX255" fmla="*/ 4176717 w 8613217"/>
                <a:gd name="connsiteY255" fmla="*/ 6189025 h 6281670"/>
                <a:gd name="connsiteX256" fmla="*/ 4170660 w 8613217"/>
                <a:gd name="connsiteY256" fmla="*/ 6271133 h 6281670"/>
                <a:gd name="connsiteX257" fmla="*/ 4195562 w 8613217"/>
                <a:gd name="connsiteY257" fmla="*/ 6277863 h 6281670"/>
                <a:gd name="connsiteX258" fmla="*/ 4261517 w 8613217"/>
                <a:gd name="connsiteY258" fmla="*/ 6267768 h 6281670"/>
                <a:gd name="connsiteX259" fmla="*/ 4289784 w 8613217"/>
                <a:gd name="connsiteY259" fmla="*/ 6247578 h 6281670"/>
                <a:gd name="connsiteX260" fmla="*/ 4295840 w 8613217"/>
                <a:gd name="connsiteY260" fmla="*/ 6204505 h 6281670"/>
                <a:gd name="connsiteX261" fmla="*/ 4305936 w 8613217"/>
                <a:gd name="connsiteY261" fmla="*/ 6182969 h 6281670"/>
                <a:gd name="connsiteX262" fmla="*/ 4324107 w 8613217"/>
                <a:gd name="connsiteY262" fmla="*/ 6199794 h 6281670"/>
                <a:gd name="connsiteX263" fmla="*/ 4336894 w 8613217"/>
                <a:gd name="connsiteY263" fmla="*/ 6230752 h 6281670"/>
                <a:gd name="connsiteX264" fmla="*/ 4342951 w 8613217"/>
                <a:gd name="connsiteY264" fmla="*/ 6226714 h 6281670"/>
                <a:gd name="connsiteX265" fmla="*/ 4369872 w 8613217"/>
                <a:gd name="connsiteY265" fmla="*/ 6185660 h 6281670"/>
                <a:gd name="connsiteX266" fmla="*/ 4382659 w 8613217"/>
                <a:gd name="connsiteY266" fmla="*/ 6234791 h 6281670"/>
                <a:gd name="connsiteX267" fmla="*/ 4406888 w 8613217"/>
                <a:gd name="connsiteY267" fmla="*/ 6265749 h 6281670"/>
                <a:gd name="connsiteX268" fmla="*/ 4484284 w 8613217"/>
                <a:gd name="connsiteY268" fmla="*/ 6275171 h 6281670"/>
                <a:gd name="connsiteX269" fmla="*/ 4499090 w 8613217"/>
                <a:gd name="connsiteY269" fmla="*/ 6272479 h 6281670"/>
                <a:gd name="connsiteX270" fmla="*/ 4512551 w 8613217"/>
                <a:gd name="connsiteY270" fmla="*/ 6181622 h 6281670"/>
                <a:gd name="connsiteX271" fmla="*/ 4572449 w 8613217"/>
                <a:gd name="connsiteY271" fmla="*/ 6153356 h 6281670"/>
                <a:gd name="connsiteX272" fmla="*/ 4575814 w 8613217"/>
                <a:gd name="connsiteY272" fmla="*/ 6127781 h 6281670"/>
                <a:gd name="connsiteX273" fmla="*/ 4538125 w 8613217"/>
                <a:gd name="connsiteY273" fmla="*/ 6076633 h 6281670"/>
                <a:gd name="connsiteX274" fmla="*/ 4536779 w 8613217"/>
                <a:gd name="connsiteY274" fmla="*/ 6042309 h 6281670"/>
                <a:gd name="connsiteX275" fmla="*/ 4573122 w 8613217"/>
                <a:gd name="connsiteY275" fmla="*/ 6032214 h 6281670"/>
                <a:gd name="connsiteX276" fmla="*/ 4637731 w 8613217"/>
                <a:gd name="connsiteY276" fmla="*/ 6051058 h 6281670"/>
                <a:gd name="connsiteX277" fmla="*/ 4665997 w 8613217"/>
                <a:gd name="connsiteY277" fmla="*/ 6029522 h 6281670"/>
                <a:gd name="connsiteX278" fmla="*/ 4665997 w 8613217"/>
                <a:gd name="connsiteY278" fmla="*/ 5985776 h 6281670"/>
                <a:gd name="connsiteX279" fmla="*/ 4681477 w 8613217"/>
                <a:gd name="connsiteY279" fmla="*/ 5966931 h 6281670"/>
                <a:gd name="connsiteX280" fmla="*/ 4701667 w 8613217"/>
                <a:gd name="connsiteY280" fmla="*/ 5981065 h 6281670"/>
                <a:gd name="connsiteX281" fmla="*/ 4724550 w 8613217"/>
                <a:gd name="connsiteY281" fmla="*/ 6054423 h 6281670"/>
                <a:gd name="connsiteX282" fmla="*/ 4743394 w 8613217"/>
                <a:gd name="connsiteY282" fmla="*/ 6073268 h 6281670"/>
                <a:gd name="connsiteX283" fmla="*/ 4752143 w 8613217"/>
                <a:gd name="connsiteY283" fmla="*/ 6050385 h 6281670"/>
                <a:gd name="connsiteX284" fmla="*/ 4752143 w 8613217"/>
                <a:gd name="connsiteY284" fmla="*/ 5996544 h 6281670"/>
                <a:gd name="connsiteX285" fmla="*/ 4800600 w 8613217"/>
                <a:gd name="connsiteY285" fmla="*/ 6046347 h 6281670"/>
                <a:gd name="connsiteX286" fmla="*/ 4859825 w 8613217"/>
                <a:gd name="connsiteY286" fmla="*/ 6088747 h 6281670"/>
                <a:gd name="connsiteX287" fmla="*/ 4932511 w 8613217"/>
                <a:gd name="connsiteY287" fmla="*/ 6036252 h 6281670"/>
                <a:gd name="connsiteX288" fmla="*/ 4919050 w 8613217"/>
                <a:gd name="connsiteY288" fmla="*/ 5940011 h 6281670"/>
                <a:gd name="connsiteX289" fmla="*/ 4830213 w 8613217"/>
                <a:gd name="connsiteY289" fmla="*/ 5933281 h 6281670"/>
                <a:gd name="connsiteX290" fmla="*/ 4779064 w 8613217"/>
                <a:gd name="connsiteY290" fmla="*/ 5876074 h 6281670"/>
                <a:gd name="connsiteX291" fmla="*/ 4778391 w 8613217"/>
                <a:gd name="connsiteY291" fmla="*/ 5829637 h 6281670"/>
                <a:gd name="connsiteX292" fmla="*/ 5091342 w 8613217"/>
                <a:gd name="connsiteY292" fmla="*/ 5236712 h 6281670"/>
                <a:gd name="connsiteX293" fmla="*/ 5116243 w 8613217"/>
                <a:gd name="connsiteY293" fmla="*/ 5202389 h 6281670"/>
                <a:gd name="connsiteX294" fmla="*/ 5269690 w 8613217"/>
                <a:gd name="connsiteY294" fmla="*/ 5086631 h 6281670"/>
                <a:gd name="connsiteX295" fmla="*/ 5744837 w 8613217"/>
                <a:gd name="connsiteY295" fmla="*/ 4795889 h 6281670"/>
                <a:gd name="connsiteX296" fmla="*/ 5814830 w 8613217"/>
                <a:gd name="connsiteY296" fmla="*/ 4775699 h 6281670"/>
                <a:gd name="connsiteX297" fmla="*/ 6103553 w 8613217"/>
                <a:gd name="connsiteY297" fmla="*/ 4765603 h 6281670"/>
                <a:gd name="connsiteX298" fmla="*/ 7086824 w 8613217"/>
                <a:gd name="connsiteY298" fmla="*/ 4811369 h 6281670"/>
                <a:gd name="connsiteX299" fmla="*/ 7489959 w 8613217"/>
                <a:gd name="connsiteY299" fmla="*/ 4805311 h 6281670"/>
                <a:gd name="connsiteX300" fmla="*/ 7516880 w 8613217"/>
                <a:gd name="connsiteY300" fmla="*/ 4801946 h 6281670"/>
                <a:gd name="connsiteX301" fmla="*/ 7536397 w 8613217"/>
                <a:gd name="connsiteY301" fmla="*/ 4800600 h 6281670"/>
                <a:gd name="connsiteX302" fmla="*/ 7619850 w 8613217"/>
                <a:gd name="connsiteY302" fmla="*/ 4791178 h 6281670"/>
                <a:gd name="connsiteX303" fmla="*/ 7661577 w 8613217"/>
                <a:gd name="connsiteY303" fmla="*/ 4813388 h 6281670"/>
                <a:gd name="connsiteX304" fmla="*/ 7920014 w 8613217"/>
                <a:gd name="connsiteY304" fmla="*/ 5004523 h 6281670"/>
                <a:gd name="connsiteX305" fmla="*/ 8354780 w 8613217"/>
                <a:gd name="connsiteY305" fmla="*/ 4830886 h 6281670"/>
                <a:gd name="connsiteX306" fmla="*/ 8579567 w 8613217"/>
                <a:gd name="connsiteY306" fmla="*/ 4409580 h 6281670"/>
                <a:gd name="connsiteX307" fmla="*/ 8613217 w 8613217"/>
                <a:gd name="connsiteY307" fmla="*/ 4250076 h 6281670"/>
                <a:gd name="connsiteX308" fmla="*/ 8613217 w 8613217"/>
                <a:gd name="connsiteY308" fmla="*/ 4196235 h 6281670"/>
                <a:gd name="connsiteX309" fmla="*/ 8420062 w 8613217"/>
                <a:gd name="connsiteY309" fmla="*/ 4211041 h 6281670"/>
                <a:gd name="connsiteX310" fmla="*/ 4571776 w 8613217"/>
                <a:gd name="connsiteY310" fmla="*/ 915970 h 6281670"/>
                <a:gd name="connsiteX311" fmla="*/ 4583890 w 8613217"/>
                <a:gd name="connsiteY311" fmla="*/ 888377 h 6281670"/>
                <a:gd name="connsiteX312" fmla="*/ 4571776 w 8613217"/>
                <a:gd name="connsiteY312" fmla="*/ 915970 h 6281670"/>
                <a:gd name="connsiteX313" fmla="*/ 2362948 w 8613217"/>
                <a:gd name="connsiteY313" fmla="*/ 965100 h 6281670"/>
                <a:gd name="connsiteX314" fmla="*/ 2363621 w 8613217"/>
                <a:gd name="connsiteY314" fmla="*/ 962408 h 6281670"/>
                <a:gd name="connsiteX315" fmla="*/ 2368332 w 8613217"/>
                <a:gd name="connsiteY315" fmla="*/ 967119 h 6281670"/>
                <a:gd name="connsiteX316" fmla="*/ 2362948 w 8613217"/>
                <a:gd name="connsiteY316" fmla="*/ 965100 h 6281670"/>
                <a:gd name="connsiteX317" fmla="*/ 2435633 w 8613217"/>
                <a:gd name="connsiteY317" fmla="*/ 1055284 h 6281670"/>
                <a:gd name="connsiteX318" fmla="*/ 2426211 w 8613217"/>
                <a:gd name="connsiteY318" fmla="*/ 1053265 h 6281670"/>
                <a:gd name="connsiteX319" fmla="*/ 2370351 w 8613217"/>
                <a:gd name="connsiteY319" fmla="*/ 968465 h 6281670"/>
                <a:gd name="connsiteX320" fmla="*/ 2432268 w 8613217"/>
                <a:gd name="connsiteY320" fmla="*/ 1045862 h 6281670"/>
                <a:gd name="connsiteX321" fmla="*/ 2435633 w 8613217"/>
                <a:gd name="connsiteY321" fmla="*/ 1055284 h 6281670"/>
                <a:gd name="connsiteX322" fmla="*/ 695895 w 8613217"/>
                <a:gd name="connsiteY322" fmla="*/ 1016922 h 6281670"/>
                <a:gd name="connsiteX323" fmla="*/ 692530 w 8613217"/>
                <a:gd name="connsiteY323" fmla="*/ 1005481 h 6281670"/>
                <a:gd name="connsiteX324" fmla="*/ 695895 w 8613217"/>
                <a:gd name="connsiteY324" fmla="*/ 1016922 h 6281670"/>
                <a:gd name="connsiteX325" fmla="*/ 4511205 w 8613217"/>
                <a:gd name="connsiteY325" fmla="*/ 6014042 h 6281670"/>
                <a:gd name="connsiteX326" fmla="*/ 4537452 w 8613217"/>
                <a:gd name="connsiteY326" fmla="*/ 5944049 h 6281670"/>
                <a:gd name="connsiteX327" fmla="*/ 4511205 w 8613217"/>
                <a:gd name="connsiteY327" fmla="*/ 6014042 h 6281670"/>
                <a:gd name="connsiteX328" fmla="*/ 4750797 w 8613217"/>
                <a:gd name="connsiteY328" fmla="*/ 5917128 h 6281670"/>
                <a:gd name="connsiteX329" fmla="*/ 4741375 w 8613217"/>
                <a:gd name="connsiteY329" fmla="*/ 5939338 h 6281670"/>
                <a:gd name="connsiteX330" fmla="*/ 4732626 w 8613217"/>
                <a:gd name="connsiteY330" fmla="*/ 5935300 h 6281670"/>
                <a:gd name="connsiteX331" fmla="*/ 4727915 w 8613217"/>
                <a:gd name="connsiteY331" fmla="*/ 5907706 h 6281670"/>
                <a:gd name="connsiteX332" fmla="*/ 4750797 w 8613217"/>
                <a:gd name="connsiteY332" fmla="*/ 5875402 h 6281670"/>
                <a:gd name="connsiteX333" fmla="*/ 4750797 w 8613217"/>
                <a:gd name="connsiteY333" fmla="*/ 5917128 h 6281670"/>
                <a:gd name="connsiteX334" fmla="*/ 4875978 w 8613217"/>
                <a:gd name="connsiteY334" fmla="*/ 5457461 h 6281670"/>
                <a:gd name="connsiteX335" fmla="*/ 4616868 w 8613217"/>
                <a:gd name="connsiteY335" fmla="*/ 5877421 h 6281670"/>
                <a:gd name="connsiteX336" fmla="*/ 4562354 w 8613217"/>
                <a:gd name="connsiteY336" fmla="*/ 5884824 h 6281670"/>
                <a:gd name="connsiteX337" fmla="*/ 4880015 w 8613217"/>
                <a:gd name="connsiteY337" fmla="*/ 5419772 h 6281670"/>
                <a:gd name="connsiteX338" fmla="*/ 4875978 w 8613217"/>
                <a:gd name="connsiteY338" fmla="*/ 5457461 h 6281670"/>
                <a:gd name="connsiteX339" fmla="*/ 5020675 w 8613217"/>
                <a:gd name="connsiteY339" fmla="*/ 5141145 h 6281670"/>
                <a:gd name="connsiteX340" fmla="*/ 4989717 w 8613217"/>
                <a:gd name="connsiteY340" fmla="*/ 5179506 h 6281670"/>
                <a:gd name="connsiteX341" fmla="*/ 4445922 w 8613217"/>
                <a:gd name="connsiteY341" fmla="*/ 5878767 h 6281670"/>
                <a:gd name="connsiteX342" fmla="*/ 4415637 w 8613217"/>
                <a:gd name="connsiteY342" fmla="*/ 5953471 h 6281670"/>
                <a:gd name="connsiteX343" fmla="*/ 4357085 w 8613217"/>
                <a:gd name="connsiteY343" fmla="*/ 6075286 h 6281670"/>
                <a:gd name="connsiteX344" fmla="*/ 4338240 w 8613217"/>
                <a:gd name="connsiteY344" fmla="*/ 6125762 h 6281670"/>
                <a:gd name="connsiteX345" fmla="*/ 4322761 w 8613217"/>
                <a:gd name="connsiteY345" fmla="*/ 6080671 h 6281670"/>
                <a:gd name="connsiteX346" fmla="*/ 4306609 w 8613217"/>
                <a:gd name="connsiteY346" fmla="*/ 6061826 h 6281670"/>
                <a:gd name="connsiteX347" fmla="*/ 4295168 w 8613217"/>
                <a:gd name="connsiteY347" fmla="*/ 6082689 h 6281670"/>
                <a:gd name="connsiteX348" fmla="*/ 4292475 w 8613217"/>
                <a:gd name="connsiteY348" fmla="*/ 6112302 h 6281670"/>
                <a:gd name="connsiteX349" fmla="*/ 4277669 w 8613217"/>
                <a:gd name="connsiteY349" fmla="*/ 6097496 h 6281670"/>
                <a:gd name="connsiteX350" fmla="*/ 4183447 w 8613217"/>
                <a:gd name="connsiteY350" fmla="*/ 5282478 h 6281670"/>
                <a:gd name="connsiteX351" fmla="*/ 4412945 w 8613217"/>
                <a:gd name="connsiteY351" fmla="*/ 4743394 h 6281670"/>
                <a:gd name="connsiteX352" fmla="*/ 5036828 w 8613217"/>
                <a:gd name="connsiteY352" fmla="*/ 3935106 h 6281670"/>
                <a:gd name="connsiteX353" fmla="*/ 5054999 w 8613217"/>
                <a:gd name="connsiteY353" fmla="*/ 3966064 h 6281670"/>
                <a:gd name="connsiteX354" fmla="*/ 5020675 w 8613217"/>
                <a:gd name="connsiteY35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84860 w 8613217"/>
                <a:gd name="connsiteY163" fmla="*/ 2563506 h 6281670"/>
                <a:gd name="connsiteX164" fmla="*/ 3491590 w 8613217"/>
                <a:gd name="connsiteY164" fmla="*/ 2576966 h 6281670"/>
                <a:gd name="connsiteX165" fmla="*/ 3498320 w 8613217"/>
                <a:gd name="connsiteY165" fmla="*/ 2590426 h 6281670"/>
                <a:gd name="connsiteX166" fmla="*/ 3504378 w 8613217"/>
                <a:gd name="connsiteY166" fmla="*/ 2605906 h 6281670"/>
                <a:gd name="connsiteX167" fmla="*/ 3733875 w 8613217"/>
                <a:gd name="connsiteY167" fmla="*/ 3249979 h 6281670"/>
                <a:gd name="connsiteX168" fmla="*/ 3823385 w 8613217"/>
                <a:gd name="connsiteY168" fmla="*/ 4359777 h 6281670"/>
                <a:gd name="connsiteX169" fmla="*/ 3816655 w 8613217"/>
                <a:gd name="connsiteY169" fmla="*/ 4369199 h 6281670"/>
                <a:gd name="connsiteX170" fmla="*/ 3800503 w 8613217"/>
                <a:gd name="connsiteY170" fmla="*/ 4322761 h 6281670"/>
                <a:gd name="connsiteX171" fmla="*/ 3407464 w 8613217"/>
                <a:gd name="connsiteY171" fmla="*/ 3663208 h 6281670"/>
                <a:gd name="connsiteX172" fmla="*/ 2516395 w 8613217"/>
                <a:gd name="connsiteY172" fmla="*/ 2980101 h 6281670"/>
                <a:gd name="connsiteX173" fmla="*/ 2502934 w 8613217"/>
                <a:gd name="connsiteY173" fmla="*/ 2971351 h 6281670"/>
                <a:gd name="connsiteX174" fmla="*/ 2390541 w 8613217"/>
                <a:gd name="connsiteY174" fmla="*/ 2898666 h 6281670"/>
                <a:gd name="connsiteX175" fmla="*/ 2247863 w 8613217"/>
                <a:gd name="connsiteY175" fmla="*/ 2802425 h 6281670"/>
                <a:gd name="connsiteX176" fmla="*/ 2055381 w 8613217"/>
                <a:gd name="connsiteY176" fmla="*/ 2665131 h 6281670"/>
                <a:gd name="connsiteX177" fmla="*/ 1471879 w 8613217"/>
                <a:gd name="connsiteY177" fmla="*/ 2148930 h 6281670"/>
                <a:gd name="connsiteX178" fmla="*/ 1461111 w 8613217"/>
                <a:gd name="connsiteY178" fmla="*/ 2109895 h 6281670"/>
                <a:gd name="connsiteX179" fmla="*/ 1501492 w 8613217"/>
                <a:gd name="connsiteY179" fmla="*/ 1918759 h 6281670"/>
                <a:gd name="connsiteX180" fmla="*/ 1395155 w 8613217"/>
                <a:gd name="connsiteY180" fmla="*/ 1570812 h 6281670"/>
                <a:gd name="connsiteX181" fmla="*/ 937507 w 8613217"/>
                <a:gd name="connsiteY181" fmla="*/ 860783 h 6281670"/>
                <a:gd name="connsiteX182" fmla="*/ 682435 w 8613217"/>
                <a:gd name="connsiteY182" fmla="*/ 471109 h 6281670"/>
                <a:gd name="connsiteX183" fmla="*/ 590905 w 8613217"/>
                <a:gd name="connsiteY183" fmla="*/ 214691 h 6281670"/>
                <a:gd name="connsiteX184" fmla="*/ 581483 w 8613217"/>
                <a:gd name="connsiteY184" fmla="*/ 222767 h 6281670"/>
                <a:gd name="connsiteX185" fmla="*/ 555909 w 8613217"/>
                <a:gd name="connsiteY185" fmla="*/ 262475 h 6281670"/>
                <a:gd name="connsiteX186" fmla="*/ 423998 w 8613217"/>
                <a:gd name="connsiteY186" fmla="*/ 619845 h 6281670"/>
                <a:gd name="connsiteX187" fmla="*/ 443515 w 8613217"/>
                <a:gd name="connsiteY187" fmla="*/ 1227575 h 6281670"/>
                <a:gd name="connsiteX188" fmla="*/ 806942 w 8613217"/>
                <a:gd name="connsiteY188" fmla="*/ 1996156 h 6281670"/>
                <a:gd name="connsiteX189" fmla="*/ 1087589 w 8613217"/>
                <a:gd name="connsiteY189" fmla="*/ 2216231 h 6281670"/>
                <a:gd name="connsiteX190" fmla="*/ 1317086 w 8613217"/>
                <a:gd name="connsiteY190" fmla="*/ 2233729 h 6281670"/>
                <a:gd name="connsiteX191" fmla="*/ 1327181 w 8613217"/>
                <a:gd name="connsiteY191" fmla="*/ 2198060 h 6281670"/>
                <a:gd name="connsiteX192" fmla="*/ 816364 w 8613217"/>
                <a:gd name="connsiteY192" fmla="*/ 1324489 h 6281670"/>
                <a:gd name="connsiteX193" fmla="*/ 702625 w 8613217"/>
                <a:gd name="connsiteY193" fmla="*/ 1031056 h 6281670"/>
                <a:gd name="connsiteX194" fmla="*/ 767908 w 8613217"/>
                <a:gd name="connsiteY194" fmla="*/ 1173061 h 6281670"/>
                <a:gd name="connsiteX195" fmla="*/ 1444285 w 8613217"/>
                <a:gd name="connsiteY195" fmla="*/ 2226326 h 6281670"/>
                <a:gd name="connsiteX196" fmla="*/ 2209501 w 8613217"/>
                <a:gd name="connsiteY196" fmla="*/ 2876457 h 6281670"/>
                <a:gd name="connsiteX197" fmla="*/ 2308434 w 8613217"/>
                <a:gd name="connsiteY197" fmla="*/ 2939720 h 6281670"/>
                <a:gd name="connsiteX198" fmla="*/ 2340738 w 8613217"/>
                <a:gd name="connsiteY198" fmla="*/ 2972025 h 6281670"/>
                <a:gd name="connsiteX199" fmla="*/ 2302377 w 8613217"/>
                <a:gd name="connsiteY199" fmla="*/ 2972025 h 6281670"/>
                <a:gd name="connsiteX200" fmla="*/ 2266034 w 8613217"/>
                <a:gd name="connsiteY200" fmla="*/ 2967313 h 6281670"/>
                <a:gd name="connsiteX201" fmla="*/ 1817807 w 8613217"/>
                <a:gd name="connsiteY201" fmla="*/ 3025866 h 6281670"/>
                <a:gd name="connsiteX202" fmla="*/ 1007500 w 8613217"/>
                <a:gd name="connsiteY202" fmla="*/ 3309877 h 6281670"/>
                <a:gd name="connsiteX203" fmla="*/ 960389 w 8613217"/>
                <a:gd name="connsiteY203" fmla="*/ 3293725 h 6281670"/>
                <a:gd name="connsiteX204" fmla="*/ 446207 w 8613217"/>
                <a:gd name="connsiteY204" fmla="*/ 3134221 h 6281670"/>
                <a:gd name="connsiteX205" fmla="*/ 217383 w 8613217"/>
                <a:gd name="connsiteY205" fmla="*/ 3227096 h 6281670"/>
                <a:gd name="connsiteX206" fmla="*/ 0 w 8613217"/>
                <a:gd name="connsiteY206" fmla="*/ 3236518 h 6281670"/>
                <a:gd name="connsiteX207" fmla="*/ 0 w 8613217"/>
                <a:gd name="connsiteY207" fmla="*/ 3330740 h 6281670"/>
                <a:gd name="connsiteX208" fmla="*/ 9422 w 8613217"/>
                <a:gd name="connsiteY208" fmla="*/ 3346892 h 6281670"/>
                <a:gd name="connsiteX209" fmla="*/ 255072 w 8613217"/>
                <a:gd name="connsiteY209" fmla="*/ 3717723 h 6281670"/>
                <a:gd name="connsiteX210" fmla="*/ 747044 w 8613217"/>
                <a:gd name="connsiteY210" fmla="*/ 3826078 h 6281670"/>
                <a:gd name="connsiteX211" fmla="*/ 1016249 w 8613217"/>
                <a:gd name="connsiteY211" fmla="*/ 3490244 h 6281670"/>
                <a:gd name="connsiteX212" fmla="*/ 981253 w 8613217"/>
                <a:gd name="connsiteY212" fmla="*/ 3461305 h 6281670"/>
                <a:gd name="connsiteX213" fmla="*/ 563312 w 8613217"/>
                <a:gd name="connsiteY213" fmla="*/ 3490917 h 6281670"/>
                <a:gd name="connsiteX214" fmla="*/ 390347 w 8613217"/>
                <a:gd name="connsiteY214" fmla="*/ 3460632 h 6281670"/>
                <a:gd name="connsiteX215" fmla="*/ 489953 w 8613217"/>
                <a:gd name="connsiteY215" fmla="*/ 3463997 h 6281670"/>
                <a:gd name="connsiteX216" fmla="*/ 903183 w 8613217"/>
                <a:gd name="connsiteY216" fmla="*/ 3408137 h 6281670"/>
                <a:gd name="connsiteX217" fmla="*/ 1043170 w 8613217"/>
                <a:gd name="connsiteY217" fmla="*/ 3372467 h 6281670"/>
                <a:gd name="connsiteX218" fmla="*/ 1508895 w 8613217"/>
                <a:gd name="connsiteY218" fmla="*/ 3218347 h 6281670"/>
                <a:gd name="connsiteX219" fmla="*/ 1912029 w 8613217"/>
                <a:gd name="connsiteY219" fmla="*/ 3101243 h 6281670"/>
                <a:gd name="connsiteX220" fmla="*/ 1912029 w 8613217"/>
                <a:gd name="connsiteY220" fmla="*/ 3101243 h 6281670"/>
                <a:gd name="connsiteX221" fmla="*/ 1924816 w 8613217"/>
                <a:gd name="connsiteY221" fmla="*/ 3099224 h 6281670"/>
                <a:gd name="connsiteX222" fmla="*/ 1986061 w 8613217"/>
                <a:gd name="connsiteY222" fmla="*/ 3087783 h 6281670"/>
                <a:gd name="connsiteX223" fmla="*/ 1992791 w 8613217"/>
                <a:gd name="connsiteY223" fmla="*/ 3087110 h 6281670"/>
                <a:gd name="connsiteX224" fmla="*/ 2087013 w 8613217"/>
                <a:gd name="connsiteY224" fmla="*/ 3074322 h 6281670"/>
                <a:gd name="connsiteX225" fmla="*/ 2113933 w 8613217"/>
                <a:gd name="connsiteY225" fmla="*/ 3072976 h 6281670"/>
                <a:gd name="connsiteX226" fmla="*/ 2118644 w 8613217"/>
                <a:gd name="connsiteY226" fmla="*/ 3064227 h 6281670"/>
                <a:gd name="connsiteX227" fmla="*/ 2257958 w 8613217"/>
                <a:gd name="connsiteY227" fmla="*/ 3064227 h 6281670"/>
                <a:gd name="connsiteX228" fmla="*/ 2262669 w 8613217"/>
                <a:gd name="connsiteY228" fmla="*/ 3072976 h 6281670"/>
                <a:gd name="connsiteX229" fmla="*/ 2434960 w 8613217"/>
                <a:gd name="connsiteY229" fmla="*/ 3101243 h 6281670"/>
                <a:gd name="connsiteX230" fmla="*/ 2635518 w 8613217"/>
                <a:gd name="connsiteY230" fmla="*/ 3164506 h 6281670"/>
                <a:gd name="connsiteX231" fmla="*/ 3038653 w 8613217"/>
                <a:gd name="connsiteY231" fmla="*/ 3453902 h 6281670"/>
                <a:gd name="connsiteX232" fmla="*/ 3580428 w 8613217"/>
                <a:gd name="connsiteY232" fmla="*/ 4087880 h 6281670"/>
                <a:gd name="connsiteX233" fmla="*/ 3776274 w 8613217"/>
                <a:gd name="connsiteY233" fmla="*/ 4626290 h 6281670"/>
                <a:gd name="connsiteX234" fmla="*/ 3813963 w 8613217"/>
                <a:gd name="connsiteY234" fmla="*/ 4802619 h 6281670"/>
                <a:gd name="connsiteX235" fmla="*/ 3811944 w 8613217"/>
                <a:gd name="connsiteY235" fmla="*/ 5407658 h 6281670"/>
                <a:gd name="connsiteX236" fmla="*/ 3881265 w 8613217"/>
                <a:gd name="connsiteY236" fmla="*/ 5874056 h 6281670"/>
                <a:gd name="connsiteX237" fmla="*/ 3879919 w 8613217"/>
                <a:gd name="connsiteY237" fmla="*/ 5898957 h 6281670"/>
                <a:gd name="connsiteX238" fmla="*/ 3757430 w 8613217"/>
                <a:gd name="connsiteY238" fmla="*/ 5946068 h 6281670"/>
                <a:gd name="connsiteX239" fmla="*/ 3743970 w 8613217"/>
                <a:gd name="connsiteY239" fmla="*/ 6053750 h 6281670"/>
                <a:gd name="connsiteX240" fmla="*/ 3803195 w 8613217"/>
                <a:gd name="connsiteY240" fmla="*/ 6092112 h 6281670"/>
                <a:gd name="connsiteX241" fmla="*/ 3896071 w 8613217"/>
                <a:gd name="connsiteY241" fmla="*/ 6023464 h 6281670"/>
                <a:gd name="connsiteX242" fmla="*/ 3920972 w 8613217"/>
                <a:gd name="connsiteY242" fmla="*/ 5996544 h 6281670"/>
                <a:gd name="connsiteX243" fmla="*/ 3918953 w 8613217"/>
                <a:gd name="connsiteY243" fmla="*/ 6053077 h 6281670"/>
                <a:gd name="connsiteX244" fmla="*/ 3931741 w 8613217"/>
                <a:gd name="connsiteY244" fmla="*/ 6077978 h 6281670"/>
                <a:gd name="connsiteX245" fmla="*/ 3951931 w 8613217"/>
                <a:gd name="connsiteY245" fmla="*/ 6055769 h 6281670"/>
                <a:gd name="connsiteX246" fmla="*/ 3972121 w 8613217"/>
                <a:gd name="connsiteY246" fmla="*/ 5988468 h 6281670"/>
                <a:gd name="connsiteX247" fmla="*/ 3994331 w 8613217"/>
                <a:gd name="connsiteY247" fmla="*/ 5968277 h 6281670"/>
                <a:gd name="connsiteX248" fmla="*/ 4005099 w 8613217"/>
                <a:gd name="connsiteY248" fmla="*/ 5995198 h 6281670"/>
                <a:gd name="connsiteX249" fmla="*/ 4071054 w 8613217"/>
                <a:gd name="connsiteY249" fmla="*/ 6040290 h 6281670"/>
                <a:gd name="connsiteX250" fmla="*/ 4100667 w 8613217"/>
                <a:gd name="connsiteY250" fmla="*/ 6026829 h 6281670"/>
                <a:gd name="connsiteX251" fmla="*/ 4110089 w 8613217"/>
                <a:gd name="connsiteY251" fmla="*/ 5993179 h 6281670"/>
                <a:gd name="connsiteX252" fmla="*/ 4124895 w 8613217"/>
                <a:gd name="connsiteY252" fmla="*/ 6032214 h 6281670"/>
                <a:gd name="connsiteX253" fmla="*/ 4117492 w 8613217"/>
                <a:gd name="connsiteY253" fmla="*/ 6106918 h 6281670"/>
                <a:gd name="connsiteX254" fmla="*/ 4080476 w 8613217"/>
                <a:gd name="connsiteY254" fmla="*/ 6141242 h 6281670"/>
                <a:gd name="connsiteX255" fmla="*/ 4176717 w 8613217"/>
                <a:gd name="connsiteY255" fmla="*/ 6189025 h 6281670"/>
                <a:gd name="connsiteX256" fmla="*/ 4170660 w 8613217"/>
                <a:gd name="connsiteY256" fmla="*/ 6271133 h 6281670"/>
                <a:gd name="connsiteX257" fmla="*/ 4195562 w 8613217"/>
                <a:gd name="connsiteY257" fmla="*/ 6277863 h 6281670"/>
                <a:gd name="connsiteX258" fmla="*/ 4261517 w 8613217"/>
                <a:gd name="connsiteY258" fmla="*/ 6267768 h 6281670"/>
                <a:gd name="connsiteX259" fmla="*/ 4289784 w 8613217"/>
                <a:gd name="connsiteY259" fmla="*/ 6247578 h 6281670"/>
                <a:gd name="connsiteX260" fmla="*/ 4295840 w 8613217"/>
                <a:gd name="connsiteY260" fmla="*/ 6204505 h 6281670"/>
                <a:gd name="connsiteX261" fmla="*/ 4305936 w 8613217"/>
                <a:gd name="connsiteY261" fmla="*/ 6182969 h 6281670"/>
                <a:gd name="connsiteX262" fmla="*/ 4324107 w 8613217"/>
                <a:gd name="connsiteY262" fmla="*/ 6199794 h 6281670"/>
                <a:gd name="connsiteX263" fmla="*/ 4336894 w 8613217"/>
                <a:gd name="connsiteY263" fmla="*/ 6230752 h 6281670"/>
                <a:gd name="connsiteX264" fmla="*/ 4342951 w 8613217"/>
                <a:gd name="connsiteY264" fmla="*/ 6226714 h 6281670"/>
                <a:gd name="connsiteX265" fmla="*/ 4369872 w 8613217"/>
                <a:gd name="connsiteY265" fmla="*/ 6185660 h 6281670"/>
                <a:gd name="connsiteX266" fmla="*/ 4382659 w 8613217"/>
                <a:gd name="connsiteY266" fmla="*/ 6234791 h 6281670"/>
                <a:gd name="connsiteX267" fmla="*/ 4406888 w 8613217"/>
                <a:gd name="connsiteY267" fmla="*/ 6265749 h 6281670"/>
                <a:gd name="connsiteX268" fmla="*/ 4484284 w 8613217"/>
                <a:gd name="connsiteY268" fmla="*/ 6275171 h 6281670"/>
                <a:gd name="connsiteX269" fmla="*/ 4499090 w 8613217"/>
                <a:gd name="connsiteY269" fmla="*/ 6272479 h 6281670"/>
                <a:gd name="connsiteX270" fmla="*/ 4512551 w 8613217"/>
                <a:gd name="connsiteY270" fmla="*/ 6181622 h 6281670"/>
                <a:gd name="connsiteX271" fmla="*/ 4572449 w 8613217"/>
                <a:gd name="connsiteY271" fmla="*/ 6153356 h 6281670"/>
                <a:gd name="connsiteX272" fmla="*/ 4575814 w 8613217"/>
                <a:gd name="connsiteY272" fmla="*/ 6127781 h 6281670"/>
                <a:gd name="connsiteX273" fmla="*/ 4538125 w 8613217"/>
                <a:gd name="connsiteY273" fmla="*/ 6076633 h 6281670"/>
                <a:gd name="connsiteX274" fmla="*/ 4536779 w 8613217"/>
                <a:gd name="connsiteY274" fmla="*/ 6042309 h 6281670"/>
                <a:gd name="connsiteX275" fmla="*/ 4573122 w 8613217"/>
                <a:gd name="connsiteY275" fmla="*/ 6032214 h 6281670"/>
                <a:gd name="connsiteX276" fmla="*/ 4637731 w 8613217"/>
                <a:gd name="connsiteY276" fmla="*/ 6051058 h 6281670"/>
                <a:gd name="connsiteX277" fmla="*/ 4665997 w 8613217"/>
                <a:gd name="connsiteY277" fmla="*/ 6029522 h 6281670"/>
                <a:gd name="connsiteX278" fmla="*/ 4665997 w 8613217"/>
                <a:gd name="connsiteY278" fmla="*/ 5985776 h 6281670"/>
                <a:gd name="connsiteX279" fmla="*/ 4681477 w 8613217"/>
                <a:gd name="connsiteY279" fmla="*/ 5966931 h 6281670"/>
                <a:gd name="connsiteX280" fmla="*/ 4701667 w 8613217"/>
                <a:gd name="connsiteY280" fmla="*/ 5981065 h 6281670"/>
                <a:gd name="connsiteX281" fmla="*/ 4724550 w 8613217"/>
                <a:gd name="connsiteY281" fmla="*/ 6054423 h 6281670"/>
                <a:gd name="connsiteX282" fmla="*/ 4743394 w 8613217"/>
                <a:gd name="connsiteY282" fmla="*/ 6073268 h 6281670"/>
                <a:gd name="connsiteX283" fmla="*/ 4752143 w 8613217"/>
                <a:gd name="connsiteY283" fmla="*/ 6050385 h 6281670"/>
                <a:gd name="connsiteX284" fmla="*/ 4752143 w 8613217"/>
                <a:gd name="connsiteY284" fmla="*/ 5996544 h 6281670"/>
                <a:gd name="connsiteX285" fmla="*/ 4800600 w 8613217"/>
                <a:gd name="connsiteY285" fmla="*/ 6046347 h 6281670"/>
                <a:gd name="connsiteX286" fmla="*/ 4859825 w 8613217"/>
                <a:gd name="connsiteY286" fmla="*/ 6088747 h 6281670"/>
                <a:gd name="connsiteX287" fmla="*/ 4932511 w 8613217"/>
                <a:gd name="connsiteY287" fmla="*/ 6036252 h 6281670"/>
                <a:gd name="connsiteX288" fmla="*/ 4919050 w 8613217"/>
                <a:gd name="connsiteY288" fmla="*/ 5940011 h 6281670"/>
                <a:gd name="connsiteX289" fmla="*/ 4830213 w 8613217"/>
                <a:gd name="connsiteY289" fmla="*/ 5933281 h 6281670"/>
                <a:gd name="connsiteX290" fmla="*/ 4779064 w 8613217"/>
                <a:gd name="connsiteY290" fmla="*/ 5876074 h 6281670"/>
                <a:gd name="connsiteX291" fmla="*/ 4778391 w 8613217"/>
                <a:gd name="connsiteY291" fmla="*/ 5829637 h 6281670"/>
                <a:gd name="connsiteX292" fmla="*/ 5091342 w 8613217"/>
                <a:gd name="connsiteY292" fmla="*/ 5236712 h 6281670"/>
                <a:gd name="connsiteX293" fmla="*/ 5116243 w 8613217"/>
                <a:gd name="connsiteY293" fmla="*/ 5202389 h 6281670"/>
                <a:gd name="connsiteX294" fmla="*/ 5269690 w 8613217"/>
                <a:gd name="connsiteY294" fmla="*/ 5086631 h 6281670"/>
                <a:gd name="connsiteX295" fmla="*/ 5744837 w 8613217"/>
                <a:gd name="connsiteY295" fmla="*/ 4795889 h 6281670"/>
                <a:gd name="connsiteX296" fmla="*/ 5814830 w 8613217"/>
                <a:gd name="connsiteY296" fmla="*/ 4775699 h 6281670"/>
                <a:gd name="connsiteX297" fmla="*/ 6103553 w 8613217"/>
                <a:gd name="connsiteY297" fmla="*/ 4765603 h 6281670"/>
                <a:gd name="connsiteX298" fmla="*/ 7086824 w 8613217"/>
                <a:gd name="connsiteY298" fmla="*/ 4811369 h 6281670"/>
                <a:gd name="connsiteX299" fmla="*/ 7489959 w 8613217"/>
                <a:gd name="connsiteY299" fmla="*/ 4805311 h 6281670"/>
                <a:gd name="connsiteX300" fmla="*/ 7516880 w 8613217"/>
                <a:gd name="connsiteY300" fmla="*/ 4801946 h 6281670"/>
                <a:gd name="connsiteX301" fmla="*/ 7536397 w 8613217"/>
                <a:gd name="connsiteY301" fmla="*/ 4800600 h 6281670"/>
                <a:gd name="connsiteX302" fmla="*/ 7619850 w 8613217"/>
                <a:gd name="connsiteY302" fmla="*/ 4791178 h 6281670"/>
                <a:gd name="connsiteX303" fmla="*/ 7661577 w 8613217"/>
                <a:gd name="connsiteY303" fmla="*/ 4813388 h 6281670"/>
                <a:gd name="connsiteX304" fmla="*/ 7920014 w 8613217"/>
                <a:gd name="connsiteY304" fmla="*/ 5004523 h 6281670"/>
                <a:gd name="connsiteX305" fmla="*/ 8354780 w 8613217"/>
                <a:gd name="connsiteY305" fmla="*/ 4830886 h 6281670"/>
                <a:gd name="connsiteX306" fmla="*/ 8579567 w 8613217"/>
                <a:gd name="connsiteY306" fmla="*/ 4409580 h 6281670"/>
                <a:gd name="connsiteX307" fmla="*/ 8613217 w 8613217"/>
                <a:gd name="connsiteY307" fmla="*/ 4250076 h 6281670"/>
                <a:gd name="connsiteX308" fmla="*/ 8613217 w 8613217"/>
                <a:gd name="connsiteY308" fmla="*/ 4196235 h 6281670"/>
                <a:gd name="connsiteX309" fmla="*/ 8420062 w 8613217"/>
                <a:gd name="connsiteY309" fmla="*/ 4211041 h 6281670"/>
                <a:gd name="connsiteX310" fmla="*/ 4571776 w 8613217"/>
                <a:gd name="connsiteY310" fmla="*/ 915970 h 6281670"/>
                <a:gd name="connsiteX311" fmla="*/ 4583890 w 8613217"/>
                <a:gd name="connsiteY311" fmla="*/ 888377 h 6281670"/>
                <a:gd name="connsiteX312" fmla="*/ 4571776 w 8613217"/>
                <a:gd name="connsiteY312" fmla="*/ 915970 h 6281670"/>
                <a:gd name="connsiteX313" fmla="*/ 2362948 w 8613217"/>
                <a:gd name="connsiteY313" fmla="*/ 965100 h 6281670"/>
                <a:gd name="connsiteX314" fmla="*/ 2363621 w 8613217"/>
                <a:gd name="connsiteY314" fmla="*/ 962408 h 6281670"/>
                <a:gd name="connsiteX315" fmla="*/ 2368332 w 8613217"/>
                <a:gd name="connsiteY315" fmla="*/ 967119 h 6281670"/>
                <a:gd name="connsiteX316" fmla="*/ 2362948 w 8613217"/>
                <a:gd name="connsiteY316" fmla="*/ 965100 h 6281670"/>
                <a:gd name="connsiteX317" fmla="*/ 2435633 w 8613217"/>
                <a:gd name="connsiteY317" fmla="*/ 1055284 h 6281670"/>
                <a:gd name="connsiteX318" fmla="*/ 2426211 w 8613217"/>
                <a:gd name="connsiteY318" fmla="*/ 1053265 h 6281670"/>
                <a:gd name="connsiteX319" fmla="*/ 2370351 w 8613217"/>
                <a:gd name="connsiteY319" fmla="*/ 968465 h 6281670"/>
                <a:gd name="connsiteX320" fmla="*/ 2432268 w 8613217"/>
                <a:gd name="connsiteY320" fmla="*/ 1045862 h 6281670"/>
                <a:gd name="connsiteX321" fmla="*/ 2435633 w 8613217"/>
                <a:gd name="connsiteY321" fmla="*/ 1055284 h 6281670"/>
                <a:gd name="connsiteX322" fmla="*/ 695895 w 8613217"/>
                <a:gd name="connsiteY322" fmla="*/ 1016922 h 6281670"/>
                <a:gd name="connsiteX323" fmla="*/ 692530 w 8613217"/>
                <a:gd name="connsiteY323" fmla="*/ 1005481 h 6281670"/>
                <a:gd name="connsiteX324" fmla="*/ 695895 w 8613217"/>
                <a:gd name="connsiteY324" fmla="*/ 1016922 h 6281670"/>
                <a:gd name="connsiteX325" fmla="*/ 4511205 w 8613217"/>
                <a:gd name="connsiteY325" fmla="*/ 6014042 h 6281670"/>
                <a:gd name="connsiteX326" fmla="*/ 4537452 w 8613217"/>
                <a:gd name="connsiteY326" fmla="*/ 5944049 h 6281670"/>
                <a:gd name="connsiteX327" fmla="*/ 4511205 w 8613217"/>
                <a:gd name="connsiteY327" fmla="*/ 6014042 h 6281670"/>
                <a:gd name="connsiteX328" fmla="*/ 4750797 w 8613217"/>
                <a:gd name="connsiteY328" fmla="*/ 5917128 h 6281670"/>
                <a:gd name="connsiteX329" fmla="*/ 4741375 w 8613217"/>
                <a:gd name="connsiteY329" fmla="*/ 5939338 h 6281670"/>
                <a:gd name="connsiteX330" fmla="*/ 4732626 w 8613217"/>
                <a:gd name="connsiteY330" fmla="*/ 5935300 h 6281670"/>
                <a:gd name="connsiteX331" fmla="*/ 4727915 w 8613217"/>
                <a:gd name="connsiteY331" fmla="*/ 5907706 h 6281670"/>
                <a:gd name="connsiteX332" fmla="*/ 4750797 w 8613217"/>
                <a:gd name="connsiteY332" fmla="*/ 5875402 h 6281670"/>
                <a:gd name="connsiteX333" fmla="*/ 4750797 w 8613217"/>
                <a:gd name="connsiteY333" fmla="*/ 5917128 h 6281670"/>
                <a:gd name="connsiteX334" fmla="*/ 4875978 w 8613217"/>
                <a:gd name="connsiteY334" fmla="*/ 5457461 h 6281670"/>
                <a:gd name="connsiteX335" fmla="*/ 4616868 w 8613217"/>
                <a:gd name="connsiteY335" fmla="*/ 5877421 h 6281670"/>
                <a:gd name="connsiteX336" fmla="*/ 4562354 w 8613217"/>
                <a:gd name="connsiteY336" fmla="*/ 5884824 h 6281670"/>
                <a:gd name="connsiteX337" fmla="*/ 4880015 w 8613217"/>
                <a:gd name="connsiteY337" fmla="*/ 5419772 h 6281670"/>
                <a:gd name="connsiteX338" fmla="*/ 4875978 w 8613217"/>
                <a:gd name="connsiteY338" fmla="*/ 5457461 h 6281670"/>
                <a:gd name="connsiteX339" fmla="*/ 5020675 w 8613217"/>
                <a:gd name="connsiteY339" fmla="*/ 5141145 h 6281670"/>
                <a:gd name="connsiteX340" fmla="*/ 4989717 w 8613217"/>
                <a:gd name="connsiteY340" fmla="*/ 5179506 h 6281670"/>
                <a:gd name="connsiteX341" fmla="*/ 4445922 w 8613217"/>
                <a:gd name="connsiteY341" fmla="*/ 5878767 h 6281670"/>
                <a:gd name="connsiteX342" fmla="*/ 4415637 w 8613217"/>
                <a:gd name="connsiteY342" fmla="*/ 5953471 h 6281670"/>
                <a:gd name="connsiteX343" fmla="*/ 4357085 w 8613217"/>
                <a:gd name="connsiteY343" fmla="*/ 6075286 h 6281670"/>
                <a:gd name="connsiteX344" fmla="*/ 4338240 w 8613217"/>
                <a:gd name="connsiteY344" fmla="*/ 6125762 h 6281670"/>
                <a:gd name="connsiteX345" fmla="*/ 4322761 w 8613217"/>
                <a:gd name="connsiteY345" fmla="*/ 6080671 h 6281670"/>
                <a:gd name="connsiteX346" fmla="*/ 4306609 w 8613217"/>
                <a:gd name="connsiteY346" fmla="*/ 6061826 h 6281670"/>
                <a:gd name="connsiteX347" fmla="*/ 4295168 w 8613217"/>
                <a:gd name="connsiteY347" fmla="*/ 6082689 h 6281670"/>
                <a:gd name="connsiteX348" fmla="*/ 4292475 w 8613217"/>
                <a:gd name="connsiteY348" fmla="*/ 6112302 h 6281670"/>
                <a:gd name="connsiteX349" fmla="*/ 4277669 w 8613217"/>
                <a:gd name="connsiteY349" fmla="*/ 6097496 h 6281670"/>
                <a:gd name="connsiteX350" fmla="*/ 4183447 w 8613217"/>
                <a:gd name="connsiteY350" fmla="*/ 5282478 h 6281670"/>
                <a:gd name="connsiteX351" fmla="*/ 4412945 w 8613217"/>
                <a:gd name="connsiteY351" fmla="*/ 4743394 h 6281670"/>
                <a:gd name="connsiteX352" fmla="*/ 5036828 w 8613217"/>
                <a:gd name="connsiteY352" fmla="*/ 3935106 h 6281670"/>
                <a:gd name="connsiteX353" fmla="*/ 5054999 w 8613217"/>
                <a:gd name="connsiteY353" fmla="*/ 3966064 h 6281670"/>
                <a:gd name="connsiteX354" fmla="*/ 5020675 w 8613217"/>
                <a:gd name="connsiteY35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84860 w 8613217"/>
                <a:gd name="connsiteY163" fmla="*/ 2563506 h 6281670"/>
                <a:gd name="connsiteX164" fmla="*/ 3491590 w 8613217"/>
                <a:gd name="connsiteY164" fmla="*/ 2576966 h 6281670"/>
                <a:gd name="connsiteX165" fmla="*/ 3498320 w 8613217"/>
                <a:gd name="connsiteY165" fmla="*/ 2590426 h 6281670"/>
                <a:gd name="connsiteX166" fmla="*/ 3504378 w 8613217"/>
                <a:gd name="connsiteY166" fmla="*/ 2605906 h 6281670"/>
                <a:gd name="connsiteX167" fmla="*/ 3733875 w 8613217"/>
                <a:gd name="connsiteY167" fmla="*/ 3249979 h 6281670"/>
                <a:gd name="connsiteX168" fmla="*/ 3823385 w 8613217"/>
                <a:gd name="connsiteY168" fmla="*/ 4359777 h 6281670"/>
                <a:gd name="connsiteX169" fmla="*/ 3816655 w 8613217"/>
                <a:gd name="connsiteY169" fmla="*/ 4369199 h 6281670"/>
                <a:gd name="connsiteX170" fmla="*/ 3800503 w 8613217"/>
                <a:gd name="connsiteY170" fmla="*/ 4322761 h 6281670"/>
                <a:gd name="connsiteX171" fmla="*/ 3407464 w 8613217"/>
                <a:gd name="connsiteY171" fmla="*/ 3663208 h 6281670"/>
                <a:gd name="connsiteX172" fmla="*/ 2516395 w 8613217"/>
                <a:gd name="connsiteY172" fmla="*/ 2980101 h 6281670"/>
                <a:gd name="connsiteX173" fmla="*/ 2502934 w 8613217"/>
                <a:gd name="connsiteY173" fmla="*/ 2971351 h 6281670"/>
                <a:gd name="connsiteX174" fmla="*/ 2390541 w 8613217"/>
                <a:gd name="connsiteY174" fmla="*/ 2898666 h 6281670"/>
                <a:gd name="connsiteX175" fmla="*/ 2247863 w 8613217"/>
                <a:gd name="connsiteY175" fmla="*/ 2802425 h 6281670"/>
                <a:gd name="connsiteX176" fmla="*/ 2055381 w 8613217"/>
                <a:gd name="connsiteY176" fmla="*/ 2665131 h 6281670"/>
                <a:gd name="connsiteX177" fmla="*/ 1471879 w 8613217"/>
                <a:gd name="connsiteY177" fmla="*/ 2148930 h 6281670"/>
                <a:gd name="connsiteX178" fmla="*/ 1461111 w 8613217"/>
                <a:gd name="connsiteY178" fmla="*/ 2109895 h 6281670"/>
                <a:gd name="connsiteX179" fmla="*/ 1501492 w 8613217"/>
                <a:gd name="connsiteY179" fmla="*/ 1918759 h 6281670"/>
                <a:gd name="connsiteX180" fmla="*/ 1395155 w 8613217"/>
                <a:gd name="connsiteY180" fmla="*/ 1570812 h 6281670"/>
                <a:gd name="connsiteX181" fmla="*/ 937507 w 8613217"/>
                <a:gd name="connsiteY181" fmla="*/ 860783 h 6281670"/>
                <a:gd name="connsiteX182" fmla="*/ 682435 w 8613217"/>
                <a:gd name="connsiteY182" fmla="*/ 471109 h 6281670"/>
                <a:gd name="connsiteX183" fmla="*/ 590905 w 8613217"/>
                <a:gd name="connsiteY183" fmla="*/ 214691 h 6281670"/>
                <a:gd name="connsiteX184" fmla="*/ 581483 w 8613217"/>
                <a:gd name="connsiteY184" fmla="*/ 222767 h 6281670"/>
                <a:gd name="connsiteX185" fmla="*/ 555909 w 8613217"/>
                <a:gd name="connsiteY185" fmla="*/ 262475 h 6281670"/>
                <a:gd name="connsiteX186" fmla="*/ 423998 w 8613217"/>
                <a:gd name="connsiteY186" fmla="*/ 619845 h 6281670"/>
                <a:gd name="connsiteX187" fmla="*/ 443515 w 8613217"/>
                <a:gd name="connsiteY187" fmla="*/ 1227575 h 6281670"/>
                <a:gd name="connsiteX188" fmla="*/ 806942 w 8613217"/>
                <a:gd name="connsiteY188" fmla="*/ 1996156 h 6281670"/>
                <a:gd name="connsiteX189" fmla="*/ 1087589 w 8613217"/>
                <a:gd name="connsiteY189" fmla="*/ 2216231 h 6281670"/>
                <a:gd name="connsiteX190" fmla="*/ 1317086 w 8613217"/>
                <a:gd name="connsiteY190" fmla="*/ 2233729 h 6281670"/>
                <a:gd name="connsiteX191" fmla="*/ 1327181 w 8613217"/>
                <a:gd name="connsiteY191" fmla="*/ 2198060 h 6281670"/>
                <a:gd name="connsiteX192" fmla="*/ 816364 w 8613217"/>
                <a:gd name="connsiteY192" fmla="*/ 1324489 h 6281670"/>
                <a:gd name="connsiteX193" fmla="*/ 702625 w 8613217"/>
                <a:gd name="connsiteY193" fmla="*/ 1031056 h 6281670"/>
                <a:gd name="connsiteX194" fmla="*/ 767908 w 8613217"/>
                <a:gd name="connsiteY194" fmla="*/ 1173061 h 6281670"/>
                <a:gd name="connsiteX195" fmla="*/ 1444285 w 8613217"/>
                <a:gd name="connsiteY195" fmla="*/ 2226326 h 6281670"/>
                <a:gd name="connsiteX196" fmla="*/ 2209501 w 8613217"/>
                <a:gd name="connsiteY196" fmla="*/ 2876457 h 6281670"/>
                <a:gd name="connsiteX197" fmla="*/ 2308434 w 8613217"/>
                <a:gd name="connsiteY197" fmla="*/ 2939720 h 6281670"/>
                <a:gd name="connsiteX198" fmla="*/ 2340738 w 8613217"/>
                <a:gd name="connsiteY198" fmla="*/ 2972025 h 6281670"/>
                <a:gd name="connsiteX199" fmla="*/ 2302377 w 8613217"/>
                <a:gd name="connsiteY199" fmla="*/ 2972025 h 6281670"/>
                <a:gd name="connsiteX200" fmla="*/ 2266034 w 8613217"/>
                <a:gd name="connsiteY200" fmla="*/ 2967313 h 6281670"/>
                <a:gd name="connsiteX201" fmla="*/ 1817807 w 8613217"/>
                <a:gd name="connsiteY201" fmla="*/ 3025866 h 6281670"/>
                <a:gd name="connsiteX202" fmla="*/ 1007500 w 8613217"/>
                <a:gd name="connsiteY202" fmla="*/ 3309877 h 6281670"/>
                <a:gd name="connsiteX203" fmla="*/ 960389 w 8613217"/>
                <a:gd name="connsiteY203" fmla="*/ 3293725 h 6281670"/>
                <a:gd name="connsiteX204" fmla="*/ 446207 w 8613217"/>
                <a:gd name="connsiteY204" fmla="*/ 3134221 h 6281670"/>
                <a:gd name="connsiteX205" fmla="*/ 217383 w 8613217"/>
                <a:gd name="connsiteY205" fmla="*/ 3227096 h 6281670"/>
                <a:gd name="connsiteX206" fmla="*/ 0 w 8613217"/>
                <a:gd name="connsiteY206" fmla="*/ 3236518 h 6281670"/>
                <a:gd name="connsiteX207" fmla="*/ 0 w 8613217"/>
                <a:gd name="connsiteY207" fmla="*/ 3330740 h 6281670"/>
                <a:gd name="connsiteX208" fmla="*/ 9422 w 8613217"/>
                <a:gd name="connsiteY208" fmla="*/ 3346892 h 6281670"/>
                <a:gd name="connsiteX209" fmla="*/ 255072 w 8613217"/>
                <a:gd name="connsiteY209" fmla="*/ 3717723 h 6281670"/>
                <a:gd name="connsiteX210" fmla="*/ 747044 w 8613217"/>
                <a:gd name="connsiteY210" fmla="*/ 3826078 h 6281670"/>
                <a:gd name="connsiteX211" fmla="*/ 1016249 w 8613217"/>
                <a:gd name="connsiteY211" fmla="*/ 3490244 h 6281670"/>
                <a:gd name="connsiteX212" fmla="*/ 981253 w 8613217"/>
                <a:gd name="connsiteY212" fmla="*/ 3461305 h 6281670"/>
                <a:gd name="connsiteX213" fmla="*/ 563312 w 8613217"/>
                <a:gd name="connsiteY213" fmla="*/ 3490917 h 6281670"/>
                <a:gd name="connsiteX214" fmla="*/ 390347 w 8613217"/>
                <a:gd name="connsiteY214" fmla="*/ 3460632 h 6281670"/>
                <a:gd name="connsiteX215" fmla="*/ 489953 w 8613217"/>
                <a:gd name="connsiteY215" fmla="*/ 3463997 h 6281670"/>
                <a:gd name="connsiteX216" fmla="*/ 903183 w 8613217"/>
                <a:gd name="connsiteY216" fmla="*/ 3408137 h 6281670"/>
                <a:gd name="connsiteX217" fmla="*/ 1043170 w 8613217"/>
                <a:gd name="connsiteY217" fmla="*/ 3372467 h 6281670"/>
                <a:gd name="connsiteX218" fmla="*/ 1508895 w 8613217"/>
                <a:gd name="connsiteY218" fmla="*/ 3218347 h 6281670"/>
                <a:gd name="connsiteX219" fmla="*/ 1912029 w 8613217"/>
                <a:gd name="connsiteY219" fmla="*/ 3101243 h 6281670"/>
                <a:gd name="connsiteX220" fmla="*/ 1912029 w 8613217"/>
                <a:gd name="connsiteY220" fmla="*/ 3101243 h 6281670"/>
                <a:gd name="connsiteX221" fmla="*/ 1924816 w 8613217"/>
                <a:gd name="connsiteY221" fmla="*/ 3099224 h 6281670"/>
                <a:gd name="connsiteX222" fmla="*/ 1986061 w 8613217"/>
                <a:gd name="connsiteY222" fmla="*/ 3087783 h 6281670"/>
                <a:gd name="connsiteX223" fmla="*/ 1992791 w 8613217"/>
                <a:gd name="connsiteY223" fmla="*/ 3087110 h 6281670"/>
                <a:gd name="connsiteX224" fmla="*/ 2087013 w 8613217"/>
                <a:gd name="connsiteY224" fmla="*/ 3074322 h 6281670"/>
                <a:gd name="connsiteX225" fmla="*/ 2113933 w 8613217"/>
                <a:gd name="connsiteY225" fmla="*/ 3072976 h 6281670"/>
                <a:gd name="connsiteX226" fmla="*/ 2118644 w 8613217"/>
                <a:gd name="connsiteY226" fmla="*/ 3064227 h 6281670"/>
                <a:gd name="connsiteX227" fmla="*/ 2257958 w 8613217"/>
                <a:gd name="connsiteY227" fmla="*/ 3064227 h 6281670"/>
                <a:gd name="connsiteX228" fmla="*/ 2262669 w 8613217"/>
                <a:gd name="connsiteY228" fmla="*/ 3072976 h 6281670"/>
                <a:gd name="connsiteX229" fmla="*/ 2434960 w 8613217"/>
                <a:gd name="connsiteY229" fmla="*/ 3101243 h 6281670"/>
                <a:gd name="connsiteX230" fmla="*/ 2635518 w 8613217"/>
                <a:gd name="connsiteY230" fmla="*/ 3164506 h 6281670"/>
                <a:gd name="connsiteX231" fmla="*/ 3038653 w 8613217"/>
                <a:gd name="connsiteY231" fmla="*/ 3453902 h 6281670"/>
                <a:gd name="connsiteX232" fmla="*/ 3580428 w 8613217"/>
                <a:gd name="connsiteY232" fmla="*/ 4087880 h 6281670"/>
                <a:gd name="connsiteX233" fmla="*/ 3776274 w 8613217"/>
                <a:gd name="connsiteY233" fmla="*/ 4626290 h 6281670"/>
                <a:gd name="connsiteX234" fmla="*/ 3813963 w 8613217"/>
                <a:gd name="connsiteY234" fmla="*/ 4802619 h 6281670"/>
                <a:gd name="connsiteX235" fmla="*/ 3811944 w 8613217"/>
                <a:gd name="connsiteY235" fmla="*/ 5407658 h 6281670"/>
                <a:gd name="connsiteX236" fmla="*/ 3881265 w 8613217"/>
                <a:gd name="connsiteY236" fmla="*/ 5874056 h 6281670"/>
                <a:gd name="connsiteX237" fmla="*/ 3879919 w 8613217"/>
                <a:gd name="connsiteY237" fmla="*/ 5898957 h 6281670"/>
                <a:gd name="connsiteX238" fmla="*/ 3757430 w 8613217"/>
                <a:gd name="connsiteY238" fmla="*/ 5946068 h 6281670"/>
                <a:gd name="connsiteX239" fmla="*/ 3743970 w 8613217"/>
                <a:gd name="connsiteY239" fmla="*/ 6053750 h 6281670"/>
                <a:gd name="connsiteX240" fmla="*/ 3803195 w 8613217"/>
                <a:gd name="connsiteY240" fmla="*/ 6092112 h 6281670"/>
                <a:gd name="connsiteX241" fmla="*/ 3896071 w 8613217"/>
                <a:gd name="connsiteY241" fmla="*/ 6023464 h 6281670"/>
                <a:gd name="connsiteX242" fmla="*/ 3920972 w 8613217"/>
                <a:gd name="connsiteY242" fmla="*/ 5996544 h 6281670"/>
                <a:gd name="connsiteX243" fmla="*/ 3918953 w 8613217"/>
                <a:gd name="connsiteY243" fmla="*/ 6053077 h 6281670"/>
                <a:gd name="connsiteX244" fmla="*/ 3931741 w 8613217"/>
                <a:gd name="connsiteY244" fmla="*/ 6077978 h 6281670"/>
                <a:gd name="connsiteX245" fmla="*/ 3951931 w 8613217"/>
                <a:gd name="connsiteY245" fmla="*/ 6055769 h 6281670"/>
                <a:gd name="connsiteX246" fmla="*/ 3972121 w 8613217"/>
                <a:gd name="connsiteY246" fmla="*/ 5988468 h 6281670"/>
                <a:gd name="connsiteX247" fmla="*/ 3994331 w 8613217"/>
                <a:gd name="connsiteY247" fmla="*/ 5968277 h 6281670"/>
                <a:gd name="connsiteX248" fmla="*/ 4005099 w 8613217"/>
                <a:gd name="connsiteY248" fmla="*/ 5995198 h 6281670"/>
                <a:gd name="connsiteX249" fmla="*/ 4071054 w 8613217"/>
                <a:gd name="connsiteY249" fmla="*/ 6040290 h 6281670"/>
                <a:gd name="connsiteX250" fmla="*/ 4100667 w 8613217"/>
                <a:gd name="connsiteY250" fmla="*/ 6026829 h 6281670"/>
                <a:gd name="connsiteX251" fmla="*/ 4110089 w 8613217"/>
                <a:gd name="connsiteY251" fmla="*/ 5993179 h 6281670"/>
                <a:gd name="connsiteX252" fmla="*/ 4124895 w 8613217"/>
                <a:gd name="connsiteY252" fmla="*/ 6032214 h 6281670"/>
                <a:gd name="connsiteX253" fmla="*/ 4117492 w 8613217"/>
                <a:gd name="connsiteY253" fmla="*/ 6106918 h 6281670"/>
                <a:gd name="connsiteX254" fmla="*/ 4080476 w 8613217"/>
                <a:gd name="connsiteY254" fmla="*/ 6141242 h 6281670"/>
                <a:gd name="connsiteX255" fmla="*/ 4176717 w 8613217"/>
                <a:gd name="connsiteY255" fmla="*/ 6189025 h 6281670"/>
                <a:gd name="connsiteX256" fmla="*/ 4170660 w 8613217"/>
                <a:gd name="connsiteY256" fmla="*/ 6271133 h 6281670"/>
                <a:gd name="connsiteX257" fmla="*/ 4195562 w 8613217"/>
                <a:gd name="connsiteY257" fmla="*/ 6277863 h 6281670"/>
                <a:gd name="connsiteX258" fmla="*/ 4261517 w 8613217"/>
                <a:gd name="connsiteY258" fmla="*/ 6267768 h 6281670"/>
                <a:gd name="connsiteX259" fmla="*/ 4289784 w 8613217"/>
                <a:gd name="connsiteY259" fmla="*/ 6247578 h 6281670"/>
                <a:gd name="connsiteX260" fmla="*/ 4295840 w 8613217"/>
                <a:gd name="connsiteY260" fmla="*/ 6204505 h 6281670"/>
                <a:gd name="connsiteX261" fmla="*/ 4305936 w 8613217"/>
                <a:gd name="connsiteY261" fmla="*/ 6182969 h 6281670"/>
                <a:gd name="connsiteX262" fmla="*/ 4324107 w 8613217"/>
                <a:gd name="connsiteY262" fmla="*/ 6199794 h 6281670"/>
                <a:gd name="connsiteX263" fmla="*/ 4336894 w 8613217"/>
                <a:gd name="connsiteY263" fmla="*/ 6230752 h 6281670"/>
                <a:gd name="connsiteX264" fmla="*/ 4342951 w 8613217"/>
                <a:gd name="connsiteY264" fmla="*/ 6226714 h 6281670"/>
                <a:gd name="connsiteX265" fmla="*/ 4369872 w 8613217"/>
                <a:gd name="connsiteY265" fmla="*/ 6185660 h 6281670"/>
                <a:gd name="connsiteX266" fmla="*/ 4382659 w 8613217"/>
                <a:gd name="connsiteY266" fmla="*/ 6234791 h 6281670"/>
                <a:gd name="connsiteX267" fmla="*/ 4406888 w 8613217"/>
                <a:gd name="connsiteY267" fmla="*/ 6265749 h 6281670"/>
                <a:gd name="connsiteX268" fmla="*/ 4484284 w 8613217"/>
                <a:gd name="connsiteY268" fmla="*/ 6275171 h 6281670"/>
                <a:gd name="connsiteX269" fmla="*/ 4499090 w 8613217"/>
                <a:gd name="connsiteY269" fmla="*/ 6272479 h 6281670"/>
                <a:gd name="connsiteX270" fmla="*/ 4512551 w 8613217"/>
                <a:gd name="connsiteY270" fmla="*/ 6181622 h 6281670"/>
                <a:gd name="connsiteX271" fmla="*/ 4572449 w 8613217"/>
                <a:gd name="connsiteY271" fmla="*/ 6153356 h 6281670"/>
                <a:gd name="connsiteX272" fmla="*/ 4575814 w 8613217"/>
                <a:gd name="connsiteY272" fmla="*/ 6127781 h 6281670"/>
                <a:gd name="connsiteX273" fmla="*/ 4538125 w 8613217"/>
                <a:gd name="connsiteY273" fmla="*/ 6076633 h 6281670"/>
                <a:gd name="connsiteX274" fmla="*/ 4536779 w 8613217"/>
                <a:gd name="connsiteY274" fmla="*/ 6042309 h 6281670"/>
                <a:gd name="connsiteX275" fmla="*/ 4573122 w 8613217"/>
                <a:gd name="connsiteY275" fmla="*/ 6032214 h 6281670"/>
                <a:gd name="connsiteX276" fmla="*/ 4637731 w 8613217"/>
                <a:gd name="connsiteY276" fmla="*/ 6051058 h 6281670"/>
                <a:gd name="connsiteX277" fmla="*/ 4665997 w 8613217"/>
                <a:gd name="connsiteY277" fmla="*/ 6029522 h 6281670"/>
                <a:gd name="connsiteX278" fmla="*/ 4665997 w 8613217"/>
                <a:gd name="connsiteY278" fmla="*/ 5985776 h 6281670"/>
                <a:gd name="connsiteX279" fmla="*/ 4681477 w 8613217"/>
                <a:gd name="connsiteY279" fmla="*/ 5966931 h 6281670"/>
                <a:gd name="connsiteX280" fmla="*/ 4701667 w 8613217"/>
                <a:gd name="connsiteY280" fmla="*/ 5981065 h 6281670"/>
                <a:gd name="connsiteX281" fmla="*/ 4724550 w 8613217"/>
                <a:gd name="connsiteY281" fmla="*/ 6054423 h 6281670"/>
                <a:gd name="connsiteX282" fmla="*/ 4743394 w 8613217"/>
                <a:gd name="connsiteY282" fmla="*/ 6073268 h 6281670"/>
                <a:gd name="connsiteX283" fmla="*/ 4752143 w 8613217"/>
                <a:gd name="connsiteY283" fmla="*/ 6050385 h 6281670"/>
                <a:gd name="connsiteX284" fmla="*/ 4752143 w 8613217"/>
                <a:gd name="connsiteY284" fmla="*/ 5996544 h 6281670"/>
                <a:gd name="connsiteX285" fmla="*/ 4800600 w 8613217"/>
                <a:gd name="connsiteY285" fmla="*/ 6046347 h 6281670"/>
                <a:gd name="connsiteX286" fmla="*/ 4859825 w 8613217"/>
                <a:gd name="connsiteY286" fmla="*/ 6088747 h 6281670"/>
                <a:gd name="connsiteX287" fmla="*/ 4932511 w 8613217"/>
                <a:gd name="connsiteY287" fmla="*/ 6036252 h 6281670"/>
                <a:gd name="connsiteX288" fmla="*/ 4919050 w 8613217"/>
                <a:gd name="connsiteY288" fmla="*/ 5940011 h 6281670"/>
                <a:gd name="connsiteX289" fmla="*/ 4830213 w 8613217"/>
                <a:gd name="connsiteY289" fmla="*/ 5933281 h 6281670"/>
                <a:gd name="connsiteX290" fmla="*/ 4779064 w 8613217"/>
                <a:gd name="connsiteY290" fmla="*/ 5876074 h 6281670"/>
                <a:gd name="connsiteX291" fmla="*/ 4778391 w 8613217"/>
                <a:gd name="connsiteY291" fmla="*/ 5829637 h 6281670"/>
                <a:gd name="connsiteX292" fmla="*/ 5091342 w 8613217"/>
                <a:gd name="connsiteY292" fmla="*/ 5236712 h 6281670"/>
                <a:gd name="connsiteX293" fmla="*/ 5116243 w 8613217"/>
                <a:gd name="connsiteY293" fmla="*/ 5202389 h 6281670"/>
                <a:gd name="connsiteX294" fmla="*/ 5269690 w 8613217"/>
                <a:gd name="connsiteY294" fmla="*/ 5086631 h 6281670"/>
                <a:gd name="connsiteX295" fmla="*/ 5744837 w 8613217"/>
                <a:gd name="connsiteY295" fmla="*/ 4795889 h 6281670"/>
                <a:gd name="connsiteX296" fmla="*/ 5814830 w 8613217"/>
                <a:gd name="connsiteY296" fmla="*/ 4775699 h 6281670"/>
                <a:gd name="connsiteX297" fmla="*/ 6103553 w 8613217"/>
                <a:gd name="connsiteY297" fmla="*/ 4765603 h 6281670"/>
                <a:gd name="connsiteX298" fmla="*/ 7086824 w 8613217"/>
                <a:gd name="connsiteY298" fmla="*/ 4811369 h 6281670"/>
                <a:gd name="connsiteX299" fmla="*/ 7489959 w 8613217"/>
                <a:gd name="connsiteY299" fmla="*/ 4805311 h 6281670"/>
                <a:gd name="connsiteX300" fmla="*/ 7516880 w 8613217"/>
                <a:gd name="connsiteY300" fmla="*/ 4801946 h 6281670"/>
                <a:gd name="connsiteX301" fmla="*/ 7536397 w 8613217"/>
                <a:gd name="connsiteY301" fmla="*/ 4800600 h 6281670"/>
                <a:gd name="connsiteX302" fmla="*/ 7619850 w 8613217"/>
                <a:gd name="connsiteY302" fmla="*/ 4791178 h 6281670"/>
                <a:gd name="connsiteX303" fmla="*/ 7661577 w 8613217"/>
                <a:gd name="connsiteY303" fmla="*/ 4813388 h 6281670"/>
                <a:gd name="connsiteX304" fmla="*/ 7920014 w 8613217"/>
                <a:gd name="connsiteY304" fmla="*/ 5004523 h 6281670"/>
                <a:gd name="connsiteX305" fmla="*/ 8354780 w 8613217"/>
                <a:gd name="connsiteY305" fmla="*/ 4830886 h 6281670"/>
                <a:gd name="connsiteX306" fmla="*/ 8579567 w 8613217"/>
                <a:gd name="connsiteY306" fmla="*/ 4409580 h 6281670"/>
                <a:gd name="connsiteX307" fmla="*/ 8613217 w 8613217"/>
                <a:gd name="connsiteY307" fmla="*/ 4250076 h 6281670"/>
                <a:gd name="connsiteX308" fmla="*/ 8613217 w 8613217"/>
                <a:gd name="connsiteY308" fmla="*/ 4196235 h 6281670"/>
                <a:gd name="connsiteX309" fmla="*/ 8420062 w 8613217"/>
                <a:gd name="connsiteY309" fmla="*/ 4211041 h 6281670"/>
                <a:gd name="connsiteX310" fmla="*/ 4571776 w 8613217"/>
                <a:gd name="connsiteY310" fmla="*/ 915970 h 6281670"/>
                <a:gd name="connsiteX311" fmla="*/ 4583890 w 8613217"/>
                <a:gd name="connsiteY311" fmla="*/ 888377 h 6281670"/>
                <a:gd name="connsiteX312" fmla="*/ 4571776 w 8613217"/>
                <a:gd name="connsiteY312" fmla="*/ 915970 h 6281670"/>
                <a:gd name="connsiteX313" fmla="*/ 2362948 w 8613217"/>
                <a:gd name="connsiteY313" fmla="*/ 965100 h 6281670"/>
                <a:gd name="connsiteX314" fmla="*/ 2363621 w 8613217"/>
                <a:gd name="connsiteY314" fmla="*/ 962408 h 6281670"/>
                <a:gd name="connsiteX315" fmla="*/ 2368332 w 8613217"/>
                <a:gd name="connsiteY315" fmla="*/ 967119 h 6281670"/>
                <a:gd name="connsiteX316" fmla="*/ 2362948 w 8613217"/>
                <a:gd name="connsiteY316" fmla="*/ 965100 h 6281670"/>
                <a:gd name="connsiteX317" fmla="*/ 2435633 w 8613217"/>
                <a:gd name="connsiteY317" fmla="*/ 1055284 h 6281670"/>
                <a:gd name="connsiteX318" fmla="*/ 2426211 w 8613217"/>
                <a:gd name="connsiteY318" fmla="*/ 1053265 h 6281670"/>
                <a:gd name="connsiteX319" fmla="*/ 2370351 w 8613217"/>
                <a:gd name="connsiteY319" fmla="*/ 968465 h 6281670"/>
                <a:gd name="connsiteX320" fmla="*/ 2432268 w 8613217"/>
                <a:gd name="connsiteY320" fmla="*/ 1045862 h 6281670"/>
                <a:gd name="connsiteX321" fmla="*/ 2435633 w 8613217"/>
                <a:gd name="connsiteY321" fmla="*/ 1055284 h 6281670"/>
                <a:gd name="connsiteX322" fmla="*/ 695895 w 8613217"/>
                <a:gd name="connsiteY322" fmla="*/ 1016922 h 6281670"/>
                <a:gd name="connsiteX323" fmla="*/ 692530 w 8613217"/>
                <a:gd name="connsiteY323" fmla="*/ 1005481 h 6281670"/>
                <a:gd name="connsiteX324" fmla="*/ 695895 w 8613217"/>
                <a:gd name="connsiteY324" fmla="*/ 1016922 h 6281670"/>
                <a:gd name="connsiteX325" fmla="*/ 4511205 w 8613217"/>
                <a:gd name="connsiteY325" fmla="*/ 6014042 h 6281670"/>
                <a:gd name="connsiteX326" fmla="*/ 4537452 w 8613217"/>
                <a:gd name="connsiteY326" fmla="*/ 5944049 h 6281670"/>
                <a:gd name="connsiteX327" fmla="*/ 4511205 w 8613217"/>
                <a:gd name="connsiteY327" fmla="*/ 6014042 h 6281670"/>
                <a:gd name="connsiteX328" fmla="*/ 4750797 w 8613217"/>
                <a:gd name="connsiteY328" fmla="*/ 5917128 h 6281670"/>
                <a:gd name="connsiteX329" fmla="*/ 4741375 w 8613217"/>
                <a:gd name="connsiteY329" fmla="*/ 5939338 h 6281670"/>
                <a:gd name="connsiteX330" fmla="*/ 4732626 w 8613217"/>
                <a:gd name="connsiteY330" fmla="*/ 5935300 h 6281670"/>
                <a:gd name="connsiteX331" fmla="*/ 4727915 w 8613217"/>
                <a:gd name="connsiteY331" fmla="*/ 5907706 h 6281670"/>
                <a:gd name="connsiteX332" fmla="*/ 4750797 w 8613217"/>
                <a:gd name="connsiteY332" fmla="*/ 5875402 h 6281670"/>
                <a:gd name="connsiteX333" fmla="*/ 4750797 w 8613217"/>
                <a:gd name="connsiteY333" fmla="*/ 5917128 h 6281670"/>
                <a:gd name="connsiteX334" fmla="*/ 4875978 w 8613217"/>
                <a:gd name="connsiteY334" fmla="*/ 5457461 h 6281670"/>
                <a:gd name="connsiteX335" fmla="*/ 4616868 w 8613217"/>
                <a:gd name="connsiteY335" fmla="*/ 5877421 h 6281670"/>
                <a:gd name="connsiteX336" fmla="*/ 4562354 w 8613217"/>
                <a:gd name="connsiteY336" fmla="*/ 5884824 h 6281670"/>
                <a:gd name="connsiteX337" fmla="*/ 4880015 w 8613217"/>
                <a:gd name="connsiteY337" fmla="*/ 5419772 h 6281670"/>
                <a:gd name="connsiteX338" fmla="*/ 4875978 w 8613217"/>
                <a:gd name="connsiteY338" fmla="*/ 5457461 h 6281670"/>
                <a:gd name="connsiteX339" fmla="*/ 5020675 w 8613217"/>
                <a:gd name="connsiteY339" fmla="*/ 5141145 h 6281670"/>
                <a:gd name="connsiteX340" fmla="*/ 4989717 w 8613217"/>
                <a:gd name="connsiteY340" fmla="*/ 5179506 h 6281670"/>
                <a:gd name="connsiteX341" fmla="*/ 4445922 w 8613217"/>
                <a:gd name="connsiteY341" fmla="*/ 5878767 h 6281670"/>
                <a:gd name="connsiteX342" fmla="*/ 4415637 w 8613217"/>
                <a:gd name="connsiteY342" fmla="*/ 5953471 h 6281670"/>
                <a:gd name="connsiteX343" fmla="*/ 4357085 w 8613217"/>
                <a:gd name="connsiteY343" fmla="*/ 6075286 h 6281670"/>
                <a:gd name="connsiteX344" fmla="*/ 4338240 w 8613217"/>
                <a:gd name="connsiteY344" fmla="*/ 6125762 h 6281670"/>
                <a:gd name="connsiteX345" fmla="*/ 4322761 w 8613217"/>
                <a:gd name="connsiteY345" fmla="*/ 6080671 h 6281670"/>
                <a:gd name="connsiteX346" fmla="*/ 4306609 w 8613217"/>
                <a:gd name="connsiteY346" fmla="*/ 6061826 h 6281670"/>
                <a:gd name="connsiteX347" fmla="*/ 4295168 w 8613217"/>
                <a:gd name="connsiteY347" fmla="*/ 6082689 h 6281670"/>
                <a:gd name="connsiteX348" fmla="*/ 4292475 w 8613217"/>
                <a:gd name="connsiteY348" fmla="*/ 6112302 h 6281670"/>
                <a:gd name="connsiteX349" fmla="*/ 4277669 w 8613217"/>
                <a:gd name="connsiteY349" fmla="*/ 6097496 h 6281670"/>
                <a:gd name="connsiteX350" fmla="*/ 4183447 w 8613217"/>
                <a:gd name="connsiteY350" fmla="*/ 5282478 h 6281670"/>
                <a:gd name="connsiteX351" fmla="*/ 4412945 w 8613217"/>
                <a:gd name="connsiteY351" fmla="*/ 4743394 h 6281670"/>
                <a:gd name="connsiteX352" fmla="*/ 5036828 w 8613217"/>
                <a:gd name="connsiteY352" fmla="*/ 3935106 h 6281670"/>
                <a:gd name="connsiteX353" fmla="*/ 5054999 w 8613217"/>
                <a:gd name="connsiteY353" fmla="*/ 3966064 h 6281670"/>
                <a:gd name="connsiteX354" fmla="*/ 5020675 w 8613217"/>
                <a:gd name="connsiteY35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84860 w 8613217"/>
                <a:gd name="connsiteY163" fmla="*/ 2563506 h 6281670"/>
                <a:gd name="connsiteX164" fmla="*/ 3491590 w 8613217"/>
                <a:gd name="connsiteY164" fmla="*/ 2576966 h 6281670"/>
                <a:gd name="connsiteX165" fmla="*/ 3498320 w 8613217"/>
                <a:gd name="connsiteY165" fmla="*/ 2590426 h 6281670"/>
                <a:gd name="connsiteX166" fmla="*/ 3504378 w 8613217"/>
                <a:gd name="connsiteY166" fmla="*/ 2605906 h 6281670"/>
                <a:gd name="connsiteX167" fmla="*/ 3733875 w 8613217"/>
                <a:gd name="connsiteY167" fmla="*/ 3249979 h 6281670"/>
                <a:gd name="connsiteX168" fmla="*/ 3823385 w 8613217"/>
                <a:gd name="connsiteY168" fmla="*/ 4359777 h 6281670"/>
                <a:gd name="connsiteX169" fmla="*/ 3816655 w 8613217"/>
                <a:gd name="connsiteY169" fmla="*/ 4369199 h 6281670"/>
                <a:gd name="connsiteX170" fmla="*/ 3800503 w 8613217"/>
                <a:gd name="connsiteY170" fmla="*/ 4322761 h 6281670"/>
                <a:gd name="connsiteX171" fmla="*/ 3407464 w 8613217"/>
                <a:gd name="connsiteY171" fmla="*/ 3663208 h 6281670"/>
                <a:gd name="connsiteX172" fmla="*/ 2516395 w 8613217"/>
                <a:gd name="connsiteY172" fmla="*/ 2980101 h 6281670"/>
                <a:gd name="connsiteX173" fmla="*/ 2502934 w 8613217"/>
                <a:gd name="connsiteY173" fmla="*/ 2971351 h 6281670"/>
                <a:gd name="connsiteX174" fmla="*/ 2390541 w 8613217"/>
                <a:gd name="connsiteY174" fmla="*/ 2898666 h 6281670"/>
                <a:gd name="connsiteX175" fmla="*/ 2247863 w 8613217"/>
                <a:gd name="connsiteY175" fmla="*/ 2802425 h 6281670"/>
                <a:gd name="connsiteX176" fmla="*/ 2055381 w 8613217"/>
                <a:gd name="connsiteY176" fmla="*/ 2665131 h 6281670"/>
                <a:gd name="connsiteX177" fmla="*/ 1471879 w 8613217"/>
                <a:gd name="connsiteY177" fmla="*/ 2148930 h 6281670"/>
                <a:gd name="connsiteX178" fmla="*/ 1461111 w 8613217"/>
                <a:gd name="connsiteY178" fmla="*/ 2109895 h 6281670"/>
                <a:gd name="connsiteX179" fmla="*/ 1501492 w 8613217"/>
                <a:gd name="connsiteY179" fmla="*/ 1918759 h 6281670"/>
                <a:gd name="connsiteX180" fmla="*/ 1395155 w 8613217"/>
                <a:gd name="connsiteY180" fmla="*/ 1570812 h 6281670"/>
                <a:gd name="connsiteX181" fmla="*/ 937507 w 8613217"/>
                <a:gd name="connsiteY181" fmla="*/ 860783 h 6281670"/>
                <a:gd name="connsiteX182" fmla="*/ 682435 w 8613217"/>
                <a:gd name="connsiteY182" fmla="*/ 471109 h 6281670"/>
                <a:gd name="connsiteX183" fmla="*/ 590905 w 8613217"/>
                <a:gd name="connsiteY183" fmla="*/ 214691 h 6281670"/>
                <a:gd name="connsiteX184" fmla="*/ 581483 w 8613217"/>
                <a:gd name="connsiteY184" fmla="*/ 222767 h 6281670"/>
                <a:gd name="connsiteX185" fmla="*/ 555909 w 8613217"/>
                <a:gd name="connsiteY185" fmla="*/ 262475 h 6281670"/>
                <a:gd name="connsiteX186" fmla="*/ 423998 w 8613217"/>
                <a:gd name="connsiteY186" fmla="*/ 619845 h 6281670"/>
                <a:gd name="connsiteX187" fmla="*/ 443515 w 8613217"/>
                <a:gd name="connsiteY187" fmla="*/ 1227575 h 6281670"/>
                <a:gd name="connsiteX188" fmla="*/ 806942 w 8613217"/>
                <a:gd name="connsiteY188" fmla="*/ 1996156 h 6281670"/>
                <a:gd name="connsiteX189" fmla="*/ 1087589 w 8613217"/>
                <a:gd name="connsiteY189" fmla="*/ 2216231 h 6281670"/>
                <a:gd name="connsiteX190" fmla="*/ 1317086 w 8613217"/>
                <a:gd name="connsiteY190" fmla="*/ 2233729 h 6281670"/>
                <a:gd name="connsiteX191" fmla="*/ 1327181 w 8613217"/>
                <a:gd name="connsiteY191" fmla="*/ 2198060 h 6281670"/>
                <a:gd name="connsiteX192" fmla="*/ 816364 w 8613217"/>
                <a:gd name="connsiteY192" fmla="*/ 1324489 h 6281670"/>
                <a:gd name="connsiteX193" fmla="*/ 702625 w 8613217"/>
                <a:gd name="connsiteY193" fmla="*/ 1031056 h 6281670"/>
                <a:gd name="connsiteX194" fmla="*/ 767908 w 8613217"/>
                <a:gd name="connsiteY194" fmla="*/ 1173061 h 6281670"/>
                <a:gd name="connsiteX195" fmla="*/ 1444285 w 8613217"/>
                <a:gd name="connsiteY195" fmla="*/ 2226326 h 6281670"/>
                <a:gd name="connsiteX196" fmla="*/ 2209501 w 8613217"/>
                <a:gd name="connsiteY196" fmla="*/ 2876457 h 6281670"/>
                <a:gd name="connsiteX197" fmla="*/ 2308434 w 8613217"/>
                <a:gd name="connsiteY197" fmla="*/ 2939720 h 6281670"/>
                <a:gd name="connsiteX198" fmla="*/ 2340738 w 8613217"/>
                <a:gd name="connsiteY198" fmla="*/ 2972025 h 6281670"/>
                <a:gd name="connsiteX199" fmla="*/ 2302377 w 8613217"/>
                <a:gd name="connsiteY199" fmla="*/ 2972025 h 6281670"/>
                <a:gd name="connsiteX200" fmla="*/ 2266034 w 8613217"/>
                <a:gd name="connsiteY200" fmla="*/ 2967313 h 6281670"/>
                <a:gd name="connsiteX201" fmla="*/ 1817807 w 8613217"/>
                <a:gd name="connsiteY201" fmla="*/ 3025866 h 6281670"/>
                <a:gd name="connsiteX202" fmla="*/ 1007500 w 8613217"/>
                <a:gd name="connsiteY202" fmla="*/ 3309877 h 6281670"/>
                <a:gd name="connsiteX203" fmla="*/ 960389 w 8613217"/>
                <a:gd name="connsiteY203" fmla="*/ 3293725 h 6281670"/>
                <a:gd name="connsiteX204" fmla="*/ 446207 w 8613217"/>
                <a:gd name="connsiteY204" fmla="*/ 3134221 h 6281670"/>
                <a:gd name="connsiteX205" fmla="*/ 217383 w 8613217"/>
                <a:gd name="connsiteY205" fmla="*/ 3227096 h 6281670"/>
                <a:gd name="connsiteX206" fmla="*/ 0 w 8613217"/>
                <a:gd name="connsiteY206" fmla="*/ 3236518 h 6281670"/>
                <a:gd name="connsiteX207" fmla="*/ 0 w 8613217"/>
                <a:gd name="connsiteY207" fmla="*/ 3330740 h 6281670"/>
                <a:gd name="connsiteX208" fmla="*/ 9422 w 8613217"/>
                <a:gd name="connsiteY208" fmla="*/ 3346892 h 6281670"/>
                <a:gd name="connsiteX209" fmla="*/ 255072 w 8613217"/>
                <a:gd name="connsiteY209" fmla="*/ 3717723 h 6281670"/>
                <a:gd name="connsiteX210" fmla="*/ 747044 w 8613217"/>
                <a:gd name="connsiteY210" fmla="*/ 3826078 h 6281670"/>
                <a:gd name="connsiteX211" fmla="*/ 1016249 w 8613217"/>
                <a:gd name="connsiteY211" fmla="*/ 3490244 h 6281670"/>
                <a:gd name="connsiteX212" fmla="*/ 981253 w 8613217"/>
                <a:gd name="connsiteY212" fmla="*/ 3461305 h 6281670"/>
                <a:gd name="connsiteX213" fmla="*/ 563312 w 8613217"/>
                <a:gd name="connsiteY213" fmla="*/ 3490917 h 6281670"/>
                <a:gd name="connsiteX214" fmla="*/ 390347 w 8613217"/>
                <a:gd name="connsiteY214" fmla="*/ 3460632 h 6281670"/>
                <a:gd name="connsiteX215" fmla="*/ 489953 w 8613217"/>
                <a:gd name="connsiteY215" fmla="*/ 3463997 h 6281670"/>
                <a:gd name="connsiteX216" fmla="*/ 903183 w 8613217"/>
                <a:gd name="connsiteY216" fmla="*/ 3408137 h 6281670"/>
                <a:gd name="connsiteX217" fmla="*/ 1043170 w 8613217"/>
                <a:gd name="connsiteY217" fmla="*/ 3372467 h 6281670"/>
                <a:gd name="connsiteX218" fmla="*/ 1508895 w 8613217"/>
                <a:gd name="connsiteY218" fmla="*/ 3218347 h 6281670"/>
                <a:gd name="connsiteX219" fmla="*/ 1912029 w 8613217"/>
                <a:gd name="connsiteY219" fmla="*/ 3101243 h 6281670"/>
                <a:gd name="connsiteX220" fmla="*/ 1912029 w 8613217"/>
                <a:gd name="connsiteY220" fmla="*/ 3101243 h 6281670"/>
                <a:gd name="connsiteX221" fmla="*/ 1924816 w 8613217"/>
                <a:gd name="connsiteY221" fmla="*/ 3099224 h 6281670"/>
                <a:gd name="connsiteX222" fmla="*/ 1986061 w 8613217"/>
                <a:gd name="connsiteY222" fmla="*/ 3087783 h 6281670"/>
                <a:gd name="connsiteX223" fmla="*/ 1992791 w 8613217"/>
                <a:gd name="connsiteY223" fmla="*/ 3087110 h 6281670"/>
                <a:gd name="connsiteX224" fmla="*/ 2087013 w 8613217"/>
                <a:gd name="connsiteY224" fmla="*/ 3074322 h 6281670"/>
                <a:gd name="connsiteX225" fmla="*/ 2113933 w 8613217"/>
                <a:gd name="connsiteY225" fmla="*/ 3072976 h 6281670"/>
                <a:gd name="connsiteX226" fmla="*/ 2118644 w 8613217"/>
                <a:gd name="connsiteY226" fmla="*/ 3064227 h 6281670"/>
                <a:gd name="connsiteX227" fmla="*/ 2257958 w 8613217"/>
                <a:gd name="connsiteY227" fmla="*/ 3064227 h 6281670"/>
                <a:gd name="connsiteX228" fmla="*/ 2262669 w 8613217"/>
                <a:gd name="connsiteY228" fmla="*/ 3072976 h 6281670"/>
                <a:gd name="connsiteX229" fmla="*/ 2434960 w 8613217"/>
                <a:gd name="connsiteY229" fmla="*/ 3101243 h 6281670"/>
                <a:gd name="connsiteX230" fmla="*/ 2635518 w 8613217"/>
                <a:gd name="connsiteY230" fmla="*/ 3164506 h 6281670"/>
                <a:gd name="connsiteX231" fmla="*/ 3038653 w 8613217"/>
                <a:gd name="connsiteY231" fmla="*/ 3453902 h 6281670"/>
                <a:gd name="connsiteX232" fmla="*/ 3580428 w 8613217"/>
                <a:gd name="connsiteY232" fmla="*/ 4087880 h 6281670"/>
                <a:gd name="connsiteX233" fmla="*/ 3776274 w 8613217"/>
                <a:gd name="connsiteY233" fmla="*/ 4626290 h 6281670"/>
                <a:gd name="connsiteX234" fmla="*/ 3813963 w 8613217"/>
                <a:gd name="connsiteY234" fmla="*/ 4802619 h 6281670"/>
                <a:gd name="connsiteX235" fmla="*/ 3811944 w 8613217"/>
                <a:gd name="connsiteY235" fmla="*/ 5407658 h 6281670"/>
                <a:gd name="connsiteX236" fmla="*/ 3881265 w 8613217"/>
                <a:gd name="connsiteY236" fmla="*/ 5874056 h 6281670"/>
                <a:gd name="connsiteX237" fmla="*/ 3879919 w 8613217"/>
                <a:gd name="connsiteY237" fmla="*/ 5898957 h 6281670"/>
                <a:gd name="connsiteX238" fmla="*/ 3757430 w 8613217"/>
                <a:gd name="connsiteY238" fmla="*/ 5946068 h 6281670"/>
                <a:gd name="connsiteX239" fmla="*/ 3743970 w 8613217"/>
                <a:gd name="connsiteY239" fmla="*/ 6053750 h 6281670"/>
                <a:gd name="connsiteX240" fmla="*/ 3803195 w 8613217"/>
                <a:gd name="connsiteY240" fmla="*/ 6092112 h 6281670"/>
                <a:gd name="connsiteX241" fmla="*/ 3896071 w 8613217"/>
                <a:gd name="connsiteY241" fmla="*/ 6023464 h 6281670"/>
                <a:gd name="connsiteX242" fmla="*/ 3920972 w 8613217"/>
                <a:gd name="connsiteY242" fmla="*/ 5996544 h 6281670"/>
                <a:gd name="connsiteX243" fmla="*/ 3918953 w 8613217"/>
                <a:gd name="connsiteY243" fmla="*/ 6053077 h 6281670"/>
                <a:gd name="connsiteX244" fmla="*/ 3931741 w 8613217"/>
                <a:gd name="connsiteY244" fmla="*/ 6077978 h 6281670"/>
                <a:gd name="connsiteX245" fmla="*/ 3951931 w 8613217"/>
                <a:gd name="connsiteY245" fmla="*/ 6055769 h 6281670"/>
                <a:gd name="connsiteX246" fmla="*/ 3972121 w 8613217"/>
                <a:gd name="connsiteY246" fmla="*/ 5988468 h 6281670"/>
                <a:gd name="connsiteX247" fmla="*/ 3994331 w 8613217"/>
                <a:gd name="connsiteY247" fmla="*/ 5968277 h 6281670"/>
                <a:gd name="connsiteX248" fmla="*/ 4005099 w 8613217"/>
                <a:gd name="connsiteY248" fmla="*/ 5995198 h 6281670"/>
                <a:gd name="connsiteX249" fmla="*/ 4071054 w 8613217"/>
                <a:gd name="connsiteY249" fmla="*/ 6040290 h 6281670"/>
                <a:gd name="connsiteX250" fmla="*/ 4100667 w 8613217"/>
                <a:gd name="connsiteY250" fmla="*/ 6026829 h 6281670"/>
                <a:gd name="connsiteX251" fmla="*/ 4110089 w 8613217"/>
                <a:gd name="connsiteY251" fmla="*/ 5993179 h 6281670"/>
                <a:gd name="connsiteX252" fmla="*/ 4124895 w 8613217"/>
                <a:gd name="connsiteY252" fmla="*/ 6032214 h 6281670"/>
                <a:gd name="connsiteX253" fmla="*/ 4117492 w 8613217"/>
                <a:gd name="connsiteY253" fmla="*/ 6106918 h 6281670"/>
                <a:gd name="connsiteX254" fmla="*/ 4080476 w 8613217"/>
                <a:gd name="connsiteY254" fmla="*/ 6141242 h 6281670"/>
                <a:gd name="connsiteX255" fmla="*/ 4176717 w 8613217"/>
                <a:gd name="connsiteY255" fmla="*/ 6189025 h 6281670"/>
                <a:gd name="connsiteX256" fmla="*/ 4170660 w 8613217"/>
                <a:gd name="connsiteY256" fmla="*/ 6271133 h 6281670"/>
                <a:gd name="connsiteX257" fmla="*/ 4195562 w 8613217"/>
                <a:gd name="connsiteY257" fmla="*/ 6277863 h 6281670"/>
                <a:gd name="connsiteX258" fmla="*/ 4261517 w 8613217"/>
                <a:gd name="connsiteY258" fmla="*/ 6267768 h 6281670"/>
                <a:gd name="connsiteX259" fmla="*/ 4289784 w 8613217"/>
                <a:gd name="connsiteY259" fmla="*/ 6247578 h 6281670"/>
                <a:gd name="connsiteX260" fmla="*/ 4295840 w 8613217"/>
                <a:gd name="connsiteY260" fmla="*/ 6204505 h 6281670"/>
                <a:gd name="connsiteX261" fmla="*/ 4305936 w 8613217"/>
                <a:gd name="connsiteY261" fmla="*/ 6182969 h 6281670"/>
                <a:gd name="connsiteX262" fmla="*/ 4324107 w 8613217"/>
                <a:gd name="connsiteY262" fmla="*/ 6199794 h 6281670"/>
                <a:gd name="connsiteX263" fmla="*/ 4336894 w 8613217"/>
                <a:gd name="connsiteY263" fmla="*/ 6230752 h 6281670"/>
                <a:gd name="connsiteX264" fmla="*/ 4342951 w 8613217"/>
                <a:gd name="connsiteY264" fmla="*/ 6226714 h 6281670"/>
                <a:gd name="connsiteX265" fmla="*/ 4369872 w 8613217"/>
                <a:gd name="connsiteY265" fmla="*/ 6185660 h 6281670"/>
                <a:gd name="connsiteX266" fmla="*/ 4382659 w 8613217"/>
                <a:gd name="connsiteY266" fmla="*/ 6234791 h 6281670"/>
                <a:gd name="connsiteX267" fmla="*/ 4406888 w 8613217"/>
                <a:gd name="connsiteY267" fmla="*/ 6265749 h 6281670"/>
                <a:gd name="connsiteX268" fmla="*/ 4484284 w 8613217"/>
                <a:gd name="connsiteY268" fmla="*/ 6275171 h 6281670"/>
                <a:gd name="connsiteX269" fmla="*/ 4499090 w 8613217"/>
                <a:gd name="connsiteY269" fmla="*/ 6272479 h 6281670"/>
                <a:gd name="connsiteX270" fmla="*/ 4512551 w 8613217"/>
                <a:gd name="connsiteY270" fmla="*/ 6181622 h 6281670"/>
                <a:gd name="connsiteX271" fmla="*/ 4572449 w 8613217"/>
                <a:gd name="connsiteY271" fmla="*/ 6153356 h 6281670"/>
                <a:gd name="connsiteX272" fmla="*/ 4575814 w 8613217"/>
                <a:gd name="connsiteY272" fmla="*/ 6127781 h 6281670"/>
                <a:gd name="connsiteX273" fmla="*/ 4538125 w 8613217"/>
                <a:gd name="connsiteY273" fmla="*/ 6076633 h 6281670"/>
                <a:gd name="connsiteX274" fmla="*/ 4536779 w 8613217"/>
                <a:gd name="connsiteY274" fmla="*/ 6042309 h 6281670"/>
                <a:gd name="connsiteX275" fmla="*/ 4573122 w 8613217"/>
                <a:gd name="connsiteY275" fmla="*/ 6032214 h 6281670"/>
                <a:gd name="connsiteX276" fmla="*/ 4637731 w 8613217"/>
                <a:gd name="connsiteY276" fmla="*/ 6051058 h 6281670"/>
                <a:gd name="connsiteX277" fmla="*/ 4665997 w 8613217"/>
                <a:gd name="connsiteY277" fmla="*/ 6029522 h 6281670"/>
                <a:gd name="connsiteX278" fmla="*/ 4665997 w 8613217"/>
                <a:gd name="connsiteY278" fmla="*/ 5985776 h 6281670"/>
                <a:gd name="connsiteX279" fmla="*/ 4681477 w 8613217"/>
                <a:gd name="connsiteY279" fmla="*/ 5966931 h 6281670"/>
                <a:gd name="connsiteX280" fmla="*/ 4701667 w 8613217"/>
                <a:gd name="connsiteY280" fmla="*/ 5981065 h 6281670"/>
                <a:gd name="connsiteX281" fmla="*/ 4724550 w 8613217"/>
                <a:gd name="connsiteY281" fmla="*/ 6054423 h 6281670"/>
                <a:gd name="connsiteX282" fmla="*/ 4743394 w 8613217"/>
                <a:gd name="connsiteY282" fmla="*/ 6073268 h 6281670"/>
                <a:gd name="connsiteX283" fmla="*/ 4752143 w 8613217"/>
                <a:gd name="connsiteY283" fmla="*/ 6050385 h 6281670"/>
                <a:gd name="connsiteX284" fmla="*/ 4752143 w 8613217"/>
                <a:gd name="connsiteY284" fmla="*/ 5996544 h 6281670"/>
                <a:gd name="connsiteX285" fmla="*/ 4800600 w 8613217"/>
                <a:gd name="connsiteY285" fmla="*/ 6046347 h 6281670"/>
                <a:gd name="connsiteX286" fmla="*/ 4859825 w 8613217"/>
                <a:gd name="connsiteY286" fmla="*/ 6088747 h 6281670"/>
                <a:gd name="connsiteX287" fmla="*/ 4932511 w 8613217"/>
                <a:gd name="connsiteY287" fmla="*/ 6036252 h 6281670"/>
                <a:gd name="connsiteX288" fmla="*/ 4919050 w 8613217"/>
                <a:gd name="connsiteY288" fmla="*/ 5940011 h 6281670"/>
                <a:gd name="connsiteX289" fmla="*/ 4830213 w 8613217"/>
                <a:gd name="connsiteY289" fmla="*/ 5933281 h 6281670"/>
                <a:gd name="connsiteX290" fmla="*/ 4779064 w 8613217"/>
                <a:gd name="connsiteY290" fmla="*/ 5876074 h 6281670"/>
                <a:gd name="connsiteX291" fmla="*/ 4778391 w 8613217"/>
                <a:gd name="connsiteY291" fmla="*/ 5829637 h 6281670"/>
                <a:gd name="connsiteX292" fmla="*/ 5091342 w 8613217"/>
                <a:gd name="connsiteY292" fmla="*/ 5236712 h 6281670"/>
                <a:gd name="connsiteX293" fmla="*/ 5116243 w 8613217"/>
                <a:gd name="connsiteY293" fmla="*/ 5202389 h 6281670"/>
                <a:gd name="connsiteX294" fmla="*/ 5269690 w 8613217"/>
                <a:gd name="connsiteY294" fmla="*/ 5086631 h 6281670"/>
                <a:gd name="connsiteX295" fmla="*/ 5744837 w 8613217"/>
                <a:gd name="connsiteY295" fmla="*/ 4795889 h 6281670"/>
                <a:gd name="connsiteX296" fmla="*/ 5814830 w 8613217"/>
                <a:gd name="connsiteY296" fmla="*/ 4775699 h 6281670"/>
                <a:gd name="connsiteX297" fmla="*/ 6103553 w 8613217"/>
                <a:gd name="connsiteY297" fmla="*/ 4765603 h 6281670"/>
                <a:gd name="connsiteX298" fmla="*/ 7086824 w 8613217"/>
                <a:gd name="connsiteY298" fmla="*/ 4811369 h 6281670"/>
                <a:gd name="connsiteX299" fmla="*/ 7489959 w 8613217"/>
                <a:gd name="connsiteY299" fmla="*/ 4805311 h 6281670"/>
                <a:gd name="connsiteX300" fmla="*/ 7516880 w 8613217"/>
                <a:gd name="connsiteY300" fmla="*/ 4801946 h 6281670"/>
                <a:gd name="connsiteX301" fmla="*/ 7536397 w 8613217"/>
                <a:gd name="connsiteY301" fmla="*/ 4800600 h 6281670"/>
                <a:gd name="connsiteX302" fmla="*/ 7619850 w 8613217"/>
                <a:gd name="connsiteY302" fmla="*/ 4791178 h 6281670"/>
                <a:gd name="connsiteX303" fmla="*/ 7661577 w 8613217"/>
                <a:gd name="connsiteY303" fmla="*/ 4813388 h 6281670"/>
                <a:gd name="connsiteX304" fmla="*/ 7920014 w 8613217"/>
                <a:gd name="connsiteY304" fmla="*/ 5004523 h 6281670"/>
                <a:gd name="connsiteX305" fmla="*/ 8354780 w 8613217"/>
                <a:gd name="connsiteY305" fmla="*/ 4830886 h 6281670"/>
                <a:gd name="connsiteX306" fmla="*/ 8579567 w 8613217"/>
                <a:gd name="connsiteY306" fmla="*/ 4409580 h 6281670"/>
                <a:gd name="connsiteX307" fmla="*/ 8613217 w 8613217"/>
                <a:gd name="connsiteY307" fmla="*/ 4250076 h 6281670"/>
                <a:gd name="connsiteX308" fmla="*/ 8613217 w 8613217"/>
                <a:gd name="connsiteY308" fmla="*/ 4196235 h 6281670"/>
                <a:gd name="connsiteX309" fmla="*/ 8420062 w 8613217"/>
                <a:gd name="connsiteY309" fmla="*/ 4211041 h 6281670"/>
                <a:gd name="connsiteX310" fmla="*/ 4571776 w 8613217"/>
                <a:gd name="connsiteY310" fmla="*/ 915970 h 6281670"/>
                <a:gd name="connsiteX311" fmla="*/ 4583890 w 8613217"/>
                <a:gd name="connsiteY311" fmla="*/ 888377 h 6281670"/>
                <a:gd name="connsiteX312" fmla="*/ 4571776 w 8613217"/>
                <a:gd name="connsiteY312" fmla="*/ 915970 h 6281670"/>
                <a:gd name="connsiteX313" fmla="*/ 2362948 w 8613217"/>
                <a:gd name="connsiteY313" fmla="*/ 965100 h 6281670"/>
                <a:gd name="connsiteX314" fmla="*/ 2363621 w 8613217"/>
                <a:gd name="connsiteY314" fmla="*/ 962408 h 6281670"/>
                <a:gd name="connsiteX315" fmla="*/ 2368332 w 8613217"/>
                <a:gd name="connsiteY315" fmla="*/ 967119 h 6281670"/>
                <a:gd name="connsiteX316" fmla="*/ 2362948 w 8613217"/>
                <a:gd name="connsiteY316" fmla="*/ 965100 h 6281670"/>
                <a:gd name="connsiteX317" fmla="*/ 2435633 w 8613217"/>
                <a:gd name="connsiteY317" fmla="*/ 1055284 h 6281670"/>
                <a:gd name="connsiteX318" fmla="*/ 2426211 w 8613217"/>
                <a:gd name="connsiteY318" fmla="*/ 1053265 h 6281670"/>
                <a:gd name="connsiteX319" fmla="*/ 2370351 w 8613217"/>
                <a:gd name="connsiteY319" fmla="*/ 968465 h 6281670"/>
                <a:gd name="connsiteX320" fmla="*/ 2432268 w 8613217"/>
                <a:gd name="connsiteY320" fmla="*/ 1045862 h 6281670"/>
                <a:gd name="connsiteX321" fmla="*/ 2435633 w 8613217"/>
                <a:gd name="connsiteY321" fmla="*/ 1055284 h 6281670"/>
                <a:gd name="connsiteX322" fmla="*/ 695895 w 8613217"/>
                <a:gd name="connsiteY322" fmla="*/ 1016922 h 6281670"/>
                <a:gd name="connsiteX323" fmla="*/ 692530 w 8613217"/>
                <a:gd name="connsiteY323" fmla="*/ 1005481 h 6281670"/>
                <a:gd name="connsiteX324" fmla="*/ 695895 w 8613217"/>
                <a:gd name="connsiteY324" fmla="*/ 1016922 h 6281670"/>
                <a:gd name="connsiteX325" fmla="*/ 4511205 w 8613217"/>
                <a:gd name="connsiteY325" fmla="*/ 6014042 h 6281670"/>
                <a:gd name="connsiteX326" fmla="*/ 4537452 w 8613217"/>
                <a:gd name="connsiteY326" fmla="*/ 5944049 h 6281670"/>
                <a:gd name="connsiteX327" fmla="*/ 4511205 w 8613217"/>
                <a:gd name="connsiteY327" fmla="*/ 6014042 h 6281670"/>
                <a:gd name="connsiteX328" fmla="*/ 4750797 w 8613217"/>
                <a:gd name="connsiteY328" fmla="*/ 5917128 h 6281670"/>
                <a:gd name="connsiteX329" fmla="*/ 4741375 w 8613217"/>
                <a:gd name="connsiteY329" fmla="*/ 5939338 h 6281670"/>
                <a:gd name="connsiteX330" fmla="*/ 4732626 w 8613217"/>
                <a:gd name="connsiteY330" fmla="*/ 5935300 h 6281670"/>
                <a:gd name="connsiteX331" fmla="*/ 4727915 w 8613217"/>
                <a:gd name="connsiteY331" fmla="*/ 5907706 h 6281670"/>
                <a:gd name="connsiteX332" fmla="*/ 4750797 w 8613217"/>
                <a:gd name="connsiteY332" fmla="*/ 5875402 h 6281670"/>
                <a:gd name="connsiteX333" fmla="*/ 4750797 w 8613217"/>
                <a:gd name="connsiteY333" fmla="*/ 5917128 h 6281670"/>
                <a:gd name="connsiteX334" fmla="*/ 4875978 w 8613217"/>
                <a:gd name="connsiteY334" fmla="*/ 5457461 h 6281670"/>
                <a:gd name="connsiteX335" fmla="*/ 4616868 w 8613217"/>
                <a:gd name="connsiteY335" fmla="*/ 5877421 h 6281670"/>
                <a:gd name="connsiteX336" fmla="*/ 4562354 w 8613217"/>
                <a:gd name="connsiteY336" fmla="*/ 5884824 h 6281670"/>
                <a:gd name="connsiteX337" fmla="*/ 4880015 w 8613217"/>
                <a:gd name="connsiteY337" fmla="*/ 5419772 h 6281670"/>
                <a:gd name="connsiteX338" fmla="*/ 4875978 w 8613217"/>
                <a:gd name="connsiteY338" fmla="*/ 5457461 h 6281670"/>
                <a:gd name="connsiteX339" fmla="*/ 5020675 w 8613217"/>
                <a:gd name="connsiteY339" fmla="*/ 5141145 h 6281670"/>
                <a:gd name="connsiteX340" fmla="*/ 4989717 w 8613217"/>
                <a:gd name="connsiteY340" fmla="*/ 5179506 h 6281670"/>
                <a:gd name="connsiteX341" fmla="*/ 4445922 w 8613217"/>
                <a:gd name="connsiteY341" fmla="*/ 5878767 h 6281670"/>
                <a:gd name="connsiteX342" fmla="*/ 4415637 w 8613217"/>
                <a:gd name="connsiteY342" fmla="*/ 5953471 h 6281670"/>
                <a:gd name="connsiteX343" fmla="*/ 4357085 w 8613217"/>
                <a:gd name="connsiteY343" fmla="*/ 6075286 h 6281670"/>
                <a:gd name="connsiteX344" fmla="*/ 4338240 w 8613217"/>
                <a:gd name="connsiteY344" fmla="*/ 6125762 h 6281670"/>
                <a:gd name="connsiteX345" fmla="*/ 4322761 w 8613217"/>
                <a:gd name="connsiteY345" fmla="*/ 6080671 h 6281670"/>
                <a:gd name="connsiteX346" fmla="*/ 4306609 w 8613217"/>
                <a:gd name="connsiteY346" fmla="*/ 6061826 h 6281670"/>
                <a:gd name="connsiteX347" fmla="*/ 4295168 w 8613217"/>
                <a:gd name="connsiteY347" fmla="*/ 6082689 h 6281670"/>
                <a:gd name="connsiteX348" fmla="*/ 4292475 w 8613217"/>
                <a:gd name="connsiteY348" fmla="*/ 6112302 h 6281670"/>
                <a:gd name="connsiteX349" fmla="*/ 4277669 w 8613217"/>
                <a:gd name="connsiteY349" fmla="*/ 6097496 h 6281670"/>
                <a:gd name="connsiteX350" fmla="*/ 4183447 w 8613217"/>
                <a:gd name="connsiteY350" fmla="*/ 5282478 h 6281670"/>
                <a:gd name="connsiteX351" fmla="*/ 4412945 w 8613217"/>
                <a:gd name="connsiteY351" fmla="*/ 4743394 h 6281670"/>
                <a:gd name="connsiteX352" fmla="*/ 5036828 w 8613217"/>
                <a:gd name="connsiteY352" fmla="*/ 3935106 h 6281670"/>
                <a:gd name="connsiteX353" fmla="*/ 5054999 w 8613217"/>
                <a:gd name="connsiteY353" fmla="*/ 3966064 h 6281670"/>
                <a:gd name="connsiteX354" fmla="*/ 5020675 w 8613217"/>
                <a:gd name="connsiteY35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84860 w 8613217"/>
                <a:gd name="connsiteY163" fmla="*/ 2563506 h 6281670"/>
                <a:gd name="connsiteX164" fmla="*/ 3491590 w 8613217"/>
                <a:gd name="connsiteY164" fmla="*/ 2576966 h 6281670"/>
                <a:gd name="connsiteX165" fmla="*/ 3498320 w 8613217"/>
                <a:gd name="connsiteY165" fmla="*/ 2590426 h 6281670"/>
                <a:gd name="connsiteX166" fmla="*/ 3504378 w 8613217"/>
                <a:gd name="connsiteY166" fmla="*/ 2605906 h 6281670"/>
                <a:gd name="connsiteX167" fmla="*/ 3733875 w 8613217"/>
                <a:gd name="connsiteY167" fmla="*/ 3249979 h 6281670"/>
                <a:gd name="connsiteX168" fmla="*/ 3823385 w 8613217"/>
                <a:gd name="connsiteY168" fmla="*/ 4359777 h 6281670"/>
                <a:gd name="connsiteX169" fmla="*/ 3816655 w 8613217"/>
                <a:gd name="connsiteY169" fmla="*/ 4369199 h 6281670"/>
                <a:gd name="connsiteX170" fmla="*/ 3800503 w 8613217"/>
                <a:gd name="connsiteY170" fmla="*/ 4322761 h 6281670"/>
                <a:gd name="connsiteX171" fmla="*/ 3407464 w 8613217"/>
                <a:gd name="connsiteY171" fmla="*/ 3663208 h 6281670"/>
                <a:gd name="connsiteX172" fmla="*/ 2516395 w 8613217"/>
                <a:gd name="connsiteY172" fmla="*/ 2980101 h 6281670"/>
                <a:gd name="connsiteX173" fmla="*/ 2502934 w 8613217"/>
                <a:gd name="connsiteY173" fmla="*/ 2971351 h 6281670"/>
                <a:gd name="connsiteX174" fmla="*/ 2390541 w 8613217"/>
                <a:gd name="connsiteY174" fmla="*/ 2898666 h 6281670"/>
                <a:gd name="connsiteX175" fmla="*/ 2247863 w 8613217"/>
                <a:gd name="connsiteY175" fmla="*/ 2802425 h 6281670"/>
                <a:gd name="connsiteX176" fmla="*/ 2055381 w 8613217"/>
                <a:gd name="connsiteY176" fmla="*/ 2665131 h 6281670"/>
                <a:gd name="connsiteX177" fmla="*/ 1471879 w 8613217"/>
                <a:gd name="connsiteY177" fmla="*/ 2148930 h 6281670"/>
                <a:gd name="connsiteX178" fmla="*/ 1461111 w 8613217"/>
                <a:gd name="connsiteY178" fmla="*/ 2109895 h 6281670"/>
                <a:gd name="connsiteX179" fmla="*/ 1501492 w 8613217"/>
                <a:gd name="connsiteY179" fmla="*/ 1918759 h 6281670"/>
                <a:gd name="connsiteX180" fmla="*/ 1395155 w 8613217"/>
                <a:gd name="connsiteY180" fmla="*/ 1570812 h 6281670"/>
                <a:gd name="connsiteX181" fmla="*/ 937507 w 8613217"/>
                <a:gd name="connsiteY181" fmla="*/ 860783 h 6281670"/>
                <a:gd name="connsiteX182" fmla="*/ 682435 w 8613217"/>
                <a:gd name="connsiteY182" fmla="*/ 471109 h 6281670"/>
                <a:gd name="connsiteX183" fmla="*/ 590905 w 8613217"/>
                <a:gd name="connsiteY183" fmla="*/ 214691 h 6281670"/>
                <a:gd name="connsiteX184" fmla="*/ 581483 w 8613217"/>
                <a:gd name="connsiteY184" fmla="*/ 222767 h 6281670"/>
                <a:gd name="connsiteX185" fmla="*/ 555909 w 8613217"/>
                <a:gd name="connsiteY185" fmla="*/ 262475 h 6281670"/>
                <a:gd name="connsiteX186" fmla="*/ 423998 w 8613217"/>
                <a:gd name="connsiteY186" fmla="*/ 619845 h 6281670"/>
                <a:gd name="connsiteX187" fmla="*/ 443515 w 8613217"/>
                <a:gd name="connsiteY187" fmla="*/ 1227575 h 6281670"/>
                <a:gd name="connsiteX188" fmla="*/ 806942 w 8613217"/>
                <a:gd name="connsiteY188" fmla="*/ 1996156 h 6281670"/>
                <a:gd name="connsiteX189" fmla="*/ 1087589 w 8613217"/>
                <a:gd name="connsiteY189" fmla="*/ 2216231 h 6281670"/>
                <a:gd name="connsiteX190" fmla="*/ 1317086 w 8613217"/>
                <a:gd name="connsiteY190" fmla="*/ 2233729 h 6281670"/>
                <a:gd name="connsiteX191" fmla="*/ 1327181 w 8613217"/>
                <a:gd name="connsiteY191" fmla="*/ 2198060 h 6281670"/>
                <a:gd name="connsiteX192" fmla="*/ 816364 w 8613217"/>
                <a:gd name="connsiteY192" fmla="*/ 1324489 h 6281670"/>
                <a:gd name="connsiteX193" fmla="*/ 702625 w 8613217"/>
                <a:gd name="connsiteY193" fmla="*/ 1031056 h 6281670"/>
                <a:gd name="connsiteX194" fmla="*/ 767908 w 8613217"/>
                <a:gd name="connsiteY194" fmla="*/ 1173061 h 6281670"/>
                <a:gd name="connsiteX195" fmla="*/ 1444285 w 8613217"/>
                <a:gd name="connsiteY195" fmla="*/ 2226326 h 6281670"/>
                <a:gd name="connsiteX196" fmla="*/ 2209501 w 8613217"/>
                <a:gd name="connsiteY196" fmla="*/ 2876457 h 6281670"/>
                <a:gd name="connsiteX197" fmla="*/ 2308434 w 8613217"/>
                <a:gd name="connsiteY197" fmla="*/ 2939720 h 6281670"/>
                <a:gd name="connsiteX198" fmla="*/ 2340738 w 8613217"/>
                <a:gd name="connsiteY198" fmla="*/ 2972025 h 6281670"/>
                <a:gd name="connsiteX199" fmla="*/ 2302377 w 8613217"/>
                <a:gd name="connsiteY199" fmla="*/ 2972025 h 6281670"/>
                <a:gd name="connsiteX200" fmla="*/ 2266034 w 8613217"/>
                <a:gd name="connsiteY200" fmla="*/ 2967313 h 6281670"/>
                <a:gd name="connsiteX201" fmla="*/ 1817807 w 8613217"/>
                <a:gd name="connsiteY201" fmla="*/ 3025866 h 6281670"/>
                <a:gd name="connsiteX202" fmla="*/ 1007500 w 8613217"/>
                <a:gd name="connsiteY202" fmla="*/ 3309877 h 6281670"/>
                <a:gd name="connsiteX203" fmla="*/ 960389 w 8613217"/>
                <a:gd name="connsiteY203" fmla="*/ 3293725 h 6281670"/>
                <a:gd name="connsiteX204" fmla="*/ 446207 w 8613217"/>
                <a:gd name="connsiteY204" fmla="*/ 3134221 h 6281670"/>
                <a:gd name="connsiteX205" fmla="*/ 217383 w 8613217"/>
                <a:gd name="connsiteY205" fmla="*/ 3227096 h 6281670"/>
                <a:gd name="connsiteX206" fmla="*/ 0 w 8613217"/>
                <a:gd name="connsiteY206" fmla="*/ 3236518 h 6281670"/>
                <a:gd name="connsiteX207" fmla="*/ 0 w 8613217"/>
                <a:gd name="connsiteY207" fmla="*/ 3330740 h 6281670"/>
                <a:gd name="connsiteX208" fmla="*/ 9422 w 8613217"/>
                <a:gd name="connsiteY208" fmla="*/ 3346892 h 6281670"/>
                <a:gd name="connsiteX209" fmla="*/ 255072 w 8613217"/>
                <a:gd name="connsiteY209" fmla="*/ 3717723 h 6281670"/>
                <a:gd name="connsiteX210" fmla="*/ 747044 w 8613217"/>
                <a:gd name="connsiteY210" fmla="*/ 3826078 h 6281670"/>
                <a:gd name="connsiteX211" fmla="*/ 1016249 w 8613217"/>
                <a:gd name="connsiteY211" fmla="*/ 3490244 h 6281670"/>
                <a:gd name="connsiteX212" fmla="*/ 981253 w 8613217"/>
                <a:gd name="connsiteY212" fmla="*/ 3461305 h 6281670"/>
                <a:gd name="connsiteX213" fmla="*/ 563312 w 8613217"/>
                <a:gd name="connsiteY213" fmla="*/ 3490917 h 6281670"/>
                <a:gd name="connsiteX214" fmla="*/ 390347 w 8613217"/>
                <a:gd name="connsiteY214" fmla="*/ 3460632 h 6281670"/>
                <a:gd name="connsiteX215" fmla="*/ 489953 w 8613217"/>
                <a:gd name="connsiteY215" fmla="*/ 3463997 h 6281670"/>
                <a:gd name="connsiteX216" fmla="*/ 903183 w 8613217"/>
                <a:gd name="connsiteY216" fmla="*/ 3408137 h 6281670"/>
                <a:gd name="connsiteX217" fmla="*/ 1043170 w 8613217"/>
                <a:gd name="connsiteY217" fmla="*/ 3372467 h 6281670"/>
                <a:gd name="connsiteX218" fmla="*/ 1508895 w 8613217"/>
                <a:gd name="connsiteY218" fmla="*/ 3218347 h 6281670"/>
                <a:gd name="connsiteX219" fmla="*/ 1912029 w 8613217"/>
                <a:gd name="connsiteY219" fmla="*/ 3101243 h 6281670"/>
                <a:gd name="connsiteX220" fmla="*/ 1912029 w 8613217"/>
                <a:gd name="connsiteY220" fmla="*/ 3101243 h 6281670"/>
                <a:gd name="connsiteX221" fmla="*/ 1924816 w 8613217"/>
                <a:gd name="connsiteY221" fmla="*/ 3099224 h 6281670"/>
                <a:gd name="connsiteX222" fmla="*/ 1986061 w 8613217"/>
                <a:gd name="connsiteY222" fmla="*/ 3087783 h 6281670"/>
                <a:gd name="connsiteX223" fmla="*/ 1992791 w 8613217"/>
                <a:gd name="connsiteY223" fmla="*/ 3087110 h 6281670"/>
                <a:gd name="connsiteX224" fmla="*/ 2087013 w 8613217"/>
                <a:gd name="connsiteY224" fmla="*/ 3074322 h 6281670"/>
                <a:gd name="connsiteX225" fmla="*/ 2113933 w 8613217"/>
                <a:gd name="connsiteY225" fmla="*/ 3072976 h 6281670"/>
                <a:gd name="connsiteX226" fmla="*/ 2118644 w 8613217"/>
                <a:gd name="connsiteY226" fmla="*/ 3064227 h 6281670"/>
                <a:gd name="connsiteX227" fmla="*/ 2257958 w 8613217"/>
                <a:gd name="connsiteY227" fmla="*/ 3064227 h 6281670"/>
                <a:gd name="connsiteX228" fmla="*/ 2262669 w 8613217"/>
                <a:gd name="connsiteY228" fmla="*/ 3072976 h 6281670"/>
                <a:gd name="connsiteX229" fmla="*/ 2434960 w 8613217"/>
                <a:gd name="connsiteY229" fmla="*/ 3101243 h 6281670"/>
                <a:gd name="connsiteX230" fmla="*/ 2635518 w 8613217"/>
                <a:gd name="connsiteY230" fmla="*/ 3164506 h 6281670"/>
                <a:gd name="connsiteX231" fmla="*/ 3038653 w 8613217"/>
                <a:gd name="connsiteY231" fmla="*/ 3453902 h 6281670"/>
                <a:gd name="connsiteX232" fmla="*/ 3580428 w 8613217"/>
                <a:gd name="connsiteY232" fmla="*/ 4087880 h 6281670"/>
                <a:gd name="connsiteX233" fmla="*/ 3776274 w 8613217"/>
                <a:gd name="connsiteY233" fmla="*/ 4626290 h 6281670"/>
                <a:gd name="connsiteX234" fmla="*/ 3813963 w 8613217"/>
                <a:gd name="connsiteY234" fmla="*/ 4802619 h 6281670"/>
                <a:gd name="connsiteX235" fmla="*/ 3811944 w 8613217"/>
                <a:gd name="connsiteY235" fmla="*/ 5407658 h 6281670"/>
                <a:gd name="connsiteX236" fmla="*/ 3881265 w 8613217"/>
                <a:gd name="connsiteY236" fmla="*/ 5874056 h 6281670"/>
                <a:gd name="connsiteX237" fmla="*/ 3879919 w 8613217"/>
                <a:gd name="connsiteY237" fmla="*/ 5898957 h 6281670"/>
                <a:gd name="connsiteX238" fmla="*/ 3757430 w 8613217"/>
                <a:gd name="connsiteY238" fmla="*/ 5946068 h 6281670"/>
                <a:gd name="connsiteX239" fmla="*/ 3743970 w 8613217"/>
                <a:gd name="connsiteY239" fmla="*/ 6053750 h 6281670"/>
                <a:gd name="connsiteX240" fmla="*/ 3803195 w 8613217"/>
                <a:gd name="connsiteY240" fmla="*/ 6092112 h 6281670"/>
                <a:gd name="connsiteX241" fmla="*/ 3896071 w 8613217"/>
                <a:gd name="connsiteY241" fmla="*/ 6023464 h 6281670"/>
                <a:gd name="connsiteX242" fmla="*/ 3920972 w 8613217"/>
                <a:gd name="connsiteY242" fmla="*/ 5996544 h 6281670"/>
                <a:gd name="connsiteX243" fmla="*/ 3918953 w 8613217"/>
                <a:gd name="connsiteY243" fmla="*/ 6053077 h 6281670"/>
                <a:gd name="connsiteX244" fmla="*/ 3931741 w 8613217"/>
                <a:gd name="connsiteY244" fmla="*/ 6077978 h 6281670"/>
                <a:gd name="connsiteX245" fmla="*/ 3951931 w 8613217"/>
                <a:gd name="connsiteY245" fmla="*/ 6055769 h 6281670"/>
                <a:gd name="connsiteX246" fmla="*/ 3972121 w 8613217"/>
                <a:gd name="connsiteY246" fmla="*/ 5988468 h 6281670"/>
                <a:gd name="connsiteX247" fmla="*/ 3994331 w 8613217"/>
                <a:gd name="connsiteY247" fmla="*/ 5968277 h 6281670"/>
                <a:gd name="connsiteX248" fmla="*/ 4005099 w 8613217"/>
                <a:gd name="connsiteY248" fmla="*/ 5995198 h 6281670"/>
                <a:gd name="connsiteX249" fmla="*/ 4071054 w 8613217"/>
                <a:gd name="connsiteY249" fmla="*/ 6040290 h 6281670"/>
                <a:gd name="connsiteX250" fmla="*/ 4100667 w 8613217"/>
                <a:gd name="connsiteY250" fmla="*/ 6026829 h 6281670"/>
                <a:gd name="connsiteX251" fmla="*/ 4110089 w 8613217"/>
                <a:gd name="connsiteY251" fmla="*/ 5993179 h 6281670"/>
                <a:gd name="connsiteX252" fmla="*/ 4124895 w 8613217"/>
                <a:gd name="connsiteY252" fmla="*/ 6032214 h 6281670"/>
                <a:gd name="connsiteX253" fmla="*/ 4117492 w 8613217"/>
                <a:gd name="connsiteY253" fmla="*/ 6106918 h 6281670"/>
                <a:gd name="connsiteX254" fmla="*/ 4080476 w 8613217"/>
                <a:gd name="connsiteY254" fmla="*/ 6141242 h 6281670"/>
                <a:gd name="connsiteX255" fmla="*/ 4176717 w 8613217"/>
                <a:gd name="connsiteY255" fmla="*/ 6189025 h 6281670"/>
                <a:gd name="connsiteX256" fmla="*/ 4170660 w 8613217"/>
                <a:gd name="connsiteY256" fmla="*/ 6271133 h 6281670"/>
                <a:gd name="connsiteX257" fmla="*/ 4195562 w 8613217"/>
                <a:gd name="connsiteY257" fmla="*/ 6277863 h 6281670"/>
                <a:gd name="connsiteX258" fmla="*/ 4261517 w 8613217"/>
                <a:gd name="connsiteY258" fmla="*/ 6267768 h 6281670"/>
                <a:gd name="connsiteX259" fmla="*/ 4289784 w 8613217"/>
                <a:gd name="connsiteY259" fmla="*/ 6247578 h 6281670"/>
                <a:gd name="connsiteX260" fmla="*/ 4295840 w 8613217"/>
                <a:gd name="connsiteY260" fmla="*/ 6204505 h 6281670"/>
                <a:gd name="connsiteX261" fmla="*/ 4305936 w 8613217"/>
                <a:gd name="connsiteY261" fmla="*/ 6182969 h 6281670"/>
                <a:gd name="connsiteX262" fmla="*/ 4324107 w 8613217"/>
                <a:gd name="connsiteY262" fmla="*/ 6199794 h 6281670"/>
                <a:gd name="connsiteX263" fmla="*/ 4336894 w 8613217"/>
                <a:gd name="connsiteY263" fmla="*/ 6230752 h 6281670"/>
                <a:gd name="connsiteX264" fmla="*/ 4342951 w 8613217"/>
                <a:gd name="connsiteY264" fmla="*/ 6226714 h 6281670"/>
                <a:gd name="connsiteX265" fmla="*/ 4369872 w 8613217"/>
                <a:gd name="connsiteY265" fmla="*/ 6185660 h 6281670"/>
                <a:gd name="connsiteX266" fmla="*/ 4382659 w 8613217"/>
                <a:gd name="connsiteY266" fmla="*/ 6234791 h 6281670"/>
                <a:gd name="connsiteX267" fmla="*/ 4406888 w 8613217"/>
                <a:gd name="connsiteY267" fmla="*/ 6265749 h 6281670"/>
                <a:gd name="connsiteX268" fmla="*/ 4484284 w 8613217"/>
                <a:gd name="connsiteY268" fmla="*/ 6275171 h 6281670"/>
                <a:gd name="connsiteX269" fmla="*/ 4499090 w 8613217"/>
                <a:gd name="connsiteY269" fmla="*/ 6272479 h 6281670"/>
                <a:gd name="connsiteX270" fmla="*/ 4512551 w 8613217"/>
                <a:gd name="connsiteY270" fmla="*/ 6181622 h 6281670"/>
                <a:gd name="connsiteX271" fmla="*/ 4572449 w 8613217"/>
                <a:gd name="connsiteY271" fmla="*/ 6153356 h 6281670"/>
                <a:gd name="connsiteX272" fmla="*/ 4575814 w 8613217"/>
                <a:gd name="connsiteY272" fmla="*/ 6127781 h 6281670"/>
                <a:gd name="connsiteX273" fmla="*/ 4538125 w 8613217"/>
                <a:gd name="connsiteY273" fmla="*/ 6076633 h 6281670"/>
                <a:gd name="connsiteX274" fmla="*/ 4536779 w 8613217"/>
                <a:gd name="connsiteY274" fmla="*/ 6042309 h 6281670"/>
                <a:gd name="connsiteX275" fmla="*/ 4573122 w 8613217"/>
                <a:gd name="connsiteY275" fmla="*/ 6032214 h 6281670"/>
                <a:gd name="connsiteX276" fmla="*/ 4637731 w 8613217"/>
                <a:gd name="connsiteY276" fmla="*/ 6051058 h 6281670"/>
                <a:gd name="connsiteX277" fmla="*/ 4665997 w 8613217"/>
                <a:gd name="connsiteY277" fmla="*/ 6029522 h 6281670"/>
                <a:gd name="connsiteX278" fmla="*/ 4665997 w 8613217"/>
                <a:gd name="connsiteY278" fmla="*/ 5985776 h 6281670"/>
                <a:gd name="connsiteX279" fmla="*/ 4681477 w 8613217"/>
                <a:gd name="connsiteY279" fmla="*/ 5966931 h 6281670"/>
                <a:gd name="connsiteX280" fmla="*/ 4701667 w 8613217"/>
                <a:gd name="connsiteY280" fmla="*/ 5981065 h 6281670"/>
                <a:gd name="connsiteX281" fmla="*/ 4724550 w 8613217"/>
                <a:gd name="connsiteY281" fmla="*/ 6054423 h 6281670"/>
                <a:gd name="connsiteX282" fmla="*/ 4743394 w 8613217"/>
                <a:gd name="connsiteY282" fmla="*/ 6073268 h 6281670"/>
                <a:gd name="connsiteX283" fmla="*/ 4752143 w 8613217"/>
                <a:gd name="connsiteY283" fmla="*/ 6050385 h 6281670"/>
                <a:gd name="connsiteX284" fmla="*/ 4752143 w 8613217"/>
                <a:gd name="connsiteY284" fmla="*/ 5996544 h 6281670"/>
                <a:gd name="connsiteX285" fmla="*/ 4800600 w 8613217"/>
                <a:gd name="connsiteY285" fmla="*/ 6046347 h 6281670"/>
                <a:gd name="connsiteX286" fmla="*/ 4859825 w 8613217"/>
                <a:gd name="connsiteY286" fmla="*/ 6088747 h 6281670"/>
                <a:gd name="connsiteX287" fmla="*/ 4932511 w 8613217"/>
                <a:gd name="connsiteY287" fmla="*/ 6036252 h 6281670"/>
                <a:gd name="connsiteX288" fmla="*/ 4919050 w 8613217"/>
                <a:gd name="connsiteY288" fmla="*/ 5940011 h 6281670"/>
                <a:gd name="connsiteX289" fmla="*/ 4830213 w 8613217"/>
                <a:gd name="connsiteY289" fmla="*/ 5933281 h 6281670"/>
                <a:gd name="connsiteX290" fmla="*/ 4779064 w 8613217"/>
                <a:gd name="connsiteY290" fmla="*/ 5876074 h 6281670"/>
                <a:gd name="connsiteX291" fmla="*/ 4778391 w 8613217"/>
                <a:gd name="connsiteY291" fmla="*/ 5829637 h 6281670"/>
                <a:gd name="connsiteX292" fmla="*/ 5091342 w 8613217"/>
                <a:gd name="connsiteY292" fmla="*/ 5236712 h 6281670"/>
                <a:gd name="connsiteX293" fmla="*/ 5116243 w 8613217"/>
                <a:gd name="connsiteY293" fmla="*/ 5202389 h 6281670"/>
                <a:gd name="connsiteX294" fmla="*/ 5269690 w 8613217"/>
                <a:gd name="connsiteY294" fmla="*/ 5086631 h 6281670"/>
                <a:gd name="connsiteX295" fmla="*/ 5744837 w 8613217"/>
                <a:gd name="connsiteY295" fmla="*/ 4795889 h 6281670"/>
                <a:gd name="connsiteX296" fmla="*/ 5814830 w 8613217"/>
                <a:gd name="connsiteY296" fmla="*/ 4775699 h 6281670"/>
                <a:gd name="connsiteX297" fmla="*/ 6103553 w 8613217"/>
                <a:gd name="connsiteY297" fmla="*/ 4765603 h 6281670"/>
                <a:gd name="connsiteX298" fmla="*/ 7086824 w 8613217"/>
                <a:gd name="connsiteY298" fmla="*/ 4811369 h 6281670"/>
                <a:gd name="connsiteX299" fmla="*/ 7489959 w 8613217"/>
                <a:gd name="connsiteY299" fmla="*/ 4805311 h 6281670"/>
                <a:gd name="connsiteX300" fmla="*/ 7516880 w 8613217"/>
                <a:gd name="connsiteY300" fmla="*/ 4801946 h 6281670"/>
                <a:gd name="connsiteX301" fmla="*/ 7536397 w 8613217"/>
                <a:gd name="connsiteY301" fmla="*/ 4800600 h 6281670"/>
                <a:gd name="connsiteX302" fmla="*/ 7619850 w 8613217"/>
                <a:gd name="connsiteY302" fmla="*/ 4791178 h 6281670"/>
                <a:gd name="connsiteX303" fmla="*/ 7661577 w 8613217"/>
                <a:gd name="connsiteY303" fmla="*/ 4813388 h 6281670"/>
                <a:gd name="connsiteX304" fmla="*/ 7920014 w 8613217"/>
                <a:gd name="connsiteY304" fmla="*/ 5004523 h 6281670"/>
                <a:gd name="connsiteX305" fmla="*/ 8354780 w 8613217"/>
                <a:gd name="connsiteY305" fmla="*/ 4830886 h 6281670"/>
                <a:gd name="connsiteX306" fmla="*/ 8579567 w 8613217"/>
                <a:gd name="connsiteY306" fmla="*/ 4409580 h 6281670"/>
                <a:gd name="connsiteX307" fmla="*/ 8613217 w 8613217"/>
                <a:gd name="connsiteY307" fmla="*/ 4250076 h 6281670"/>
                <a:gd name="connsiteX308" fmla="*/ 8613217 w 8613217"/>
                <a:gd name="connsiteY308" fmla="*/ 4196235 h 6281670"/>
                <a:gd name="connsiteX309" fmla="*/ 8420062 w 8613217"/>
                <a:gd name="connsiteY309" fmla="*/ 4211041 h 6281670"/>
                <a:gd name="connsiteX310" fmla="*/ 4571776 w 8613217"/>
                <a:gd name="connsiteY310" fmla="*/ 915970 h 6281670"/>
                <a:gd name="connsiteX311" fmla="*/ 4583890 w 8613217"/>
                <a:gd name="connsiteY311" fmla="*/ 888377 h 6281670"/>
                <a:gd name="connsiteX312" fmla="*/ 4571776 w 8613217"/>
                <a:gd name="connsiteY312" fmla="*/ 915970 h 6281670"/>
                <a:gd name="connsiteX313" fmla="*/ 2362948 w 8613217"/>
                <a:gd name="connsiteY313" fmla="*/ 965100 h 6281670"/>
                <a:gd name="connsiteX314" fmla="*/ 2363621 w 8613217"/>
                <a:gd name="connsiteY314" fmla="*/ 962408 h 6281670"/>
                <a:gd name="connsiteX315" fmla="*/ 2368332 w 8613217"/>
                <a:gd name="connsiteY315" fmla="*/ 967119 h 6281670"/>
                <a:gd name="connsiteX316" fmla="*/ 2362948 w 8613217"/>
                <a:gd name="connsiteY316" fmla="*/ 965100 h 6281670"/>
                <a:gd name="connsiteX317" fmla="*/ 2435633 w 8613217"/>
                <a:gd name="connsiteY317" fmla="*/ 1055284 h 6281670"/>
                <a:gd name="connsiteX318" fmla="*/ 2426211 w 8613217"/>
                <a:gd name="connsiteY318" fmla="*/ 1053265 h 6281670"/>
                <a:gd name="connsiteX319" fmla="*/ 2370351 w 8613217"/>
                <a:gd name="connsiteY319" fmla="*/ 968465 h 6281670"/>
                <a:gd name="connsiteX320" fmla="*/ 2432268 w 8613217"/>
                <a:gd name="connsiteY320" fmla="*/ 1045862 h 6281670"/>
                <a:gd name="connsiteX321" fmla="*/ 2435633 w 8613217"/>
                <a:gd name="connsiteY321" fmla="*/ 1055284 h 6281670"/>
                <a:gd name="connsiteX322" fmla="*/ 695895 w 8613217"/>
                <a:gd name="connsiteY322" fmla="*/ 1016922 h 6281670"/>
                <a:gd name="connsiteX323" fmla="*/ 692530 w 8613217"/>
                <a:gd name="connsiteY323" fmla="*/ 1005481 h 6281670"/>
                <a:gd name="connsiteX324" fmla="*/ 695895 w 8613217"/>
                <a:gd name="connsiteY324" fmla="*/ 1016922 h 6281670"/>
                <a:gd name="connsiteX325" fmla="*/ 4511205 w 8613217"/>
                <a:gd name="connsiteY325" fmla="*/ 6014042 h 6281670"/>
                <a:gd name="connsiteX326" fmla="*/ 4537452 w 8613217"/>
                <a:gd name="connsiteY326" fmla="*/ 5944049 h 6281670"/>
                <a:gd name="connsiteX327" fmla="*/ 4511205 w 8613217"/>
                <a:gd name="connsiteY327" fmla="*/ 6014042 h 6281670"/>
                <a:gd name="connsiteX328" fmla="*/ 4750797 w 8613217"/>
                <a:gd name="connsiteY328" fmla="*/ 5917128 h 6281670"/>
                <a:gd name="connsiteX329" fmla="*/ 4741375 w 8613217"/>
                <a:gd name="connsiteY329" fmla="*/ 5939338 h 6281670"/>
                <a:gd name="connsiteX330" fmla="*/ 4732626 w 8613217"/>
                <a:gd name="connsiteY330" fmla="*/ 5935300 h 6281670"/>
                <a:gd name="connsiteX331" fmla="*/ 4727915 w 8613217"/>
                <a:gd name="connsiteY331" fmla="*/ 5907706 h 6281670"/>
                <a:gd name="connsiteX332" fmla="*/ 4750797 w 8613217"/>
                <a:gd name="connsiteY332" fmla="*/ 5875402 h 6281670"/>
                <a:gd name="connsiteX333" fmla="*/ 4750797 w 8613217"/>
                <a:gd name="connsiteY333" fmla="*/ 5917128 h 6281670"/>
                <a:gd name="connsiteX334" fmla="*/ 4875978 w 8613217"/>
                <a:gd name="connsiteY334" fmla="*/ 5457461 h 6281670"/>
                <a:gd name="connsiteX335" fmla="*/ 4616868 w 8613217"/>
                <a:gd name="connsiteY335" fmla="*/ 5877421 h 6281670"/>
                <a:gd name="connsiteX336" fmla="*/ 4562354 w 8613217"/>
                <a:gd name="connsiteY336" fmla="*/ 5884824 h 6281670"/>
                <a:gd name="connsiteX337" fmla="*/ 4880015 w 8613217"/>
                <a:gd name="connsiteY337" fmla="*/ 5419772 h 6281670"/>
                <a:gd name="connsiteX338" fmla="*/ 4875978 w 8613217"/>
                <a:gd name="connsiteY338" fmla="*/ 5457461 h 6281670"/>
                <a:gd name="connsiteX339" fmla="*/ 5020675 w 8613217"/>
                <a:gd name="connsiteY339" fmla="*/ 5141145 h 6281670"/>
                <a:gd name="connsiteX340" fmla="*/ 4989717 w 8613217"/>
                <a:gd name="connsiteY340" fmla="*/ 5179506 h 6281670"/>
                <a:gd name="connsiteX341" fmla="*/ 4445922 w 8613217"/>
                <a:gd name="connsiteY341" fmla="*/ 5878767 h 6281670"/>
                <a:gd name="connsiteX342" fmla="*/ 4415637 w 8613217"/>
                <a:gd name="connsiteY342" fmla="*/ 5953471 h 6281670"/>
                <a:gd name="connsiteX343" fmla="*/ 4357085 w 8613217"/>
                <a:gd name="connsiteY343" fmla="*/ 6075286 h 6281670"/>
                <a:gd name="connsiteX344" fmla="*/ 4338240 w 8613217"/>
                <a:gd name="connsiteY344" fmla="*/ 6125762 h 6281670"/>
                <a:gd name="connsiteX345" fmla="*/ 4322761 w 8613217"/>
                <a:gd name="connsiteY345" fmla="*/ 6080671 h 6281670"/>
                <a:gd name="connsiteX346" fmla="*/ 4306609 w 8613217"/>
                <a:gd name="connsiteY346" fmla="*/ 6061826 h 6281670"/>
                <a:gd name="connsiteX347" fmla="*/ 4295168 w 8613217"/>
                <a:gd name="connsiteY347" fmla="*/ 6082689 h 6281670"/>
                <a:gd name="connsiteX348" fmla="*/ 4292475 w 8613217"/>
                <a:gd name="connsiteY348" fmla="*/ 6112302 h 6281670"/>
                <a:gd name="connsiteX349" fmla="*/ 4277669 w 8613217"/>
                <a:gd name="connsiteY349" fmla="*/ 6097496 h 6281670"/>
                <a:gd name="connsiteX350" fmla="*/ 4183447 w 8613217"/>
                <a:gd name="connsiteY350" fmla="*/ 5282478 h 6281670"/>
                <a:gd name="connsiteX351" fmla="*/ 4412945 w 8613217"/>
                <a:gd name="connsiteY351" fmla="*/ 4743394 h 6281670"/>
                <a:gd name="connsiteX352" fmla="*/ 5036828 w 8613217"/>
                <a:gd name="connsiteY352" fmla="*/ 3935106 h 6281670"/>
                <a:gd name="connsiteX353" fmla="*/ 5054999 w 8613217"/>
                <a:gd name="connsiteY353" fmla="*/ 3966064 h 6281670"/>
                <a:gd name="connsiteX354" fmla="*/ 5020675 w 8613217"/>
                <a:gd name="connsiteY35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84860 w 8613217"/>
                <a:gd name="connsiteY163" fmla="*/ 2563506 h 6281670"/>
                <a:gd name="connsiteX164" fmla="*/ 3491590 w 8613217"/>
                <a:gd name="connsiteY164" fmla="*/ 2576966 h 6281670"/>
                <a:gd name="connsiteX165" fmla="*/ 3504378 w 8613217"/>
                <a:gd name="connsiteY165" fmla="*/ 2605906 h 6281670"/>
                <a:gd name="connsiteX166" fmla="*/ 3733875 w 8613217"/>
                <a:gd name="connsiteY166" fmla="*/ 3249979 h 6281670"/>
                <a:gd name="connsiteX167" fmla="*/ 3823385 w 8613217"/>
                <a:gd name="connsiteY167" fmla="*/ 4359777 h 6281670"/>
                <a:gd name="connsiteX168" fmla="*/ 3816655 w 8613217"/>
                <a:gd name="connsiteY168" fmla="*/ 4369199 h 6281670"/>
                <a:gd name="connsiteX169" fmla="*/ 3800503 w 8613217"/>
                <a:gd name="connsiteY169" fmla="*/ 4322761 h 6281670"/>
                <a:gd name="connsiteX170" fmla="*/ 3407464 w 8613217"/>
                <a:gd name="connsiteY170" fmla="*/ 3663208 h 6281670"/>
                <a:gd name="connsiteX171" fmla="*/ 2516395 w 8613217"/>
                <a:gd name="connsiteY171" fmla="*/ 2980101 h 6281670"/>
                <a:gd name="connsiteX172" fmla="*/ 2502934 w 8613217"/>
                <a:gd name="connsiteY172" fmla="*/ 2971351 h 6281670"/>
                <a:gd name="connsiteX173" fmla="*/ 2390541 w 8613217"/>
                <a:gd name="connsiteY173" fmla="*/ 2898666 h 6281670"/>
                <a:gd name="connsiteX174" fmla="*/ 2247863 w 8613217"/>
                <a:gd name="connsiteY174" fmla="*/ 2802425 h 6281670"/>
                <a:gd name="connsiteX175" fmla="*/ 2055381 w 8613217"/>
                <a:gd name="connsiteY175" fmla="*/ 2665131 h 6281670"/>
                <a:gd name="connsiteX176" fmla="*/ 1471879 w 8613217"/>
                <a:gd name="connsiteY176" fmla="*/ 2148930 h 6281670"/>
                <a:gd name="connsiteX177" fmla="*/ 1461111 w 8613217"/>
                <a:gd name="connsiteY177" fmla="*/ 2109895 h 6281670"/>
                <a:gd name="connsiteX178" fmla="*/ 1501492 w 8613217"/>
                <a:gd name="connsiteY178" fmla="*/ 1918759 h 6281670"/>
                <a:gd name="connsiteX179" fmla="*/ 1395155 w 8613217"/>
                <a:gd name="connsiteY179" fmla="*/ 1570812 h 6281670"/>
                <a:gd name="connsiteX180" fmla="*/ 937507 w 8613217"/>
                <a:gd name="connsiteY180" fmla="*/ 860783 h 6281670"/>
                <a:gd name="connsiteX181" fmla="*/ 682435 w 8613217"/>
                <a:gd name="connsiteY181" fmla="*/ 471109 h 6281670"/>
                <a:gd name="connsiteX182" fmla="*/ 590905 w 8613217"/>
                <a:gd name="connsiteY182" fmla="*/ 214691 h 6281670"/>
                <a:gd name="connsiteX183" fmla="*/ 581483 w 8613217"/>
                <a:gd name="connsiteY183" fmla="*/ 222767 h 6281670"/>
                <a:gd name="connsiteX184" fmla="*/ 555909 w 8613217"/>
                <a:gd name="connsiteY184" fmla="*/ 262475 h 6281670"/>
                <a:gd name="connsiteX185" fmla="*/ 423998 w 8613217"/>
                <a:gd name="connsiteY185" fmla="*/ 619845 h 6281670"/>
                <a:gd name="connsiteX186" fmla="*/ 443515 w 8613217"/>
                <a:gd name="connsiteY186" fmla="*/ 1227575 h 6281670"/>
                <a:gd name="connsiteX187" fmla="*/ 806942 w 8613217"/>
                <a:gd name="connsiteY187" fmla="*/ 1996156 h 6281670"/>
                <a:gd name="connsiteX188" fmla="*/ 1087589 w 8613217"/>
                <a:gd name="connsiteY188" fmla="*/ 2216231 h 6281670"/>
                <a:gd name="connsiteX189" fmla="*/ 1317086 w 8613217"/>
                <a:gd name="connsiteY189" fmla="*/ 2233729 h 6281670"/>
                <a:gd name="connsiteX190" fmla="*/ 1327181 w 8613217"/>
                <a:gd name="connsiteY190" fmla="*/ 2198060 h 6281670"/>
                <a:gd name="connsiteX191" fmla="*/ 816364 w 8613217"/>
                <a:gd name="connsiteY191" fmla="*/ 1324489 h 6281670"/>
                <a:gd name="connsiteX192" fmla="*/ 702625 w 8613217"/>
                <a:gd name="connsiteY192" fmla="*/ 1031056 h 6281670"/>
                <a:gd name="connsiteX193" fmla="*/ 767908 w 8613217"/>
                <a:gd name="connsiteY193" fmla="*/ 1173061 h 6281670"/>
                <a:gd name="connsiteX194" fmla="*/ 1444285 w 8613217"/>
                <a:gd name="connsiteY194" fmla="*/ 2226326 h 6281670"/>
                <a:gd name="connsiteX195" fmla="*/ 2209501 w 8613217"/>
                <a:gd name="connsiteY195" fmla="*/ 2876457 h 6281670"/>
                <a:gd name="connsiteX196" fmla="*/ 2308434 w 8613217"/>
                <a:gd name="connsiteY196" fmla="*/ 2939720 h 6281670"/>
                <a:gd name="connsiteX197" fmla="*/ 2340738 w 8613217"/>
                <a:gd name="connsiteY197" fmla="*/ 2972025 h 6281670"/>
                <a:gd name="connsiteX198" fmla="*/ 2302377 w 8613217"/>
                <a:gd name="connsiteY198" fmla="*/ 2972025 h 6281670"/>
                <a:gd name="connsiteX199" fmla="*/ 2266034 w 8613217"/>
                <a:gd name="connsiteY199" fmla="*/ 2967313 h 6281670"/>
                <a:gd name="connsiteX200" fmla="*/ 1817807 w 8613217"/>
                <a:gd name="connsiteY200" fmla="*/ 3025866 h 6281670"/>
                <a:gd name="connsiteX201" fmla="*/ 1007500 w 8613217"/>
                <a:gd name="connsiteY201" fmla="*/ 3309877 h 6281670"/>
                <a:gd name="connsiteX202" fmla="*/ 960389 w 8613217"/>
                <a:gd name="connsiteY202" fmla="*/ 3293725 h 6281670"/>
                <a:gd name="connsiteX203" fmla="*/ 446207 w 8613217"/>
                <a:gd name="connsiteY203" fmla="*/ 3134221 h 6281670"/>
                <a:gd name="connsiteX204" fmla="*/ 217383 w 8613217"/>
                <a:gd name="connsiteY204" fmla="*/ 3227096 h 6281670"/>
                <a:gd name="connsiteX205" fmla="*/ 0 w 8613217"/>
                <a:gd name="connsiteY205" fmla="*/ 3236518 h 6281670"/>
                <a:gd name="connsiteX206" fmla="*/ 0 w 8613217"/>
                <a:gd name="connsiteY206" fmla="*/ 3330740 h 6281670"/>
                <a:gd name="connsiteX207" fmla="*/ 9422 w 8613217"/>
                <a:gd name="connsiteY207" fmla="*/ 3346892 h 6281670"/>
                <a:gd name="connsiteX208" fmla="*/ 255072 w 8613217"/>
                <a:gd name="connsiteY208" fmla="*/ 3717723 h 6281670"/>
                <a:gd name="connsiteX209" fmla="*/ 747044 w 8613217"/>
                <a:gd name="connsiteY209" fmla="*/ 3826078 h 6281670"/>
                <a:gd name="connsiteX210" fmla="*/ 1016249 w 8613217"/>
                <a:gd name="connsiteY210" fmla="*/ 3490244 h 6281670"/>
                <a:gd name="connsiteX211" fmla="*/ 981253 w 8613217"/>
                <a:gd name="connsiteY211" fmla="*/ 3461305 h 6281670"/>
                <a:gd name="connsiteX212" fmla="*/ 563312 w 8613217"/>
                <a:gd name="connsiteY212" fmla="*/ 3490917 h 6281670"/>
                <a:gd name="connsiteX213" fmla="*/ 390347 w 8613217"/>
                <a:gd name="connsiteY213" fmla="*/ 3460632 h 6281670"/>
                <a:gd name="connsiteX214" fmla="*/ 489953 w 8613217"/>
                <a:gd name="connsiteY214" fmla="*/ 3463997 h 6281670"/>
                <a:gd name="connsiteX215" fmla="*/ 903183 w 8613217"/>
                <a:gd name="connsiteY215" fmla="*/ 3408137 h 6281670"/>
                <a:gd name="connsiteX216" fmla="*/ 1043170 w 8613217"/>
                <a:gd name="connsiteY216" fmla="*/ 3372467 h 6281670"/>
                <a:gd name="connsiteX217" fmla="*/ 1508895 w 8613217"/>
                <a:gd name="connsiteY217" fmla="*/ 3218347 h 6281670"/>
                <a:gd name="connsiteX218" fmla="*/ 1912029 w 8613217"/>
                <a:gd name="connsiteY218" fmla="*/ 3101243 h 6281670"/>
                <a:gd name="connsiteX219" fmla="*/ 1912029 w 8613217"/>
                <a:gd name="connsiteY219" fmla="*/ 3101243 h 6281670"/>
                <a:gd name="connsiteX220" fmla="*/ 1924816 w 8613217"/>
                <a:gd name="connsiteY220" fmla="*/ 3099224 h 6281670"/>
                <a:gd name="connsiteX221" fmla="*/ 1986061 w 8613217"/>
                <a:gd name="connsiteY221" fmla="*/ 3087783 h 6281670"/>
                <a:gd name="connsiteX222" fmla="*/ 1992791 w 8613217"/>
                <a:gd name="connsiteY222" fmla="*/ 3087110 h 6281670"/>
                <a:gd name="connsiteX223" fmla="*/ 2087013 w 8613217"/>
                <a:gd name="connsiteY223" fmla="*/ 3074322 h 6281670"/>
                <a:gd name="connsiteX224" fmla="*/ 2113933 w 8613217"/>
                <a:gd name="connsiteY224" fmla="*/ 3072976 h 6281670"/>
                <a:gd name="connsiteX225" fmla="*/ 2118644 w 8613217"/>
                <a:gd name="connsiteY225" fmla="*/ 3064227 h 6281670"/>
                <a:gd name="connsiteX226" fmla="*/ 2257958 w 8613217"/>
                <a:gd name="connsiteY226" fmla="*/ 3064227 h 6281670"/>
                <a:gd name="connsiteX227" fmla="*/ 2262669 w 8613217"/>
                <a:gd name="connsiteY227" fmla="*/ 3072976 h 6281670"/>
                <a:gd name="connsiteX228" fmla="*/ 2434960 w 8613217"/>
                <a:gd name="connsiteY228" fmla="*/ 3101243 h 6281670"/>
                <a:gd name="connsiteX229" fmla="*/ 2635518 w 8613217"/>
                <a:gd name="connsiteY229" fmla="*/ 3164506 h 6281670"/>
                <a:gd name="connsiteX230" fmla="*/ 3038653 w 8613217"/>
                <a:gd name="connsiteY230" fmla="*/ 3453902 h 6281670"/>
                <a:gd name="connsiteX231" fmla="*/ 3580428 w 8613217"/>
                <a:gd name="connsiteY231" fmla="*/ 4087880 h 6281670"/>
                <a:gd name="connsiteX232" fmla="*/ 3776274 w 8613217"/>
                <a:gd name="connsiteY232" fmla="*/ 4626290 h 6281670"/>
                <a:gd name="connsiteX233" fmla="*/ 3813963 w 8613217"/>
                <a:gd name="connsiteY233" fmla="*/ 4802619 h 6281670"/>
                <a:gd name="connsiteX234" fmla="*/ 3811944 w 8613217"/>
                <a:gd name="connsiteY234" fmla="*/ 5407658 h 6281670"/>
                <a:gd name="connsiteX235" fmla="*/ 3881265 w 8613217"/>
                <a:gd name="connsiteY235" fmla="*/ 5874056 h 6281670"/>
                <a:gd name="connsiteX236" fmla="*/ 3879919 w 8613217"/>
                <a:gd name="connsiteY236" fmla="*/ 5898957 h 6281670"/>
                <a:gd name="connsiteX237" fmla="*/ 3757430 w 8613217"/>
                <a:gd name="connsiteY237" fmla="*/ 5946068 h 6281670"/>
                <a:gd name="connsiteX238" fmla="*/ 3743970 w 8613217"/>
                <a:gd name="connsiteY238" fmla="*/ 6053750 h 6281670"/>
                <a:gd name="connsiteX239" fmla="*/ 3803195 w 8613217"/>
                <a:gd name="connsiteY239" fmla="*/ 6092112 h 6281670"/>
                <a:gd name="connsiteX240" fmla="*/ 3896071 w 8613217"/>
                <a:gd name="connsiteY240" fmla="*/ 6023464 h 6281670"/>
                <a:gd name="connsiteX241" fmla="*/ 3920972 w 8613217"/>
                <a:gd name="connsiteY241" fmla="*/ 5996544 h 6281670"/>
                <a:gd name="connsiteX242" fmla="*/ 3918953 w 8613217"/>
                <a:gd name="connsiteY242" fmla="*/ 6053077 h 6281670"/>
                <a:gd name="connsiteX243" fmla="*/ 3931741 w 8613217"/>
                <a:gd name="connsiteY243" fmla="*/ 6077978 h 6281670"/>
                <a:gd name="connsiteX244" fmla="*/ 3951931 w 8613217"/>
                <a:gd name="connsiteY244" fmla="*/ 6055769 h 6281670"/>
                <a:gd name="connsiteX245" fmla="*/ 3972121 w 8613217"/>
                <a:gd name="connsiteY245" fmla="*/ 5988468 h 6281670"/>
                <a:gd name="connsiteX246" fmla="*/ 3994331 w 8613217"/>
                <a:gd name="connsiteY246" fmla="*/ 5968277 h 6281670"/>
                <a:gd name="connsiteX247" fmla="*/ 4005099 w 8613217"/>
                <a:gd name="connsiteY247" fmla="*/ 5995198 h 6281670"/>
                <a:gd name="connsiteX248" fmla="*/ 4071054 w 8613217"/>
                <a:gd name="connsiteY248" fmla="*/ 6040290 h 6281670"/>
                <a:gd name="connsiteX249" fmla="*/ 4100667 w 8613217"/>
                <a:gd name="connsiteY249" fmla="*/ 6026829 h 6281670"/>
                <a:gd name="connsiteX250" fmla="*/ 4110089 w 8613217"/>
                <a:gd name="connsiteY250" fmla="*/ 5993179 h 6281670"/>
                <a:gd name="connsiteX251" fmla="*/ 4124895 w 8613217"/>
                <a:gd name="connsiteY251" fmla="*/ 6032214 h 6281670"/>
                <a:gd name="connsiteX252" fmla="*/ 4117492 w 8613217"/>
                <a:gd name="connsiteY252" fmla="*/ 6106918 h 6281670"/>
                <a:gd name="connsiteX253" fmla="*/ 4080476 w 8613217"/>
                <a:gd name="connsiteY253" fmla="*/ 6141242 h 6281670"/>
                <a:gd name="connsiteX254" fmla="*/ 4176717 w 8613217"/>
                <a:gd name="connsiteY254" fmla="*/ 6189025 h 6281670"/>
                <a:gd name="connsiteX255" fmla="*/ 4170660 w 8613217"/>
                <a:gd name="connsiteY255" fmla="*/ 6271133 h 6281670"/>
                <a:gd name="connsiteX256" fmla="*/ 4195562 w 8613217"/>
                <a:gd name="connsiteY256" fmla="*/ 6277863 h 6281670"/>
                <a:gd name="connsiteX257" fmla="*/ 4261517 w 8613217"/>
                <a:gd name="connsiteY257" fmla="*/ 6267768 h 6281670"/>
                <a:gd name="connsiteX258" fmla="*/ 4289784 w 8613217"/>
                <a:gd name="connsiteY258" fmla="*/ 6247578 h 6281670"/>
                <a:gd name="connsiteX259" fmla="*/ 4295840 w 8613217"/>
                <a:gd name="connsiteY259" fmla="*/ 6204505 h 6281670"/>
                <a:gd name="connsiteX260" fmla="*/ 4305936 w 8613217"/>
                <a:gd name="connsiteY260" fmla="*/ 6182969 h 6281670"/>
                <a:gd name="connsiteX261" fmla="*/ 4324107 w 8613217"/>
                <a:gd name="connsiteY261" fmla="*/ 6199794 h 6281670"/>
                <a:gd name="connsiteX262" fmla="*/ 4336894 w 8613217"/>
                <a:gd name="connsiteY262" fmla="*/ 6230752 h 6281670"/>
                <a:gd name="connsiteX263" fmla="*/ 4342951 w 8613217"/>
                <a:gd name="connsiteY263" fmla="*/ 6226714 h 6281670"/>
                <a:gd name="connsiteX264" fmla="*/ 4369872 w 8613217"/>
                <a:gd name="connsiteY264" fmla="*/ 6185660 h 6281670"/>
                <a:gd name="connsiteX265" fmla="*/ 4382659 w 8613217"/>
                <a:gd name="connsiteY265" fmla="*/ 6234791 h 6281670"/>
                <a:gd name="connsiteX266" fmla="*/ 4406888 w 8613217"/>
                <a:gd name="connsiteY266" fmla="*/ 6265749 h 6281670"/>
                <a:gd name="connsiteX267" fmla="*/ 4484284 w 8613217"/>
                <a:gd name="connsiteY267" fmla="*/ 6275171 h 6281670"/>
                <a:gd name="connsiteX268" fmla="*/ 4499090 w 8613217"/>
                <a:gd name="connsiteY268" fmla="*/ 6272479 h 6281670"/>
                <a:gd name="connsiteX269" fmla="*/ 4512551 w 8613217"/>
                <a:gd name="connsiteY269" fmla="*/ 6181622 h 6281670"/>
                <a:gd name="connsiteX270" fmla="*/ 4572449 w 8613217"/>
                <a:gd name="connsiteY270" fmla="*/ 6153356 h 6281670"/>
                <a:gd name="connsiteX271" fmla="*/ 4575814 w 8613217"/>
                <a:gd name="connsiteY271" fmla="*/ 6127781 h 6281670"/>
                <a:gd name="connsiteX272" fmla="*/ 4538125 w 8613217"/>
                <a:gd name="connsiteY272" fmla="*/ 6076633 h 6281670"/>
                <a:gd name="connsiteX273" fmla="*/ 4536779 w 8613217"/>
                <a:gd name="connsiteY273" fmla="*/ 6042309 h 6281670"/>
                <a:gd name="connsiteX274" fmla="*/ 4573122 w 8613217"/>
                <a:gd name="connsiteY274" fmla="*/ 6032214 h 6281670"/>
                <a:gd name="connsiteX275" fmla="*/ 4637731 w 8613217"/>
                <a:gd name="connsiteY275" fmla="*/ 6051058 h 6281670"/>
                <a:gd name="connsiteX276" fmla="*/ 4665997 w 8613217"/>
                <a:gd name="connsiteY276" fmla="*/ 6029522 h 6281670"/>
                <a:gd name="connsiteX277" fmla="*/ 4665997 w 8613217"/>
                <a:gd name="connsiteY277" fmla="*/ 5985776 h 6281670"/>
                <a:gd name="connsiteX278" fmla="*/ 4681477 w 8613217"/>
                <a:gd name="connsiteY278" fmla="*/ 5966931 h 6281670"/>
                <a:gd name="connsiteX279" fmla="*/ 4701667 w 8613217"/>
                <a:gd name="connsiteY279" fmla="*/ 5981065 h 6281670"/>
                <a:gd name="connsiteX280" fmla="*/ 4724550 w 8613217"/>
                <a:gd name="connsiteY280" fmla="*/ 6054423 h 6281670"/>
                <a:gd name="connsiteX281" fmla="*/ 4743394 w 8613217"/>
                <a:gd name="connsiteY281" fmla="*/ 6073268 h 6281670"/>
                <a:gd name="connsiteX282" fmla="*/ 4752143 w 8613217"/>
                <a:gd name="connsiteY282" fmla="*/ 6050385 h 6281670"/>
                <a:gd name="connsiteX283" fmla="*/ 4752143 w 8613217"/>
                <a:gd name="connsiteY283" fmla="*/ 5996544 h 6281670"/>
                <a:gd name="connsiteX284" fmla="*/ 4800600 w 8613217"/>
                <a:gd name="connsiteY284" fmla="*/ 6046347 h 6281670"/>
                <a:gd name="connsiteX285" fmla="*/ 4859825 w 8613217"/>
                <a:gd name="connsiteY285" fmla="*/ 6088747 h 6281670"/>
                <a:gd name="connsiteX286" fmla="*/ 4932511 w 8613217"/>
                <a:gd name="connsiteY286" fmla="*/ 6036252 h 6281670"/>
                <a:gd name="connsiteX287" fmla="*/ 4919050 w 8613217"/>
                <a:gd name="connsiteY287" fmla="*/ 5940011 h 6281670"/>
                <a:gd name="connsiteX288" fmla="*/ 4830213 w 8613217"/>
                <a:gd name="connsiteY288" fmla="*/ 5933281 h 6281670"/>
                <a:gd name="connsiteX289" fmla="*/ 4779064 w 8613217"/>
                <a:gd name="connsiteY289" fmla="*/ 5876074 h 6281670"/>
                <a:gd name="connsiteX290" fmla="*/ 4778391 w 8613217"/>
                <a:gd name="connsiteY290" fmla="*/ 5829637 h 6281670"/>
                <a:gd name="connsiteX291" fmla="*/ 5091342 w 8613217"/>
                <a:gd name="connsiteY291" fmla="*/ 5236712 h 6281670"/>
                <a:gd name="connsiteX292" fmla="*/ 5116243 w 8613217"/>
                <a:gd name="connsiteY292" fmla="*/ 5202389 h 6281670"/>
                <a:gd name="connsiteX293" fmla="*/ 5269690 w 8613217"/>
                <a:gd name="connsiteY293" fmla="*/ 5086631 h 6281670"/>
                <a:gd name="connsiteX294" fmla="*/ 5744837 w 8613217"/>
                <a:gd name="connsiteY294" fmla="*/ 4795889 h 6281670"/>
                <a:gd name="connsiteX295" fmla="*/ 5814830 w 8613217"/>
                <a:gd name="connsiteY295" fmla="*/ 4775699 h 6281670"/>
                <a:gd name="connsiteX296" fmla="*/ 6103553 w 8613217"/>
                <a:gd name="connsiteY296" fmla="*/ 4765603 h 6281670"/>
                <a:gd name="connsiteX297" fmla="*/ 7086824 w 8613217"/>
                <a:gd name="connsiteY297" fmla="*/ 4811369 h 6281670"/>
                <a:gd name="connsiteX298" fmla="*/ 7489959 w 8613217"/>
                <a:gd name="connsiteY298" fmla="*/ 4805311 h 6281670"/>
                <a:gd name="connsiteX299" fmla="*/ 7516880 w 8613217"/>
                <a:gd name="connsiteY299" fmla="*/ 4801946 h 6281670"/>
                <a:gd name="connsiteX300" fmla="*/ 7536397 w 8613217"/>
                <a:gd name="connsiteY300" fmla="*/ 4800600 h 6281670"/>
                <a:gd name="connsiteX301" fmla="*/ 7619850 w 8613217"/>
                <a:gd name="connsiteY301" fmla="*/ 4791178 h 6281670"/>
                <a:gd name="connsiteX302" fmla="*/ 7661577 w 8613217"/>
                <a:gd name="connsiteY302" fmla="*/ 4813388 h 6281670"/>
                <a:gd name="connsiteX303" fmla="*/ 7920014 w 8613217"/>
                <a:gd name="connsiteY303" fmla="*/ 5004523 h 6281670"/>
                <a:gd name="connsiteX304" fmla="*/ 8354780 w 8613217"/>
                <a:gd name="connsiteY304" fmla="*/ 4830886 h 6281670"/>
                <a:gd name="connsiteX305" fmla="*/ 8579567 w 8613217"/>
                <a:gd name="connsiteY305" fmla="*/ 4409580 h 6281670"/>
                <a:gd name="connsiteX306" fmla="*/ 8613217 w 8613217"/>
                <a:gd name="connsiteY306" fmla="*/ 4250076 h 6281670"/>
                <a:gd name="connsiteX307" fmla="*/ 8613217 w 8613217"/>
                <a:gd name="connsiteY307" fmla="*/ 4196235 h 6281670"/>
                <a:gd name="connsiteX308" fmla="*/ 8420062 w 8613217"/>
                <a:gd name="connsiteY308" fmla="*/ 4211041 h 6281670"/>
                <a:gd name="connsiteX309" fmla="*/ 4571776 w 8613217"/>
                <a:gd name="connsiteY309" fmla="*/ 915970 h 6281670"/>
                <a:gd name="connsiteX310" fmla="*/ 4583890 w 8613217"/>
                <a:gd name="connsiteY310" fmla="*/ 888377 h 6281670"/>
                <a:gd name="connsiteX311" fmla="*/ 4571776 w 8613217"/>
                <a:gd name="connsiteY311" fmla="*/ 915970 h 6281670"/>
                <a:gd name="connsiteX312" fmla="*/ 2362948 w 8613217"/>
                <a:gd name="connsiteY312" fmla="*/ 965100 h 6281670"/>
                <a:gd name="connsiteX313" fmla="*/ 2363621 w 8613217"/>
                <a:gd name="connsiteY313" fmla="*/ 962408 h 6281670"/>
                <a:gd name="connsiteX314" fmla="*/ 2368332 w 8613217"/>
                <a:gd name="connsiteY314" fmla="*/ 967119 h 6281670"/>
                <a:gd name="connsiteX315" fmla="*/ 2362948 w 8613217"/>
                <a:gd name="connsiteY315" fmla="*/ 965100 h 6281670"/>
                <a:gd name="connsiteX316" fmla="*/ 2435633 w 8613217"/>
                <a:gd name="connsiteY316" fmla="*/ 1055284 h 6281670"/>
                <a:gd name="connsiteX317" fmla="*/ 2426211 w 8613217"/>
                <a:gd name="connsiteY317" fmla="*/ 1053265 h 6281670"/>
                <a:gd name="connsiteX318" fmla="*/ 2370351 w 8613217"/>
                <a:gd name="connsiteY318" fmla="*/ 968465 h 6281670"/>
                <a:gd name="connsiteX319" fmla="*/ 2432268 w 8613217"/>
                <a:gd name="connsiteY319" fmla="*/ 1045862 h 6281670"/>
                <a:gd name="connsiteX320" fmla="*/ 2435633 w 8613217"/>
                <a:gd name="connsiteY320" fmla="*/ 1055284 h 6281670"/>
                <a:gd name="connsiteX321" fmla="*/ 695895 w 8613217"/>
                <a:gd name="connsiteY321" fmla="*/ 1016922 h 6281670"/>
                <a:gd name="connsiteX322" fmla="*/ 692530 w 8613217"/>
                <a:gd name="connsiteY322" fmla="*/ 1005481 h 6281670"/>
                <a:gd name="connsiteX323" fmla="*/ 695895 w 8613217"/>
                <a:gd name="connsiteY323" fmla="*/ 1016922 h 6281670"/>
                <a:gd name="connsiteX324" fmla="*/ 4511205 w 8613217"/>
                <a:gd name="connsiteY324" fmla="*/ 6014042 h 6281670"/>
                <a:gd name="connsiteX325" fmla="*/ 4537452 w 8613217"/>
                <a:gd name="connsiteY325" fmla="*/ 5944049 h 6281670"/>
                <a:gd name="connsiteX326" fmla="*/ 4511205 w 8613217"/>
                <a:gd name="connsiteY326" fmla="*/ 6014042 h 6281670"/>
                <a:gd name="connsiteX327" fmla="*/ 4750797 w 8613217"/>
                <a:gd name="connsiteY327" fmla="*/ 5917128 h 6281670"/>
                <a:gd name="connsiteX328" fmla="*/ 4741375 w 8613217"/>
                <a:gd name="connsiteY328" fmla="*/ 5939338 h 6281670"/>
                <a:gd name="connsiteX329" fmla="*/ 4732626 w 8613217"/>
                <a:gd name="connsiteY329" fmla="*/ 5935300 h 6281670"/>
                <a:gd name="connsiteX330" fmla="*/ 4727915 w 8613217"/>
                <a:gd name="connsiteY330" fmla="*/ 5907706 h 6281670"/>
                <a:gd name="connsiteX331" fmla="*/ 4750797 w 8613217"/>
                <a:gd name="connsiteY331" fmla="*/ 5875402 h 6281670"/>
                <a:gd name="connsiteX332" fmla="*/ 4750797 w 8613217"/>
                <a:gd name="connsiteY332" fmla="*/ 5917128 h 6281670"/>
                <a:gd name="connsiteX333" fmla="*/ 4875978 w 8613217"/>
                <a:gd name="connsiteY333" fmla="*/ 5457461 h 6281670"/>
                <a:gd name="connsiteX334" fmla="*/ 4616868 w 8613217"/>
                <a:gd name="connsiteY334" fmla="*/ 5877421 h 6281670"/>
                <a:gd name="connsiteX335" fmla="*/ 4562354 w 8613217"/>
                <a:gd name="connsiteY335" fmla="*/ 5884824 h 6281670"/>
                <a:gd name="connsiteX336" fmla="*/ 4880015 w 8613217"/>
                <a:gd name="connsiteY336" fmla="*/ 5419772 h 6281670"/>
                <a:gd name="connsiteX337" fmla="*/ 4875978 w 8613217"/>
                <a:gd name="connsiteY337" fmla="*/ 5457461 h 6281670"/>
                <a:gd name="connsiteX338" fmla="*/ 5020675 w 8613217"/>
                <a:gd name="connsiteY338" fmla="*/ 5141145 h 6281670"/>
                <a:gd name="connsiteX339" fmla="*/ 4989717 w 8613217"/>
                <a:gd name="connsiteY339" fmla="*/ 5179506 h 6281670"/>
                <a:gd name="connsiteX340" fmla="*/ 4445922 w 8613217"/>
                <a:gd name="connsiteY340" fmla="*/ 5878767 h 6281670"/>
                <a:gd name="connsiteX341" fmla="*/ 4415637 w 8613217"/>
                <a:gd name="connsiteY341" fmla="*/ 5953471 h 6281670"/>
                <a:gd name="connsiteX342" fmla="*/ 4357085 w 8613217"/>
                <a:gd name="connsiteY342" fmla="*/ 6075286 h 6281670"/>
                <a:gd name="connsiteX343" fmla="*/ 4338240 w 8613217"/>
                <a:gd name="connsiteY343" fmla="*/ 6125762 h 6281670"/>
                <a:gd name="connsiteX344" fmla="*/ 4322761 w 8613217"/>
                <a:gd name="connsiteY344" fmla="*/ 6080671 h 6281670"/>
                <a:gd name="connsiteX345" fmla="*/ 4306609 w 8613217"/>
                <a:gd name="connsiteY345" fmla="*/ 6061826 h 6281670"/>
                <a:gd name="connsiteX346" fmla="*/ 4295168 w 8613217"/>
                <a:gd name="connsiteY346" fmla="*/ 6082689 h 6281670"/>
                <a:gd name="connsiteX347" fmla="*/ 4292475 w 8613217"/>
                <a:gd name="connsiteY347" fmla="*/ 6112302 h 6281670"/>
                <a:gd name="connsiteX348" fmla="*/ 4277669 w 8613217"/>
                <a:gd name="connsiteY348" fmla="*/ 6097496 h 6281670"/>
                <a:gd name="connsiteX349" fmla="*/ 4183447 w 8613217"/>
                <a:gd name="connsiteY349" fmla="*/ 5282478 h 6281670"/>
                <a:gd name="connsiteX350" fmla="*/ 4412945 w 8613217"/>
                <a:gd name="connsiteY350" fmla="*/ 4743394 h 6281670"/>
                <a:gd name="connsiteX351" fmla="*/ 5036828 w 8613217"/>
                <a:gd name="connsiteY351" fmla="*/ 3935106 h 6281670"/>
                <a:gd name="connsiteX352" fmla="*/ 5054999 w 8613217"/>
                <a:gd name="connsiteY352" fmla="*/ 3966064 h 6281670"/>
                <a:gd name="connsiteX353" fmla="*/ 5020675 w 8613217"/>
                <a:gd name="connsiteY353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91590 w 8613217"/>
                <a:gd name="connsiteY163" fmla="*/ 2576966 h 6281670"/>
                <a:gd name="connsiteX164" fmla="*/ 3504378 w 8613217"/>
                <a:gd name="connsiteY164" fmla="*/ 2605906 h 6281670"/>
                <a:gd name="connsiteX165" fmla="*/ 3733875 w 8613217"/>
                <a:gd name="connsiteY165" fmla="*/ 3249979 h 6281670"/>
                <a:gd name="connsiteX166" fmla="*/ 3823385 w 8613217"/>
                <a:gd name="connsiteY166" fmla="*/ 4359777 h 6281670"/>
                <a:gd name="connsiteX167" fmla="*/ 3816655 w 8613217"/>
                <a:gd name="connsiteY167" fmla="*/ 4369199 h 6281670"/>
                <a:gd name="connsiteX168" fmla="*/ 3800503 w 8613217"/>
                <a:gd name="connsiteY168" fmla="*/ 4322761 h 6281670"/>
                <a:gd name="connsiteX169" fmla="*/ 3407464 w 8613217"/>
                <a:gd name="connsiteY169" fmla="*/ 3663208 h 6281670"/>
                <a:gd name="connsiteX170" fmla="*/ 2516395 w 8613217"/>
                <a:gd name="connsiteY170" fmla="*/ 2980101 h 6281670"/>
                <a:gd name="connsiteX171" fmla="*/ 2502934 w 8613217"/>
                <a:gd name="connsiteY171" fmla="*/ 2971351 h 6281670"/>
                <a:gd name="connsiteX172" fmla="*/ 2390541 w 8613217"/>
                <a:gd name="connsiteY172" fmla="*/ 2898666 h 6281670"/>
                <a:gd name="connsiteX173" fmla="*/ 2247863 w 8613217"/>
                <a:gd name="connsiteY173" fmla="*/ 2802425 h 6281670"/>
                <a:gd name="connsiteX174" fmla="*/ 2055381 w 8613217"/>
                <a:gd name="connsiteY174" fmla="*/ 2665131 h 6281670"/>
                <a:gd name="connsiteX175" fmla="*/ 1471879 w 8613217"/>
                <a:gd name="connsiteY175" fmla="*/ 2148930 h 6281670"/>
                <a:gd name="connsiteX176" fmla="*/ 1461111 w 8613217"/>
                <a:gd name="connsiteY176" fmla="*/ 2109895 h 6281670"/>
                <a:gd name="connsiteX177" fmla="*/ 1501492 w 8613217"/>
                <a:gd name="connsiteY177" fmla="*/ 1918759 h 6281670"/>
                <a:gd name="connsiteX178" fmla="*/ 1395155 w 8613217"/>
                <a:gd name="connsiteY178" fmla="*/ 1570812 h 6281670"/>
                <a:gd name="connsiteX179" fmla="*/ 937507 w 8613217"/>
                <a:gd name="connsiteY179" fmla="*/ 860783 h 6281670"/>
                <a:gd name="connsiteX180" fmla="*/ 682435 w 8613217"/>
                <a:gd name="connsiteY180" fmla="*/ 471109 h 6281670"/>
                <a:gd name="connsiteX181" fmla="*/ 590905 w 8613217"/>
                <a:gd name="connsiteY181" fmla="*/ 214691 h 6281670"/>
                <a:gd name="connsiteX182" fmla="*/ 581483 w 8613217"/>
                <a:gd name="connsiteY182" fmla="*/ 222767 h 6281670"/>
                <a:gd name="connsiteX183" fmla="*/ 555909 w 8613217"/>
                <a:gd name="connsiteY183" fmla="*/ 262475 h 6281670"/>
                <a:gd name="connsiteX184" fmla="*/ 423998 w 8613217"/>
                <a:gd name="connsiteY184" fmla="*/ 619845 h 6281670"/>
                <a:gd name="connsiteX185" fmla="*/ 443515 w 8613217"/>
                <a:gd name="connsiteY185" fmla="*/ 1227575 h 6281670"/>
                <a:gd name="connsiteX186" fmla="*/ 806942 w 8613217"/>
                <a:gd name="connsiteY186" fmla="*/ 1996156 h 6281670"/>
                <a:gd name="connsiteX187" fmla="*/ 1087589 w 8613217"/>
                <a:gd name="connsiteY187" fmla="*/ 2216231 h 6281670"/>
                <a:gd name="connsiteX188" fmla="*/ 1317086 w 8613217"/>
                <a:gd name="connsiteY188" fmla="*/ 2233729 h 6281670"/>
                <a:gd name="connsiteX189" fmla="*/ 1327181 w 8613217"/>
                <a:gd name="connsiteY189" fmla="*/ 2198060 h 6281670"/>
                <a:gd name="connsiteX190" fmla="*/ 816364 w 8613217"/>
                <a:gd name="connsiteY190" fmla="*/ 1324489 h 6281670"/>
                <a:gd name="connsiteX191" fmla="*/ 702625 w 8613217"/>
                <a:gd name="connsiteY191" fmla="*/ 1031056 h 6281670"/>
                <a:gd name="connsiteX192" fmla="*/ 767908 w 8613217"/>
                <a:gd name="connsiteY192" fmla="*/ 1173061 h 6281670"/>
                <a:gd name="connsiteX193" fmla="*/ 1444285 w 8613217"/>
                <a:gd name="connsiteY193" fmla="*/ 2226326 h 6281670"/>
                <a:gd name="connsiteX194" fmla="*/ 2209501 w 8613217"/>
                <a:gd name="connsiteY194" fmla="*/ 2876457 h 6281670"/>
                <a:gd name="connsiteX195" fmla="*/ 2308434 w 8613217"/>
                <a:gd name="connsiteY195" fmla="*/ 2939720 h 6281670"/>
                <a:gd name="connsiteX196" fmla="*/ 2340738 w 8613217"/>
                <a:gd name="connsiteY196" fmla="*/ 2972025 h 6281670"/>
                <a:gd name="connsiteX197" fmla="*/ 2302377 w 8613217"/>
                <a:gd name="connsiteY197" fmla="*/ 2972025 h 6281670"/>
                <a:gd name="connsiteX198" fmla="*/ 2266034 w 8613217"/>
                <a:gd name="connsiteY198" fmla="*/ 2967313 h 6281670"/>
                <a:gd name="connsiteX199" fmla="*/ 1817807 w 8613217"/>
                <a:gd name="connsiteY199" fmla="*/ 3025866 h 6281670"/>
                <a:gd name="connsiteX200" fmla="*/ 1007500 w 8613217"/>
                <a:gd name="connsiteY200" fmla="*/ 3309877 h 6281670"/>
                <a:gd name="connsiteX201" fmla="*/ 960389 w 8613217"/>
                <a:gd name="connsiteY201" fmla="*/ 3293725 h 6281670"/>
                <a:gd name="connsiteX202" fmla="*/ 446207 w 8613217"/>
                <a:gd name="connsiteY202" fmla="*/ 3134221 h 6281670"/>
                <a:gd name="connsiteX203" fmla="*/ 217383 w 8613217"/>
                <a:gd name="connsiteY203" fmla="*/ 3227096 h 6281670"/>
                <a:gd name="connsiteX204" fmla="*/ 0 w 8613217"/>
                <a:gd name="connsiteY204" fmla="*/ 3236518 h 6281670"/>
                <a:gd name="connsiteX205" fmla="*/ 0 w 8613217"/>
                <a:gd name="connsiteY205" fmla="*/ 3330740 h 6281670"/>
                <a:gd name="connsiteX206" fmla="*/ 9422 w 8613217"/>
                <a:gd name="connsiteY206" fmla="*/ 3346892 h 6281670"/>
                <a:gd name="connsiteX207" fmla="*/ 255072 w 8613217"/>
                <a:gd name="connsiteY207" fmla="*/ 3717723 h 6281670"/>
                <a:gd name="connsiteX208" fmla="*/ 747044 w 8613217"/>
                <a:gd name="connsiteY208" fmla="*/ 3826078 h 6281670"/>
                <a:gd name="connsiteX209" fmla="*/ 1016249 w 8613217"/>
                <a:gd name="connsiteY209" fmla="*/ 3490244 h 6281670"/>
                <a:gd name="connsiteX210" fmla="*/ 981253 w 8613217"/>
                <a:gd name="connsiteY210" fmla="*/ 3461305 h 6281670"/>
                <a:gd name="connsiteX211" fmla="*/ 563312 w 8613217"/>
                <a:gd name="connsiteY211" fmla="*/ 3490917 h 6281670"/>
                <a:gd name="connsiteX212" fmla="*/ 390347 w 8613217"/>
                <a:gd name="connsiteY212" fmla="*/ 3460632 h 6281670"/>
                <a:gd name="connsiteX213" fmla="*/ 489953 w 8613217"/>
                <a:gd name="connsiteY213" fmla="*/ 3463997 h 6281670"/>
                <a:gd name="connsiteX214" fmla="*/ 903183 w 8613217"/>
                <a:gd name="connsiteY214" fmla="*/ 3408137 h 6281670"/>
                <a:gd name="connsiteX215" fmla="*/ 1043170 w 8613217"/>
                <a:gd name="connsiteY215" fmla="*/ 3372467 h 6281670"/>
                <a:gd name="connsiteX216" fmla="*/ 1508895 w 8613217"/>
                <a:gd name="connsiteY216" fmla="*/ 3218347 h 6281670"/>
                <a:gd name="connsiteX217" fmla="*/ 1912029 w 8613217"/>
                <a:gd name="connsiteY217" fmla="*/ 3101243 h 6281670"/>
                <a:gd name="connsiteX218" fmla="*/ 1912029 w 8613217"/>
                <a:gd name="connsiteY218" fmla="*/ 3101243 h 6281670"/>
                <a:gd name="connsiteX219" fmla="*/ 1924816 w 8613217"/>
                <a:gd name="connsiteY219" fmla="*/ 3099224 h 6281670"/>
                <a:gd name="connsiteX220" fmla="*/ 1986061 w 8613217"/>
                <a:gd name="connsiteY220" fmla="*/ 3087783 h 6281670"/>
                <a:gd name="connsiteX221" fmla="*/ 1992791 w 8613217"/>
                <a:gd name="connsiteY221" fmla="*/ 3087110 h 6281670"/>
                <a:gd name="connsiteX222" fmla="*/ 2087013 w 8613217"/>
                <a:gd name="connsiteY222" fmla="*/ 3074322 h 6281670"/>
                <a:gd name="connsiteX223" fmla="*/ 2113933 w 8613217"/>
                <a:gd name="connsiteY223" fmla="*/ 3072976 h 6281670"/>
                <a:gd name="connsiteX224" fmla="*/ 2118644 w 8613217"/>
                <a:gd name="connsiteY224" fmla="*/ 3064227 h 6281670"/>
                <a:gd name="connsiteX225" fmla="*/ 2257958 w 8613217"/>
                <a:gd name="connsiteY225" fmla="*/ 3064227 h 6281670"/>
                <a:gd name="connsiteX226" fmla="*/ 2262669 w 8613217"/>
                <a:gd name="connsiteY226" fmla="*/ 3072976 h 6281670"/>
                <a:gd name="connsiteX227" fmla="*/ 2434960 w 8613217"/>
                <a:gd name="connsiteY227" fmla="*/ 3101243 h 6281670"/>
                <a:gd name="connsiteX228" fmla="*/ 2635518 w 8613217"/>
                <a:gd name="connsiteY228" fmla="*/ 3164506 h 6281670"/>
                <a:gd name="connsiteX229" fmla="*/ 3038653 w 8613217"/>
                <a:gd name="connsiteY229" fmla="*/ 3453902 h 6281670"/>
                <a:gd name="connsiteX230" fmla="*/ 3580428 w 8613217"/>
                <a:gd name="connsiteY230" fmla="*/ 4087880 h 6281670"/>
                <a:gd name="connsiteX231" fmla="*/ 3776274 w 8613217"/>
                <a:gd name="connsiteY231" fmla="*/ 4626290 h 6281670"/>
                <a:gd name="connsiteX232" fmla="*/ 3813963 w 8613217"/>
                <a:gd name="connsiteY232" fmla="*/ 4802619 h 6281670"/>
                <a:gd name="connsiteX233" fmla="*/ 3811944 w 8613217"/>
                <a:gd name="connsiteY233" fmla="*/ 5407658 h 6281670"/>
                <a:gd name="connsiteX234" fmla="*/ 3881265 w 8613217"/>
                <a:gd name="connsiteY234" fmla="*/ 5874056 h 6281670"/>
                <a:gd name="connsiteX235" fmla="*/ 3879919 w 8613217"/>
                <a:gd name="connsiteY235" fmla="*/ 5898957 h 6281670"/>
                <a:gd name="connsiteX236" fmla="*/ 3757430 w 8613217"/>
                <a:gd name="connsiteY236" fmla="*/ 5946068 h 6281670"/>
                <a:gd name="connsiteX237" fmla="*/ 3743970 w 8613217"/>
                <a:gd name="connsiteY237" fmla="*/ 6053750 h 6281670"/>
                <a:gd name="connsiteX238" fmla="*/ 3803195 w 8613217"/>
                <a:gd name="connsiteY238" fmla="*/ 6092112 h 6281670"/>
                <a:gd name="connsiteX239" fmla="*/ 3896071 w 8613217"/>
                <a:gd name="connsiteY239" fmla="*/ 6023464 h 6281670"/>
                <a:gd name="connsiteX240" fmla="*/ 3920972 w 8613217"/>
                <a:gd name="connsiteY240" fmla="*/ 5996544 h 6281670"/>
                <a:gd name="connsiteX241" fmla="*/ 3918953 w 8613217"/>
                <a:gd name="connsiteY241" fmla="*/ 6053077 h 6281670"/>
                <a:gd name="connsiteX242" fmla="*/ 3931741 w 8613217"/>
                <a:gd name="connsiteY242" fmla="*/ 6077978 h 6281670"/>
                <a:gd name="connsiteX243" fmla="*/ 3951931 w 8613217"/>
                <a:gd name="connsiteY243" fmla="*/ 6055769 h 6281670"/>
                <a:gd name="connsiteX244" fmla="*/ 3972121 w 8613217"/>
                <a:gd name="connsiteY244" fmla="*/ 5988468 h 6281670"/>
                <a:gd name="connsiteX245" fmla="*/ 3994331 w 8613217"/>
                <a:gd name="connsiteY245" fmla="*/ 5968277 h 6281670"/>
                <a:gd name="connsiteX246" fmla="*/ 4005099 w 8613217"/>
                <a:gd name="connsiteY246" fmla="*/ 5995198 h 6281670"/>
                <a:gd name="connsiteX247" fmla="*/ 4071054 w 8613217"/>
                <a:gd name="connsiteY247" fmla="*/ 6040290 h 6281670"/>
                <a:gd name="connsiteX248" fmla="*/ 4100667 w 8613217"/>
                <a:gd name="connsiteY248" fmla="*/ 6026829 h 6281670"/>
                <a:gd name="connsiteX249" fmla="*/ 4110089 w 8613217"/>
                <a:gd name="connsiteY249" fmla="*/ 5993179 h 6281670"/>
                <a:gd name="connsiteX250" fmla="*/ 4124895 w 8613217"/>
                <a:gd name="connsiteY250" fmla="*/ 6032214 h 6281670"/>
                <a:gd name="connsiteX251" fmla="*/ 4117492 w 8613217"/>
                <a:gd name="connsiteY251" fmla="*/ 6106918 h 6281670"/>
                <a:gd name="connsiteX252" fmla="*/ 4080476 w 8613217"/>
                <a:gd name="connsiteY252" fmla="*/ 6141242 h 6281670"/>
                <a:gd name="connsiteX253" fmla="*/ 4176717 w 8613217"/>
                <a:gd name="connsiteY253" fmla="*/ 6189025 h 6281670"/>
                <a:gd name="connsiteX254" fmla="*/ 4170660 w 8613217"/>
                <a:gd name="connsiteY254" fmla="*/ 6271133 h 6281670"/>
                <a:gd name="connsiteX255" fmla="*/ 4195562 w 8613217"/>
                <a:gd name="connsiteY255" fmla="*/ 6277863 h 6281670"/>
                <a:gd name="connsiteX256" fmla="*/ 4261517 w 8613217"/>
                <a:gd name="connsiteY256" fmla="*/ 6267768 h 6281670"/>
                <a:gd name="connsiteX257" fmla="*/ 4289784 w 8613217"/>
                <a:gd name="connsiteY257" fmla="*/ 6247578 h 6281670"/>
                <a:gd name="connsiteX258" fmla="*/ 4295840 w 8613217"/>
                <a:gd name="connsiteY258" fmla="*/ 6204505 h 6281670"/>
                <a:gd name="connsiteX259" fmla="*/ 4305936 w 8613217"/>
                <a:gd name="connsiteY259" fmla="*/ 6182969 h 6281670"/>
                <a:gd name="connsiteX260" fmla="*/ 4324107 w 8613217"/>
                <a:gd name="connsiteY260" fmla="*/ 6199794 h 6281670"/>
                <a:gd name="connsiteX261" fmla="*/ 4336894 w 8613217"/>
                <a:gd name="connsiteY261" fmla="*/ 6230752 h 6281670"/>
                <a:gd name="connsiteX262" fmla="*/ 4342951 w 8613217"/>
                <a:gd name="connsiteY262" fmla="*/ 6226714 h 6281670"/>
                <a:gd name="connsiteX263" fmla="*/ 4369872 w 8613217"/>
                <a:gd name="connsiteY263" fmla="*/ 6185660 h 6281670"/>
                <a:gd name="connsiteX264" fmla="*/ 4382659 w 8613217"/>
                <a:gd name="connsiteY264" fmla="*/ 6234791 h 6281670"/>
                <a:gd name="connsiteX265" fmla="*/ 4406888 w 8613217"/>
                <a:gd name="connsiteY265" fmla="*/ 6265749 h 6281670"/>
                <a:gd name="connsiteX266" fmla="*/ 4484284 w 8613217"/>
                <a:gd name="connsiteY266" fmla="*/ 6275171 h 6281670"/>
                <a:gd name="connsiteX267" fmla="*/ 4499090 w 8613217"/>
                <a:gd name="connsiteY267" fmla="*/ 6272479 h 6281670"/>
                <a:gd name="connsiteX268" fmla="*/ 4512551 w 8613217"/>
                <a:gd name="connsiteY268" fmla="*/ 6181622 h 6281670"/>
                <a:gd name="connsiteX269" fmla="*/ 4572449 w 8613217"/>
                <a:gd name="connsiteY269" fmla="*/ 6153356 h 6281670"/>
                <a:gd name="connsiteX270" fmla="*/ 4575814 w 8613217"/>
                <a:gd name="connsiteY270" fmla="*/ 6127781 h 6281670"/>
                <a:gd name="connsiteX271" fmla="*/ 4538125 w 8613217"/>
                <a:gd name="connsiteY271" fmla="*/ 6076633 h 6281670"/>
                <a:gd name="connsiteX272" fmla="*/ 4536779 w 8613217"/>
                <a:gd name="connsiteY272" fmla="*/ 6042309 h 6281670"/>
                <a:gd name="connsiteX273" fmla="*/ 4573122 w 8613217"/>
                <a:gd name="connsiteY273" fmla="*/ 6032214 h 6281670"/>
                <a:gd name="connsiteX274" fmla="*/ 4637731 w 8613217"/>
                <a:gd name="connsiteY274" fmla="*/ 6051058 h 6281670"/>
                <a:gd name="connsiteX275" fmla="*/ 4665997 w 8613217"/>
                <a:gd name="connsiteY275" fmla="*/ 6029522 h 6281670"/>
                <a:gd name="connsiteX276" fmla="*/ 4665997 w 8613217"/>
                <a:gd name="connsiteY276" fmla="*/ 5985776 h 6281670"/>
                <a:gd name="connsiteX277" fmla="*/ 4681477 w 8613217"/>
                <a:gd name="connsiteY277" fmla="*/ 5966931 h 6281670"/>
                <a:gd name="connsiteX278" fmla="*/ 4701667 w 8613217"/>
                <a:gd name="connsiteY278" fmla="*/ 5981065 h 6281670"/>
                <a:gd name="connsiteX279" fmla="*/ 4724550 w 8613217"/>
                <a:gd name="connsiteY279" fmla="*/ 6054423 h 6281670"/>
                <a:gd name="connsiteX280" fmla="*/ 4743394 w 8613217"/>
                <a:gd name="connsiteY280" fmla="*/ 6073268 h 6281670"/>
                <a:gd name="connsiteX281" fmla="*/ 4752143 w 8613217"/>
                <a:gd name="connsiteY281" fmla="*/ 6050385 h 6281670"/>
                <a:gd name="connsiteX282" fmla="*/ 4752143 w 8613217"/>
                <a:gd name="connsiteY282" fmla="*/ 5996544 h 6281670"/>
                <a:gd name="connsiteX283" fmla="*/ 4800600 w 8613217"/>
                <a:gd name="connsiteY283" fmla="*/ 6046347 h 6281670"/>
                <a:gd name="connsiteX284" fmla="*/ 4859825 w 8613217"/>
                <a:gd name="connsiteY284" fmla="*/ 6088747 h 6281670"/>
                <a:gd name="connsiteX285" fmla="*/ 4932511 w 8613217"/>
                <a:gd name="connsiteY285" fmla="*/ 6036252 h 6281670"/>
                <a:gd name="connsiteX286" fmla="*/ 4919050 w 8613217"/>
                <a:gd name="connsiteY286" fmla="*/ 5940011 h 6281670"/>
                <a:gd name="connsiteX287" fmla="*/ 4830213 w 8613217"/>
                <a:gd name="connsiteY287" fmla="*/ 5933281 h 6281670"/>
                <a:gd name="connsiteX288" fmla="*/ 4779064 w 8613217"/>
                <a:gd name="connsiteY288" fmla="*/ 5876074 h 6281670"/>
                <a:gd name="connsiteX289" fmla="*/ 4778391 w 8613217"/>
                <a:gd name="connsiteY289" fmla="*/ 5829637 h 6281670"/>
                <a:gd name="connsiteX290" fmla="*/ 5091342 w 8613217"/>
                <a:gd name="connsiteY290" fmla="*/ 5236712 h 6281670"/>
                <a:gd name="connsiteX291" fmla="*/ 5116243 w 8613217"/>
                <a:gd name="connsiteY291" fmla="*/ 5202389 h 6281670"/>
                <a:gd name="connsiteX292" fmla="*/ 5269690 w 8613217"/>
                <a:gd name="connsiteY292" fmla="*/ 5086631 h 6281670"/>
                <a:gd name="connsiteX293" fmla="*/ 5744837 w 8613217"/>
                <a:gd name="connsiteY293" fmla="*/ 4795889 h 6281670"/>
                <a:gd name="connsiteX294" fmla="*/ 5814830 w 8613217"/>
                <a:gd name="connsiteY294" fmla="*/ 4775699 h 6281670"/>
                <a:gd name="connsiteX295" fmla="*/ 6103553 w 8613217"/>
                <a:gd name="connsiteY295" fmla="*/ 4765603 h 6281670"/>
                <a:gd name="connsiteX296" fmla="*/ 7086824 w 8613217"/>
                <a:gd name="connsiteY296" fmla="*/ 4811369 h 6281670"/>
                <a:gd name="connsiteX297" fmla="*/ 7489959 w 8613217"/>
                <a:gd name="connsiteY297" fmla="*/ 4805311 h 6281670"/>
                <a:gd name="connsiteX298" fmla="*/ 7516880 w 8613217"/>
                <a:gd name="connsiteY298" fmla="*/ 4801946 h 6281670"/>
                <a:gd name="connsiteX299" fmla="*/ 7536397 w 8613217"/>
                <a:gd name="connsiteY299" fmla="*/ 4800600 h 6281670"/>
                <a:gd name="connsiteX300" fmla="*/ 7619850 w 8613217"/>
                <a:gd name="connsiteY300" fmla="*/ 4791178 h 6281670"/>
                <a:gd name="connsiteX301" fmla="*/ 7661577 w 8613217"/>
                <a:gd name="connsiteY301" fmla="*/ 4813388 h 6281670"/>
                <a:gd name="connsiteX302" fmla="*/ 7920014 w 8613217"/>
                <a:gd name="connsiteY302" fmla="*/ 5004523 h 6281670"/>
                <a:gd name="connsiteX303" fmla="*/ 8354780 w 8613217"/>
                <a:gd name="connsiteY303" fmla="*/ 4830886 h 6281670"/>
                <a:gd name="connsiteX304" fmla="*/ 8579567 w 8613217"/>
                <a:gd name="connsiteY304" fmla="*/ 4409580 h 6281670"/>
                <a:gd name="connsiteX305" fmla="*/ 8613217 w 8613217"/>
                <a:gd name="connsiteY305" fmla="*/ 4250076 h 6281670"/>
                <a:gd name="connsiteX306" fmla="*/ 8613217 w 8613217"/>
                <a:gd name="connsiteY306" fmla="*/ 4196235 h 6281670"/>
                <a:gd name="connsiteX307" fmla="*/ 8420062 w 8613217"/>
                <a:gd name="connsiteY307" fmla="*/ 4211041 h 6281670"/>
                <a:gd name="connsiteX308" fmla="*/ 4571776 w 8613217"/>
                <a:gd name="connsiteY308" fmla="*/ 915970 h 6281670"/>
                <a:gd name="connsiteX309" fmla="*/ 4583890 w 8613217"/>
                <a:gd name="connsiteY309" fmla="*/ 888377 h 6281670"/>
                <a:gd name="connsiteX310" fmla="*/ 4571776 w 8613217"/>
                <a:gd name="connsiteY310" fmla="*/ 915970 h 6281670"/>
                <a:gd name="connsiteX311" fmla="*/ 2362948 w 8613217"/>
                <a:gd name="connsiteY311" fmla="*/ 965100 h 6281670"/>
                <a:gd name="connsiteX312" fmla="*/ 2363621 w 8613217"/>
                <a:gd name="connsiteY312" fmla="*/ 962408 h 6281670"/>
                <a:gd name="connsiteX313" fmla="*/ 2368332 w 8613217"/>
                <a:gd name="connsiteY313" fmla="*/ 967119 h 6281670"/>
                <a:gd name="connsiteX314" fmla="*/ 2362948 w 8613217"/>
                <a:gd name="connsiteY314" fmla="*/ 965100 h 6281670"/>
                <a:gd name="connsiteX315" fmla="*/ 2435633 w 8613217"/>
                <a:gd name="connsiteY315" fmla="*/ 1055284 h 6281670"/>
                <a:gd name="connsiteX316" fmla="*/ 2426211 w 8613217"/>
                <a:gd name="connsiteY316" fmla="*/ 1053265 h 6281670"/>
                <a:gd name="connsiteX317" fmla="*/ 2370351 w 8613217"/>
                <a:gd name="connsiteY317" fmla="*/ 968465 h 6281670"/>
                <a:gd name="connsiteX318" fmla="*/ 2432268 w 8613217"/>
                <a:gd name="connsiteY318" fmla="*/ 1045862 h 6281670"/>
                <a:gd name="connsiteX319" fmla="*/ 2435633 w 8613217"/>
                <a:gd name="connsiteY319" fmla="*/ 1055284 h 6281670"/>
                <a:gd name="connsiteX320" fmla="*/ 695895 w 8613217"/>
                <a:gd name="connsiteY320" fmla="*/ 1016922 h 6281670"/>
                <a:gd name="connsiteX321" fmla="*/ 692530 w 8613217"/>
                <a:gd name="connsiteY321" fmla="*/ 1005481 h 6281670"/>
                <a:gd name="connsiteX322" fmla="*/ 695895 w 8613217"/>
                <a:gd name="connsiteY322" fmla="*/ 1016922 h 6281670"/>
                <a:gd name="connsiteX323" fmla="*/ 4511205 w 8613217"/>
                <a:gd name="connsiteY323" fmla="*/ 6014042 h 6281670"/>
                <a:gd name="connsiteX324" fmla="*/ 4537452 w 8613217"/>
                <a:gd name="connsiteY324" fmla="*/ 5944049 h 6281670"/>
                <a:gd name="connsiteX325" fmla="*/ 4511205 w 8613217"/>
                <a:gd name="connsiteY325" fmla="*/ 6014042 h 6281670"/>
                <a:gd name="connsiteX326" fmla="*/ 4750797 w 8613217"/>
                <a:gd name="connsiteY326" fmla="*/ 5917128 h 6281670"/>
                <a:gd name="connsiteX327" fmla="*/ 4741375 w 8613217"/>
                <a:gd name="connsiteY327" fmla="*/ 5939338 h 6281670"/>
                <a:gd name="connsiteX328" fmla="*/ 4732626 w 8613217"/>
                <a:gd name="connsiteY328" fmla="*/ 5935300 h 6281670"/>
                <a:gd name="connsiteX329" fmla="*/ 4727915 w 8613217"/>
                <a:gd name="connsiteY329" fmla="*/ 5907706 h 6281670"/>
                <a:gd name="connsiteX330" fmla="*/ 4750797 w 8613217"/>
                <a:gd name="connsiteY330" fmla="*/ 5875402 h 6281670"/>
                <a:gd name="connsiteX331" fmla="*/ 4750797 w 8613217"/>
                <a:gd name="connsiteY331" fmla="*/ 5917128 h 6281670"/>
                <a:gd name="connsiteX332" fmla="*/ 4875978 w 8613217"/>
                <a:gd name="connsiteY332" fmla="*/ 5457461 h 6281670"/>
                <a:gd name="connsiteX333" fmla="*/ 4616868 w 8613217"/>
                <a:gd name="connsiteY333" fmla="*/ 5877421 h 6281670"/>
                <a:gd name="connsiteX334" fmla="*/ 4562354 w 8613217"/>
                <a:gd name="connsiteY334" fmla="*/ 5884824 h 6281670"/>
                <a:gd name="connsiteX335" fmla="*/ 4880015 w 8613217"/>
                <a:gd name="connsiteY335" fmla="*/ 5419772 h 6281670"/>
                <a:gd name="connsiteX336" fmla="*/ 4875978 w 8613217"/>
                <a:gd name="connsiteY336" fmla="*/ 5457461 h 6281670"/>
                <a:gd name="connsiteX337" fmla="*/ 5020675 w 8613217"/>
                <a:gd name="connsiteY337" fmla="*/ 5141145 h 6281670"/>
                <a:gd name="connsiteX338" fmla="*/ 4989717 w 8613217"/>
                <a:gd name="connsiteY338" fmla="*/ 5179506 h 6281670"/>
                <a:gd name="connsiteX339" fmla="*/ 4445922 w 8613217"/>
                <a:gd name="connsiteY339" fmla="*/ 5878767 h 6281670"/>
                <a:gd name="connsiteX340" fmla="*/ 4415637 w 8613217"/>
                <a:gd name="connsiteY340" fmla="*/ 5953471 h 6281670"/>
                <a:gd name="connsiteX341" fmla="*/ 4357085 w 8613217"/>
                <a:gd name="connsiteY341" fmla="*/ 6075286 h 6281670"/>
                <a:gd name="connsiteX342" fmla="*/ 4338240 w 8613217"/>
                <a:gd name="connsiteY342" fmla="*/ 6125762 h 6281670"/>
                <a:gd name="connsiteX343" fmla="*/ 4322761 w 8613217"/>
                <a:gd name="connsiteY343" fmla="*/ 6080671 h 6281670"/>
                <a:gd name="connsiteX344" fmla="*/ 4306609 w 8613217"/>
                <a:gd name="connsiteY344" fmla="*/ 6061826 h 6281670"/>
                <a:gd name="connsiteX345" fmla="*/ 4295168 w 8613217"/>
                <a:gd name="connsiteY345" fmla="*/ 6082689 h 6281670"/>
                <a:gd name="connsiteX346" fmla="*/ 4292475 w 8613217"/>
                <a:gd name="connsiteY346" fmla="*/ 6112302 h 6281670"/>
                <a:gd name="connsiteX347" fmla="*/ 4277669 w 8613217"/>
                <a:gd name="connsiteY347" fmla="*/ 6097496 h 6281670"/>
                <a:gd name="connsiteX348" fmla="*/ 4183447 w 8613217"/>
                <a:gd name="connsiteY348" fmla="*/ 5282478 h 6281670"/>
                <a:gd name="connsiteX349" fmla="*/ 4412945 w 8613217"/>
                <a:gd name="connsiteY349" fmla="*/ 4743394 h 6281670"/>
                <a:gd name="connsiteX350" fmla="*/ 5036828 w 8613217"/>
                <a:gd name="connsiteY350" fmla="*/ 3935106 h 6281670"/>
                <a:gd name="connsiteX351" fmla="*/ 5054999 w 8613217"/>
                <a:gd name="connsiteY351" fmla="*/ 3966064 h 6281670"/>
                <a:gd name="connsiteX352" fmla="*/ 5020675 w 8613217"/>
                <a:gd name="connsiteY352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504378 w 8613217"/>
                <a:gd name="connsiteY163" fmla="*/ 2605906 h 6281670"/>
                <a:gd name="connsiteX164" fmla="*/ 3733875 w 8613217"/>
                <a:gd name="connsiteY164" fmla="*/ 3249979 h 6281670"/>
                <a:gd name="connsiteX165" fmla="*/ 3823385 w 8613217"/>
                <a:gd name="connsiteY165" fmla="*/ 4359777 h 6281670"/>
                <a:gd name="connsiteX166" fmla="*/ 3816655 w 8613217"/>
                <a:gd name="connsiteY166" fmla="*/ 4369199 h 6281670"/>
                <a:gd name="connsiteX167" fmla="*/ 3800503 w 8613217"/>
                <a:gd name="connsiteY167" fmla="*/ 4322761 h 6281670"/>
                <a:gd name="connsiteX168" fmla="*/ 3407464 w 8613217"/>
                <a:gd name="connsiteY168" fmla="*/ 3663208 h 6281670"/>
                <a:gd name="connsiteX169" fmla="*/ 2516395 w 8613217"/>
                <a:gd name="connsiteY169" fmla="*/ 2980101 h 6281670"/>
                <a:gd name="connsiteX170" fmla="*/ 2502934 w 8613217"/>
                <a:gd name="connsiteY170" fmla="*/ 2971351 h 6281670"/>
                <a:gd name="connsiteX171" fmla="*/ 2390541 w 8613217"/>
                <a:gd name="connsiteY171" fmla="*/ 2898666 h 6281670"/>
                <a:gd name="connsiteX172" fmla="*/ 2247863 w 8613217"/>
                <a:gd name="connsiteY172" fmla="*/ 2802425 h 6281670"/>
                <a:gd name="connsiteX173" fmla="*/ 2055381 w 8613217"/>
                <a:gd name="connsiteY173" fmla="*/ 2665131 h 6281670"/>
                <a:gd name="connsiteX174" fmla="*/ 1471879 w 8613217"/>
                <a:gd name="connsiteY174" fmla="*/ 2148930 h 6281670"/>
                <a:gd name="connsiteX175" fmla="*/ 1461111 w 8613217"/>
                <a:gd name="connsiteY175" fmla="*/ 2109895 h 6281670"/>
                <a:gd name="connsiteX176" fmla="*/ 1501492 w 8613217"/>
                <a:gd name="connsiteY176" fmla="*/ 1918759 h 6281670"/>
                <a:gd name="connsiteX177" fmla="*/ 1395155 w 8613217"/>
                <a:gd name="connsiteY177" fmla="*/ 1570812 h 6281670"/>
                <a:gd name="connsiteX178" fmla="*/ 937507 w 8613217"/>
                <a:gd name="connsiteY178" fmla="*/ 860783 h 6281670"/>
                <a:gd name="connsiteX179" fmla="*/ 682435 w 8613217"/>
                <a:gd name="connsiteY179" fmla="*/ 471109 h 6281670"/>
                <a:gd name="connsiteX180" fmla="*/ 590905 w 8613217"/>
                <a:gd name="connsiteY180" fmla="*/ 214691 h 6281670"/>
                <a:gd name="connsiteX181" fmla="*/ 581483 w 8613217"/>
                <a:gd name="connsiteY181" fmla="*/ 222767 h 6281670"/>
                <a:gd name="connsiteX182" fmla="*/ 555909 w 8613217"/>
                <a:gd name="connsiteY182" fmla="*/ 262475 h 6281670"/>
                <a:gd name="connsiteX183" fmla="*/ 423998 w 8613217"/>
                <a:gd name="connsiteY183" fmla="*/ 619845 h 6281670"/>
                <a:gd name="connsiteX184" fmla="*/ 443515 w 8613217"/>
                <a:gd name="connsiteY184" fmla="*/ 1227575 h 6281670"/>
                <a:gd name="connsiteX185" fmla="*/ 806942 w 8613217"/>
                <a:gd name="connsiteY185" fmla="*/ 1996156 h 6281670"/>
                <a:gd name="connsiteX186" fmla="*/ 1087589 w 8613217"/>
                <a:gd name="connsiteY186" fmla="*/ 2216231 h 6281670"/>
                <a:gd name="connsiteX187" fmla="*/ 1317086 w 8613217"/>
                <a:gd name="connsiteY187" fmla="*/ 2233729 h 6281670"/>
                <a:gd name="connsiteX188" fmla="*/ 1327181 w 8613217"/>
                <a:gd name="connsiteY188" fmla="*/ 2198060 h 6281670"/>
                <a:gd name="connsiteX189" fmla="*/ 816364 w 8613217"/>
                <a:gd name="connsiteY189" fmla="*/ 1324489 h 6281670"/>
                <a:gd name="connsiteX190" fmla="*/ 702625 w 8613217"/>
                <a:gd name="connsiteY190" fmla="*/ 1031056 h 6281670"/>
                <a:gd name="connsiteX191" fmla="*/ 767908 w 8613217"/>
                <a:gd name="connsiteY191" fmla="*/ 1173061 h 6281670"/>
                <a:gd name="connsiteX192" fmla="*/ 1444285 w 8613217"/>
                <a:gd name="connsiteY192" fmla="*/ 2226326 h 6281670"/>
                <a:gd name="connsiteX193" fmla="*/ 2209501 w 8613217"/>
                <a:gd name="connsiteY193" fmla="*/ 2876457 h 6281670"/>
                <a:gd name="connsiteX194" fmla="*/ 2308434 w 8613217"/>
                <a:gd name="connsiteY194" fmla="*/ 2939720 h 6281670"/>
                <a:gd name="connsiteX195" fmla="*/ 2340738 w 8613217"/>
                <a:gd name="connsiteY195" fmla="*/ 2972025 h 6281670"/>
                <a:gd name="connsiteX196" fmla="*/ 2302377 w 8613217"/>
                <a:gd name="connsiteY196" fmla="*/ 2972025 h 6281670"/>
                <a:gd name="connsiteX197" fmla="*/ 2266034 w 8613217"/>
                <a:gd name="connsiteY197" fmla="*/ 2967313 h 6281670"/>
                <a:gd name="connsiteX198" fmla="*/ 1817807 w 8613217"/>
                <a:gd name="connsiteY198" fmla="*/ 3025866 h 6281670"/>
                <a:gd name="connsiteX199" fmla="*/ 1007500 w 8613217"/>
                <a:gd name="connsiteY199" fmla="*/ 3309877 h 6281670"/>
                <a:gd name="connsiteX200" fmla="*/ 960389 w 8613217"/>
                <a:gd name="connsiteY200" fmla="*/ 3293725 h 6281670"/>
                <a:gd name="connsiteX201" fmla="*/ 446207 w 8613217"/>
                <a:gd name="connsiteY201" fmla="*/ 3134221 h 6281670"/>
                <a:gd name="connsiteX202" fmla="*/ 217383 w 8613217"/>
                <a:gd name="connsiteY202" fmla="*/ 3227096 h 6281670"/>
                <a:gd name="connsiteX203" fmla="*/ 0 w 8613217"/>
                <a:gd name="connsiteY203" fmla="*/ 3236518 h 6281670"/>
                <a:gd name="connsiteX204" fmla="*/ 0 w 8613217"/>
                <a:gd name="connsiteY204" fmla="*/ 3330740 h 6281670"/>
                <a:gd name="connsiteX205" fmla="*/ 9422 w 8613217"/>
                <a:gd name="connsiteY205" fmla="*/ 3346892 h 6281670"/>
                <a:gd name="connsiteX206" fmla="*/ 255072 w 8613217"/>
                <a:gd name="connsiteY206" fmla="*/ 3717723 h 6281670"/>
                <a:gd name="connsiteX207" fmla="*/ 747044 w 8613217"/>
                <a:gd name="connsiteY207" fmla="*/ 3826078 h 6281670"/>
                <a:gd name="connsiteX208" fmla="*/ 1016249 w 8613217"/>
                <a:gd name="connsiteY208" fmla="*/ 3490244 h 6281670"/>
                <a:gd name="connsiteX209" fmla="*/ 981253 w 8613217"/>
                <a:gd name="connsiteY209" fmla="*/ 3461305 h 6281670"/>
                <a:gd name="connsiteX210" fmla="*/ 563312 w 8613217"/>
                <a:gd name="connsiteY210" fmla="*/ 3490917 h 6281670"/>
                <a:gd name="connsiteX211" fmla="*/ 390347 w 8613217"/>
                <a:gd name="connsiteY211" fmla="*/ 3460632 h 6281670"/>
                <a:gd name="connsiteX212" fmla="*/ 489953 w 8613217"/>
                <a:gd name="connsiteY212" fmla="*/ 3463997 h 6281670"/>
                <a:gd name="connsiteX213" fmla="*/ 903183 w 8613217"/>
                <a:gd name="connsiteY213" fmla="*/ 3408137 h 6281670"/>
                <a:gd name="connsiteX214" fmla="*/ 1043170 w 8613217"/>
                <a:gd name="connsiteY214" fmla="*/ 3372467 h 6281670"/>
                <a:gd name="connsiteX215" fmla="*/ 1508895 w 8613217"/>
                <a:gd name="connsiteY215" fmla="*/ 3218347 h 6281670"/>
                <a:gd name="connsiteX216" fmla="*/ 1912029 w 8613217"/>
                <a:gd name="connsiteY216" fmla="*/ 3101243 h 6281670"/>
                <a:gd name="connsiteX217" fmla="*/ 1912029 w 8613217"/>
                <a:gd name="connsiteY217" fmla="*/ 3101243 h 6281670"/>
                <a:gd name="connsiteX218" fmla="*/ 1924816 w 8613217"/>
                <a:gd name="connsiteY218" fmla="*/ 3099224 h 6281670"/>
                <a:gd name="connsiteX219" fmla="*/ 1986061 w 8613217"/>
                <a:gd name="connsiteY219" fmla="*/ 3087783 h 6281670"/>
                <a:gd name="connsiteX220" fmla="*/ 1992791 w 8613217"/>
                <a:gd name="connsiteY220" fmla="*/ 3087110 h 6281670"/>
                <a:gd name="connsiteX221" fmla="*/ 2087013 w 8613217"/>
                <a:gd name="connsiteY221" fmla="*/ 3074322 h 6281670"/>
                <a:gd name="connsiteX222" fmla="*/ 2113933 w 8613217"/>
                <a:gd name="connsiteY222" fmla="*/ 3072976 h 6281670"/>
                <a:gd name="connsiteX223" fmla="*/ 2118644 w 8613217"/>
                <a:gd name="connsiteY223" fmla="*/ 3064227 h 6281670"/>
                <a:gd name="connsiteX224" fmla="*/ 2257958 w 8613217"/>
                <a:gd name="connsiteY224" fmla="*/ 3064227 h 6281670"/>
                <a:gd name="connsiteX225" fmla="*/ 2262669 w 8613217"/>
                <a:gd name="connsiteY225" fmla="*/ 3072976 h 6281670"/>
                <a:gd name="connsiteX226" fmla="*/ 2434960 w 8613217"/>
                <a:gd name="connsiteY226" fmla="*/ 3101243 h 6281670"/>
                <a:gd name="connsiteX227" fmla="*/ 2635518 w 8613217"/>
                <a:gd name="connsiteY227" fmla="*/ 3164506 h 6281670"/>
                <a:gd name="connsiteX228" fmla="*/ 3038653 w 8613217"/>
                <a:gd name="connsiteY228" fmla="*/ 3453902 h 6281670"/>
                <a:gd name="connsiteX229" fmla="*/ 3580428 w 8613217"/>
                <a:gd name="connsiteY229" fmla="*/ 4087880 h 6281670"/>
                <a:gd name="connsiteX230" fmla="*/ 3776274 w 8613217"/>
                <a:gd name="connsiteY230" fmla="*/ 4626290 h 6281670"/>
                <a:gd name="connsiteX231" fmla="*/ 3813963 w 8613217"/>
                <a:gd name="connsiteY231" fmla="*/ 4802619 h 6281670"/>
                <a:gd name="connsiteX232" fmla="*/ 3811944 w 8613217"/>
                <a:gd name="connsiteY232" fmla="*/ 5407658 h 6281670"/>
                <a:gd name="connsiteX233" fmla="*/ 3881265 w 8613217"/>
                <a:gd name="connsiteY233" fmla="*/ 5874056 h 6281670"/>
                <a:gd name="connsiteX234" fmla="*/ 3879919 w 8613217"/>
                <a:gd name="connsiteY234" fmla="*/ 5898957 h 6281670"/>
                <a:gd name="connsiteX235" fmla="*/ 3757430 w 8613217"/>
                <a:gd name="connsiteY235" fmla="*/ 5946068 h 6281670"/>
                <a:gd name="connsiteX236" fmla="*/ 3743970 w 8613217"/>
                <a:gd name="connsiteY236" fmla="*/ 6053750 h 6281670"/>
                <a:gd name="connsiteX237" fmla="*/ 3803195 w 8613217"/>
                <a:gd name="connsiteY237" fmla="*/ 6092112 h 6281670"/>
                <a:gd name="connsiteX238" fmla="*/ 3896071 w 8613217"/>
                <a:gd name="connsiteY238" fmla="*/ 6023464 h 6281670"/>
                <a:gd name="connsiteX239" fmla="*/ 3920972 w 8613217"/>
                <a:gd name="connsiteY239" fmla="*/ 5996544 h 6281670"/>
                <a:gd name="connsiteX240" fmla="*/ 3918953 w 8613217"/>
                <a:gd name="connsiteY240" fmla="*/ 6053077 h 6281670"/>
                <a:gd name="connsiteX241" fmla="*/ 3931741 w 8613217"/>
                <a:gd name="connsiteY241" fmla="*/ 6077978 h 6281670"/>
                <a:gd name="connsiteX242" fmla="*/ 3951931 w 8613217"/>
                <a:gd name="connsiteY242" fmla="*/ 6055769 h 6281670"/>
                <a:gd name="connsiteX243" fmla="*/ 3972121 w 8613217"/>
                <a:gd name="connsiteY243" fmla="*/ 5988468 h 6281670"/>
                <a:gd name="connsiteX244" fmla="*/ 3994331 w 8613217"/>
                <a:gd name="connsiteY244" fmla="*/ 5968277 h 6281670"/>
                <a:gd name="connsiteX245" fmla="*/ 4005099 w 8613217"/>
                <a:gd name="connsiteY245" fmla="*/ 5995198 h 6281670"/>
                <a:gd name="connsiteX246" fmla="*/ 4071054 w 8613217"/>
                <a:gd name="connsiteY246" fmla="*/ 6040290 h 6281670"/>
                <a:gd name="connsiteX247" fmla="*/ 4100667 w 8613217"/>
                <a:gd name="connsiteY247" fmla="*/ 6026829 h 6281670"/>
                <a:gd name="connsiteX248" fmla="*/ 4110089 w 8613217"/>
                <a:gd name="connsiteY248" fmla="*/ 5993179 h 6281670"/>
                <a:gd name="connsiteX249" fmla="*/ 4124895 w 8613217"/>
                <a:gd name="connsiteY249" fmla="*/ 6032214 h 6281670"/>
                <a:gd name="connsiteX250" fmla="*/ 4117492 w 8613217"/>
                <a:gd name="connsiteY250" fmla="*/ 6106918 h 6281670"/>
                <a:gd name="connsiteX251" fmla="*/ 4080476 w 8613217"/>
                <a:gd name="connsiteY251" fmla="*/ 6141242 h 6281670"/>
                <a:gd name="connsiteX252" fmla="*/ 4176717 w 8613217"/>
                <a:gd name="connsiteY252" fmla="*/ 6189025 h 6281670"/>
                <a:gd name="connsiteX253" fmla="*/ 4170660 w 8613217"/>
                <a:gd name="connsiteY253" fmla="*/ 6271133 h 6281670"/>
                <a:gd name="connsiteX254" fmla="*/ 4195562 w 8613217"/>
                <a:gd name="connsiteY254" fmla="*/ 6277863 h 6281670"/>
                <a:gd name="connsiteX255" fmla="*/ 4261517 w 8613217"/>
                <a:gd name="connsiteY255" fmla="*/ 6267768 h 6281670"/>
                <a:gd name="connsiteX256" fmla="*/ 4289784 w 8613217"/>
                <a:gd name="connsiteY256" fmla="*/ 6247578 h 6281670"/>
                <a:gd name="connsiteX257" fmla="*/ 4295840 w 8613217"/>
                <a:gd name="connsiteY257" fmla="*/ 6204505 h 6281670"/>
                <a:gd name="connsiteX258" fmla="*/ 4305936 w 8613217"/>
                <a:gd name="connsiteY258" fmla="*/ 6182969 h 6281670"/>
                <a:gd name="connsiteX259" fmla="*/ 4324107 w 8613217"/>
                <a:gd name="connsiteY259" fmla="*/ 6199794 h 6281670"/>
                <a:gd name="connsiteX260" fmla="*/ 4336894 w 8613217"/>
                <a:gd name="connsiteY260" fmla="*/ 6230752 h 6281670"/>
                <a:gd name="connsiteX261" fmla="*/ 4342951 w 8613217"/>
                <a:gd name="connsiteY261" fmla="*/ 6226714 h 6281670"/>
                <a:gd name="connsiteX262" fmla="*/ 4369872 w 8613217"/>
                <a:gd name="connsiteY262" fmla="*/ 6185660 h 6281670"/>
                <a:gd name="connsiteX263" fmla="*/ 4382659 w 8613217"/>
                <a:gd name="connsiteY263" fmla="*/ 6234791 h 6281670"/>
                <a:gd name="connsiteX264" fmla="*/ 4406888 w 8613217"/>
                <a:gd name="connsiteY264" fmla="*/ 6265749 h 6281670"/>
                <a:gd name="connsiteX265" fmla="*/ 4484284 w 8613217"/>
                <a:gd name="connsiteY265" fmla="*/ 6275171 h 6281670"/>
                <a:gd name="connsiteX266" fmla="*/ 4499090 w 8613217"/>
                <a:gd name="connsiteY266" fmla="*/ 6272479 h 6281670"/>
                <a:gd name="connsiteX267" fmla="*/ 4512551 w 8613217"/>
                <a:gd name="connsiteY267" fmla="*/ 6181622 h 6281670"/>
                <a:gd name="connsiteX268" fmla="*/ 4572449 w 8613217"/>
                <a:gd name="connsiteY268" fmla="*/ 6153356 h 6281670"/>
                <a:gd name="connsiteX269" fmla="*/ 4575814 w 8613217"/>
                <a:gd name="connsiteY269" fmla="*/ 6127781 h 6281670"/>
                <a:gd name="connsiteX270" fmla="*/ 4538125 w 8613217"/>
                <a:gd name="connsiteY270" fmla="*/ 6076633 h 6281670"/>
                <a:gd name="connsiteX271" fmla="*/ 4536779 w 8613217"/>
                <a:gd name="connsiteY271" fmla="*/ 6042309 h 6281670"/>
                <a:gd name="connsiteX272" fmla="*/ 4573122 w 8613217"/>
                <a:gd name="connsiteY272" fmla="*/ 6032214 h 6281670"/>
                <a:gd name="connsiteX273" fmla="*/ 4637731 w 8613217"/>
                <a:gd name="connsiteY273" fmla="*/ 6051058 h 6281670"/>
                <a:gd name="connsiteX274" fmla="*/ 4665997 w 8613217"/>
                <a:gd name="connsiteY274" fmla="*/ 6029522 h 6281670"/>
                <a:gd name="connsiteX275" fmla="*/ 4665997 w 8613217"/>
                <a:gd name="connsiteY275" fmla="*/ 5985776 h 6281670"/>
                <a:gd name="connsiteX276" fmla="*/ 4681477 w 8613217"/>
                <a:gd name="connsiteY276" fmla="*/ 5966931 h 6281670"/>
                <a:gd name="connsiteX277" fmla="*/ 4701667 w 8613217"/>
                <a:gd name="connsiteY277" fmla="*/ 5981065 h 6281670"/>
                <a:gd name="connsiteX278" fmla="*/ 4724550 w 8613217"/>
                <a:gd name="connsiteY278" fmla="*/ 6054423 h 6281670"/>
                <a:gd name="connsiteX279" fmla="*/ 4743394 w 8613217"/>
                <a:gd name="connsiteY279" fmla="*/ 6073268 h 6281670"/>
                <a:gd name="connsiteX280" fmla="*/ 4752143 w 8613217"/>
                <a:gd name="connsiteY280" fmla="*/ 6050385 h 6281670"/>
                <a:gd name="connsiteX281" fmla="*/ 4752143 w 8613217"/>
                <a:gd name="connsiteY281" fmla="*/ 5996544 h 6281670"/>
                <a:gd name="connsiteX282" fmla="*/ 4800600 w 8613217"/>
                <a:gd name="connsiteY282" fmla="*/ 6046347 h 6281670"/>
                <a:gd name="connsiteX283" fmla="*/ 4859825 w 8613217"/>
                <a:gd name="connsiteY283" fmla="*/ 6088747 h 6281670"/>
                <a:gd name="connsiteX284" fmla="*/ 4932511 w 8613217"/>
                <a:gd name="connsiteY284" fmla="*/ 6036252 h 6281670"/>
                <a:gd name="connsiteX285" fmla="*/ 4919050 w 8613217"/>
                <a:gd name="connsiteY285" fmla="*/ 5940011 h 6281670"/>
                <a:gd name="connsiteX286" fmla="*/ 4830213 w 8613217"/>
                <a:gd name="connsiteY286" fmla="*/ 5933281 h 6281670"/>
                <a:gd name="connsiteX287" fmla="*/ 4779064 w 8613217"/>
                <a:gd name="connsiteY287" fmla="*/ 5876074 h 6281670"/>
                <a:gd name="connsiteX288" fmla="*/ 4778391 w 8613217"/>
                <a:gd name="connsiteY288" fmla="*/ 5829637 h 6281670"/>
                <a:gd name="connsiteX289" fmla="*/ 5091342 w 8613217"/>
                <a:gd name="connsiteY289" fmla="*/ 5236712 h 6281670"/>
                <a:gd name="connsiteX290" fmla="*/ 5116243 w 8613217"/>
                <a:gd name="connsiteY290" fmla="*/ 5202389 h 6281670"/>
                <a:gd name="connsiteX291" fmla="*/ 5269690 w 8613217"/>
                <a:gd name="connsiteY291" fmla="*/ 5086631 h 6281670"/>
                <a:gd name="connsiteX292" fmla="*/ 5744837 w 8613217"/>
                <a:gd name="connsiteY292" fmla="*/ 4795889 h 6281670"/>
                <a:gd name="connsiteX293" fmla="*/ 5814830 w 8613217"/>
                <a:gd name="connsiteY293" fmla="*/ 4775699 h 6281670"/>
                <a:gd name="connsiteX294" fmla="*/ 6103553 w 8613217"/>
                <a:gd name="connsiteY294" fmla="*/ 4765603 h 6281670"/>
                <a:gd name="connsiteX295" fmla="*/ 7086824 w 8613217"/>
                <a:gd name="connsiteY295" fmla="*/ 4811369 h 6281670"/>
                <a:gd name="connsiteX296" fmla="*/ 7489959 w 8613217"/>
                <a:gd name="connsiteY296" fmla="*/ 4805311 h 6281670"/>
                <a:gd name="connsiteX297" fmla="*/ 7516880 w 8613217"/>
                <a:gd name="connsiteY297" fmla="*/ 4801946 h 6281670"/>
                <a:gd name="connsiteX298" fmla="*/ 7536397 w 8613217"/>
                <a:gd name="connsiteY298" fmla="*/ 4800600 h 6281670"/>
                <a:gd name="connsiteX299" fmla="*/ 7619850 w 8613217"/>
                <a:gd name="connsiteY299" fmla="*/ 4791178 h 6281670"/>
                <a:gd name="connsiteX300" fmla="*/ 7661577 w 8613217"/>
                <a:gd name="connsiteY300" fmla="*/ 4813388 h 6281670"/>
                <a:gd name="connsiteX301" fmla="*/ 7920014 w 8613217"/>
                <a:gd name="connsiteY301" fmla="*/ 5004523 h 6281670"/>
                <a:gd name="connsiteX302" fmla="*/ 8354780 w 8613217"/>
                <a:gd name="connsiteY302" fmla="*/ 4830886 h 6281670"/>
                <a:gd name="connsiteX303" fmla="*/ 8579567 w 8613217"/>
                <a:gd name="connsiteY303" fmla="*/ 4409580 h 6281670"/>
                <a:gd name="connsiteX304" fmla="*/ 8613217 w 8613217"/>
                <a:gd name="connsiteY304" fmla="*/ 4250076 h 6281670"/>
                <a:gd name="connsiteX305" fmla="*/ 8613217 w 8613217"/>
                <a:gd name="connsiteY305" fmla="*/ 4196235 h 6281670"/>
                <a:gd name="connsiteX306" fmla="*/ 8420062 w 8613217"/>
                <a:gd name="connsiteY306" fmla="*/ 4211041 h 6281670"/>
                <a:gd name="connsiteX307" fmla="*/ 4571776 w 8613217"/>
                <a:gd name="connsiteY307" fmla="*/ 915970 h 6281670"/>
                <a:gd name="connsiteX308" fmla="*/ 4583890 w 8613217"/>
                <a:gd name="connsiteY308" fmla="*/ 888377 h 6281670"/>
                <a:gd name="connsiteX309" fmla="*/ 4571776 w 8613217"/>
                <a:gd name="connsiteY309" fmla="*/ 915970 h 6281670"/>
                <a:gd name="connsiteX310" fmla="*/ 2362948 w 8613217"/>
                <a:gd name="connsiteY310" fmla="*/ 965100 h 6281670"/>
                <a:gd name="connsiteX311" fmla="*/ 2363621 w 8613217"/>
                <a:gd name="connsiteY311" fmla="*/ 962408 h 6281670"/>
                <a:gd name="connsiteX312" fmla="*/ 2368332 w 8613217"/>
                <a:gd name="connsiteY312" fmla="*/ 967119 h 6281670"/>
                <a:gd name="connsiteX313" fmla="*/ 2362948 w 8613217"/>
                <a:gd name="connsiteY313" fmla="*/ 965100 h 6281670"/>
                <a:gd name="connsiteX314" fmla="*/ 2435633 w 8613217"/>
                <a:gd name="connsiteY314" fmla="*/ 1055284 h 6281670"/>
                <a:gd name="connsiteX315" fmla="*/ 2426211 w 8613217"/>
                <a:gd name="connsiteY315" fmla="*/ 1053265 h 6281670"/>
                <a:gd name="connsiteX316" fmla="*/ 2370351 w 8613217"/>
                <a:gd name="connsiteY316" fmla="*/ 968465 h 6281670"/>
                <a:gd name="connsiteX317" fmla="*/ 2432268 w 8613217"/>
                <a:gd name="connsiteY317" fmla="*/ 1045862 h 6281670"/>
                <a:gd name="connsiteX318" fmla="*/ 2435633 w 8613217"/>
                <a:gd name="connsiteY318" fmla="*/ 1055284 h 6281670"/>
                <a:gd name="connsiteX319" fmla="*/ 695895 w 8613217"/>
                <a:gd name="connsiteY319" fmla="*/ 1016922 h 6281670"/>
                <a:gd name="connsiteX320" fmla="*/ 692530 w 8613217"/>
                <a:gd name="connsiteY320" fmla="*/ 1005481 h 6281670"/>
                <a:gd name="connsiteX321" fmla="*/ 695895 w 8613217"/>
                <a:gd name="connsiteY321" fmla="*/ 1016922 h 6281670"/>
                <a:gd name="connsiteX322" fmla="*/ 4511205 w 8613217"/>
                <a:gd name="connsiteY322" fmla="*/ 6014042 h 6281670"/>
                <a:gd name="connsiteX323" fmla="*/ 4537452 w 8613217"/>
                <a:gd name="connsiteY323" fmla="*/ 5944049 h 6281670"/>
                <a:gd name="connsiteX324" fmla="*/ 4511205 w 8613217"/>
                <a:gd name="connsiteY324" fmla="*/ 6014042 h 6281670"/>
                <a:gd name="connsiteX325" fmla="*/ 4750797 w 8613217"/>
                <a:gd name="connsiteY325" fmla="*/ 5917128 h 6281670"/>
                <a:gd name="connsiteX326" fmla="*/ 4741375 w 8613217"/>
                <a:gd name="connsiteY326" fmla="*/ 5939338 h 6281670"/>
                <a:gd name="connsiteX327" fmla="*/ 4732626 w 8613217"/>
                <a:gd name="connsiteY327" fmla="*/ 5935300 h 6281670"/>
                <a:gd name="connsiteX328" fmla="*/ 4727915 w 8613217"/>
                <a:gd name="connsiteY328" fmla="*/ 5907706 h 6281670"/>
                <a:gd name="connsiteX329" fmla="*/ 4750797 w 8613217"/>
                <a:gd name="connsiteY329" fmla="*/ 5875402 h 6281670"/>
                <a:gd name="connsiteX330" fmla="*/ 4750797 w 8613217"/>
                <a:gd name="connsiteY330" fmla="*/ 5917128 h 6281670"/>
                <a:gd name="connsiteX331" fmla="*/ 4875978 w 8613217"/>
                <a:gd name="connsiteY331" fmla="*/ 5457461 h 6281670"/>
                <a:gd name="connsiteX332" fmla="*/ 4616868 w 8613217"/>
                <a:gd name="connsiteY332" fmla="*/ 5877421 h 6281670"/>
                <a:gd name="connsiteX333" fmla="*/ 4562354 w 8613217"/>
                <a:gd name="connsiteY333" fmla="*/ 5884824 h 6281670"/>
                <a:gd name="connsiteX334" fmla="*/ 4880015 w 8613217"/>
                <a:gd name="connsiteY334" fmla="*/ 5419772 h 6281670"/>
                <a:gd name="connsiteX335" fmla="*/ 4875978 w 8613217"/>
                <a:gd name="connsiteY335" fmla="*/ 5457461 h 6281670"/>
                <a:gd name="connsiteX336" fmla="*/ 5020675 w 8613217"/>
                <a:gd name="connsiteY336" fmla="*/ 5141145 h 6281670"/>
                <a:gd name="connsiteX337" fmla="*/ 4989717 w 8613217"/>
                <a:gd name="connsiteY337" fmla="*/ 5179506 h 6281670"/>
                <a:gd name="connsiteX338" fmla="*/ 4445922 w 8613217"/>
                <a:gd name="connsiteY338" fmla="*/ 5878767 h 6281670"/>
                <a:gd name="connsiteX339" fmla="*/ 4415637 w 8613217"/>
                <a:gd name="connsiteY339" fmla="*/ 5953471 h 6281670"/>
                <a:gd name="connsiteX340" fmla="*/ 4357085 w 8613217"/>
                <a:gd name="connsiteY340" fmla="*/ 6075286 h 6281670"/>
                <a:gd name="connsiteX341" fmla="*/ 4338240 w 8613217"/>
                <a:gd name="connsiteY341" fmla="*/ 6125762 h 6281670"/>
                <a:gd name="connsiteX342" fmla="*/ 4322761 w 8613217"/>
                <a:gd name="connsiteY342" fmla="*/ 6080671 h 6281670"/>
                <a:gd name="connsiteX343" fmla="*/ 4306609 w 8613217"/>
                <a:gd name="connsiteY343" fmla="*/ 6061826 h 6281670"/>
                <a:gd name="connsiteX344" fmla="*/ 4295168 w 8613217"/>
                <a:gd name="connsiteY344" fmla="*/ 6082689 h 6281670"/>
                <a:gd name="connsiteX345" fmla="*/ 4292475 w 8613217"/>
                <a:gd name="connsiteY345" fmla="*/ 6112302 h 6281670"/>
                <a:gd name="connsiteX346" fmla="*/ 4277669 w 8613217"/>
                <a:gd name="connsiteY346" fmla="*/ 6097496 h 6281670"/>
                <a:gd name="connsiteX347" fmla="*/ 4183447 w 8613217"/>
                <a:gd name="connsiteY347" fmla="*/ 5282478 h 6281670"/>
                <a:gd name="connsiteX348" fmla="*/ 4412945 w 8613217"/>
                <a:gd name="connsiteY348" fmla="*/ 4743394 h 6281670"/>
                <a:gd name="connsiteX349" fmla="*/ 5036828 w 8613217"/>
                <a:gd name="connsiteY349" fmla="*/ 3935106 h 6281670"/>
                <a:gd name="connsiteX350" fmla="*/ 5054999 w 8613217"/>
                <a:gd name="connsiteY350" fmla="*/ 3966064 h 6281670"/>
                <a:gd name="connsiteX351" fmla="*/ 5020675 w 8613217"/>
                <a:gd name="connsiteY351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504378 w 8613217"/>
                <a:gd name="connsiteY162" fmla="*/ 2605906 h 6281670"/>
                <a:gd name="connsiteX163" fmla="*/ 3733875 w 8613217"/>
                <a:gd name="connsiteY163" fmla="*/ 3249979 h 6281670"/>
                <a:gd name="connsiteX164" fmla="*/ 3823385 w 8613217"/>
                <a:gd name="connsiteY164" fmla="*/ 4359777 h 6281670"/>
                <a:gd name="connsiteX165" fmla="*/ 3816655 w 8613217"/>
                <a:gd name="connsiteY165" fmla="*/ 4369199 h 6281670"/>
                <a:gd name="connsiteX166" fmla="*/ 3800503 w 8613217"/>
                <a:gd name="connsiteY166" fmla="*/ 4322761 h 6281670"/>
                <a:gd name="connsiteX167" fmla="*/ 3407464 w 8613217"/>
                <a:gd name="connsiteY167" fmla="*/ 3663208 h 6281670"/>
                <a:gd name="connsiteX168" fmla="*/ 2516395 w 8613217"/>
                <a:gd name="connsiteY168" fmla="*/ 2980101 h 6281670"/>
                <a:gd name="connsiteX169" fmla="*/ 2502934 w 8613217"/>
                <a:gd name="connsiteY169" fmla="*/ 2971351 h 6281670"/>
                <a:gd name="connsiteX170" fmla="*/ 2390541 w 8613217"/>
                <a:gd name="connsiteY170" fmla="*/ 2898666 h 6281670"/>
                <a:gd name="connsiteX171" fmla="*/ 2247863 w 8613217"/>
                <a:gd name="connsiteY171" fmla="*/ 2802425 h 6281670"/>
                <a:gd name="connsiteX172" fmla="*/ 2055381 w 8613217"/>
                <a:gd name="connsiteY172" fmla="*/ 2665131 h 6281670"/>
                <a:gd name="connsiteX173" fmla="*/ 1471879 w 8613217"/>
                <a:gd name="connsiteY173" fmla="*/ 2148930 h 6281670"/>
                <a:gd name="connsiteX174" fmla="*/ 1461111 w 8613217"/>
                <a:gd name="connsiteY174" fmla="*/ 2109895 h 6281670"/>
                <a:gd name="connsiteX175" fmla="*/ 1501492 w 8613217"/>
                <a:gd name="connsiteY175" fmla="*/ 1918759 h 6281670"/>
                <a:gd name="connsiteX176" fmla="*/ 1395155 w 8613217"/>
                <a:gd name="connsiteY176" fmla="*/ 1570812 h 6281670"/>
                <a:gd name="connsiteX177" fmla="*/ 937507 w 8613217"/>
                <a:gd name="connsiteY177" fmla="*/ 860783 h 6281670"/>
                <a:gd name="connsiteX178" fmla="*/ 682435 w 8613217"/>
                <a:gd name="connsiteY178" fmla="*/ 471109 h 6281670"/>
                <a:gd name="connsiteX179" fmla="*/ 590905 w 8613217"/>
                <a:gd name="connsiteY179" fmla="*/ 214691 h 6281670"/>
                <a:gd name="connsiteX180" fmla="*/ 581483 w 8613217"/>
                <a:gd name="connsiteY180" fmla="*/ 222767 h 6281670"/>
                <a:gd name="connsiteX181" fmla="*/ 555909 w 8613217"/>
                <a:gd name="connsiteY181" fmla="*/ 262475 h 6281670"/>
                <a:gd name="connsiteX182" fmla="*/ 423998 w 8613217"/>
                <a:gd name="connsiteY182" fmla="*/ 619845 h 6281670"/>
                <a:gd name="connsiteX183" fmla="*/ 443515 w 8613217"/>
                <a:gd name="connsiteY183" fmla="*/ 1227575 h 6281670"/>
                <a:gd name="connsiteX184" fmla="*/ 806942 w 8613217"/>
                <a:gd name="connsiteY184" fmla="*/ 1996156 h 6281670"/>
                <a:gd name="connsiteX185" fmla="*/ 1087589 w 8613217"/>
                <a:gd name="connsiteY185" fmla="*/ 2216231 h 6281670"/>
                <a:gd name="connsiteX186" fmla="*/ 1317086 w 8613217"/>
                <a:gd name="connsiteY186" fmla="*/ 2233729 h 6281670"/>
                <a:gd name="connsiteX187" fmla="*/ 1327181 w 8613217"/>
                <a:gd name="connsiteY187" fmla="*/ 2198060 h 6281670"/>
                <a:gd name="connsiteX188" fmla="*/ 816364 w 8613217"/>
                <a:gd name="connsiteY188" fmla="*/ 1324489 h 6281670"/>
                <a:gd name="connsiteX189" fmla="*/ 702625 w 8613217"/>
                <a:gd name="connsiteY189" fmla="*/ 1031056 h 6281670"/>
                <a:gd name="connsiteX190" fmla="*/ 767908 w 8613217"/>
                <a:gd name="connsiteY190" fmla="*/ 1173061 h 6281670"/>
                <a:gd name="connsiteX191" fmla="*/ 1444285 w 8613217"/>
                <a:gd name="connsiteY191" fmla="*/ 2226326 h 6281670"/>
                <a:gd name="connsiteX192" fmla="*/ 2209501 w 8613217"/>
                <a:gd name="connsiteY192" fmla="*/ 2876457 h 6281670"/>
                <a:gd name="connsiteX193" fmla="*/ 2308434 w 8613217"/>
                <a:gd name="connsiteY193" fmla="*/ 2939720 h 6281670"/>
                <a:gd name="connsiteX194" fmla="*/ 2340738 w 8613217"/>
                <a:gd name="connsiteY194" fmla="*/ 2972025 h 6281670"/>
                <a:gd name="connsiteX195" fmla="*/ 2302377 w 8613217"/>
                <a:gd name="connsiteY195" fmla="*/ 2972025 h 6281670"/>
                <a:gd name="connsiteX196" fmla="*/ 2266034 w 8613217"/>
                <a:gd name="connsiteY196" fmla="*/ 2967313 h 6281670"/>
                <a:gd name="connsiteX197" fmla="*/ 1817807 w 8613217"/>
                <a:gd name="connsiteY197" fmla="*/ 3025866 h 6281670"/>
                <a:gd name="connsiteX198" fmla="*/ 1007500 w 8613217"/>
                <a:gd name="connsiteY198" fmla="*/ 3309877 h 6281670"/>
                <a:gd name="connsiteX199" fmla="*/ 960389 w 8613217"/>
                <a:gd name="connsiteY199" fmla="*/ 3293725 h 6281670"/>
                <a:gd name="connsiteX200" fmla="*/ 446207 w 8613217"/>
                <a:gd name="connsiteY200" fmla="*/ 3134221 h 6281670"/>
                <a:gd name="connsiteX201" fmla="*/ 217383 w 8613217"/>
                <a:gd name="connsiteY201" fmla="*/ 3227096 h 6281670"/>
                <a:gd name="connsiteX202" fmla="*/ 0 w 8613217"/>
                <a:gd name="connsiteY202" fmla="*/ 3236518 h 6281670"/>
                <a:gd name="connsiteX203" fmla="*/ 0 w 8613217"/>
                <a:gd name="connsiteY203" fmla="*/ 3330740 h 6281670"/>
                <a:gd name="connsiteX204" fmla="*/ 9422 w 8613217"/>
                <a:gd name="connsiteY204" fmla="*/ 3346892 h 6281670"/>
                <a:gd name="connsiteX205" fmla="*/ 255072 w 8613217"/>
                <a:gd name="connsiteY205" fmla="*/ 3717723 h 6281670"/>
                <a:gd name="connsiteX206" fmla="*/ 747044 w 8613217"/>
                <a:gd name="connsiteY206" fmla="*/ 3826078 h 6281670"/>
                <a:gd name="connsiteX207" fmla="*/ 1016249 w 8613217"/>
                <a:gd name="connsiteY207" fmla="*/ 3490244 h 6281670"/>
                <a:gd name="connsiteX208" fmla="*/ 981253 w 8613217"/>
                <a:gd name="connsiteY208" fmla="*/ 3461305 h 6281670"/>
                <a:gd name="connsiteX209" fmla="*/ 563312 w 8613217"/>
                <a:gd name="connsiteY209" fmla="*/ 3490917 h 6281670"/>
                <a:gd name="connsiteX210" fmla="*/ 390347 w 8613217"/>
                <a:gd name="connsiteY210" fmla="*/ 3460632 h 6281670"/>
                <a:gd name="connsiteX211" fmla="*/ 489953 w 8613217"/>
                <a:gd name="connsiteY211" fmla="*/ 3463997 h 6281670"/>
                <a:gd name="connsiteX212" fmla="*/ 903183 w 8613217"/>
                <a:gd name="connsiteY212" fmla="*/ 3408137 h 6281670"/>
                <a:gd name="connsiteX213" fmla="*/ 1043170 w 8613217"/>
                <a:gd name="connsiteY213" fmla="*/ 3372467 h 6281670"/>
                <a:gd name="connsiteX214" fmla="*/ 1508895 w 8613217"/>
                <a:gd name="connsiteY214" fmla="*/ 3218347 h 6281670"/>
                <a:gd name="connsiteX215" fmla="*/ 1912029 w 8613217"/>
                <a:gd name="connsiteY215" fmla="*/ 3101243 h 6281670"/>
                <a:gd name="connsiteX216" fmla="*/ 1912029 w 8613217"/>
                <a:gd name="connsiteY216" fmla="*/ 3101243 h 6281670"/>
                <a:gd name="connsiteX217" fmla="*/ 1924816 w 8613217"/>
                <a:gd name="connsiteY217" fmla="*/ 3099224 h 6281670"/>
                <a:gd name="connsiteX218" fmla="*/ 1986061 w 8613217"/>
                <a:gd name="connsiteY218" fmla="*/ 3087783 h 6281670"/>
                <a:gd name="connsiteX219" fmla="*/ 1992791 w 8613217"/>
                <a:gd name="connsiteY219" fmla="*/ 3087110 h 6281670"/>
                <a:gd name="connsiteX220" fmla="*/ 2087013 w 8613217"/>
                <a:gd name="connsiteY220" fmla="*/ 3074322 h 6281670"/>
                <a:gd name="connsiteX221" fmla="*/ 2113933 w 8613217"/>
                <a:gd name="connsiteY221" fmla="*/ 3072976 h 6281670"/>
                <a:gd name="connsiteX222" fmla="*/ 2118644 w 8613217"/>
                <a:gd name="connsiteY222" fmla="*/ 3064227 h 6281670"/>
                <a:gd name="connsiteX223" fmla="*/ 2257958 w 8613217"/>
                <a:gd name="connsiteY223" fmla="*/ 3064227 h 6281670"/>
                <a:gd name="connsiteX224" fmla="*/ 2262669 w 8613217"/>
                <a:gd name="connsiteY224" fmla="*/ 3072976 h 6281670"/>
                <a:gd name="connsiteX225" fmla="*/ 2434960 w 8613217"/>
                <a:gd name="connsiteY225" fmla="*/ 3101243 h 6281670"/>
                <a:gd name="connsiteX226" fmla="*/ 2635518 w 8613217"/>
                <a:gd name="connsiteY226" fmla="*/ 3164506 h 6281670"/>
                <a:gd name="connsiteX227" fmla="*/ 3038653 w 8613217"/>
                <a:gd name="connsiteY227" fmla="*/ 3453902 h 6281670"/>
                <a:gd name="connsiteX228" fmla="*/ 3580428 w 8613217"/>
                <a:gd name="connsiteY228" fmla="*/ 4087880 h 6281670"/>
                <a:gd name="connsiteX229" fmla="*/ 3776274 w 8613217"/>
                <a:gd name="connsiteY229" fmla="*/ 4626290 h 6281670"/>
                <a:gd name="connsiteX230" fmla="*/ 3813963 w 8613217"/>
                <a:gd name="connsiteY230" fmla="*/ 4802619 h 6281670"/>
                <a:gd name="connsiteX231" fmla="*/ 3811944 w 8613217"/>
                <a:gd name="connsiteY231" fmla="*/ 5407658 h 6281670"/>
                <a:gd name="connsiteX232" fmla="*/ 3881265 w 8613217"/>
                <a:gd name="connsiteY232" fmla="*/ 5874056 h 6281670"/>
                <a:gd name="connsiteX233" fmla="*/ 3879919 w 8613217"/>
                <a:gd name="connsiteY233" fmla="*/ 5898957 h 6281670"/>
                <a:gd name="connsiteX234" fmla="*/ 3757430 w 8613217"/>
                <a:gd name="connsiteY234" fmla="*/ 5946068 h 6281670"/>
                <a:gd name="connsiteX235" fmla="*/ 3743970 w 8613217"/>
                <a:gd name="connsiteY235" fmla="*/ 6053750 h 6281670"/>
                <a:gd name="connsiteX236" fmla="*/ 3803195 w 8613217"/>
                <a:gd name="connsiteY236" fmla="*/ 6092112 h 6281670"/>
                <a:gd name="connsiteX237" fmla="*/ 3896071 w 8613217"/>
                <a:gd name="connsiteY237" fmla="*/ 6023464 h 6281670"/>
                <a:gd name="connsiteX238" fmla="*/ 3920972 w 8613217"/>
                <a:gd name="connsiteY238" fmla="*/ 5996544 h 6281670"/>
                <a:gd name="connsiteX239" fmla="*/ 3918953 w 8613217"/>
                <a:gd name="connsiteY239" fmla="*/ 6053077 h 6281670"/>
                <a:gd name="connsiteX240" fmla="*/ 3931741 w 8613217"/>
                <a:gd name="connsiteY240" fmla="*/ 6077978 h 6281670"/>
                <a:gd name="connsiteX241" fmla="*/ 3951931 w 8613217"/>
                <a:gd name="connsiteY241" fmla="*/ 6055769 h 6281670"/>
                <a:gd name="connsiteX242" fmla="*/ 3972121 w 8613217"/>
                <a:gd name="connsiteY242" fmla="*/ 5988468 h 6281670"/>
                <a:gd name="connsiteX243" fmla="*/ 3994331 w 8613217"/>
                <a:gd name="connsiteY243" fmla="*/ 5968277 h 6281670"/>
                <a:gd name="connsiteX244" fmla="*/ 4005099 w 8613217"/>
                <a:gd name="connsiteY244" fmla="*/ 5995198 h 6281670"/>
                <a:gd name="connsiteX245" fmla="*/ 4071054 w 8613217"/>
                <a:gd name="connsiteY245" fmla="*/ 6040290 h 6281670"/>
                <a:gd name="connsiteX246" fmla="*/ 4100667 w 8613217"/>
                <a:gd name="connsiteY246" fmla="*/ 6026829 h 6281670"/>
                <a:gd name="connsiteX247" fmla="*/ 4110089 w 8613217"/>
                <a:gd name="connsiteY247" fmla="*/ 5993179 h 6281670"/>
                <a:gd name="connsiteX248" fmla="*/ 4124895 w 8613217"/>
                <a:gd name="connsiteY248" fmla="*/ 6032214 h 6281670"/>
                <a:gd name="connsiteX249" fmla="*/ 4117492 w 8613217"/>
                <a:gd name="connsiteY249" fmla="*/ 6106918 h 6281670"/>
                <a:gd name="connsiteX250" fmla="*/ 4080476 w 8613217"/>
                <a:gd name="connsiteY250" fmla="*/ 6141242 h 6281670"/>
                <a:gd name="connsiteX251" fmla="*/ 4176717 w 8613217"/>
                <a:gd name="connsiteY251" fmla="*/ 6189025 h 6281670"/>
                <a:gd name="connsiteX252" fmla="*/ 4170660 w 8613217"/>
                <a:gd name="connsiteY252" fmla="*/ 6271133 h 6281670"/>
                <a:gd name="connsiteX253" fmla="*/ 4195562 w 8613217"/>
                <a:gd name="connsiteY253" fmla="*/ 6277863 h 6281670"/>
                <a:gd name="connsiteX254" fmla="*/ 4261517 w 8613217"/>
                <a:gd name="connsiteY254" fmla="*/ 6267768 h 6281670"/>
                <a:gd name="connsiteX255" fmla="*/ 4289784 w 8613217"/>
                <a:gd name="connsiteY255" fmla="*/ 6247578 h 6281670"/>
                <a:gd name="connsiteX256" fmla="*/ 4295840 w 8613217"/>
                <a:gd name="connsiteY256" fmla="*/ 6204505 h 6281670"/>
                <a:gd name="connsiteX257" fmla="*/ 4305936 w 8613217"/>
                <a:gd name="connsiteY257" fmla="*/ 6182969 h 6281670"/>
                <a:gd name="connsiteX258" fmla="*/ 4324107 w 8613217"/>
                <a:gd name="connsiteY258" fmla="*/ 6199794 h 6281670"/>
                <a:gd name="connsiteX259" fmla="*/ 4336894 w 8613217"/>
                <a:gd name="connsiteY259" fmla="*/ 6230752 h 6281670"/>
                <a:gd name="connsiteX260" fmla="*/ 4342951 w 8613217"/>
                <a:gd name="connsiteY260" fmla="*/ 6226714 h 6281670"/>
                <a:gd name="connsiteX261" fmla="*/ 4369872 w 8613217"/>
                <a:gd name="connsiteY261" fmla="*/ 6185660 h 6281670"/>
                <a:gd name="connsiteX262" fmla="*/ 4382659 w 8613217"/>
                <a:gd name="connsiteY262" fmla="*/ 6234791 h 6281670"/>
                <a:gd name="connsiteX263" fmla="*/ 4406888 w 8613217"/>
                <a:gd name="connsiteY263" fmla="*/ 6265749 h 6281670"/>
                <a:gd name="connsiteX264" fmla="*/ 4484284 w 8613217"/>
                <a:gd name="connsiteY264" fmla="*/ 6275171 h 6281670"/>
                <a:gd name="connsiteX265" fmla="*/ 4499090 w 8613217"/>
                <a:gd name="connsiteY265" fmla="*/ 6272479 h 6281670"/>
                <a:gd name="connsiteX266" fmla="*/ 4512551 w 8613217"/>
                <a:gd name="connsiteY266" fmla="*/ 6181622 h 6281670"/>
                <a:gd name="connsiteX267" fmla="*/ 4572449 w 8613217"/>
                <a:gd name="connsiteY267" fmla="*/ 6153356 h 6281670"/>
                <a:gd name="connsiteX268" fmla="*/ 4575814 w 8613217"/>
                <a:gd name="connsiteY268" fmla="*/ 6127781 h 6281670"/>
                <a:gd name="connsiteX269" fmla="*/ 4538125 w 8613217"/>
                <a:gd name="connsiteY269" fmla="*/ 6076633 h 6281670"/>
                <a:gd name="connsiteX270" fmla="*/ 4536779 w 8613217"/>
                <a:gd name="connsiteY270" fmla="*/ 6042309 h 6281670"/>
                <a:gd name="connsiteX271" fmla="*/ 4573122 w 8613217"/>
                <a:gd name="connsiteY271" fmla="*/ 6032214 h 6281670"/>
                <a:gd name="connsiteX272" fmla="*/ 4637731 w 8613217"/>
                <a:gd name="connsiteY272" fmla="*/ 6051058 h 6281670"/>
                <a:gd name="connsiteX273" fmla="*/ 4665997 w 8613217"/>
                <a:gd name="connsiteY273" fmla="*/ 6029522 h 6281670"/>
                <a:gd name="connsiteX274" fmla="*/ 4665997 w 8613217"/>
                <a:gd name="connsiteY274" fmla="*/ 5985776 h 6281670"/>
                <a:gd name="connsiteX275" fmla="*/ 4681477 w 8613217"/>
                <a:gd name="connsiteY275" fmla="*/ 5966931 h 6281670"/>
                <a:gd name="connsiteX276" fmla="*/ 4701667 w 8613217"/>
                <a:gd name="connsiteY276" fmla="*/ 5981065 h 6281670"/>
                <a:gd name="connsiteX277" fmla="*/ 4724550 w 8613217"/>
                <a:gd name="connsiteY277" fmla="*/ 6054423 h 6281670"/>
                <a:gd name="connsiteX278" fmla="*/ 4743394 w 8613217"/>
                <a:gd name="connsiteY278" fmla="*/ 6073268 h 6281670"/>
                <a:gd name="connsiteX279" fmla="*/ 4752143 w 8613217"/>
                <a:gd name="connsiteY279" fmla="*/ 6050385 h 6281670"/>
                <a:gd name="connsiteX280" fmla="*/ 4752143 w 8613217"/>
                <a:gd name="connsiteY280" fmla="*/ 5996544 h 6281670"/>
                <a:gd name="connsiteX281" fmla="*/ 4800600 w 8613217"/>
                <a:gd name="connsiteY281" fmla="*/ 6046347 h 6281670"/>
                <a:gd name="connsiteX282" fmla="*/ 4859825 w 8613217"/>
                <a:gd name="connsiteY282" fmla="*/ 6088747 h 6281670"/>
                <a:gd name="connsiteX283" fmla="*/ 4932511 w 8613217"/>
                <a:gd name="connsiteY283" fmla="*/ 6036252 h 6281670"/>
                <a:gd name="connsiteX284" fmla="*/ 4919050 w 8613217"/>
                <a:gd name="connsiteY284" fmla="*/ 5940011 h 6281670"/>
                <a:gd name="connsiteX285" fmla="*/ 4830213 w 8613217"/>
                <a:gd name="connsiteY285" fmla="*/ 5933281 h 6281670"/>
                <a:gd name="connsiteX286" fmla="*/ 4779064 w 8613217"/>
                <a:gd name="connsiteY286" fmla="*/ 5876074 h 6281670"/>
                <a:gd name="connsiteX287" fmla="*/ 4778391 w 8613217"/>
                <a:gd name="connsiteY287" fmla="*/ 5829637 h 6281670"/>
                <a:gd name="connsiteX288" fmla="*/ 5091342 w 8613217"/>
                <a:gd name="connsiteY288" fmla="*/ 5236712 h 6281670"/>
                <a:gd name="connsiteX289" fmla="*/ 5116243 w 8613217"/>
                <a:gd name="connsiteY289" fmla="*/ 5202389 h 6281670"/>
                <a:gd name="connsiteX290" fmla="*/ 5269690 w 8613217"/>
                <a:gd name="connsiteY290" fmla="*/ 5086631 h 6281670"/>
                <a:gd name="connsiteX291" fmla="*/ 5744837 w 8613217"/>
                <a:gd name="connsiteY291" fmla="*/ 4795889 h 6281670"/>
                <a:gd name="connsiteX292" fmla="*/ 5814830 w 8613217"/>
                <a:gd name="connsiteY292" fmla="*/ 4775699 h 6281670"/>
                <a:gd name="connsiteX293" fmla="*/ 6103553 w 8613217"/>
                <a:gd name="connsiteY293" fmla="*/ 4765603 h 6281670"/>
                <a:gd name="connsiteX294" fmla="*/ 7086824 w 8613217"/>
                <a:gd name="connsiteY294" fmla="*/ 4811369 h 6281670"/>
                <a:gd name="connsiteX295" fmla="*/ 7489959 w 8613217"/>
                <a:gd name="connsiteY295" fmla="*/ 4805311 h 6281670"/>
                <a:gd name="connsiteX296" fmla="*/ 7516880 w 8613217"/>
                <a:gd name="connsiteY296" fmla="*/ 4801946 h 6281670"/>
                <a:gd name="connsiteX297" fmla="*/ 7536397 w 8613217"/>
                <a:gd name="connsiteY297" fmla="*/ 4800600 h 6281670"/>
                <a:gd name="connsiteX298" fmla="*/ 7619850 w 8613217"/>
                <a:gd name="connsiteY298" fmla="*/ 4791178 h 6281670"/>
                <a:gd name="connsiteX299" fmla="*/ 7661577 w 8613217"/>
                <a:gd name="connsiteY299" fmla="*/ 4813388 h 6281670"/>
                <a:gd name="connsiteX300" fmla="*/ 7920014 w 8613217"/>
                <a:gd name="connsiteY300" fmla="*/ 5004523 h 6281670"/>
                <a:gd name="connsiteX301" fmla="*/ 8354780 w 8613217"/>
                <a:gd name="connsiteY301" fmla="*/ 4830886 h 6281670"/>
                <a:gd name="connsiteX302" fmla="*/ 8579567 w 8613217"/>
                <a:gd name="connsiteY302" fmla="*/ 4409580 h 6281670"/>
                <a:gd name="connsiteX303" fmla="*/ 8613217 w 8613217"/>
                <a:gd name="connsiteY303" fmla="*/ 4250076 h 6281670"/>
                <a:gd name="connsiteX304" fmla="*/ 8613217 w 8613217"/>
                <a:gd name="connsiteY304" fmla="*/ 4196235 h 6281670"/>
                <a:gd name="connsiteX305" fmla="*/ 8420062 w 8613217"/>
                <a:gd name="connsiteY305" fmla="*/ 4211041 h 6281670"/>
                <a:gd name="connsiteX306" fmla="*/ 4571776 w 8613217"/>
                <a:gd name="connsiteY306" fmla="*/ 915970 h 6281670"/>
                <a:gd name="connsiteX307" fmla="*/ 4583890 w 8613217"/>
                <a:gd name="connsiteY307" fmla="*/ 888377 h 6281670"/>
                <a:gd name="connsiteX308" fmla="*/ 4571776 w 8613217"/>
                <a:gd name="connsiteY308" fmla="*/ 915970 h 6281670"/>
                <a:gd name="connsiteX309" fmla="*/ 2362948 w 8613217"/>
                <a:gd name="connsiteY309" fmla="*/ 965100 h 6281670"/>
                <a:gd name="connsiteX310" fmla="*/ 2363621 w 8613217"/>
                <a:gd name="connsiteY310" fmla="*/ 962408 h 6281670"/>
                <a:gd name="connsiteX311" fmla="*/ 2368332 w 8613217"/>
                <a:gd name="connsiteY311" fmla="*/ 967119 h 6281670"/>
                <a:gd name="connsiteX312" fmla="*/ 2362948 w 8613217"/>
                <a:gd name="connsiteY312" fmla="*/ 965100 h 6281670"/>
                <a:gd name="connsiteX313" fmla="*/ 2435633 w 8613217"/>
                <a:gd name="connsiteY313" fmla="*/ 1055284 h 6281670"/>
                <a:gd name="connsiteX314" fmla="*/ 2426211 w 8613217"/>
                <a:gd name="connsiteY314" fmla="*/ 1053265 h 6281670"/>
                <a:gd name="connsiteX315" fmla="*/ 2370351 w 8613217"/>
                <a:gd name="connsiteY315" fmla="*/ 968465 h 6281670"/>
                <a:gd name="connsiteX316" fmla="*/ 2432268 w 8613217"/>
                <a:gd name="connsiteY316" fmla="*/ 1045862 h 6281670"/>
                <a:gd name="connsiteX317" fmla="*/ 2435633 w 8613217"/>
                <a:gd name="connsiteY317" fmla="*/ 1055284 h 6281670"/>
                <a:gd name="connsiteX318" fmla="*/ 695895 w 8613217"/>
                <a:gd name="connsiteY318" fmla="*/ 1016922 h 6281670"/>
                <a:gd name="connsiteX319" fmla="*/ 692530 w 8613217"/>
                <a:gd name="connsiteY319" fmla="*/ 1005481 h 6281670"/>
                <a:gd name="connsiteX320" fmla="*/ 695895 w 8613217"/>
                <a:gd name="connsiteY320" fmla="*/ 1016922 h 6281670"/>
                <a:gd name="connsiteX321" fmla="*/ 4511205 w 8613217"/>
                <a:gd name="connsiteY321" fmla="*/ 6014042 h 6281670"/>
                <a:gd name="connsiteX322" fmla="*/ 4537452 w 8613217"/>
                <a:gd name="connsiteY322" fmla="*/ 5944049 h 6281670"/>
                <a:gd name="connsiteX323" fmla="*/ 4511205 w 8613217"/>
                <a:gd name="connsiteY323" fmla="*/ 6014042 h 6281670"/>
                <a:gd name="connsiteX324" fmla="*/ 4750797 w 8613217"/>
                <a:gd name="connsiteY324" fmla="*/ 5917128 h 6281670"/>
                <a:gd name="connsiteX325" fmla="*/ 4741375 w 8613217"/>
                <a:gd name="connsiteY325" fmla="*/ 5939338 h 6281670"/>
                <a:gd name="connsiteX326" fmla="*/ 4732626 w 8613217"/>
                <a:gd name="connsiteY326" fmla="*/ 5935300 h 6281670"/>
                <a:gd name="connsiteX327" fmla="*/ 4727915 w 8613217"/>
                <a:gd name="connsiteY327" fmla="*/ 5907706 h 6281670"/>
                <a:gd name="connsiteX328" fmla="*/ 4750797 w 8613217"/>
                <a:gd name="connsiteY328" fmla="*/ 5875402 h 6281670"/>
                <a:gd name="connsiteX329" fmla="*/ 4750797 w 8613217"/>
                <a:gd name="connsiteY329" fmla="*/ 5917128 h 6281670"/>
                <a:gd name="connsiteX330" fmla="*/ 4875978 w 8613217"/>
                <a:gd name="connsiteY330" fmla="*/ 5457461 h 6281670"/>
                <a:gd name="connsiteX331" fmla="*/ 4616868 w 8613217"/>
                <a:gd name="connsiteY331" fmla="*/ 5877421 h 6281670"/>
                <a:gd name="connsiteX332" fmla="*/ 4562354 w 8613217"/>
                <a:gd name="connsiteY332" fmla="*/ 5884824 h 6281670"/>
                <a:gd name="connsiteX333" fmla="*/ 4880015 w 8613217"/>
                <a:gd name="connsiteY333" fmla="*/ 5419772 h 6281670"/>
                <a:gd name="connsiteX334" fmla="*/ 4875978 w 8613217"/>
                <a:gd name="connsiteY334" fmla="*/ 5457461 h 6281670"/>
                <a:gd name="connsiteX335" fmla="*/ 5020675 w 8613217"/>
                <a:gd name="connsiteY335" fmla="*/ 5141145 h 6281670"/>
                <a:gd name="connsiteX336" fmla="*/ 4989717 w 8613217"/>
                <a:gd name="connsiteY336" fmla="*/ 5179506 h 6281670"/>
                <a:gd name="connsiteX337" fmla="*/ 4445922 w 8613217"/>
                <a:gd name="connsiteY337" fmla="*/ 5878767 h 6281670"/>
                <a:gd name="connsiteX338" fmla="*/ 4415637 w 8613217"/>
                <a:gd name="connsiteY338" fmla="*/ 5953471 h 6281670"/>
                <a:gd name="connsiteX339" fmla="*/ 4357085 w 8613217"/>
                <a:gd name="connsiteY339" fmla="*/ 6075286 h 6281670"/>
                <a:gd name="connsiteX340" fmla="*/ 4338240 w 8613217"/>
                <a:gd name="connsiteY340" fmla="*/ 6125762 h 6281670"/>
                <a:gd name="connsiteX341" fmla="*/ 4322761 w 8613217"/>
                <a:gd name="connsiteY341" fmla="*/ 6080671 h 6281670"/>
                <a:gd name="connsiteX342" fmla="*/ 4306609 w 8613217"/>
                <a:gd name="connsiteY342" fmla="*/ 6061826 h 6281670"/>
                <a:gd name="connsiteX343" fmla="*/ 4295168 w 8613217"/>
                <a:gd name="connsiteY343" fmla="*/ 6082689 h 6281670"/>
                <a:gd name="connsiteX344" fmla="*/ 4292475 w 8613217"/>
                <a:gd name="connsiteY344" fmla="*/ 6112302 h 6281670"/>
                <a:gd name="connsiteX345" fmla="*/ 4277669 w 8613217"/>
                <a:gd name="connsiteY345" fmla="*/ 6097496 h 6281670"/>
                <a:gd name="connsiteX346" fmla="*/ 4183447 w 8613217"/>
                <a:gd name="connsiteY346" fmla="*/ 5282478 h 6281670"/>
                <a:gd name="connsiteX347" fmla="*/ 4412945 w 8613217"/>
                <a:gd name="connsiteY347" fmla="*/ 4743394 h 6281670"/>
                <a:gd name="connsiteX348" fmla="*/ 5036828 w 8613217"/>
                <a:gd name="connsiteY348" fmla="*/ 3935106 h 6281670"/>
                <a:gd name="connsiteX349" fmla="*/ 5054999 w 8613217"/>
                <a:gd name="connsiteY349" fmla="*/ 3966064 h 6281670"/>
                <a:gd name="connsiteX350" fmla="*/ 5020675 w 8613217"/>
                <a:gd name="connsiteY350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504378 w 8613217"/>
                <a:gd name="connsiteY161" fmla="*/ 2605906 h 6281670"/>
                <a:gd name="connsiteX162" fmla="*/ 3733875 w 8613217"/>
                <a:gd name="connsiteY162" fmla="*/ 3249979 h 6281670"/>
                <a:gd name="connsiteX163" fmla="*/ 3823385 w 8613217"/>
                <a:gd name="connsiteY163" fmla="*/ 4359777 h 6281670"/>
                <a:gd name="connsiteX164" fmla="*/ 3816655 w 8613217"/>
                <a:gd name="connsiteY164" fmla="*/ 4369199 h 6281670"/>
                <a:gd name="connsiteX165" fmla="*/ 3800503 w 8613217"/>
                <a:gd name="connsiteY165" fmla="*/ 4322761 h 6281670"/>
                <a:gd name="connsiteX166" fmla="*/ 3407464 w 8613217"/>
                <a:gd name="connsiteY166" fmla="*/ 3663208 h 6281670"/>
                <a:gd name="connsiteX167" fmla="*/ 2516395 w 8613217"/>
                <a:gd name="connsiteY167" fmla="*/ 2980101 h 6281670"/>
                <a:gd name="connsiteX168" fmla="*/ 2502934 w 8613217"/>
                <a:gd name="connsiteY168" fmla="*/ 2971351 h 6281670"/>
                <a:gd name="connsiteX169" fmla="*/ 2390541 w 8613217"/>
                <a:gd name="connsiteY169" fmla="*/ 2898666 h 6281670"/>
                <a:gd name="connsiteX170" fmla="*/ 2247863 w 8613217"/>
                <a:gd name="connsiteY170" fmla="*/ 2802425 h 6281670"/>
                <a:gd name="connsiteX171" fmla="*/ 2055381 w 8613217"/>
                <a:gd name="connsiteY171" fmla="*/ 2665131 h 6281670"/>
                <a:gd name="connsiteX172" fmla="*/ 1471879 w 8613217"/>
                <a:gd name="connsiteY172" fmla="*/ 2148930 h 6281670"/>
                <a:gd name="connsiteX173" fmla="*/ 1461111 w 8613217"/>
                <a:gd name="connsiteY173" fmla="*/ 2109895 h 6281670"/>
                <a:gd name="connsiteX174" fmla="*/ 1501492 w 8613217"/>
                <a:gd name="connsiteY174" fmla="*/ 1918759 h 6281670"/>
                <a:gd name="connsiteX175" fmla="*/ 1395155 w 8613217"/>
                <a:gd name="connsiteY175" fmla="*/ 1570812 h 6281670"/>
                <a:gd name="connsiteX176" fmla="*/ 937507 w 8613217"/>
                <a:gd name="connsiteY176" fmla="*/ 860783 h 6281670"/>
                <a:gd name="connsiteX177" fmla="*/ 682435 w 8613217"/>
                <a:gd name="connsiteY177" fmla="*/ 471109 h 6281670"/>
                <a:gd name="connsiteX178" fmla="*/ 590905 w 8613217"/>
                <a:gd name="connsiteY178" fmla="*/ 214691 h 6281670"/>
                <a:gd name="connsiteX179" fmla="*/ 581483 w 8613217"/>
                <a:gd name="connsiteY179" fmla="*/ 222767 h 6281670"/>
                <a:gd name="connsiteX180" fmla="*/ 555909 w 8613217"/>
                <a:gd name="connsiteY180" fmla="*/ 262475 h 6281670"/>
                <a:gd name="connsiteX181" fmla="*/ 423998 w 8613217"/>
                <a:gd name="connsiteY181" fmla="*/ 619845 h 6281670"/>
                <a:gd name="connsiteX182" fmla="*/ 443515 w 8613217"/>
                <a:gd name="connsiteY182" fmla="*/ 1227575 h 6281670"/>
                <a:gd name="connsiteX183" fmla="*/ 806942 w 8613217"/>
                <a:gd name="connsiteY183" fmla="*/ 1996156 h 6281670"/>
                <a:gd name="connsiteX184" fmla="*/ 1087589 w 8613217"/>
                <a:gd name="connsiteY184" fmla="*/ 2216231 h 6281670"/>
                <a:gd name="connsiteX185" fmla="*/ 1317086 w 8613217"/>
                <a:gd name="connsiteY185" fmla="*/ 2233729 h 6281670"/>
                <a:gd name="connsiteX186" fmla="*/ 1327181 w 8613217"/>
                <a:gd name="connsiteY186" fmla="*/ 2198060 h 6281670"/>
                <a:gd name="connsiteX187" fmla="*/ 816364 w 8613217"/>
                <a:gd name="connsiteY187" fmla="*/ 1324489 h 6281670"/>
                <a:gd name="connsiteX188" fmla="*/ 702625 w 8613217"/>
                <a:gd name="connsiteY188" fmla="*/ 1031056 h 6281670"/>
                <a:gd name="connsiteX189" fmla="*/ 767908 w 8613217"/>
                <a:gd name="connsiteY189" fmla="*/ 1173061 h 6281670"/>
                <a:gd name="connsiteX190" fmla="*/ 1444285 w 8613217"/>
                <a:gd name="connsiteY190" fmla="*/ 2226326 h 6281670"/>
                <a:gd name="connsiteX191" fmla="*/ 2209501 w 8613217"/>
                <a:gd name="connsiteY191" fmla="*/ 2876457 h 6281670"/>
                <a:gd name="connsiteX192" fmla="*/ 2308434 w 8613217"/>
                <a:gd name="connsiteY192" fmla="*/ 2939720 h 6281670"/>
                <a:gd name="connsiteX193" fmla="*/ 2340738 w 8613217"/>
                <a:gd name="connsiteY193" fmla="*/ 2972025 h 6281670"/>
                <a:gd name="connsiteX194" fmla="*/ 2302377 w 8613217"/>
                <a:gd name="connsiteY194" fmla="*/ 2972025 h 6281670"/>
                <a:gd name="connsiteX195" fmla="*/ 2266034 w 8613217"/>
                <a:gd name="connsiteY195" fmla="*/ 2967313 h 6281670"/>
                <a:gd name="connsiteX196" fmla="*/ 1817807 w 8613217"/>
                <a:gd name="connsiteY196" fmla="*/ 3025866 h 6281670"/>
                <a:gd name="connsiteX197" fmla="*/ 1007500 w 8613217"/>
                <a:gd name="connsiteY197" fmla="*/ 3309877 h 6281670"/>
                <a:gd name="connsiteX198" fmla="*/ 960389 w 8613217"/>
                <a:gd name="connsiteY198" fmla="*/ 3293725 h 6281670"/>
                <a:gd name="connsiteX199" fmla="*/ 446207 w 8613217"/>
                <a:gd name="connsiteY199" fmla="*/ 3134221 h 6281670"/>
                <a:gd name="connsiteX200" fmla="*/ 217383 w 8613217"/>
                <a:gd name="connsiteY200" fmla="*/ 3227096 h 6281670"/>
                <a:gd name="connsiteX201" fmla="*/ 0 w 8613217"/>
                <a:gd name="connsiteY201" fmla="*/ 3236518 h 6281670"/>
                <a:gd name="connsiteX202" fmla="*/ 0 w 8613217"/>
                <a:gd name="connsiteY202" fmla="*/ 3330740 h 6281670"/>
                <a:gd name="connsiteX203" fmla="*/ 9422 w 8613217"/>
                <a:gd name="connsiteY203" fmla="*/ 3346892 h 6281670"/>
                <a:gd name="connsiteX204" fmla="*/ 255072 w 8613217"/>
                <a:gd name="connsiteY204" fmla="*/ 3717723 h 6281670"/>
                <a:gd name="connsiteX205" fmla="*/ 747044 w 8613217"/>
                <a:gd name="connsiteY205" fmla="*/ 3826078 h 6281670"/>
                <a:gd name="connsiteX206" fmla="*/ 1016249 w 8613217"/>
                <a:gd name="connsiteY206" fmla="*/ 3490244 h 6281670"/>
                <a:gd name="connsiteX207" fmla="*/ 981253 w 8613217"/>
                <a:gd name="connsiteY207" fmla="*/ 3461305 h 6281670"/>
                <a:gd name="connsiteX208" fmla="*/ 563312 w 8613217"/>
                <a:gd name="connsiteY208" fmla="*/ 3490917 h 6281670"/>
                <a:gd name="connsiteX209" fmla="*/ 390347 w 8613217"/>
                <a:gd name="connsiteY209" fmla="*/ 3460632 h 6281670"/>
                <a:gd name="connsiteX210" fmla="*/ 489953 w 8613217"/>
                <a:gd name="connsiteY210" fmla="*/ 3463997 h 6281670"/>
                <a:gd name="connsiteX211" fmla="*/ 903183 w 8613217"/>
                <a:gd name="connsiteY211" fmla="*/ 3408137 h 6281670"/>
                <a:gd name="connsiteX212" fmla="*/ 1043170 w 8613217"/>
                <a:gd name="connsiteY212" fmla="*/ 3372467 h 6281670"/>
                <a:gd name="connsiteX213" fmla="*/ 1508895 w 8613217"/>
                <a:gd name="connsiteY213" fmla="*/ 3218347 h 6281670"/>
                <a:gd name="connsiteX214" fmla="*/ 1912029 w 8613217"/>
                <a:gd name="connsiteY214" fmla="*/ 3101243 h 6281670"/>
                <a:gd name="connsiteX215" fmla="*/ 1912029 w 8613217"/>
                <a:gd name="connsiteY215" fmla="*/ 3101243 h 6281670"/>
                <a:gd name="connsiteX216" fmla="*/ 1924816 w 8613217"/>
                <a:gd name="connsiteY216" fmla="*/ 3099224 h 6281670"/>
                <a:gd name="connsiteX217" fmla="*/ 1986061 w 8613217"/>
                <a:gd name="connsiteY217" fmla="*/ 3087783 h 6281670"/>
                <a:gd name="connsiteX218" fmla="*/ 1992791 w 8613217"/>
                <a:gd name="connsiteY218" fmla="*/ 3087110 h 6281670"/>
                <a:gd name="connsiteX219" fmla="*/ 2087013 w 8613217"/>
                <a:gd name="connsiteY219" fmla="*/ 3074322 h 6281670"/>
                <a:gd name="connsiteX220" fmla="*/ 2113933 w 8613217"/>
                <a:gd name="connsiteY220" fmla="*/ 3072976 h 6281670"/>
                <a:gd name="connsiteX221" fmla="*/ 2118644 w 8613217"/>
                <a:gd name="connsiteY221" fmla="*/ 3064227 h 6281670"/>
                <a:gd name="connsiteX222" fmla="*/ 2257958 w 8613217"/>
                <a:gd name="connsiteY222" fmla="*/ 3064227 h 6281670"/>
                <a:gd name="connsiteX223" fmla="*/ 2262669 w 8613217"/>
                <a:gd name="connsiteY223" fmla="*/ 3072976 h 6281670"/>
                <a:gd name="connsiteX224" fmla="*/ 2434960 w 8613217"/>
                <a:gd name="connsiteY224" fmla="*/ 3101243 h 6281670"/>
                <a:gd name="connsiteX225" fmla="*/ 2635518 w 8613217"/>
                <a:gd name="connsiteY225" fmla="*/ 3164506 h 6281670"/>
                <a:gd name="connsiteX226" fmla="*/ 3038653 w 8613217"/>
                <a:gd name="connsiteY226" fmla="*/ 3453902 h 6281670"/>
                <a:gd name="connsiteX227" fmla="*/ 3580428 w 8613217"/>
                <a:gd name="connsiteY227" fmla="*/ 4087880 h 6281670"/>
                <a:gd name="connsiteX228" fmla="*/ 3776274 w 8613217"/>
                <a:gd name="connsiteY228" fmla="*/ 4626290 h 6281670"/>
                <a:gd name="connsiteX229" fmla="*/ 3813963 w 8613217"/>
                <a:gd name="connsiteY229" fmla="*/ 4802619 h 6281670"/>
                <a:gd name="connsiteX230" fmla="*/ 3811944 w 8613217"/>
                <a:gd name="connsiteY230" fmla="*/ 5407658 h 6281670"/>
                <a:gd name="connsiteX231" fmla="*/ 3881265 w 8613217"/>
                <a:gd name="connsiteY231" fmla="*/ 5874056 h 6281670"/>
                <a:gd name="connsiteX232" fmla="*/ 3879919 w 8613217"/>
                <a:gd name="connsiteY232" fmla="*/ 5898957 h 6281670"/>
                <a:gd name="connsiteX233" fmla="*/ 3757430 w 8613217"/>
                <a:gd name="connsiteY233" fmla="*/ 5946068 h 6281670"/>
                <a:gd name="connsiteX234" fmla="*/ 3743970 w 8613217"/>
                <a:gd name="connsiteY234" fmla="*/ 6053750 h 6281670"/>
                <a:gd name="connsiteX235" fmla="*/ 3803195 w 8613217"/>
                <a:gd name="connsiteY235" fmla="*/ 6092112 h 6281670"/>
                <a:gd name="connsiteX236" fmla="*/ 3896071 w 8613217"/>
                <a:gd name="connsiteY236" fmla="*/ 6023464 h 6281670"/>
                <a:gd name="connsiteX237" fmla="*/ 3920972 w 8613217"/>
                <a:gd name="connsiteY237" fmla="*/ 5996544 h 6281670"/>
                <a:gd name="connsiteX238" fmla="*/ 3918953 w 8613217"/>
                <a:gd name="connsiteY238" fmla="*/ 6053077 h 6281670"/>
                <a:gd name="connsiteX239" fmla="*/ 3931741 w 8613217"/>
                <a:gd name="connsiteY239" fmla="*/ 6077978 h 6281670"/>
                <a:gd name="connsiteX240" fmla="*/ 3951931 w 8613217"/>
                <a:gd name="connsiteY240" fmla="*/ 6055769 h 6281670"/>
                <a:gd name="connsiteX241" fmla="*/ 3972121 w 8613217"/>
                <a:gd name="connsiteY241" fmla="*/ 5988468 h 6281670"/>
                <a:gd name="connsiteX242" fmla="*/ 3994331 w 8613217"/>
                <a:gd name="connsiteY242" fmla="*/ 5968277 h 6281670"/>
                <a:gd name="connsiteX243" fmla="*/ 4005099 w 8613217"/>
                <a:gd name="connsiteY243" fmla="*/ 5995198 h 6281670"/>
                <a:gd name="connsiteX244" fmla="*/ 4071054 w 8613217"/>
                <a:gd name="connsiteY244" fmla="*/ 6040290 h 6281670"/>
                <a:gd name="connsiteX245" fmla="*/ 4100667 w 8613217"/>
                <a:gd name="connsiteY245" fmla="*/ 6026829 h 6281670"/>
                <a:gd name="connsiteX246" fmla="*/ 4110089 w 8613217"/>
                <a:gd name="connsiteY246" fmla="*/ 5993179 h 6281670"/>
                <a:gd name="connsiteX247" fmla="*/ 4124895 w 8613217"/>
                <a:gd name="connsiteY247" fmla="*/ 6032214 h 6281670"/>
                <a:gd name="connsiteX248" fmla="*/ 4117492 w 8613217"/>
                <a:gd name="connsiteY248" fmla="*/ 6106918 h 6281670"/>
                <a:gd name="connsiteX249" fmla="*/ 4080476 w 8613217"/>
                <a:gd name="connsiteY249" fmla="*/ 6141242 h 6281670"/>
                <a:gd name="connsiteX250" fmla="*/ 4176717 w 8613217"/>
                <a:gd name="connsiteY250" fmla="*/ 6189025 h 6281670"/>
                <a:gd name="connsiteX251" fmla="*/ 4170660 w 8613217"/>
                <a:gd name="connsiteY251" fmla="*/ 6271133 h 6281670"/>
                <a:gd name="connsiteX252" fmla="*/ 4195562 w 8613217"/>
                <a:gd name="connsiteY252" fmla="*/ 6277863 h 6281670"/>
                <a:gd name="connsiteX253" fmla="*/ 4261517 w 8613217"/>
                <a:gd name="connsiteY253" fmla="*/ 6267768 h 6281670"/>
                <a:gd name="connsiteX254" fmla="*/ 4289784 w 8613217"/>
                <a:gd name="connsiteY254" fmla="*/ 6247578 h 6281670"/>
                <a:gd name="connsiteX255" fmla="*/ 4295840 w 8613217"/>
                <a:gd name="connsiteY255" fmla="*/ 6204505 h 6281670"/>
                <a:gd name="connsiteX256" fmla="*/ 4305936 w 8613217"/>
                <a:gd name="connsiteY256" fmla="*/ 6182969 h 6281670"/>
                <a:gd name="connsiteX257" fmla="*/ 4324107 w 8613217"/>
                <a:gd name="connsiteY257" fmla="*/ 6199794 h 6281670"/>
                <a:gd name="connsiteX258" fmla="*/ 4336894 w 8613217"/>
                <a:gd name="connsiteY258" fmla="*/ 6230752 h 6281670"/>
                <a:gd name="connsiteX259" fmla="*/ 4342951 w 8613217"/>
                <a:gd name="connsiteY259" fmla="*/ 6226714 h 6281670"/>
                <a:gd name="connsiteX260" fmla="*/ 4369872 w 8613217"/>
                <a:gd name="connsiteY260" fmla="*/ 6185660 h 6281670"/>
                <a:gd name="connsiteX261" fmla="*/ 4382659 w 8613217"/>
                <a:gd name="connsiteY261" fmla="*/ 6234791 h 6281670"/>
                <a:gd name="connsiteX262" fmla="*/ 4406888 w 8613217"/>
                <a:gd name="connsiteY262" fmla="*/ 6265749 h 6281670"/>
                <a:gd name="connsiteX263" fmla="*/ 4484284 w 8613217"/>
                <a:gd name="connsiteY263" fmla="*/ 6275171 h 6281670"/>
                <a:gd name="connsiteX264" fmla="*/ 4499090 w 8613217"/>
                <a:gd name="connsiteY264" fmla="*/ 6272479 h 6281670"/>
                <a:gd name="connsiteX265" fmla="*/ 4512551 w 8613217"/>
                <a:gd name="connsiteY265" fmla="*/ 6181622 h 6281670"/>
                <a:gd name="connsiteX266" fmla="*/ 4572449 w 8613217"/>
                <a:gd name="connsiteY266" fmla="*/ 6153356 h 6281670"/>
                <a:gd name="connsiteX267" fmla="*/ 4575814 w 8613217"/>
                <a:gd name="connsiteY267" fmla="*/ 6127781 h 6281670"/>
                <a:gd name="connsiteX268" fmla="*/ 4538125 w 8613217"/>
                <a:gd name="connsiteY268" fmla="*/ 6076633 h 6281670"/>
                <a:gd name="connsiteX269" fmla="*/ 4536779 w 8613217"/>
                <a:gd name="connsiteY269" fmla="*/ 6042309 h 6281670"/>
                <a:gd name="connsiteX270" fmla="*/ 4573122 w 8613217"/>
                <a:gd name="connsiteY270" fmla="*/ 6032214 h 6281670"/>
                <a:gd name="connsiteX271" fmla="*/ 4637731 w 8613217"/>
                <a:gd name="connsiteY271" fmla="*/ 6051058 h 6281670"/>
                <a:gd name="connsiteX272" fmla="*/ 4665997 w 8613217"/>
                <a:gd name="connsiteY272" fmla="*/ 6029522 h 6281670"/>
                <a:gd name="connsiteX273" fmla="*/ 4665997 w 8613217"/>
                <a:gd name="connsiteY273" fmla="*/ 5985776 h 6281670"/>
                <a:gd name="connsiteX274" fmla="*/ 4681477 w 8613217"/>
                <a:gd name="connsiteY274" fmla="*/ 5966931 h 6281670"/>
                <a:gd name="connsiteX275" fmla="*/ 4701667 w 8613217"/>
                <a:gd name="connsiteY275" fmla="*/ 5981065 h 6281670"/>
                <a:gd name="connsiteX276" fmla="*/ 4724550 w 8613217"/>
                <a:gd name="connsiteY276" fmla="*/ 6054423 h 6281670"/>
                <a:gd name="connsiteX277" fmla="*/ 4743394 w 8613217"/>
                <a:gd name="connsiteY277" fmla="*/ 6073268 h 6281670"/>
                <a:gd name="connsiteX278" fmla="*/ 4752143 w 8613217"/>
                <a:gd name="connsiteY278" fmla="*/ 6050385 h 6281670"/>
                <a:gd name="connsiteX279" fmla="*/ 4752143 w 8613217"/>
                <a:gd name="connsiteY279" fmla="*/ 5996544 h 6281670"/>
                <a:gd name="connsiteX280" fmla="*/ 4800600 w 8613217"/>
                <a:gd name="connsiteY280" fmla="*/ 6046347 h 6281670"/>
                <a:gd name="connsiteX281" fmla="*/ 4859825 w 8613217"/>
                <a:gd name="connsiteY281" fmla="*/ 6088747 h 6281670"/>
                <a:gd name="connsiteX282" fmla="*/ 4932511 w 8613217"/>
                <a:gd name="connsiteY282" fmla="*/ 6036252 h 6281670"/>
                <a:gd name="connsiteX283" fmla="*/ 4919050 w 8613217"/>
                <a:gd name="connsiteY283" fmla="*/ 5940011 h 6281670"/>
                <a:gd name="connsiteX284" fmla="*/ 4830213 w 8613217"/>
                <a:gd name="connsiteY284" fmla="*/ 5933281 h 6281670"/>
                <a:gd name="connsiteX285" fmla="*/ 4779064 w 8613217"/>
                <a:gd name="connsiteY285" fmla="*/ 5876074 h 6281670"/>
                <a:gd name="connsiteX286" fmla="*/ 4778391 w 8613217"/>
                <a:gd name="connsiteY286" fmla="*/ 5829637 h 6281670"/>
                <a:gd name="connsiteX287" fmla="*/ 5091342 w 8613217"/>
                <a:gd name="connsiteY287" fmla="*/ 5236712 h 6281670"/>
                <a:gd name="connsiteX288" fmla="*/ 5116243 w 8613217"/>
                <a:gd name="connsiteY288" fmla="*/ 5202389 h 6281670"/>
                <a:gd name="connsiteX289" fmla="*/ 5269690 w 8613217"/>
                <a:gd name="connsiteY289" fmla="*/ 5086631 h 6281670"/>
                <a:gd name="connsiteX290" fmla="*/ 5744837 w 8613217"/>
                <a:gd name="connsiteY290" fmla="*/ 4795889 h 6281670"/>
                <a:gd name="connsiteX291" fmla="*/ 5814830 w 8613217"/>
                <a:gd name="connsiteY291" fmla="*/ 4775699 h 6281670"/>
                <a:gd name="connsiteX292" fmla="*/ 6103553 w 8613217"/>
                <a:gd name="connsiteY292" fmla="*/ 4765603 h 6281670"/>
                <a:gd name="connsiteX293" fmla="*/ 7086824 w 8613217"/>
                <a:gd name="connsiteY293" fmla="*/ 4811369 h 6281670"/>
                <a:gd name="connsiteX294" fmla="*/ 7489959 w 8613217"/>
                <a:gd name="connsiteY294" fmla="*/ 4805311 h 6281670"/>
                <a:gd name="connsiteX295" fmla="*/ 7516880 w 8613217"/>
                <a:gd name="connsiteY295" fmla="*/ 4801946 h 6281670"/>
                <a:gd name="connsiteX296" fmla="*/ 7536397 w 8613217"/>
                <a:gd name="connsiteY296" fmla="*/ 4800600 h 6281670"/>
                <a:gd name="connsiteX297" fmla="*/ 7619850 w 8613217"/>
                <a:gd name="connsiteY297" fmla="*/ 4791178 h 6281670"/>
                <a:gd name="connsiteX298" fmla="*/ 7661577 w 8613217"/>
                <a:gd name="connsiteY298" fmla="*/ 4813388 h 6281670"/>
                <a:gd name="connsiteX299" fmla="*/ 7920014 w 8613217"/>
                <a:gd name="connsiteY299" fmla="*/ 5004523 h 6281670"/>
                <a:gd name="connsiteX300" fmla="*/ 8354780 w 8613217"/>
                <a:gd name="connsiteY300" fmla="*/ 4830886 h 6281670"/>
                <a:gd name="connsiteX301" fmla="*/ 8579567 w 8613217"/>
                <a:gd name="connsiteY301" fmla="*/ 4409580 h 6281670"/>
                <a:gd name="connsiteX302" fmla="*/ 8613217 w 8613217"/>
                <a:gd name="connsiteY302" fmla="*/ 4250076 h 6281670"/>
                <a:gd name="connsiteX303" fmla="*/ 8613217 w 8613217"/>
                <a:gd name="connsiteY303" fmla="*/ 4196235 h 6281670"/>
                <a:gd name="connsiteX304" fmla="*/ 8420062 w 8613217"/>
                <a:gd name="connsiteY304" fmla="*/ 4211041 h 6281670"/>
                <a:gd name="connsiteX305" fmla="*/ 4571776 w 8613217"/>
                <a:gd name="connsiteY305" fmla="*/ 915970 h 6281670"/>
                <a:gd name="connsiteX306" fmla="*/ 4583890 w 8613217"/>
                <a:gd name="connsiteY306" fmla="*/ 888377 h 6281670"/>
                <a:gd name="connsiteX307" fmla="*/ 4571776 w 8613217"/>
                <a:gd name="connsiteY307" fmla="*/ 915970 h 6281670"/>
                <a:gd name="connsiteX308" fmla="*/ 2362948 w 8613217"/>
                <a:gd name="connsiteY308" fmla="*/ 965100 h 6281670"/>
                <a:gd name="connsiteX309" fmla="*/ 2363621 w 8613217"/>
                <a:gd name="connsiteY309" fmla="*/ 962408 h 6281670"/>
                <a:gd name="connsiteX310" fmla="*/ 2368332 w 8613217"/>
                <a:gd name="connsiteY310" fmla="*/ 967119 h 6281670"/>
                <a:gd name="connsiteX311" fmla="*/ 2362948 w 8613217"/>
                <a:gd name="connsiteY311" fmla="*/ 965100 h 6281670"/>
                <a:gd name="connsiteX312" fmla="*/ 2435633 w 8613217"/>
                <a:gd name="connsiteY312" fmla="*/ 1055284 h 6281670"/>
                <a:gd name="connsiteX313" fmla="*/ 2426211 w 8613217"/>
                <a:gd name="connsiteY313" fmla="*/ 1053265 h 6281670"/>
                <a:gd name="connsiteX314" fmla="*/ 2370351 w 8613217"/>
                <a:gd name="connsiteY314" fmla="*/ 968465 h 6281670"/>
                <a:gd name="connsiteX315" fmla="*/ 2432268 w 8613217"/>
                <a:gd name="connsiteY315" fmla="*/ 1045862 h 6281670"/>
                <a:gd name="connsiteX316" fmla="*/ 2435633 w 8613217"/>
                <a:gd name="connsiteY316" fmla="*/ 1055284 h 6281670"/>
                <a:gd name="connsiteX317" fmla="*/ 695895 w 8613217"/>
                <a:gd name="connsiteY317" fmla="*/ 1016922 h 6281670"/>
                <a:gd name="connsiteX318" fmla="*/ 692530 w 8613217"/>
                <a:gd name="connsiteY318" fmla="*/ 1005481 h 6281670"/>
                <a:gd name="connsiteX319" fmla="*/ 695895 w 8613217"/>
                <a:gd name="connsiteY319" fmla="*/ 1016922 h 6281670"/>
                <a:gd name="connsiteX320" fmla="*/ 4511205 w 8613217"/>
                <a:gd name="connsiteY320" fmla="*/ 6014042 h 6281670"/>
                <a:gd name="connsiteX321" fmla="*/ 4537452 w 8613217"/>
                <a:gd name="connsiteY321" fmla="*/ 5944049 h 6281670"/>
                <a:gd name="connsiteX322" fmla="*/ 4511205 w 8613217"/>
                <a:gd name="connsiteY322" fmla="*/ 6014042 h 6281670"/>
                <a:gd name="connsiteX323" fmla="*/ 4750797 w 8613217"/>
                <a:gd name="connsiteY323" fmla="*/ 5917128 h 6281670"/>
                <a:gd name="connsiteX324" fmla="*/ 4741375 w 8613217"/>
                <a:gd name="connsiteY324" fmla="*/ 5939338 h 6281670"/>
                <a:gd name="connsiteX325" fmla="*/ 4732626 w 8613217"/>
                <a:gd name="connsiteY325" fmla="*/ 5935300 h 6281670"/>
                <a:gd name="connsiteX326" fmla="*/ 4727915 w 8613217"/>
                <a:gd name="connsiteY326" fmla="*/ 5907706 h 6281670"/>
                <a:gd name="connsiteX327" fmla="*/ 4750797 w 8613217"/>
                <a:gd name="connsiteY327" fmla="*/ 5875402 h 6281670"/>
                <a:gd name="connsiteX328" fmla="*/ 4750797 w 8613217"/>
                <a:gd name="connsiteY328" fmla="*/ 5917128 h 6281670"/>
                <a:gd name="connsiteX329" fmla="*/ 4875978 w 8613217"/>
                <a:gd name="connsiteY329" fmla="*/ 5457461 h 6281670"/>
                <a:gd name="connsiteX330" fmla="*/ 4616868 w 8613217"/>
                <a:gd name="connsiteY330" fmla="*/ 5877421 h 6281670"/>
                <a:gd name="connsiteX331" fmla="*/ 4562354 w 8613217"/>
                <a:gd name="connsiteY331" fmla="*/ 5884824 h 6281670"/>
                <a:gd name="connsiteX332" fmla="*/ 4880015 w 8613217"/>
                <a:gd name="connsiteY332" fmla="*/ 5419772 h 6281670"/>
                <a:gd name="connsiteX333" fmla="*/ 4875978 w 8613217"/>
                <a:gd name="connsiteY333" fmla="*/ 5457461 h 6281670"/>
                <a:gd name="connsiteX334" fmla="*/ 5020675 w 8613217"/>
                <a:gd name="connsiteY334" fmla="*/ 5141145 h 6281670"/>
                <a:gd name="connsiteX335" fmla="*/ 4989717 w 8613217"/>
                <a:gd name="connsiteY335" fmla="*/ 5179506 h 6281670"/>
                <a:gd name="connsiteX336" fmla="*/ 4445922 w 8613217"/>
                <a:gd name="connsiteY336" fmla="*/ 5878767 h 6281670"/>
                <a:gd name="connsiteX337" fmla="*/ 4415637 w 8613217"/>
                <a:gd name="connsiteY337" fmla="*/ 5953471 h 6281670"/>
                <a:gd name="connsiteX338" fmla="*/ 4357085 w 8613217"/>
                <a:gd name="connsiteY338" fmla="*/ 6075286 h 6281670"/>
                <a:gd name="connsiteX339" fmla="*/ 4338240 w 8613217"/>
                <a:gd name="connsiteY339" fmla="*/ 6125762 h 6281670"/>
                <a:gd name="connsiteX340" fmla="*/ 4322761 w 8613217"/>
                <a:gd name="connsiteY340" fmla="*/ 6080671 h 6281670"/>
                <a:gd name="connsiteX341" fmla="*/ 4306609 w 8613217"/>
                <a:gd name="connsiteY341" fmla="*/ 6061826 h 6281670"/>
                <a:gd name="connsiteX342" fmla="*/ 4295168 w 8613217"/>
                <a:gd name="connsiteY342" fmla="*/ 6082689 h 6281670"/>
                <a:gd name="connsiteX343" fmla="*/ 4292475 w 8613217"/>
                <a:gd name="connsiteY343" fmla="*/ 6112302 h 6281670"/>
                <a:gd name="connsiteX344" fmla="*/ 4277669 w 8613217"/>
                <a:gd name="connsiteY344" fmla="*/ 6097496 h 6281670"/>
                <a:gd name="connsiteX345" fmla="*/ 4183447 w 8613217"/>
                <a:gd name="connsiteY345" fmla="*/ 5282478 h 6281670"/>
                <a:gd name="connsiteX346" fmla="*/ 4412945 w 8613217"/>
                <a:gd name="connsiteY346" fmla="*/ 4743394 h 6281670"/>
                <a:gd name="connsiteX347" fmla="*/ 5036828 w 8613217"/>
                <a:gd name="connsiteY347" fmla="*/ 3935106 h 6281670"/>
                <a:gd name="connsiteX348" fmla="*/ 5054999 w 8613217"/>
                <a:gd name="connsiteY348" fmla="*/ 3966064 h 6281670"/>
                <a:gd name="connsiteX349" fmla="*/ 5020675 w 8613217"/>
                <a:gd name="connsiteY349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31298 w 8613217"/>
                <a:gd name="connsiteY136" fmla="*/ 2494185 h 6281670"/>
                <a:gd name="connsiteX137" fmla="*/ 3525241 w 8613217"/>
                <a:gd name="connsiteY137" fmla="*/ 2482071 h 6281670"/>
                <a:gd name="connsiteX138" fmla="*/ 3410829 w 8613217"/>
                <a:gd name="connsiteY138" fmla="*/ 2273437 h 6281670"/>
                <a:gd name="connsiteX139" fmla="*/ 3411502 w 8613217"/>
                <a:gd name="connsiteY139" fmla="*/ 2229018 h 6281670"/>
                <a:gd name="connsiteX140" fmla="*/ 3451209 w 8613217"/>
                <a:gd name="connsiteY140" fmla="*/ 2126720 h 6281670"/>
                <a:gd name="connsiteX141" fmla="*/ 3431692 w 8613217"/>
                <a:gd name="connsiteY141" fmla="*/ 1895877 h 6281670"/>
                <a:gd name="connsiteX142" fmla="*/ 3186715 w 8613217"/>
                <a:gd name="connsiteY142" fmla="*/ 1401886 h 6281670"/>
                <a:gd name="connsiteX143" fmla="*/ 2531874 w 8613217"/>
                <a:gd name="connsiteY143" fmla="*/ 701952 h 6281670"/>
                <a:gd name="connsiteX144" fmla="*/ 1731662 w 8613217"/>
                <a:gd name="connsiteY144" fmla="*/ 39035 h 6281670"/>
                <a:gd name="connsiteX145" fmla="*/ 1722913 w 8613217"/>
                <a:gd name="connsiteY145" fmla="*/ 36343 h 6281670"/>
                <a:gd name="connsiteX146" fmla="*/ 1723586 w 8613217"/>
                <a:gd name="connsiteY146" fmla="*/ 47111 h 6281670"/>
                <a:gd name="connsiteX147" fmla="*/ 1984042 w 8613217"/>
                <a:gd name="connsiteY147" fmla="*/ 871552 h 6281670"/>
                <a:gd name="connsiteX148" fmla="*/ 2773486 w 8613217"/>
                <a:gd name="connsiteY148" fmla="*/ 2064130 h 6281670"/>
                <a:gd name="connsiteX149" fmla="*/ 3058170 w 8613217"/>
                <a:gd name="connsiteY149" fmla="*/ 2286897 h 6281670"/>
                <a:gd name="connsiteX150" fmla="*/ 3235845 w 8613217"/>
                <a:gd name="connsiteY150" fmla="*/ 2329297 h 6281670"/>
                <a:gd name="connsiteX151" fmla="*/ 3256709 w 8613217"/>
                <a:gd name="connsiteY151" fmla="*/ 2294974 h 6281670"/>
                <a:gd name="connsiteX152" fmla="*/ 3083072 w 8613217"/>
                <a:gd name="connsiteY152" fmla="*/ 1999521 h 6281670"/>
                <a:gd name="connsiteX153" fmla="*/ 2450440 w 8613217"/>
                <a:gd name="connsiteY153" fmla="*/ 1092973 h 6281670"/>
                <a:gd name="connsiteX154" fmla="*/ 2432941 w 8613217"/>
                <a:gd name="connsiteY154" fmla="*/ 1062014 h 6281670"/>
                <a:gd name="connsiteX155" fmla="*/ 2454478 w 8613217"/>
                <a:gd name="connsiteY155" fmla="*/ 1076820 h 6281670"/>
                <a:gd name="connsiteX156" fmla="*/ 2967986 w 8613217"/>
                <a:gd name="connsiteY156" fmla="*/ 1739738 h 6281670"/>
                <a:gd name="connsiteX157" fmla="*/ 3266131 w 8613217"/>
                <a:gd name="connsiteY157" fmla="*/ 2175850 h 6281670"/>
                <a:gd name="connsiteX158" fmla="*/ 3457939 w 8613217"/>
                <a:gd name="connsiteY158" fmla="*/ 2509665 h 6281670"/>
                <a:gd name="connsiteX159" fmla="*/ 3464670 w 8613217"/>
                <a:gd name="connsiteY159" fmla="*/ 2523125 h 6281670"/>
                <a:gd name="connsiteX160" fmla="*/ 3504378 w 8613217"/>
                <a:gd name="connsiteY160" fmla="*/ 2605906 h 6281670"/>
                <a:gd name="connsiteX161" fmla="*/ 3733875 w 8613217"/>
                <a:gd name="connsiteY161" fmla="*/ 3249979 h 6281670"/>
                <a:gd name="connsiteX162" fmla="*/ 3823385 w 8613217"/>
                <a:gd name="connsiteY162" fmla="*/ 4359777 h 6281670"/>
                <a:gd name="connsiteX163" fmla="*/ 3816655 w 8613217"/>
                <a:gd name="connsiteY163" fmla="*/ 4369199 h 6281670"/>
                <a:gd name="connsiteX164" fmla="*/ 3800503 w 8613217"/>
                <a:gd name="connsiteY164" fmla="*/ 4322761 h 6281670"/>
                <a:gd name="connsiteX165" fmla="*/ 3407464 w 8613217"/>
                <a:gd name="connsiteY165" fmla="*/ 3663208 h 6281670"/>
                <a:gd name="connsiteX166" fmla="*/ 2516395 w 8613217"/>
                <a:gd name="connsiteY166" fmla="*/ 2980101 h 6281670"/>
                <a:gd name="connsiteX167" fmla="*/ 2502934 w 8613217"/>
                <a:gd name="connsiteY167" fmla="*/ 2971351 h 6281670"/>
                <a:gd name="connsiteX168" fmla="*/ 2390541 w 8613217"/>
                <a:gd name="connsiteY168" fmla="*/ 2898666 h 6281670"/>
                <a:gd name="connsiteX169" fmla="*/ 2247863 w 8613217"/>
                <a:gd name="connsiteY169" fmla="*/ 2802425 h 6281670"/>
                <a:gd name="connsiteX170" fmla="*/ 2055381 w 8613217"/>
                <a:gd name="connsiteY170" fmla="*/ 2665131 h 6281670"/>
                <a:gd name="connsiteX171" fmla="*/ 1471879 w 8613217"/>
                <a:gd name="connsiteY171" fmla="*/ 2148930 h 6281670"/>
                <a:gd name="connsiteX172" fmla="*/ 1461111 w 8613217"/>
                <a:gd name="connsiteY172" fmla="*/ 2109895 h 6281670"/>
                <a:gd name="connsiteX173" fmla="*/ 1501492 w 8613217"/>
                <a:gd name="connsiteY173" fmla="*/ 1918759 h 6281670"/>
                <a:gd name="connsiteX174" fmla="*/ 1395155 w 8613217"/>
                <a:gd name="connsiteY174" fmla="*/ 1570812 h 6281670"/>
                <a:gd name="connsiteX175" fmla="*/ 937507 w 8613217"/>
                <a:gd name="connsiteY175" fmla="*/ 860783 h 6281670"/>
                <a:gd name="connsiteX176" fmla="*/ 682435 w 8613217"/>
                <a:gd name="connsiteY176" fmla="*/ 471109 h 6281670"/>
                <a:gd name="connsiteX177" fmla="*/ 590905 w 8613217"/>
                <a:gd name="connsiteY177" fmla="*/ 214691 h 6281670"/>
                <a:gd name="connsiteX178" fmla="*/ 581483 w 8613217"/>
                <a:gd name="connsiteY178" fmla="*/ 222767 h 6281670"/>
                <a:gd name="connsiteX179" fmla="*/ 555909 w 8613217"/>
                <a:gd name="connsiteY179" fmla="*/ 262475 h 6281670"/>
                <a:gd name="connsiteX180" fmla="*/ 423998 w 8613217"/>
                <a:gd name="connsiteY180" fmla="*/ 619845 h 6281670"/>
                <a:gd name="connsiteX181" fmla="*/ 443515 w 8613217"/>
                <a:gd name="connsiteY181" fmla="*/ 1227575 h 6281670"/>
                <a:gd name="connsiteX182" fmla="*/ 806942 w 8613217"/>
                <a:gd name="connsiteY182" fmla="*/ 1996156 h 6281670"/>
                <a:gd name="connsiteX183" fmla="*/ 1087589 w 8613217"/>
                <a:gd name="connsiteY183" fmla="*/ 2216231 h 6281670"/>
                <a:gd name="connsiteX184" fmla="*/ 1317086 w 8613217"/>
                <a:gd name="connsiteY184" fmla="*/ 2233729 h 6281670"/>
                <a:gd name="connsiteX185" fmla="*/ 1327181 w 8613217"/>
                <a:gd name="connsiteY185" fmla="*/ 2198060 h 6281670"/>
                <a:gd name="connsiteX186" fmla="*/ 816364 w 8613217"/>
                <a:gd name="connsiteY186" fmla="*/ 1324489 h 6281670"/>
                <a:gd name="connsiteX187" fmla="*/ 702625 w 8613217"/>
                <a:gd name="connsiteY187" fmla="*/ 1031056 h 6281670"/>
                <a:gd name="connsiteX188" fmla="*/ 767908 w 8613217"/>
                <a:gd name="connsiteY188" fmla="*/ 1173061 h 6281670"/>
                <a:gd name="connsiteX189" fmla="*/ 1444285 w 8613217"/>
                <a:gd name="connsiteY189" fmla="*/ 2226326 h 6281670"/>
                <a:gd name="connsiteX190" fmla="*/ 2209501 w 8613217"/>
                <a:gd name="connsiteY190" fmla="*/ 2876457 h 6281670"/>
                <a:gd name="connsiteX191" fmla="*/ 2308434 w 8613217"/>
                <a:gd name="connsiteY191" fmla="*/ 2939720 h 6281670"/>
                <a:gd name="connsiteX192" fmla="*/ 2340738 w 8613217"/>
                <a:gd name="connsiteY192" fmla="*/ 2972025 h 6281670"/>
                <a:gd name="connsiteX193" fmla="*/ 2302377 w 8613217"/>
                <a:gd name="connsiteY193" fmla="*/ 2972025 h 6281670"/>
                <a:gd name="connsiteX194" fmla="*/ 2266034 w 8613217"/>
                <a:gd name="connsiteY194" fmla="*/ 2967313 h 6281670"/>
                <a:gd name="connsiteX195" fmla="*/ 1817807 w 8613217"/>
                <a:gd name="connsiteY195" fmla="*/ 3025866 h 6281670"/>
                <a:gd name="connsiteX196" fmla="*/ 1007500 w 8613217"/>
                <a:gd name="connsiteY196" fmla="*/ 3309877 h 6281670"/>
                <a:gd name="connsiteX197" fmla="*/ 960389 w 8613217"/>
                <a:gd name="connsiteY197" fmla="*/ 3293725 h 6281670"/>
                <a:gd name="connsiteX198" fmla="*/ 446207 w 8613217"/>
                <a:gd name="connsiteY198" fmla="*/ 3134221 h 6281670"/>
                <a:gd name="connsiteX199" fmla="*/ 217383 w 8613217"/>
                <a:gd name="connsiteY199" fmla="*/ 3227096 h 6281670"/>
                <a:gd name="connsiteX200" fmla="*/ 0 w 8613217"/>
                <a:gd name="connsiteY200" fmla="*/ 3236518 h 6281670"/>
                <a:gd name="connsiteX201" fmla="*/ 0 w 8613217"/>
                <a:gd name="connsiteY201" fmla="*/ 3330740 h 6281670"/>
                <a:gd name="connsiteX202" fmla="*/ 9422 w 8613217"/>
                <a:gd name="connsiteY202" fmla="*/ 3346892 h 6281670"/>
                <a:gd name="connsiteX203" fmla="*/ 255072 w 8613217"/>
                <a:gd name="connsiteY203" fmla="*/ 3717723 h 6281670"/>
                <a:gd name="connsiteX204" fmla="*/ 747044 w 8613217"/>
                <a:gd name="connsiteY204" fmla="*/ 3826078 h 6281670"/>
                <a:gd name="connsiteX205" fmla="*/ 1016249 w 8613217"/>
                <a:gd name="connsiteY205" fmla="*/ 3490244 h 6281670"/>
                <a:gd name="connsiteX206" fmla="*/ 981253 w 8613217"/>
                <a:gd name="connsiteY206" fmla="*/ 3461305 h 6281670"/>
                <a:gd name="connsiteX207" fmla="*/ 563312 w 8613217"/>
                <a:gd name="connsiteY207" fmla="*/ 3490917 h 6281670"/>
                <a:gd name="connsiteX208" fmla="*/ 390347 w 8613217"/>
                <a:gd name="connsiteY208" fmla="*/ 3460632 h 6281670"/>
                <a:gd name="connsiteX209" fmla="*/ 489953 w 8613217"/>
                <a:gd name="connsiteY209" fmla="*/ 3463997 h 6281670"/>
                <a:gd name="connsiteX210" fmla="*/ 903183 w 8613217"/>
                <a:gd name="connsiteY210" fmla="*/ 3408137 h 6281670"/>
                <a:gd name="connsiteX211" fmla="*/ 1043170 w 8613217"/>
                <a:gd name="connsiteY211" fmla="*/ 3372467 h 6281670"/>
                <a:gd name="connsiteX212" fmla="*/ 1508895 w 8613217"/>
                <a:gd name="connsiteY212" fmla="*/ 3218347 h 6281670"/>
                <a:gd name="connsiteX213" fmla="*/ 1912029 w 8613217"/>
                <a:gd name="connsiteY213" fmla="*/ 3101243 h 6281670"/>
                <a:gd name="connsiteX214" fmla="*/ 1912029 w 8613217"/>
                <a:gd name="connsiteY214" fmla="*/ 3101243 h 6281670"/>
                <a:gd name="connsiteX215" fmla="*/ 1924816 w 8613217"/>
                <a:gd name="connsiteY215" fmla="*/ 3099224 h 6281670"/>
                <a:gd name="connsiteX216" fmla="*/ 1986061 w 8613217"/>
                <a:gd name="connsiteY216" fmla="*/ 3087783 h 6281670"/>
                <a:gd name="connsiteX217" fmla="*/ 1992791 w 8613217"/>
                <a:gd name="connsiteY217" fmla="*/ 3087110 h 6281670"/>
                <a:gd name="connsiteX218" fmla="*/ 2087013 w 8613217"/>
                <a:gd name="connsiteY218" fmla="*/ 3074322 h 6281670"/>
                <a:gd name="connsiteX219" fmla="*/ 2113933 w 8613217"/>
                <a:gd name="connsiteY219" fmla="*/ 3072976 h 6281670"/>
                <a:gd name="connsiteX220" fmla="*/ 2118644 w 8613217"/>
                <a:gd name="connsiteY220" fmla="*/ 3064227 h 6281670"/>
                <a:gd name="connsiteX221" fmla="*/ 2257958 w 8613217"/>
                <a:gd name="connsiteY221" fmla="*/ 3064227 h 6281670"/>
                <a:gd name="connsiteX222" fmla="*/ 2262669 w 8613217"/>
                <a:gd name="connsiteY222" fmla="*/ 3072976 h 6281670"/>
                <a:gd name="connsiteX223" fmla="*/ 2434960 w 8613217"/>
                <a:gd name="connsiteY223" fmla="*/ 3101243 h 6281670"/>
                <a:gd name="connsiteX224" fmla="*/ 2635518 w 8613217"/>
                <a:gd name="connsiteY224" fmla="*/ 3164506 h 6281670"/>
                <a:gd name="connsiteX225" fmla="*/ 3038653 w 8613217"/>
                <a:gd name="connsiteY225" fmla="*/ 3453902 h 6281670"/>
                <a:gd name="connsiteX226" fmla="*/ 3580428 w 8613217"/>
                <a:gd name="connsiteY226" fmla="*/ 4087880 h 6281670"/>
                <a:gd name="connsiteX227" fmla="*/ 3776274 w 8613217"/>
                <a:gd name="connsiteY227" fmla="*/ 4626290 h 6281670"/>
                <a:gd name="connsiteX228" fmla="*/ 3813963 w 8613217"/>
                <a:gd name="connsiteY228" fmla="*/ 4802619 h 6281670"/>
                <a:gd name="connsiteX229" fmla="*/ 3811944 w 8613217"/>
                <a:gd name="connsiteY229" fmla="*/ 5407658 h 6281670"/>
                <a:gd name="connsiteX230" fmla="*/ 3881265 w 8613217"/>
                <a:gd name="connsiteY230" fmla="*/ 5874056 h 6281670"/>
                <a:gd name="connsiteX231" fmla="*/ 3879919 w 8613217"/>
                <a:gd name="connsiteY231" fmla="*/ 5898957 h 6281670"/>
                <a:gd name="connsiteX232" fmla="*/ 3757430 w 8613217"/>
                <a:gd name="connsiteY232" fmla="*/ 5946068 h 6281670"/>
                <a:gd name="connsiteX233" fmla="*/ 3743970 w 8613217"/>
                <a:gd name="connsiteY233" fmla="*/ 6053750 h 6281670"/>
                <a:gd name="connsiteX234" fmla="*/ 3803195 w 8613217"/>
                <a:gd name="connsiteY234" fmla="*/ 6092112 h 6281670"/>
                <a:gd name="connsiteX235" fmla="*/ 3896071 w 8613217"/>
                <a:gd name="connsiteY235" fmla="*/ 6023464 h 6281670"/>
                <a:gd name="connsiteX236" fmla="*/ 3920972 w 8613217"/>
                <a:gd name="connsiteY236" fmla="*/ 5996544 h 6281670"/>
                <a:gd name="connsiteX237" fmla="*/ 3918953 w 8613217"/>
                <a:gd name="connsiteY237" fmla="*/ 6053077 h 6281670"/>
                <a:gd name="connsiteX238" fmla="*/ 3931741 w 8613217"/>
                <a:gd name="connsiteY238" fmla="*/ 6077978 h 6281670"/>
                <a:gd name="connsiteX239" fmla="*/ 3951931 w 8613217"/>
                <a:gd name="connsiteY239" fmla="*/ 6055769 h 6281670"/>
                <a:gd name="connsiteX240" fmla="*/ 3972121 w 8613217"/>
                <a:gd name="connsiteY240" fmla="*/ 5988468 h 6281670"/>
                <a:gd name="connsiteX241" fmla="*/ 3994331 w 8613217"/>
                <a:gd name="connsiteY241" fmla="*/ 5968277 h 6281670"/>
                <a:gd name="connsiteX242" fmla="*/ 4005099 w 8613217"/>
                <a:gd name="connsiteY242" fmla="*/ 5995198 h 6281670"/>
                <a:gd name="connsiteX243" fmla="*/ 4071054 w 8613217"/>
                <a:gd name="connsiteY243" fmla="*/ 6040290 h 6281670"/>
                <a:gd name="connsiteX244" fmla="*/ 4100667 w 8613217"/>
                <a:gd name="connsiteY244" fmla="*/ 6026829 h 6281670"/>
                <a:gd name="connsiteX245" fmla="*/ 4110089 w 8613217"/>
                <a:gd name="connsiteY245" fmla="*/ 5993179 h 6281670"/>
                <a:gd name="connsiteX246" fmla="*/ 4124895 w 8613217"/>
                <a:gd name="connsiteY246" fmla="*/ 6032214 h 6281670"/>
                <a:gd name="connsiteX247" fmla="*/ 4117492 w 8613217"/>
                <a:gd name="connsiteY247" fmla="*/ 6106918 h 6281670"/>
                <a:gd name="connsiteX248" fmla="*/ 4080476 w 8613217"/>
                <a:gd name="connsiteY248" fmla="*/ 6141242 h 6281670"/>
                <a:gd name="connsiteX249" fmla="*/ 4176717 w 8613217"/>
                <a:gd name="connsiteY249" fmla="*/ 6189025 h 6281670"/>
                <a:gd name="connsiteX250" fmla="*/ 4170660 w 8613217"/>
                <a:gd name="connsiteY250" fmla="*/ 6271133 h 6281670"/>
                <a:gd name="connsiteX251" fmla="*/ 4195562 w 8613217"/>
                <a:gd name="connsiteY251" fmla="*/ 6277863 h 6281670"/>
                <a:gd name="connsiteX252" fmla="*/ 4261517 w 8613217"/>
                <a:gd name="connsiteY252" fmla="*/ 6267768 h 6281670"/>
                <a:gd name="connsiteX253" fmla="*/ 4289784 w 8613217"/>
                <a:gd name="connsiteY253" fmla="*/ 6247578 h 6281670"/>
                <a:gd name="connsiteX254" fmla="*/ 4295840 w 8613217"/>
                <a:gd name="connsiteY254" fmla="*/ 6204505 h 6281670"/>
                <a:gd name="connsiteX255" fmla="*/ 4305936 w 8613217"/>
                <a:gd name="connsiteY255" fmla="*/ 6182969 h 6281670"/>
                <a:gd name="connsiteX256" fmla="*/ 4324107 w 8613217"/>
                <a:gd name="connsiteY256" fmla="*/ 6199794 h 6281670"/>
                <a:gd name="connsiteX257" fmla="*/ 4336894 w 8613217"/>
                <a:gd name="connsiteY257" fmla="*/ 6230752 h 6281670"/>
                <a:gd name="connsiteX258" fmla="*/ 4342951 w 8613217"/>
                <a:gd name="connsiteY258" fmla="*/ 6226714 h 6281670"/>
                <a:gd name="connsiteX259" fmla="*/ 4369872 w 8613217"/>
                <a:gd name="connsiteY259" fmla="*/ 6185660 h 6281670"/>
                <a:gd name="connsiteX260" fmla="*/ 4382659 w 8613217"/>
                <a:gd name="connsiteY260" fmla="*/ 6234791 h 6281670"/>
                <a:gd name="connsiteX261" fmla="*/ 4406888 w 8613217"/>
                <a:gd name="connsiteY261" fmla="*/ 6265749 h 6281670"/>
                <a:gd name="connsiteX262" fmla="*/ 4484284 w 8613217"/>
                <a:gd name="connsiteY262" fmla="*/ 6275171 h 6281670"/>
                <a:gd name="connsiteX263" fmla="*/ 4499090 w 8613217"/>
                <a:gd name="connsiteY263" fmla="*/ 6272479 h 6281670"/>
                <a:gd name="connsiteX264" fmla="*/ 4512551 w 8613217"/>
                <a:gd name="connsiteY264" fmla="*/ 6181622 h 6281670"/>
                <a:gd name="connsiteX265" fmla="*/ 4572449 w 8613217"/>
                <a:gd name="connsiteY265" fmla="*/ 6153356 h 6281670"/>
                <a:gd name="connsiteX266" fmla="*/ 4575814 w 8613217"/>
                <a:gd name="connsiteY266" fmla="*/ 6127781 h 6281670"/>
                <a:gd name="connsiteX267" fmla="*/ 4538125 w 8613217"/>
                <a:gd name="connsiteY267" fmla="*/ 6076633 h 6281670"/>
                <a:gd name="connsiteX268" fmla="*/ 4536779 w 8613217"/>
                <a:gd name="connsiteY268" fmla="*/ 6042309 h 6281670"/>
                <a:gd name="connsiteX269" fmla="*/ 4573122 w 8613217"/>
                <a:gd name="connsiteY269" fmla="*/ 6032214 h 6281670"/>
                <a:gd name="connsiteX270" fmla="*/ 4637731 w 8613217"/>
                <a:gd name="connsiteY270" fmla="*/ 6051058 h 6281670"/>
                <a:gd name="connsiteX271" fmla="*/ 4665997 w 8613217"/>
                <a:gd name="connsiteY271" fmla="*/ 6029522 h 6281670"/>
                <a:gd name="connsiteX272" fmla="*/ 4665997 w 8613217"/>
                <a:gd name="connsiteY272" fmla="*/ 5985776 h 6281670"/>
                <a:gd name="connsiteX273" fmla="*/ 4681477 w 8613217"/>
                <a:gd name="connsiteY273" fmla="*/ 5966931 h 6281670"/>
                <a:gd name="connsiteX274" fmla="*/ 4701667 w 8613217"/>
                <a:gd name="connsiteY274" fmla="*/ 5981065 h 6281670"/>
                <a:gd name="connsiteX275" fmla="*/ 4724550 w 8613217"/>
                <a:gd name="connsiteY275" fmla="*/ 6054423 h 6281670"/>
                <a:gd name="connsiteX276" fmla="*/ 4743394 w 8613217"/>
                <a:gd name="connsiteY276" fmla="*/ 6073268 h 6281670"/>
                <a:gd name="connsiteX277" fmla="*/ 4752143 w 8613217"/>
                <a:gd name="connsiteY277" fmla="*/ 6050385 h 6281670"/>
                <a:gd name="connsiteX278" fmla="*/ 4752143 w 8613217"/>
                <a:gd name="connsiteY278" fmla="*/ 5996544 h 6281670"/>
                <a:gd name="connsiteX279" fmla="*/ 4800600 w 8613217"/>
                <a:gd name="connsiteY279" fmla="*/ 6046347 h 6281670"/>
                <a:gd name="connsiteX280" fmla="*/ 4859825 w 8613217"/>
                <a:gd name="connsiteY280" fmla="*/ 6088747 h 6281670"/>
                <a:gd name="connsiteX281" fmla="*/ 4932511 w 8613217"/>
                <a:gd name="connsiteY281" fmla="*/ 6036252 h 6281670"/>
                <a:gd name="connsiteX282" fmla="*/ 4919050 w 8613217"/>
                <a:gd name="connsiteY282" fmla="*/ 5940011 h 6281670"/>
                <a:gd name="connsiteX283" fmla="*/ 4830213 w 8613217"/>
                <a:gd name="connsiteY283" fmla="*/ 5933281 h 6281670"/>
                <a:gd name="connsiteX284" fmla="*/ 4779064 w 8613217"/>
                <a:gd name="connsiteY284" fmla="*/ 5876074 h 6281670"/>
                <a:gd name="connsiteX285" fmla="*/ 4778391 w 8613217"/>
                <a:gd name="connsiteY285" fmla="*/ 5829637 h 6281670"/>
                <a:gd name="connsiteX286" fmla="*/ 5091342 w 8613217"/>
                <a:gd name="connsiteY286" fmla="*/ 5236712 h 6281670"/>
                <a:gd name="connsiteX287" fmla="*/ 5116243 w 8613217"/>
                <a:gd name="connsiteY287" fmla="*/ 5202389 h 6281670"/>
                <a:gd name="connsiteX288" fmla="*/ 5269690 w 8613217"/>
                <a:gd name="connsiteY288" fmla="*/ 5086631 h 6281670"/>
                <a:gd name="connsiteX289" fmla="*/ 5744837 w 8613217"/>
                <a:gd name="connsiteY289" fmla="*/ 4795889 h 6281670"/>
                <a:gd name="connsiteX290" fmla="*/ 5814830 w 8613217"/>
                <a:gd name="connsiteY290" fmla="*/ 4775699 h 6281670"/>
                <a:gd name="connsiteX291" fmla="*/ 6103553 w 8613217"/>
                <a:gd name="connsiteY291" fmla="*/ 4765603 h 6281670"/>
                <a:gd name="connsiteX292" fmla="*/ 7086824 w 8613217"/>
                <a:gd name="connsiteY292" fmla="*/ 4811369 h 6281670"/>
                <a:gd name="connsiteX293" fmla="*/ 7489959 w 8613217"/>
                <a:gd name="connsiteY293" fmla="*/ 4805311 h 6281670"/>
                <a:gd name="connsiteX294" fmla="*/ 7516880 w 8613217"/>
                <a:gd name="connsiteY294" fmla="*/ 4801946 h 6281670"/>
                <a:gd name="connsiteX295" fmla="*/ 7536397 w 8613217"/>
                <a:gd name="connsiteY295" fmla="*/ 4800600 h 6281670"/>
                <a:gd name="connsiteX296" fmla="*/ 7619850 w 8613217"/>
                <a:gd name="connsiteY296" fmla="*/ 4791178 h 6281670"/>
                <a:gd name="connsiteX297" fmla="*/ 7661577 w 8613217"/>
                <a:gd name="connsiteY297" fmla="*/ 4813388 h 6281670"/>
                <a:gd name="connsiteX298" fmla="*/ 7920014 w 8613217"/>
                <a:gd name="connsiteY298" fmla="*/ 5004523 h 6281670"/>
                <a:gd name="connsiteX299" fmla="*/ 8354780 w 8613217"/>
                <a:gd name="connsiteY299" fmla="*/ 4830886 h 6281670"/>
                <a:gd name="connsiteX300" fmla="*/ 8579567 w 8613217"/>
                <a:gd name="connsiteY300" fmla="*/ 4409580 h 6281670"/>
                <a:gd name="connsiteX301" fmla="*/ 8613217 w 8613217"/>
                <a:gd name="connsiteY301" fmla="*/ 4250076 h 6281670"/>
                <a:gd name="connsiteX302" fmla="*/ 8613217 w 8613217"/>
                <a:gd name="connsiteY302" fmla="*/ 4196235 h 6281670"/>
                <a:gd name="connsiteX303" fmla="*/ 8420062 w 8613217"/>
                <a:gd name="connsiteY303" fmla="*/ 4211041 h 6281670"/>
                <a:gd name="connsiteX304" fmla="*/ 4571776 w 8613217"/>
                <a:gd name="connsiteY304" fmla="*/ 915970 h 6281670"/>
                <a:gd name="connsiteX305" fmla="*/ 4583890 w 8613217"/>
                <a:gd name="connsiteY305" fmla="*/ 888377 h 6281670"/>
                <a:gd name="connsiteX306" fmla="*/ 4571776 w 8613217"/>
                <a:gd name="connsiteY306" fmla="*/ 915970 h 6281670"/>
                <a:gd name="connsiteX307" fmla="*/ 2362948 w 8613217"/>
                <a:gd name="connsiteY307" fmla="*/ 965100 h 6281670"/>
                <a:gd name="connsiteX308" fmla="*/ 2363621 w 8613217"/>
                <a:gd name="connsiteY308" fmla="*/ 962408 h 6281670"/>
                <a:gd name="connsiteX309" fmla="*/ 2368332 w 8613217"/>
                <a:gd name="connsiteY309" fmla="*/ 967119 h 6281670"/>
                <a:gd name="connsiteX310" fmla="*/ 2362948 w 8613217"/>
                <a:gd name="connsiteY310" fmla="*/ 965100 h 6281670"/>
                <a:gd name="connsiteX311" fmla="*/ 2435633 w 8613217"/>
                <a:gd name="connsiteY311" fmla="*/ 1055284 h 6281670"/>
                <a:gd name="connsiteX312" fmla="*/ 2426211 w 8613217"/>
                <a:gd name="connsiteY312" fmla="*/ 1053265 h 6281670"/>
                <a:gd name="connsiteX313" fmla="*/ 2370351 w 8613217"/>
                <a:gd name="connsiteY313" fmla="*/ 968465 h 6281670"/>
                <a:gd name="connsiteX314" fmla="*/ 2432268 w 8613217"/>
                <a:gd name="connsiteY314" fmla="*/ 1045862 h 6281670"/>
                <a:gd name="connsiteX315" fmla="*/ 2435633 w 8613217"/>
                <a:gd name="connsiteY315" fmla="*/ 1055284 h 6281670"/>
                <a:gd name="connsiteX316" fmla="*/ 695895 w 8613217"/>
                <a:gd name="connsiteY316" fmla="*/ 1016922 h 6281670"/>
                <a:gd name="connsiteX317" fmla="*/ 692530 w 8613217"/>
                <a:gd name="connsiteY317" fmla="*/ 1005481 h 6281670"/>
                <a:gd name="connsiteX318" fmla="*/ 695895 w 8613217"/>
                <a:gd name="connsiteY318" fmla="*/ 1016922 h 6281670"/>
                <a:gd name="connsiteX319" fmla="*/ 4511205 w 8613217"/>
                <a:gd name="connsiteY319" fmla="*/ 6014042 h 6281670"/>
                <a:gd name="connsiteX320" fmla="*/ 4537452 w 8613217"/>
                <a:gd name="connsiteY320" fmla="*/ 5944049 h 6281670"/>
                <a:gd name="connsiteX321" fmla="*/ 4511205 w 8613217"/>
                <a:gd name="connsiteY321" fmla="*/ 6014042 h 6281670"/>
                <a:gd name="connsiteX322" fmla="*/ 4750797 w 8613217"/>
                <a:gd name="connsiteY322" fmla="*/ 5917128 h 6281670"/>
                <a:gd name="connsiteX323" fmla="*/ 4741375 w 8613217"/>
                <a:gd name="connsiteY323" fmla="*/ 5939338 h 6281670"/>
                <a:gd name="connsiteX324" fmla="*/ 4732626 w 8613217"/>
                <a:gd name="connsiteY324" fmla="*/ 5935300 h 6281670"/>
                <a:gd name="connsiteX325" fmla="*/ 4727915 w 8613217"/>
                <a:gd name="connsiteY325" fmla="*/ 5907706 h 6281670"/>
                <a:gd name="connsiteX326" fmla="*/ 4750797 w 8613217"/>
                <a:gd name="connsiteY326" fmla="*/ 5875402 h 6281670"/>
                <a:gd name="connsiteX327" fmla="*/ 4750797 w 8613217"/>
                <a:gd name="connsiteY327" fmla="*/ 5917128 h 6281670"/>
                <a:gd name="connsiteX328" fmla="*/ 4875978 w 8613217"/>
                <a:gd name="connsiteY328" fmla="*/ 5457461 h 6281670"/>
                <a:gd name="connsiteX329" fmla="*/ 4616868 w 8613217"/>
                <a:gd name="connsiteY329" fmla="*/ 5877421 h 6281670"/>
                <a:gd name="connsiteX330" fmla="*/ 4562354 w 8613217"/>
                <a:gd name="connsiteY330" fmla="*/ 5884824 h 6281670"/>
                <a:gd name="connsiteX331" fmla="*/ 4880015 w 8613217"/>
                <a:gd name="connsiteY331" fmla="*/ 5419772 h 6281670"/>
                <a:gd name="connsiteX332" fmla="*/ 4875978 w 8613217"/>
                <a:gd name="connsiteY332" fmla="*/ 5457461 h 6281670"/>
                <a:gd name="connsiteX333" fmla="*/ 5020675 w 8613217"/>
                <a:gd name="connsiteY333" fmla="*/ 5141145 h 6281670"/>
                <a:gd name="connsiteX334" fmla="*/ 4989717 w 8613217"/>
                <a:gd name="connsiteY334" fmla="*/ 5179506 h 6281670"/>
                <a:gd name="connsiteX335" fmla="*/ 4445922 w 8613217"/>
                <a:gd name="connsiteY335" fmla="*/ 5878767 h 6281670"/>
                <a:gd name="connsiteX336" fmla="*/ 4415637 w 8613217"/>
                <a:gd name="connsiteY336" fmla="*/ 5953471 h 6281670"/>
                <a:gd name="connsiteX337" fmla="*/ 4357085 w 8613217"/>
                <a:gd name="connsiteY337" fmla="*/ 6075286 h 6281670"/>
                <a:gd name="connsiteX338" fmla="*/ 4338240 w 8613217"/>
                <a:gd name="connsiteY338" fmla="*/ 6125762 h 6281670"/>
                <a:gd name="connsiteX339" fmla="*/ 4322761 w 8613217"/>
                <a:gd name="connsiteY339" fmla="*/ 6080671 h 6281670"/>
                <a:gd name="connsiteX340" fmla="*/ 4306609 w 8613217"/>
                <a:gd name="connsiteY340" fmla="*/ 6061826 h 6281670"/>
                <a:gd name="connsiteX341" fmla="*/ 4295168 w 8613217"/>
                <a:gd name="connsiteY341" fmla="*/ 6082689 h 6281670"/>
                <a:gd name="connsiteX342" fmla="*/ 4292475 w 8613217"/>
                <a:gd name="connsiteY342" fmla="*/ 6112302 h 6281670"/>
                <a:gd name="connsiteX343" fmla="*/ 4277669 w 8613217"/>
                <a:gd name="connsiteY343" fmla="*/ 6097496 h 6281670"/>
                <a:gd name="connsiteX344" fmla="*/ 4183447 w 8613217"/>
                <a:gd name="connsiteY344" fmla="*/ 5282478 h 6281670"/>
                <a:gd name="connsiteX345" fmla="*/ 4412945 w 8613217"/>
                <a:gd name="connsiteY345" fmla="*/ 4743394 h 6281670"/>
                <a:gd name="connsiteX346" fmla="*/ 5036828 w 8613217"/>
                <a:gd name="connsiteY346" fmla="*/ 3935106 h 6281670"/>
                <a:gd name="connsiteX347" fmla="*/ 5054999 w 8613217"/>
                <a:gd name="connsiteY347" fmla="*/ 3966064 h 6281670"/>
                <a:gd name="connsiteX348" fmla="*/ 5020675 w 8613217"/>
                <a:gd name="connsiteY348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31298 w 8613217"/>
                <a:gd name="connsiteY135" fmla="*/ 2494185 h 6281670"/>
                <a:gd name="connsiteX136" fmla="*/ 3525241 w 8613217"/>
                <a:gd name="connsiteY136" fmla="*/ 2482071 h 6281670"/>
                <a:gd name="connsiteX137" fmla="*/ 3410829 w 8613217"/>
                <a:gd name="connsiteY137" fmla="*/ 2273437 h 6281670"/>
                <a:gd name="connsiteX138" fmla="*/ 3411502 w 8613217"/>
                <a:gd name="connsiteY138" fmla="*/ 2229018 h 6281670"/>
                <a:gd name="connsiteX139" fmla="*/ 3451209 w 8613217"/>
                <a:gd name="connsiteY139" fmla="*/ 2126720 h 6281670"/>
                <a:gd name="connsiteX140" fmla="*/ 3431692 w 8613217"/>
                <a:gd name="connsiteY140" fmla="*/ 1895877 h 6281670"/>
                <a:gd name="connsiteX141" fmla="*/ 3186715 w 8613217"/>
                <a:gd name="connsiteY141" fmla="*/ 1401886 h 6281670"/>
                <a:gd name="connsiteX142" fmla="*/ 2531874 w 8613217"/>
                <a:gd name="connsiteY142" fmla="*/ 701952 h 6281670"/>
                <a:gd name="connsiteX143" fmla="*/ 1731662 w 8613217"/>
                <a:gd name="connsiteY143" fmla="*/ 39035 h 6281670"/>
                <a:gd name="connsiteX144" fmla="*/ 1722913 w 8613217"/>
                <a:gd name="connsiteY144" fmla="*/ 36343 h 6281670"/>
                <a:gd name="connsiteX145" fmla="*/ 1723586 w 8613217"/>
                <a:gd name="connsiteY145" fmla="*/ 47111 h 6281670"/>
                <a:gd name="connsiteX146" fmla="*/ 1984042 w 8613217"/>
                <a:gd name="connsiteY146" fmla="*/ 871552 h 6281670"/>
                <a:gd name="connsiteX147" fmla="*/ 2773486 w 8613217"/>
                <a:gd name="connsiteY147" fmla="*/ 2064130 h 6281670"/>
                <a:gd name="connsiteX148" fmla="*/ 3058170 w 8613217"/>
                <a:gd name="connsiteY148" fmla="*/ 2286897 h 6281670"/>
                <a:gd name="connsiteX149" fmla="*/ 3235845 w 8613217"/>
                <a:gd name="connsiteY149" fmla="*/ 2329297 h 6281670"/>
                <a:gd name="connsiteX150" fmla="*/ 3256709 w 8613217"/>
                <a:gd name="connsiteY150" fmla="*/ 2294974 h 6281670"/>
                <a:gd name="connsiteX151" fmla="*/ 3083072 w 8613217"/>
                <a:gd name="connsiteY151" fmla="*/ 1999521 h 6281670"/>
                <a:gd name="connsiteX152" fmla="*/ 2450440 w 8613217"/>
                <a:gd name="connsiteY152" fmla="*/ 1092973 h 6281670"/>
                <a:gd name="connsiteX153" fmla="*/ 2432941 w 8613217"/>
                <a:gd name="connsiteY153" fmla="*/ 1062014 h 6281670"/>
                <a:gd name="connsiteX154" fmla="*/ 2454478 w 8613217"/>
                <a:gd name="connsiteY154" fmla="*/ 1076820 h 6281670"/>
                <a:gd name="connsiteX155" fmla="*/ 2967986 w 8613217"/>
                <a:gd name="connsiteY155" fmla="*/ 1739738 h 6281670"/>
                <a:gd name="connsiteX156" fmla="*/ 3266131 w 8613217"/>
                <a:gd name="connsiteY156" fmla="*/ 2175850 h 6281670"/>
                <a:gd name="connsiteX157" fmla="*/ 3457939 w 8613217"/>
                <a:gd name="connsiteY157" fmla="*/ 2509665 h 6281670"/>
                <a:gd name="connsiteX158" fmla="*/ 3464670 w 8613217"/>
                <a:gd name="connsiteY158" fmla="*/ 2523125 h 6281670"/>
                <a:gd name="connsiteX159" fmla="*/ 3504378 w 8613217"/>
                <a:gd name="connsiteY159" fmla="*/ 2605906 h 6281670"/>
                <a:gd name="connsiteX160" fmla="*/ 3733875 w 8613217"/>
                <a:gd name="connsiteY160" fmla="*/ 3249979 h 6281670"/>
                <a:gd name="connsiteX161" fmla="*/ 3823385 w 8613217"/>
                <a:gd name="connsiteY161" fmla="*/ 4359777 h 6281670"/>
                <a:gd name="connsiteX162" fmla="*/ 3816655 w 8613217"/>
                <a:gd name="connsiteY162" fmla="*/ 4369199 h 6281670"/>
                <a:gd name="connsiteX163" fmla="*/ 3800503 w 8613217"/>
                <a:gd name="connsiteY163" fmla="*/ 4322761 h 6281670"/>
                <a:gd name="connsiteX164" fmla="*/ 3407464 w 8613217"/>
                <a:gd name="connsiteY164" fmla="*/ 3663208 h 6281670"/>
                <a:gd name="connsiteX165" fmla="*/ 2516395 w 8613217"/>
                <a:gd name="connsiteY165" fmla="*/ 2980101 h 6281670"/>
                <a:gd name="connsiteX166" fmla="*/ 2502934 w 8613217"/>
                <a:gd name="connsiteY166" fmla="*/ 2971351 h 6281670"/>
                <a:gd name="connsiteX167" fmla="*/ 2390541 w 8613217"/>
                <a:gd name="connsiteY167" fmla="*/ 2898666 h 6281670"/>
                <a:gd name="connsiteX168" fmla="*/ 2247863 w 8613217"/>
                <a:gd name="connsiteY168" fmla="*/ 2802425 h 6281670"/>
                <a:gd name="connsiteX169" fmla="*/ 2055381 w 8613217"/>
                <a:gd name="connsiteY169" fmla="*/ 2665131 h 6281670"/>
                <a:gd name="connsiteX170" fmla="*/ 1471879 w 8613217"/>
                <a:gd name="connsiteY170" fmla="*/ 2148930 h 6281670"/>
                <a:gd name="connsiteX171" fmla="*/ 1461111 w 8613217"/>
                <a:gd name="connsiteY171" fmla="*/ 2109895 h 6281670"/>
                <a:gd name="connsiteX172" fmla="*/ 1501492 w 8613217"/>
                <a:gd name="connsiteY172" fmla="*/ 1918759 h 6281670"/>
                <a:gd name="connsiteX173" fmla="*/ 1395155 w 8613217"/>
                <a:gd name="connsiteY173" fmla="*/ 1570812 h 6281670"/>
                <a:gd name="connsiteX174" fmla="*/ 937507 w 8613217"/>
                <a:gd name="connsiteY174" fmla="*/ 860783 h 6281670"/>
                <a:gd name="connsiteX175" fmla="*/ 682435 w 8613217"/>
                <a:gd name="connsiteY175" fmla="*/ 471109 h 6281670"/>
                <a:gd name="connsiteX176" fmla="*/ 590905 w 8613217"/>
                <a:gd name="connsiteY176" fmla="*/ 214691 h 6281670"/>
                <a:gd name="connsiteX177" fmla="*/ 581483 w 8613217"/>
                <a:gd name="connsiteY177" fmla="*/ 222767 h 6281670"/>
                <a:gd name="connsiteX178" fmla="*/ 555909 w 8613217"/>
                <a:gd name="connsiteY178" fmla="*/ 262475 h 6281670"/>
                <a:gd name="connsiteX179" fmla="*/ 423998 w 8613217"/>
                <a:gd name="connsiteY179" fmla="*/ 619845 h 6281670"/>
                <a:gd name="connsiteX180" fmla="*/ 443515 w 8613217"/>
                <a:gd name="connsiteY180" fmla="*/ 1227575 h 6281670"/>
                <a:gd name="connsiteX181" fmla="*/ 806942 w 8613217"/>
                <a:gd name="connsiteY181" fmla="*/ 1996156 h 6281670"/>
                <a:gd name="connsiteX182" fmla="*/ 1087589 w 8613217"/>
                <a:gd name="connsiteY182" fmla="*/ 2216231 h 6281670"/>
                <a:gd name="connsiteX183" fmla="*/ 1317086 w 8613217"/>
                <a:gd name="connsiteY183" fmla="*/ 2233729 h 6281670"/>
                <a:gd name="connsiteX184" fmla="*/ 1327181 w 8613217"/>
                <a:gd name="connsiteY184" fmla="*/ 2198060 h 6281670"/>
                <a:gd name="connsiteX185" fmla="*/ 816364 w 8613217"/>
                <a:gd name="connsiteY185" fmla="*/ 1324489 h 6281670"/>
                <a:gd name="connsiteX186" fmla="*/ 702625 w 8613217"/>
                <a:gd name="connsiteY186" fmla="*/ 1031056 h 6281670"/>
                <a:gd name="connsiteX187" fmla="*/ 767908 w 8613217"/>
                <a:gd name="connsiteY187" fmla="*/ 1173061 h 6281670"/>
                <a:gd name="connsiteX188" fmla="*/ 1444285 w 8613217"/>
                <a:gd name="connsiteY188" fmla="*/ 2226326 h 6281670"/>
                <a:gd name="connsiteX189" fmla="*/ 2209501 w 8613217"/>
                <a:gd name="connsiteY189" fmla="*/ 2876457 h 6281670"/>
                <a:gd name="connsiteX190" fmla="*/ 2308434 w 8613217"/>
                <a:gd name="connsiteY190" fmla="*/ 2939720 h 6281670"/>
                <a:gd name="connsiteX191" fmla="*/ 2340738 w 8613217"/>
                <a:gd name="connsiteY191" fmla="*/ 2972025 h 6281670"/>
                <a:gd name="connsiteX192" fmla="*/ 2302377 w 8613217"/>
                <a:gd name="connsiteY192" fmla="*/ 2972025 h 6281670"/>
                <a:gd name="connsiteX193" fmla="*/ 2266034 w 8613217"/>
                <a:gd name="connsiteY193" fmla="*/ 2967313 h 6281670"/>
                <a:gd name="connsiteX194" fmla="*/ 1817807 w 8613217"/>
                <a:gd name="connsiteY194" fmla="*/ 3025866 h 6281670"/>
                <a:gd name="connsiteX195" fmla="*/ 1007500 w 8613217"/>
                <a:gd name="connsiteY195" fmla="*/ 3309877 h 6281670"/>
                <a:gd name="connsiteX196" fmla="*/ 960389 w 8613217"/>
                <a:gd name="connsiteY196" fmla="*/ 3293725 h 6281670"/>
                <a:gd name="connsiteX197" fmla="*/ 446207 w 8613217"/>
                <a:gd name="connsiteY197" fmla="*/ 3134221 h 6281670"/>
                <a:gd name="connsiteX198" fmla="*/ 217383 w 8613217"/>
                <a:gd name="connsiteY198" fmla="*/ 3227096 h 6281670"/>
                <a:gd name="connsiteX199" fmla="*/ 0 w 8613217"/>
                <a:gd name="connsiteY199" fmla="*/ 3236518 h 6281670"/>
                <a:gd name="connsiteX200" fmla="*/ 0 w 8613217"/>
                <a:gd name="connsiteY200" fmla="*/ 3330740 h 6281670"/>
                <a:gd name="connsiteX201" fmla="*/ 9422 w 8613217"/>
                <a:gd name="connsiteY201" fmla="*/ 3346892 h 6281670"/>
                <a:gd name="connsiteX202" fmla="*/ 255072 w 8613217"/>
                <a:gd name="connsiteY202" fmla="*/ 3717723 h 6281670"/>
                <a:gd name="connsiteX203" fmla="*/ 747044 w 8613217"/>
                <a:gd name="connsiteY203" fmla="*/ 3826078 h 6281670"/>
                <a:gd name="connsiteX204" fmla="*/ 1016249 w 8613217"/>
                <a:gd name="connsiteY204" fmla="*/ 3490244 h 6281670"/>
                <a:gd name="connsiteX205" fmla="*/ 981253 w 8613217"/>
                <a:gd name="connsiteY205" fmla="*/ 3461305 h 6281670"/>
                <a:gd name="connsiteX206" fmla="*/ 563312 w 8613217"/>
                <a:gd name="connsiteY206" fmla="*/ 3490917 h 6281670"/>
                <a:gd name="connsiteX207" fmla="*/ 390347 w 8613217"/>
                <a:gd name="connsiteY207" fmla="*/ 3460632 h 6281670"/>
                <a:gd name="connsiteX208" fmla="*/ 489953 w 8613217"/>
                <a:gd name="connsiteY208" fmla="*/ 3463997 h 6281670"/>
                <a:gd name="connsiteX209" fmla="*/ 903183 w 8613217"/>
                <a:gd name="connsiteY209" fmla="*/ 3408137 h 6281670"/>
                <a:gd name="connsiteX210" fmla="*/ 1043170 w 8613217"/>
                <a:gd name="connsiteY210" fmla="*/ 3372467 h 6281670"/>
                <a:gd name="connsiteX211" fmla="*/ 1508895 w 8613217"/>
                <a:gd name="connsiteY211" fmla="*/ 3218347 h 6281670"/>
                <a:gd name="connsiteX212" fmla="*/ 1912029 w 8613217"/>
                <a:gd name="connsiteY212" fmla="*/ 3101243 h 6281670"/>
                <a:gd name="connsiteX213" fmla="*/ 1912029 w 8613217"/>
                <a:gd name="connsiteY213" fmla="*/ 3101243 h 6281670"/>
                <a:gd name="connsiteX214" fmla="*/ 1924816 w 8613217"/>
                <a:gd name="connsiteY214" fmla="*/ 3099224 h 6281670"/>
                <a:gd name="connsiteX215" fmla="*/ 1986061 w 8613217"/>
                <a:gd name="connsiteY215" fmla="*/ 3087783 h 6281670"/>
                <a:gd name="connsiteX216" fmla="*/ 1992791 w 8613217"/>
                <a:gd name="connsiteY216" fmla="*/ 3087110 h 6281670"/>
                <a:gd name="connsiteX217" fmla="*/ 2087013 w 8613217"/>
                <a:gd name="connsiteY217" fmla="*/ 3074322 h 6281670"/>
                <a:gd name="connsiteX218" fmla="*/ 2113933 w 8613217"/>
                <a:gd name="connsiteY218" fmla="*/ 3072976 h 6281670"/>
                <a:gd name="connsiteX219" fmla="*/ 2118644 w 8613217"/>
                <a:gd name="connsiteY219" fmla="*/ 3064227 h 6281670"/>
                <a:gd name="connsiteX220" fmla="*/ 2257958 w 8613217"/>
                <a:gd name="connsiteY220" fmla="*/ 3064227 h 6281670"/>
                <a:gd name="connsiteX221" fmla="*/ 2262669 w 8613217"/>
                <a:gd name="connsiteY221" fmla="*/ 3072976 h 6281670"/>
                <a:gd name="connsiteX222" fmla="*/ 2434960 w 8613217"/>
                <a:gd name="connsiteY222" fmla="*/ 3101243 h 6281670"/>
                <a:gd name="connsiteX223" fmla="*/ 2635518 w 8613217"/>
                <a:gd name="connsiteY223" fmla="*/ 3164506 h 6281670"/>
                <a:gd name="connsiteX224" fmla="*/ 3038653 w 8613217"/>
                <a:gd name="connsiteY224" fmla="*/ 3453902 h 6281670"/>
                <a:gd name="connsiteX225" fmla="*/ 3580428 w 8613217"/>
                <a:gd name="connsiteY225" fmla="*/ 4087880 h 6281670"/>
                <a:gd name="connsiteX226" fmla="*/ 3776274 w 8613217"/>
                <a:gd name="connsiteY226" fmla="*/ 4626290 h 6281670"/>
                <a:gd name="connsiteX227" fmla="*/ 3813963 w 8613217"/>
                <a:gd name="connsiteY227" fmla="*/ 4802619 h 6281670"/>
                <a:gd name="connsiteX228" fmla="*/ 3811944 w 8613217"/>
                <a:gd name="connsiteY228" fmla="*/ 5407658 h 6281670"/>
                <a:gd name="connsiteX229" fmla="*/ 3881265 w 8613217"/>
                <a:gd name="connsiteY229" fmla="*/ 5874056 h 6281670"/>
                <a:gd name="connsiteX230" fmla="*/ 3879919 w 8613217"/>
                <a:gd name="connsiteY230" fmla="*/ 5898957 h 6281670"/>
                <a:gd name="connsiteX231" fmla="*/ 3757430 w 8613217"/>
                <a:gd name="connsiteY231" fmla="*/ 5946068 h 6281670"/>
                <a:gd name="connsiteX232" fmla="*/ 3743970 w 8613217"/>
                <a:gd name="connsiteY232" fmla="*/ 6053750 h 6281670"/>
                <a:gd name="connsiteX233" fmla="*/ 3803195 w 8613217"/>
                <a:gd name="connsiteY233" fmla="*/ 6092112 h 6281670"/>
                <a:gd name="connsiteX234" fmla="*/ 3896071 w 8613217"/>
                <a:gd name="connsiteY234" fmla="*/ 6023464 h 6281670"/>
                <a:gd name="connsiteX235" fmla="*/ 3920972 w 8613217"/>
                <a:gd name="connsiteY235" fmla="*/ 5996544 h 6281670"/>
                <a:gd name="connsiteX236" fmla="*/ 3918953 w 8613217"/>
                <a:gd name="connsiteY236" fmla="*/ 6053077 h 6281670"/>
                <a:gd name="connsiteX237" fmla="*/ 3931741 w 8613217"/>
                <a:gd name="connsiteY237" fmla="*/ 6077978 h 6281670"/>
                <a:gd name="connsiteX238" fmla="*/ 3951931 w 8613217"/>
                <a:gd name="connsiteY238" fmla="*/ 6055769 h 6281670"/>
                <a:gd name="connsiteX239" fmla="*/ 3972121 w 8613217"/>
                <a:gd name="connsiteY239" fmla="*/ 5988468 h 6281670"/>
                <a:gd name="connsiteX240" fmla="*/ 3994331 w 8613217"/>
                <a:gd name="connsiteY240" fmla="*/ 5968277 h 6281670"/>
                <a:gd name="connsiteX241" fmla="*/ 4005099 w 8613217"/>
                <a:gd name="connsiteY241" fmla="*/ 5995198 h 6281670"/>
                <a:gd name="connsiteX242" fmla="*/ 4071054 w 8613217"/>
                <a:gd name="connsiteY242" fmla="*/ 6040290 h 6281670"/>
                <a:gd name="connsiteX243" fmla="*/ 4100667 w 8613217"/>
                <a:gd name="connsiteY243" fmla="*/ 6026829 h 6281670"/>
                <a:gd name="connsiteX244" fmla="*/ 4110089 w 8613217"/>
                <a:gd name="connsiteY244" fmla="*/ 5993179 h 6281670"/>
                <a:gd name="connsiteX245" fmla="*/ 4124895 w 8613217"/>
                <a:gd name="connsiteY245" fmla="*/ 6032214 h 6281670"/>
                <a:gd name="connsiteX246" fmla="*/ 4117492 w 8613217"/>
                <a:gd name="connsiteY246" fmla="*/ 6106918 h 6281670"/>
                <a:gd name="connsiteX247" fmla="*/ 4080476 w 8613217"/>
                <a:gd name="connsiteY247" fmla="*/ 6141242 h 6281670"/>
                <a:gd name="connsiteX248" fmla="*/ 4176717 w 8613217"/>
                <a:gd name="connsiteY248" fmla="*/ 6189025 h 6281670"/>
                <a:gd name="connsiteX249" fmla="*/ 4170660 w 8613217"/>
                <a:gd name="connsiteY249" fmla="*/ 6271133 h 6281670"/>
                <a:gd name="connsiteX250" fmla="*/ 4195562 w 8613217"/>
                <a:gd name="connsiteY250" fmla="*/ 6277863 h 6281670"/>
                <a:gd name="connsiteX251" fmla="*/ 4261517 w 8613217"/>
                <a:gd name="connsiteY251" fmla="*/ 6267768 h 6281670"/>
                <a:gd name="connsiteX252" fmla="*/ 4289784 w 8613217"/>
                <a:gd name="connsiteY252" fmla="*/ 6247578 h 6281670"/>
                <a:gd name="connsiteX253" fmla="*/ 4295840 w 8613217"/>
                <a:gd name="connsiteY253" fmla="*/ 6204505 h 6281670"/>
                <a:gd name="connsiteX254" fmla="*/ 4305936 w 8613217"/>
                <a:gd name="connsiteY254" fmla="*/ 6182969 h 6281670"/>
                <a:gd name="connsiteX255" fmla="*/ 4324107 w 8613217"/>
                <a:gd name="connsiteY255" fmla="*/ 6199794 h 6281670"/>
                <a:gd name="connsiteX256" fmla="*/ 4336894 w 8613217"/>
                <a:gd name="connsiteY256" fmla="*/ 6230752 h 6281670"/>
                <a:gd name="connsiteX257" fmla="*/ 4342951 w 8613217"/>
                <a:gd name="connsiteY257" fmla="*/ 6226714 h 6281670"/>
                <a:gd name="connsiteX258" fmla="*/ 4369872 w 8613217"/>
                <a:gd name="connsiteY258" fmla="*/ 6185660 h 6281670"/>
                <a:gd name="connsiteX259" fmla="*/ 4382659 w 8613217"/>
                <a:gd name="connsiteY259" fmla="*/ 6234791 h 6281670"/>
                <a:gd name="connsiteX260" fmla="*/ 4406888 w 8613217"/>
                <a:gd name="connsiteY260" fmla="*/ 6265749 h 6281670"/>
                <a:gd name="connsiteX261" fmla="*/ 4484284 w 8613217"/>
                <a:gd name="connsiteY261" fmla="*/ 6275171 h 6281670"/>
                <a:gd name="connsiteX262" fmla="*/ 4499090 w 8613217"/>
                <a:gd name="connsiteY262" fmla="*/ 6272479 h 6281670"/>
                <a:gd name="connsiteX263" fmla="*/ 4512551 w 8613217"/>
                <a:gd name="connsiteY263" fmla="*/ 6181622 h 6281670"/>
                <a:gd name="connsiteX264" fmla="*/ 4572449 w 8613217"/>
                <a:gd name="connsiteY264" fmla="*/ 6153356 h 6281670"/>
                <a:gd name="connsiteX265" fmla="*/ 4575814 w 8613217"/>
                <a:gd name="connsiteY265" fmla="*/ 6127781 h 6281670"/>
                <a:gd name="connsiteX266" fmla="*/ 4538125 w 8613217"/>
                <a:gd name="connsiteY266" fmla="*/ 6076633 h 6281670"/>
                <a:gd name="connsiteX267" fmla="*/ 4536779 w 8613217"/>
                <a:gd name="connsiteY267" fmla="*/ 6042309 h 6281670"/>
                <a:gd name="connsiteX268" fmla="*/ 4573122 w 8613217"/>
                <a:gd name="connsiteY268" fmla="*/ 6032214 h 6281670"/>
                <a:gd name="connsiteX269" fmla="*/ 4637731 w 8613217"/>
                <a:gd name="connsiteY269" fmla="*/ 6051058 h 6281670"/>
                <a:gd name="connsiteX270" fmla="*/ 4665997 w 8613217"/>
                <a:gd name="connsiteY270" fmla="*/ 6029522 h 6281670"/>
                <a:gd name="connsiteX271" fmla="*/ 4665997 w 8613217"/>
                <a:gd name="connsiteY271" fmla="*/ 5985776 h 6281670"/>
                <a:gd name="connsiteX272" fmla="*/ 4681477 w 8613217"/>
                <a:gd name="connsiteY272" fmla="*/ 5966931 h 6281670"/>
                <a:gd name="connsiteX273" fmla="*/ 4701667 w 8613217"/>
                <a:gd name="connsiteY273" fmla="*/ 5981065 h 6281670"/>
                <a:gd name="connsiteX274" fmla="*/ 4724550 w 8613217"/>
                <a:gd name="connsiteY274" fmla="*/ 6054423 h 6281670"/>
                <a:gd name="connsiteX275" fmla="*/ 4743394 w 8613217"/>
                <a:gd name="connsiteY275" fmla="*/ 6073268 h 6281670"/>
                <a:gd name="connsiteX276" fmla="*/ 4752143 w 8613217"/>
                <a:gd name="connsiteY276" fmla="*/ 6050385 h 6281670"/>
                <a:gd name="connsiteX277" fmla="*/ 4752143 w 8613217"/>
                <a:gd name="connsiteY277" fmla="*/ 5996544 h 6281670"/>
                <a:gd name="connsiteX278" fmla="*/ 4800600 w 8613217"/>
                <a:gd name="connsiteY278" fmla="*/ 6046347 h 6281670"/>
                <a:gd name="connsiteX279" fmla="*/ 4859825 w 8613217"/>
                <a:gd name="connsiteY279" fmla="*/ 6088747 h 6281670"/>
                <a:gd name="connsiteX280" fmla="*/ 4932511 w 8613217"/>
                <a:gd name="connsiteY280" fmla="*/ 6036252 h 6281670"/>
                <a:gd name="connsiteX281" fmla="*/ 4919050 w 8613217"/>
                <a:gd name="connsiteY281" fmla="*/ 5940011 h 6281670"/>
                <a:gd name="connsiteX282" fmla="*/ 4830213 w 8613217"/>
                <a:gd name="connsiteY282" fmla="*/ 5933281 h 6281670"/>
                <a:gd name="connsiteX283" fmla="*/ 4779064 w 8613217"/>
                <a:gd name="connsiteY283" fmla="*/ 5876074 h 6281670"/>
                <a:gd name="connsiteX284" fmla="*/ 4778391 w 8613217"/>
                <a:gd name="connsiteY284" fmla="*/ 5829637 h 6281670"/>
                <a:gd name="connsiteX285" fmla="*/ 5091342 w 8613217"/>
                <a:gd name="connsiteY285" fmla="*/ 5236712 h 6281670"/>
                <a:gd name="connsiteX286" fmla="*/ 5116243 w 8613217"/>
                <a:gd name="connsiteY286" fmla="*/ 5202389 h 6281670"/>
                <a:gd name="connsiteX287" fmla="*/ 5269690 w 8613217"/>
                <a:gd name="connsiteY287" fmla="*/ 5086631 h 6281670"/>
                <a:gd name="connsiteX288" fmla="*/ 5744837 w 8613217"/>
                <a:gd name="connsiteY288" fmla="*/ 4795889 h 6281670"/>
                <a:gd name="connsiteX289" fmla="*/ 5814830 w 8613217"/>
                <a:gd name="connsiteY289" fmla="*/ 4775699 h 6281670"/>
                <a:gd name="connsiteX290" fmla="*/ 6103553 w 8613217"/>
                <a:gd name="connsiteY290" fmla="*/ 4765603 h 6281670"/>
                <a:gd name="connsiteX291" fmla="*/ 7086824 w 8613217"/>
                <a:gd name="connsiteY291" fmla="*/ 4811369 h 6281670"/>
                <a:gd name="connsiteX292" fmla="*/ 7489959 w 8613217"/>
                <a:gd name="connsiteY292" fmla="*/ 4805311 h 6281670"/>
                <a:gd name="connsiteX293" fmla="*/ 7516880 w 8613217"/>
                <a:gd name="connsiteY293" fmla="*/ 4801946 h 6281670"/>
                <a:gd name="connsiteX294" fmla="*/ 7536397 w 8613217"/>
                <a:gd name="connsiteY294" fmla="*/ 4800600 h 6281670"/>
                <a:gd name="connsiteX295" fmla="*/ 7619850 w 8613217"/>
                <a:gd name="connsiteY295" fmla="*/ 4791178 h 6281670"/>
                <a:gd name="connsiteX296" fmla="*/ 7661577 w 8613217"/>
                <a:gd name="connsiteY296" fmla="*/ 4813388 h 6281670"/>
                <a:gd name="connsiteX297" fmla="*/ 7920014 w 8613217"/>
                <a:gd name="connsiteY297" fmla="*/ 5004523 h 6281670"/>
                <a:gd name="connsiteX298" fmla="*/ 8354780 w 8613217"/>
                <a:gd name="connsiteY298" fmla="*/ 4830886 h 6281670"/>
                <a:gd name="connsiteX299" fmla="*/ 8579567 w 8613217"/>
                <a:gd name="connsiteY299" fmla="*/ 4409580 h 6281670"/>
                <a:gd name="connsiteX300" fmla="*/ 8613217 w 8613217"/>
                <a:gd name="connsiteY300" fmla="*/ 4250076 h 6281670"/>
                <a:gd name="connsiteX301" fmla="*/ 8613217 w 8613217"/>
                <a:gd name="connsiteY301" fmla="*/ 4196235 h 6281670"/>
                <a:gd name="connsiteX302" fmla="*/ 8420062 w 8613217"/>
                <a:gd name="connsiteY302" fmla="*/ 4211041 h 6281670"/>
                <a:gd name="connsiteX303" fmla="*/ 4571776 w 8613217"/>
                <a:gd name="connsiteY303" fmla="*/ 915970 h 6281670"/>
                <a:gd name="connsiteX304" fmla="*/ 4583890 w 8613217"/>
                <a:gd name="connsiteY304" fmla="*/ 888377 h 6281670"/>
                <a:gd name="connsiteX305" fmla="*/ 4571776 w 8613217"/>
                <a:gd name="connsiteY305" fmla="*/ 915970 h 6281670"/>
                <a:gd name="connsiteX306" fmla="*/ 2362948 w 8613217"/>
                <a:gd name="connsiteY306" fmla="*/ 965100 h 6281670"/>
                <a:gd name="connsiteX307" fmla="*/ 2363621 w 8613217"/>
                <a:gd name="connsiteY307" fmla="*/ 962408 h 6281670"/>
                <a:gd name="connsiteX308" fmla="*/ 2368332 w 8613217"/>
                <a:gd name="connsiteY308" fmla="*/ 967119 h 6281670"/>
                <a:gd name="connsiteX309" fmla="*/ 2362948 w 8613217"/>
                <a:gd name="connsiteY309" fmla="*/ 965100 h 6281670"/>
                <a:gd name="connsiteX310" fmla="*/ 2435633 w 8613217"/>
                <a:gd name="connsiteY310" fmla="*/ 1055284 h 6281670"/>
                <a:gd name="connsiteX311" fmla="*/ 2426211 w 8613217"/>
                <a:gd name="connsiteY311" fmla="*/ 1053265 h 6281670"/>
                <a:gd name="connsiteX312" fmla="*/ 2370351 w 8613217"/>
                <a:gd name="connsiteY312" fmla="*/ 968465 h 6281670"/>
                <a:gd name="connsiteX313" fmla="*/ 2432268 w 8613217"/>
                <a:gd name="connsiteY313" fmla="*/ 1045862 h 6281670"/>
                <a:gd name="connsiteX314" fmla="*/ 2435633 w 8613217"/>
                <a:gd name="connsiteY314" fmla="*/ 1055284 h 6281670"/>
                <a:gd name="connsiteX315" fmla="*/ 695895 w 8613217"/>
                <a:gd name="connsiteY315" fmla="*/ 1016922 h 6281670"/>
                <a:gd name="connsiteX316" fmla="*/ 692530 w 8613217"/>
                <a:gd name="connsiteY316" fmla="*/ 1005481 h 6281670"/>
                <a:gd name="connsiteX317" fmla="*/ 695895 w 8613217"/>
                <a:gd name="connsiteY317" fmla="*/ 1016922 h 6281670"/>
                <a:gd name="connsiteX318" fmla="*/ 4511205 w 8613217"/>
                <a:gd name="connsiteY318" fmla="*/ 6014042 h 6281670"/>
                <a:gd name="connsiteX319" fmla="*/ 4537452 w 8613217"/>
                <a:gd name="connsiteY319" fmla="*/ 5944049 h 6281670"/>
                <a:gd name="connsiteX320" fmla="*/ 4511205 w 8613217"/>
                <a:gd name="connsiteY320" fmla="*/ 6014042 h 6281670"/>
                <a:gd name="connsiteX321" fmla="*/ 4750797 w 8613217"/>
                <a:gd name="connsiteY321" fmla="*/ 5917128 h 6281670"/>
                <a:gd name="connsiteX322" fmla="*/ 4741375 w 8613217"/>
                <a:gd name="connsiteY322" fmla="*/ 5939338 h 6281670"/>
                <a:gd name="connsiteX323" fmla="*/ 4732626 w 8613217"/>
                <a:gd name="connsiteY323" fmla="*/ 5935300 h 6281670"/>
                <a:gd name="connsiteX324" fmla="*/ 4727915 w 8613217"/>
                <a:gd name="connsiteY324" fmla="*/ 5907706 h 6281670"/>
                <a:gd name="connsiteX325" fmla="*/ 4750797 w 8613217"/>
                <a:gd name="connsiteY325" fmla="*/ 5875402 h 6281670"/>
                <a:gd name="connsiteX326" fmla="*/ 4750797 w 8613217"/>
                <a:gd name="connsiteY326" fmla="*/ 5917128 h 6281670"/>
                <a:gd name="connsiteX327" fmla="*/ 4875978 w 8613217"/>
                <a:gd name="connsiteY327" fmla="*/ 5457461 h 6281670"/>
                <a:gd name="connsiteX328" fmla="*/ 4616868 w 8613217"/>
                <a:gd name="connsiteY328" fmla="*/ 5877421 h 6281670"/>
                <a:gd name="connsiteX329" fmla="*/ 4562354 w 8613217"/>
                <a:gd name="connsiteY329" fmla="*/ 5884824 h 6281670"/>
                <a:gd name="connsiteX330" fmla="*/ 4880015 w 8613217"/>
                <a:gd name="connsiteY330" fmla="*/ 5419772 h 6281670"/>
                <a:gd name="connsiteX331" fmla="*/ 4875978 w 8613217"/>
                <a:gd name="connsiteY331" fmla="*/ 5457461 h 6281670"/>
                <a:gd name="connsiteX332" fmla="*/ 5020675 w 8613217"/>
                <a:gd name="connsiteY332" fmla="*/ 5141145 h 6281670"/>
                <a:gd name="connsiteX333" fmla="*/ 4989717 w 8613217"/>
                <a:gd name="connsiteY333" fmla="*/ 5179506 h 6281670"/>
                <a:gd name="connsiteX334" fmla="*/ 4445922 w 8613217"/>
                <a:gd name="connsiteY334" fmla="*/ 5878767 h 6281670"/>
                <a:gd name="connsiteX335" fmla="*/ 4415637 w 8613217"/>
                <a:gd name="connsiteY335" fmla="*/ 5953471 h 6281670"/>
                <a:gd name="connsiteX336" fmla="*/ 4357085 w 8613217"/>
                <a:gd name="connsiteY336" fmla="*/ 6075286 h 6281670"/>
                <a:gd name="connsiteX337" fmla="*/ 4338240 w 8613217"/>
                <a:gd name="connsiteY337" fmla="*/ 6125762 h 6281670"/>
                <a:gd name="connsiteX338" fmla="*/ 4322761 w 8613217"/>
                <a:gd name="connsiteY338" fmla="*/ 6080671 h 6281670"/>
                <a:gd name="connsiteX339" fmla="*/ 4306609 w 8613217"/>
                <a:gd name="connsiteY339" fmla="*/ 6061826 h 6281670"/>
                <a:gd name="connsiteX340" fmla="*/ 4295168 w 8613217"/>
                <a:gd name="connsiteY340" fmla="*/ 6082689 h 6281670"/>
                <a:gd name="connsiteX341" fmla="*/ 4292475 w 8613217"/>
                <a:gd name="connsiteY341" fmla="*/ 6112302 h 6281670"/>
                <a:gd name="connsiteX342" fmla="*/ 4277669 w 8613217"/>
                <a:gd name="connsiteY342" fmla="*/ 6097496 h 6281670"/>
                <a:gd name="connsiteX343" fmla="*/ 4183447 w 8613217"/>
                <a:gd name="connsiteY343" fmla="*/ 5282478 h 6281670"/>
                <a:gd name="connsiteX344" fmla="*/ 4412945 w 8613217"/>
                <a:gd name="connsiteY344" fmla="*/ 4743394 h 6281670"/>
                <a:gd name="connsiteX345" fmla="*/ 5036828 w 8613217"/>
                <a:gd name="connsiteY345" fmla="*/ 3935106 h 6281670"/>
                <a:gd name="connsiteX346" fmla="*/ 5054999 w 8613217"/>
                <a:gd name="connsiteY346" fmla="*/ 3966064 h 6281670"/>
                <a:gd name="connsiteX347" fmla="*/ 5020675 w 8613217"/>
                <a:gd name="connsiteY347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31298 w 8613217"/>
                <a:gd name="connsiteY135" fmla="*/ 2494185 h 6281670"/>
                <a:gd name="connsiteX136" fmla="*/ 3525241 w 8613217"/>
                <a:gd name="connsiteY136" fmla="*/ 2482071 h 6281670"/>
                <a:gd name="connsiteX137" fmla="*/ 3410829 w 8613217"/>
                <a:gd name="connsiteY137" fmla="*/ 2273437 h 6281670"/>
                <a:gd name="connsiteX138" fmla="*/ 3411502 w 8613217"/>
                <a:gd name="connsiteY138" fmla="*/ 2229018 h 6281670"/>
                <a:gd name="connsiteX139" fmla="*/ 3451209 w 8613217"/>
                <a:gd name="connsiteY139" fmla="*/ 2126720 h 6281670"/>
                <a:gd name="connsiteX140" fmla="*/ 3431692 w 8613217"/>
                <a:gd name="connsiteY140" fmla="*/ 1895877 h 6281670"/>
                <a:gd name="connsiteX141" fmla="*/ 3186715 w 8613217"/>
                <a:gd name="connsiteY141" fmla="*/ 1401886 h 6281670"/>
                <a:gd name="connsiteX142" fmla="*/ 2531874 w 8613217"/>
                <a:gd name="connsiteY142" fmla="*/ 701952 h 6281670"/>
                <a:gd name="connsiteX143" fmla="*/ 1731662 w 8613217"/>
                <a:gd name="connsiteY143" fmla="*/ 39035 h 6281670"/>
                <a:gd name="connsiteX144" fmla="*/ 1722913 w 8613217"/>
                <a:gd name="connsiteY144" fmla="*/ 36343 h 6281670"/>
                <a:gd name="connsiteX145" fmla="*/ 1723586 w 8613217"/>
                <a:gd name="connsiteY145" fmla="*/ 47111 h 6281670"/>
                <a:gd name="connsiteX146" fmla="*/ 1984042 w 8613217"/>
                <a:gd name="connsiteY146" fmla="*/ 871552 h 6281670"/>
                <a:gd name="connsiteX147" fmla="*/ 2773486 w 8613217"/>
                <a:gd name="connsiteY147" fmla="*/ 2064130 h 6281670"/>
                <a:gd name="connsiteX148" fmla="*/ 3058170 w 8613217"/>
                <a:gd name="connsiteY148" fmla="*/ 2286897 h 6281670"/>
                <a:gd name="connsiteX149" fmla="*/ 3235845 w 8613217"/>
                <a:gd name="connsiteY149" fmla="*/ 2329297 h 6281670"/>
                <a:gd name="connsiteX150" fmla="*/ 3256709 w 8613217"/>
                <a:gd name="connsiteY150" fmla="*/ 2294974 h 6281670"/>
                <a:gd name="connsiteX151" fmla="*/ 3083072 w 8613217"/>
                <a:gd name="connsiteY151" fmla="*/ 1999521 h 6281670"/>
                <a:gd name="connsiteX152" fmla="*/ 2450440 w 8613217"/>
                <a:gd name="connsiteY152" fmla="*/ 1092973 h 6281670"/>
                <a:gd name="connsiteX153" fmla="*/ 2432941 w 8613217"/>
                <a:gd name="connsiteY153" fmla="*/ 1062014 h 6281670"/>
                <a:gd name="connsiteX154" fmla="*/ 2454478 w 8613217"/>
                <a:gd name="connsiteY154" fmla="*/ 1076820 h 6281670"/>
                <a:gd name="connsiteX155" fmla="*/ 2967986 w 8613217"/>
                <a:gd name="connsiteY155" fmla="*/ 1739738 h 6281670"/>
                <a:gd name="connsiteX156" fmla="*/ 3266131 w 8613217"/>
                <a:gd name="connsiteY156" fmla="*/ 2175850 h 6281670"/>
                <a:gd name="connsiteX157" fmla="*/ 3457939 w 8613217"/>
                <a:gd name="connsiteY157" fmla="*/ 2509665 h 6281670"/>
                <a:gd name="connsiteX158" fmla="*/ 3464670 w 8613217"/>
                <a:gd name="connsiteY158" fmla="*/ 2523125 h 6281670"/>
                <a:gd name="connsiteX159" fmla="*/ 3504378 w 8613217"/>
                <a:gd name="connsiteY159" fmla="*/ 2605906 h 6281670"/>
                <a:gd name="connsiteX160" fmla="*/ 3733875 w 8613217"/>
                <a:gd name="connsiteY160" fmla="*/ 3249979 h 6281670"/>
                <a:gd name="connsiteX161" fmla="*/ 3823385 w 8613217"/>
                <a:gd name="connsiteY161" fmla="*/ 4359777 h 6281670"/>
                <a:gd name="connsiteX162" fmla="*/ 3816655 w 8613217"/>
                <a:gd name="connsiteY162" fmla="*/ 4369199 h 6281670"/>
                <a:gd name="connsiteX163" fmla="*/ 3800503 w 8613217"/>
                <a:gd name="connsiteY163" fmla="*/ 4322761 h 6281670"/>
                <a:gd name="connsiteX164" fmla="*/ 3407464 w 8613217"/>
                <a:gd name="connsiteY164" fmla="*/ 3663208 h 6281670"/>
                <a:gd name="connsiteX165" fmla="*/ 2516395 w 8613217"/>
                <a:gd name="connsiteY165" fmla="*/ 2980101 h 6281670"/>
                <a:gd name="connsiteX166" fmla="*/ 2502934 w 8613217"/>
                <a:gd name="connsiteY166" fmla="*/ 2971351 h 6281670"/>
                <a:gd name="connsiteX167" fmla="*/ 2390541 w 8613217"/>
                <a:gd name="connsiteY167" fmla="*/ 2898666 h 6281670"/>
                <a:gd name="connsiteX168" fmla="*/ 2247863 w 8613217"/>
                <a:gd name="connsiteY168" fmla="*/ 2802425 h 6281670"/>
                <a:gd name="connsiteX169" fmla="*/ 2055381 w 8613217"/>
                <a:gd name="connsiteY169" fmla="*/ 2665131 h 6281670"/>
                <a:gd name="connsiteX170" fmla="*/ 1471879 w 8613217"/>
                <a:gd name="connsiteY170" fmla="*/ 2148930 h 6281670"/>
                <a:gd name="connsiteX171" fmla="*/ 1461111 w 8613217"/>
                <a:gd name="connsiteY171" fmla="*/ 2109895 h 6281670"/>
                <a:gd name="connsiteX172" fmla="*/ 1501492 w 8613217"/>
                <a:gd name="connsiteY172" fmla="*/ 1918759 h 6281670"/>
                <a:gd name="connsiteX173" fmla="*/ 1395155 w 8613217"/>
                <a:gd name="connsiteY173" fmla="*/ 1570812 h 6281670"/>
                <a:gd name="connsiteX174" fmla="*/ 937507 w 8613217"/>
                <a:gd name="connsiteY174" fmla="*/ 860783 h 6281670"/>
                <a:gd name="connsiteX175" fmla="*/ 682435 w 8613217"/>
                <a:gd name="connsiteY175" fmla="*/ 471109 h 6281670"/>
                <a:gd name="connsiteX176" fmla="*/ 590905 w 8613217"/>
                <a:gd name="connsiteY176" fmla="*/ 214691 h 6281670"/>
                <a:gd name="connsiteX177" fmla="*/ 581483 w 8613217"/>
                <a:gd name="connsiteY177" fmla="*/ 222767 h 6281670"/>
                <a:gd name="connsiteX178" fmla="*/ 555909 w 8613217"/>
                <a:gd name="connsiteY178" fmla="*/ 262475 h 6281670"/>
                <a:gd name="connsiteX179" fmla="*/ 423998 w 8613217"/>
                <a:gd name="connsiteY179" fmla="*/ 619845 h 6281670"/>
                <a:gd name="connsiteX180" fmla="*/ 443515 w 8613217"/>
                <a:gd name="connsiteY180" fmla="*/ 1227575 h 6281670"/>
                <a:gd name="connsiteX181" fmla="*/ 806942 w 8613217"/>
                <a:gd name="connsiteY181" fmla="*/ 1996156 h 6281670"/>
                <a:gd name="connsiteX182" fmla="*/ 1087589 w 8613217"/>
                <a:gd name="connsiteY182" fmla="*/ 2216231 h 6281670"/>
                <a:gd name="connsiteX183" fmla="*/ 1317086 w 8613217"/>
                <a:gd name="connsiteY183" fmla="*/ 2233729 h 6281670"/>
                <a:gd name="connsiteX184" fmla="*/ 1327181 w 8613217"/>
                <a:gd name="connsiteY184" fmla="*/ 2198060 h 6281670"/>
                <a:gd name="connsiteX185" fmla="*/ 816364 w 8613217"/>
                <a:gd name="connsiteY185" fmla="*/ 1324489 h 6281670"/>
                <a:gd name="connsiteX186" fmla="*/ 702625 w 8613217"/>
                <a:gd name="connsiteY186" fmla="*/ 1031056 h 6281670"/>
                <a:gd name="connsiteX187" fmla="*/ 767908 w 8613217"/>
                <a:gd name="connsiteY187" fmla="*/ 1173061 h 6281670"/>
                <a:gd name="connsiteX188" fmla="*/ 1444285 w 8613217"/>
                <a:gd name="connsiteY188" fmla="*/ 2226326 h 6281670"/>
                <a:gd name="connsiteX189" fmla="*/ 2209501 w 8613217"/>
                <a:gd name="connsiteY189" fmla="*/ 2876457 h 6281670"/>
                <a:gd name="connsiteX190" fmla="*/ 2308434 w 8613217"/>
                <a:gd name="connsiteY190" fmla="*/ 2939720 h 6281670"/>
                <a:gd name="connsiteX191" fmla="*/ 2340738 w 8613217"/>
                <a:gd name="connsiteY191" fmla="*/ 2972025 h 6281670"/>
                <a:gd name="connsiteX192" fmla="*/ 2302377 w 8613217"/>
                <a:gd name="connsiteY192" fmla="*/ 2972025 h 6281670"/>
                <a:gd name="connsiteX193" fmla="*/ 2266034 w 8613217"/>
                <a:gd name="connsiteY193" fmla="*/ 2967313 h 6281670"/>
                <a:gd name="connsiteX194" fmla="*/ 1817807 w 8613217"/>
                <a:gd name="connsiteY194" fmla="*/ 3025866 h 6281670"/>
                <a:gd name="connsiteX195" fmla="*/ 1007500 w 8613217"/>
                <a:gd name="connsiteY195" fmla="*/ 3309877 h 6281670"/>
                <a:gd name="connsiteX196" fmla="*/ 960389 w 8613217"/>
                <a:gd name="connsiteY196" fmla="*/ 3293725 h 6281670"/>
                <a:gd name="connsiteX197" fmla="*/ 446207 w 8613217"/>
                <a:gd name="connsiteY197" fmla="*/ 3134221 h 6281670"/>
                <a:gd name="connsiteX198" fmla="*/ 217383 w 8613217"/>
                <a:gd name="connsiteY198" fmla="*/ 3227096 h 6281670"/>
                <a:gd name="connsiteX199" fmla="*/ 0 w 8613217"/>
                <a:gd name="connsiteY199" fmla="*/ 3236518 h 6281670"/>
                <a:gd name="connsiteX200" fmla="*/ 0 w 8613217"/>
                <a:gd name="connsiteY200" fmla="*/ 3330740 h 6281670"/>
                <a:gd name="connsiteX201" fmla="*/ 9422 w 8613217"/>
                <a:gd name="connsiteY201" fmla="*/ 3346892 h 6281670"/>
                <a:gd name="connsiteX202" fmla="*/ 255072 w 8613217"/>
                <a:gd name="connsiteY202" fmla="*/ 3717723 h 6281670"/>
                <a:gd name="connsiteX203" fmla="*/ 747044 w 8613217"/>
                <a:gd name="connsiteY203" fmla="*/ 3826078 h 6281670"/>
                <a:gd name="connsiteX204" fmla="*/ 1016249 w 8613217"/>
                <a:gd name="connsiteY204" fmla="*/ 3490244 h 6281670"/>
                <a:gd name="connsiteX205" fmla="*/ 981253 w 8613217"/>
                <a:gd name="connsiteY205" fmla="*/ 3461305 h 6281670"/>
                <a:gd name="connsiteX206" fmla="*/ 563312 w 8613217"/>
                <a:gd name="connsiteY206" fmla="*/ 3490917 h 6281670"/>
                <a:gd name="connsiteX207" fmla="*/ 390347 w 8613217"/>
                <a:gd name="connsiteY207" fmla="*/ 3460632 h 6281670"/>
                <a:gd name="connsiteX208" fmla="*/ 489953 w 8613217"/>
                <a:gd name="connsiteY208" fmla="*/ 3463997 h 6281670"/>
                <a:gd name="connsiteX209" fmla="*/ 903183 w 8613217"/>
                <a:gd name="connsiteY209" fmla="*/ 3408137 h 6281670"/>
                <a:gd name="connsiteX210" fmla="*/ 1043170 w 8613217"/>
                <a:gd name="connsiteY210" fmla="*/ 3372467 h 6281670"/>
                <a:gd name="connsiteX211" fmla="*/ 1508895 w 8613217"/>
                <a:gd name="connsiteY211" fmla="*/ 3218347 h 6281670"/>
                <a:gd name="connsiteX212" fmla="*/ 1912029 w 8613217"/>
                <a:gd name="connsiteY212" fmla="*/ 3101243 h 6281670"/>
                <a:gd name="connsiteX213" fmla="*/ 1912029 w 8613217"/>
                <a:gd name="connsiteY213" fmla="*/ 3101243 h 6281670"/>
                <a:gd name="connsiteX214" fmla="*/ 1924816 w 8613217"/>
                <a:gd name="connsiteY214" fmla="*/ 3099224 h 6281670"/>
                <a:gd name="connsiteX215" fmla="*/ 1986061 w 8613217"/>
                <a:gd name="connsiteY215" fmla="*/ 3087783 h 6281670"/>
                <a:gd name="connsiteX216" fmla="*/ 1992791 w 8613217"/>
                <a:gd name="connsiteY216" fmla="*/ 3087110 h 6281670"/>
                <a:gd name="connsiteX217" fmla="*/ 2087013 w 8613217"/>
                <a:gd name="connsiteY217" fmla="*/ 3074322 h 6281670"/>
                <a:gd name="connsiteX218" fmla="*/ 2113933 w 8613217"/>
                <a:gd name="connsiteY218" fmla="*/ 3072976 h 6281670"/>
                <a:gd name="connsiteX219" fmla="*/ 2118644 w 8613217"/>
                <a:gd name="connsiteY219" fmla="*/ 3064227 h 6281670"/>
                <a:gd name="connsiteX220" fmla="*/ 2257958 w 8613217"/>
                <a:gd name="connsiteY220" fmla="*/ 3064227 h 6281670"/>
                <a:gd name="connsiteX221" fmla="*/ 2262669 w 8613217"/>
                <a:gd name="connsiteY221" fmla="*/ 3072976 h 6281670"/>
                <a:gd name="connsiteX222" fmla="*/ 2434960 w 8613217"/>
                <a:gd name="connsiteY222" fmla="*/ 3101243 h 6281670"/>
                <a:gd name="connsiteX223" fmla="*/ 2635518 w 8613217"/>
                <a:gd name="connsiteY223" fmla="*/ 3164506 h 6281670"/>
                <a:gd name="connsiteX224" fmla="*/ 3038653 w 8613217"/>
                <a:gd name="connsiteY224" fmla="*/ 3453902 h 6281670"/>
                <a:gd name="connsiteX225" fmla="*/ 3580428 w 8613217"/>
                <a:gd name="connsiteY225" fmla="*/ 4087880 h 6281670"/>
                <a:gd name="connsiteX226" fmla="*/ 3776274 w 8613217"/>
                <a:gd name="connsiteY226" fmla="*/ 4626290 h 6281670"/>
                <a:gd name="connsiteX227" fmla="*/ 3813963 w 8613217"/>
                <a:gd name="connsiteY227" fmla="*/ 4802619 h 6281670"/>
                <a:gd name="connsiteX228" fmla="*/ 3811944 w 8613217"/>
                <a:gd name="connsiteY228" fmla="*/ 5407658 h 6281670"/>
                <a:gd name="connsiteX229" fmla="*/ 3881265 w 8613217"/>
                <a:gd name="connsiteY229" fmla="*/ 5874056 h 6281670"/>
                <a:gd name="connsiteX230" fmla="*/ 3879919 w 8613217"/>
                <a:gd name="connsiteY230" fmla="*/ 5898957 h 6281670"/>
                <a:gd name="connsiteX231" fmla="*/ 3757430 w 8613217"/>
                <a:gd name="connsiteY231" fmla="*/ 5946068 h 6281670"/>
                <a:gd name="connsiteX232" fmla="*/ 3743970 w 8613217"/>
                <a:gd name="connsiteY232" fmla="*/ 6053750 h 6281670"/>
                <a:gd name="connsiteX233" fmla="*/ 3803195 w 8613217"/>
                <a:gd name="connsiteY233" fmla="*/ 6092112 h 6281670"/>
                <a:gd name="connsiteX234" fmla="*/ 3896071 w 8613217"/>
                <a:gd name="connsiteY234" fmla="*/ 6023464 h 6281670"/>
                <a:gd name="connsiteX235" fmla="*/ 3920972 w 8613217"/>
                <a:gd name="connsiteY235" fmla="*/ 5996544 h 6281670"/>
                <a:gd name="connsiteX236" fmla="*/ 3918953 w 8613217"/>
                <a:gd name="connsiteY236" fmla="*/ 6053077 h 6281670"/>
                <a:gd name="connsiteX237" fmla="*/ 3931741 w 8613217"/>
                <a:gd name="connsiteY237" fmla="*/ 6077978 h 6281670"/>
                <a:gd name="connsiteX238" fmla="*/ 3951931 w 8613217"/>
                <a:gd name="connsiteY238" fmla="*/ 6055769 h 6281670"/>
                <a:gd name="connsiteX239" fmla="*/ 3972121 w 8613217"/>
                <a:gd name="connsiteY239" fmla="*/ 5988468 h 6281670"/>
                <a:gd name="connsiteX240" fmla="*/ 3994331 w 8613217"/>
                <a:gd name="connsiteY240" fmla="*/ 5968277 h 6281670"/>
                <a:gd name="connsiteX241" fmla="*/ 4005099 w 8613217"/>
                <a:gd name="connsiteY241" fmla="*/ 5995198 h 6281670"/>
                <a:gd name="connsiteX242" fmla="*/ 4071054 w 8613217"/>
                <a:gd name="connsiteY242" fmla="*/ 6040290 h 6281670"/>
                <a:gd name="connsiteX243" fmla="*/ 4100667 w 8613217"/>
                <a:gd name="connsiteY243" fmla="*/ 6026829 h 6281670"/>
                <a:gd name="connsiteX244" fmla="*/ 4110089 w 8613217"/>
                <a:gd name="connsiteY244" fmla="*/ 5993179 h 6281670"/>
                <a:gd name="connsiteX245" fmla="*/ 4124895 w 8613217"/>
                <a:gd name="connsiteY245" fmla="*/ 6032214 h 6281670"/>
                <a:gd name="connsiteX246" fmla="*/ 4117492 w 8613217"/>
                <a:gd name="connsiteY246" fmla="*/ 6106918 h 6281670"/>
                <a:gd name="connsiteX247" fmla="*/ 4080476 w 8613217"/>
                <a:gd name="connsiteY247" fmla="*/ 6141242 h 6281670"/>
                <a:gd name="connsiteX248" fmla="*/ 4176717 w 8613217"/>
                <a:gd name="connsiteY248" fmla="*/ 6189025 h 6281670"/>
                <a:gd name="connsiteX249" fmla="*/ 4170660 w 8613217"/>
                <a:gd name="connsiteY249" fmla="*/ 6271133 h 6281670"/>
                <a:gd name="connsiteX250" fmla="*/ 4195562 w 8613217"/>
                <a:gd name="connsiteY250" fmla="*/ 6277863 h 6281670"/>
                <a:gd name="connsiteX251" fmla="*/ 4261517 w 8613217"/>
                <a:gd name="connsiteY251" fmla="*/ 6267768 h 6281670"/>
                <a:gd name="connsiteX252" fmla="*/ 4289784 w 8613217"/>
                <a:gd name="connsiteY252" fmla="*/ 6247578 h 6281670"/>
                <a:gd name="connsiteX253" fmla="*/ 4295840 w 8613217"/>
                <a:gd name="connsiteY253" fmla="*/ 6204505 h 6281670"/>
                <a:gd name="connsiteX254" fmla="*/ 4305936 w 8613217"/>
                <a:gd name="connsiteY254" fmla="*/ 6182969 h 6281670"/>
                <a:gd name="connsiteX255" fmla="*/ 4324107 w 8613217"/>
                <a:gd name="connsiteY255" fmla="*/ 6199794 h 6281670"/>
                <a:gd name="connsiteX256" fmla="*/ 4336894 w 8613217"/>
                <a:gd name="connsiteY256" fmla="*/ 6230752 h 6281670"/>
                <a:gd name="connsiteX257" fmla="*/ 4342951 w 8613217"/>
                <a:gd name="connsiteY257" fmla="*/ 6226714 h 6281670"/>
                <a:gd name="connsiteX258" fmla="*/ 4369872 w 8613217"/>
                <a:gd name="connsiteY258" fmla="*/ 6185660 h 6281670"/>
                <a:gd name="connsiteX259" fmla="*/ 4382659 w 8613217"/>
                <a:gd name="connsiteY259" fmla="*/ 6234791 h 6281670"/>
                <a:gd name="connsiteX260" fmla="*/ 4406888 w 8613217"/>
                <a:gd name="connsiteY260" fmla="*/ 6265749 h 6281670"/>
                <a:gd name="connsiteX261" fmla="*/ 4484284 w 8613217"/>
                <a:gd name="connsiteY261" fmla="*/ 6275171 h 6281670"/>
                <a:gd name="connsiteX262" fmla="*/ 4499090 w 8613217"/>
                <a:gd name="connsiteY262" fmla="*/ 6272479 h 6281670"/>
                <a:gd name="connsiteX263" fmla="*/ 4512551 w 8613217"/>
                <a:gd name="connsiteY263" fmla="*/ 6181622 h 6281670"/>
                <a:gd name="connsiteX264" fmla="*/ 4572449 w 8613217"/>
                <a:gd name="connsiteY264" fmla="*/ 6153356 h 6281670"/>
                <a:gd name="connsiteX265" fmla="*/ 4575814 w 8613217"/>
                <a:gd name="connsiteY265" fmla="*/ 6127781 h 6281670"/>
                <a:gd name="connsiteX266" fmla="*/ 4538125 w 8613217"/>
                <a:gd name="connsiteY266" fmla="*/ 6076633 h 6281670"/>
                <a:gd name="connsiteX267" fmla="*/ 4536779 w 8613217"/>
                <a:gd name="connsiteY267" fmla="*/ 6042309 h 6281670"/>
                <a:gd name="connsiteX268" fmla="*/ 4573122 w 8613217"/>
                <a:gd name="connsiteY268" fmla="*/ 6032214 h 6281670"/>
                <a:gd name="connsiteX269" fmla="*/ 4637731 w 8613217"/>
                <a:gd name="connsiteY269" fmla="*/ 6051058 h 6281670"/>
                <a:gd name="connsiteX270" fmla="*/ 4665997 w 8613217"/>
                <a:gd name="connsiteY270" fmla="*/ 6029522 h 6281670"/>
                <a:gd name="connsiteX271" fmla="*/ 4665997 w 8613217"/>
                <a:gd name="connsiteY271" fmla="*/ 5985776 h 6281670"/>
                <a:gd name="connsiteX272" fmla="*/ 4681477 w 8613217"/>
                <a:gd name="connsiteY272" fmla="*/ 5966931 h 6281670"/>
                <a:gd name="connsiteX273" fmla="*/ 4701667 w 8613217"/>
                <a:gd name="connsiteY273" fmla="*/ 5981065 h 6281670"/>
                <a:gd name="connsiteX274" fmla="*/ 4724550 w 8613217"/>
                <a:gd name="connsiteY274" fmla="*/ 6054423 h 6281670"/>
                <a:gd name="connsiteX275" fmla="*/ 4743394 w 8613217"/>
                <a:gd name="connsiteY275" fmla="*/ 6073268 h 6281670"/>
                <a:gd name="connsiteX276" fmla="*/ 4752143 w 8613217"/>
                <a:gd name="connsiteY276" fmla="*/ 6050385 h 6281670"/>
                <a:gd name="connsiteX277" fmla="*/ 4752143 w 8613217"/>
                <a:gd name="connsiteY277" fmla="*/ 5996544 h 6281670"/>
                <a:gd name="connsiteX278" fmla="*/ 4800600 w 8613217"/>
                <a:gd name="connsiteY278" fmla="*/ 6046347 h 6281670"/>
                <a:gd name="connsiteX279" fmla="*/ 4859825 w 8613217"/>
                <a:gd name="connsiteY279" fmla="*/ 6088747 h 6281670"/>
                <a:gd name="connsiteX280" fmla="*/ 4932511 w 8613217"/>
                <a:gd name="connsiteY280" fmla="*/ 6036252 h 6281670"/>
                <a:gd name="connsiteX281" fmla="*/ 4919050 w 8613217"/>
                <a:gd name="connsiteY281" fmla="*/ 5940011 h 6281670"/>
                <a:gd name="connsiteX282" fmla="*/ 4830213 w 8613217"/>
                <a:gd name="connsiteY282" fmla="*/ 5933281 h 6281670"/>
                <a:gd name="connsiteX283" fmla="*/ 4779064 w 8613217"/>
                <a:gd name="connsiteY283" fmla="*/ 5876074 h 6281670"/>
                <a:gd name="connsiteX284" fmla="*/ 4778391 w 8613217"/>
                <a:gd name="connsiteY284" fmla="*/ 5829637 h 6281670"/>
                <a:gd name="connsiteX285" fmla="*/ 5091342 w 8613217"/>
                <a:gd name="connsiteY285" fmla="*/ 5236712 h 6281670"/>
                <a:gd name="connsiteX286" fmla="*/ 5116243 w 8613217"/>
                <a:gd name="connsiteY286" fmla="*/ 5202389 h 6281670"/>
                <a:gd name="connsiteX287" fmla="*/ 5269690 w 8613217"/>
                <a:gd name="connsiteY287" fmla="*/ 5086631 h 6281670"/>
                <a:gd name="connsiteX288" fmla="*/ 5744837 w 8613217"/>
                <a:gd name="connsiteY288" fmla="*/ 4795889 h 6281670"/>
                <a:gd name="connsiteX289" fmla="*/ 5814830 w 8613217"/>
                <a:gd name="connsiteY289" fmla="*/ 4775699 h 6281670"/>
                <a:gd name="connsiteX290" fmla="*/ 6103553 w 8613217"/>
                <a:gd name="connsiteY290" fmla="*/ 4765603 h 6281670"/>
                <a:gd name="connsiteX291" fmla="*/ 7086824 w 8613217"/>
                <a:gd name="connsiteY291" fmla="*/ 4811369 h 6281670"/>
                <a:gd name="connsiteX292" fmla="*/ 7489959 w 8613217"/>
                <a:gd name="connsiteY292" fmla="*/ 4805311 h 6281670"/>
                <a:gd name="connsiteX293" fmla="*/ 7516880 w 8613217"/>
                <a:gd name="connsiteY293" fmla="*/ 4801946 h 6281670"/>
                <a:gd name="connsiteX294" fmla="*/ 7536397 w 8613217"/>
                <a:gd name="connsiteY294" fmla="*/ 4800600 h 6281670"/>
                <a:gd name="connsiteX295" fmla="*/ 7619850 w 8613217"/>
                <a:gd name="connsiteY295" fmla="*/ 4791178 h 6281670"/>
                <a:gd name="connsiteX296" fmla="*/ 7661577 w 8613217"/>
                <a:gd name="connsiteY296" fmla="*/ 4813388 h 6281670"/>
                <a:gd name="connsiteX297" fmla="*/ 7920014 w 8613217"/>
                <a:gd name="connsiteY297" fmla="*/ 5004523 h 6281670"/>
                <a:gd name="connsiteX298" fmla="*/ 8354780 w 8613217"/>
                <a:gd name="connsiteY298" fmla="*/ 4830886 h 6281670"/>
                <a:gd name="connsiteX299" fmla="*/ 8579567 w 8613217"/>
                <a:gd name="connsiteY299" fmla="*/ 4409580 h 6281670"/>
                <a:gd name="connsiteX300" fmla="*/ 8613217 w 8613217"/>
                <a:gd name="connsiteY300" fmla="*/ 4250076 h 6281670"/>
                <a:gd name="connsiteX301" fmla="*/ 8613217 w 8613217"/>
                <a:gd name="connsiteY301" fmla="*/ 4196235 h 6281670"/>
                <a:gd name="connsiteX302" fmla="*/ 8420062 w 8613217"/>
                <a:gd name="connsiteY302" fmla="*/ 4211041 h 6281670"/>
                <a:gd name="connsiteX303" fmla="*/ 4571776 w 8613217"/>
                <a:gd name="connsiteY303" fmla="*/ 915970 h 6281670"/>
                <a:gd name="connsiteX304" fmla="*/ 4583890 w 8613217"/>
                <a:gd name="connsiteY304" fmla="*/ 888377 h 6281670"/>
                <a:gd name="connsiteX305" fmla="*/ 4571776 w 8613217"/>
                <a:gd name="connsiteY305" fmla="*/ 915970 h 6281670"/>
                <a:gd name="connsiteX306" fmla="*/ 2362948 w 8613217"/>
                <a:gd name="connsiteY306" fmla="*/ 965100 h 6281670"/>
                <a:gd name="connsiteX307" fmla="*/ 2363621 w 8613217"/>
                <a:gd name="connsiteY307" fmla="*/ 962408 h 6281670"/>
                <a:gd name="connsiteX308" fmla="*/ 2368332 w 8613217"/>
                <a:gd name="connsiteY308" fmla="*/ 967119 h 6281670"/>
                <a:gd name="connsiteX309" fmla="*/ 2362948 w 8613217"/>
                <a:gd name="connsiteY309" fmla="*/ 965100 h 6281670"/>
                <a:gd name="connsiteX310" fmla="*/ 2435633 w 8613217"/>
                <a:gd name="connsiteY310" fmla="*/ 1055284 h 6281670"/>
                <a:gd name="connsiteX311" fmla="*/ 2426211 w 8613217"/>
                <a:gd name="connsiteY311" fmla="*/ 1053265 h 6281670"/>
                <a:gd name="connsiteX312" fmla="*/ 2370351 w 8613217"/>
                <a:gd name="connsiteY312" fmla="*/ 968465 h 6281670"/>
                <a:gd name="connsiteX313" fmla="*/ 2432268 w 8613217"/>
                <a:gd name="connsiteY313" fmla="*/ 1045862 h 6281670"/>
                <a:gd name="connsiteX314" fmla="*/ 2435633 w 8613217"/>
                <a:gd name="connsiteY314" fmla="*/ 1055284 h 6281670"/>
                <a:gd name="connsiteX315" fmla="*/ 695895 w 8613217"/>
                <a:gd name="connsiteY315" fmla="*/ 1016922 h 6281670"/>
                <a:gd name="connsiteX316" fmla="*/ 692530 w 8613217"/>
                <a:gd name="connsiteY316" fmla="*/ 1005481 h 6281670"/>
                <a:gd name="connsiteX317" fmla="*/ 695895 w 8613217"/>
                <a:gd name="connsiteY317" fmla="*/ 1016922 h 6281670"/>
                <a:gd name="connsiteX318" fmla="*/ 4511205 w 8613217"/>
                <a:gd name="connsiteY318" fmla="*/ 6014042 h 6281670"/>
                <a:gd name="connsiteX319" fmla="*/ 4537452 w 8613217"/>
                <a:gd name="connsiteY319" fmla="*/ 5944049 h 6281670"/>
                <a:gd name="connsiteX320" fmla="*/ 4511205 w 8613217"/>
                <a:gd name="connsiteY320" fmla="*/ 6014042 h 6281670"/>
                <a:gd name="connsiteX321" fmla="*/ 4750797 w 8613217"/>
                <a:gd name="connsiteY321" fmla="*/ 5917128 h 6281670"/>
                <a:gd name="connsiteX322" fmla="*/ 4741375 w 8613217"/>
                <a:gd name="connsiteY322" fmla="*/ 5939338 h 6281670"/>
                <a:gd name="connsiteX323" fmla="*/ 4732626 w 8613217"/>
                <a:gd name="connsiteY323" fmla="*/ 5935300 h 6281670"/>
                <a:gd name="connsiteX324" fmla="*/ 4727915 w 8613217"/>
                <a:gd name="connsiteY324" fmla="*/ 5907706 h 6281670"/>
                <a:gd name="connsiteX325" fmla="*/ 4750797 w 8613217"/>
                <a:gd name="connsiteY325" fmla="*/ 5875402 h 6281670"/>
                <a:gd name="connsiteX326" fmla="*/ 4750797 w 8613217"/>
                <a:gd name="connsiteY326" fmla="*/ 5917128 h 6281670"/>
                <a:gd name="connsiteX327" fmla="*/ 4875978 w 8613217"/>
                <a:gd name="connsiteY327" fmla="*/ 5457461 h 6281670"/>
                <a:gd name="connsiteX328" fmla="*/ 4616868 w 8613217"/>
                <a:gd name="connsiteY328" fmla="*/ 5877421 h 6281670"/>
                <a:gd name="connsiteX329" fmla="*/ 4562354 w 8613217"/>
                <a:gd name="connsiteY329" fmla="*/ 5884824 h 6281670"/>
                <a:gd name="connsiteX330" fmla="*/ 4880015 w 8613217"/>
                <a:gd name="connsiteY330" fmla="*/ 5419772 h 6281670"/>
                <a:gd name="connsiteX331" fmla="*/ 4875978 w 8613217"/>
                <a:gd name="connsiteY331" fmla="*/ 5457461 h 6281670"/>
                <a:gd name="connsiteX332" fmla="*/ 5020675 w 8613217"/>
                <a:gd name="connsiteY332" fmla="*/ 5141145 h 6281670"/>
                <a:gd name="connsiteX333" fmla="*/ 4989717 w 8613217"/>
                <a:gd name="connsiteY333" fmla="*/ 5179506 h 6281670"/>
                <a:gd name="connsiteX334" fmla="*/ 4445922 w 8613217"/>
                <a:gd name="connsiteY334" fmla="*/ 5878767 h 6281670"/>
                <a:gd name="connsiteX335" fmla="*/ 4415637 w 8613217"/>
                <a:gd name="connsiteY335" fmla="*/ 5953471 h 6281670"/>
                <a:gd name="connsiteX336" fmla="*/ 4357085 w 8613217"/>
                <a:gd name="connsiteY336" fmla="*/ 6075286 h 6281670"/>
                <a:gd name="connsiteX337" fmla="*/ 4338240 w 8613217"/>
                <a:gd name="connsiteY337" fmla="*/ 6125762 h 6281670"/>
                <a:gd name="connsiteX338" fmla="*/ 4322761 w 8613217"/>
                <a:gd name="connsiteY338" fmla="*/ 6080671 h 6281670"/>
                <a:gd name="connsiteX339" fmla="*/ 4306609 w 8613217"/>
                <a:gd name="connsiteY339" fmla="*/ 6061826 h 6281670"/>
                <a:gd name="connsiteX340" fmla="*/ 4295168 w 8613217"/>
                <a:gd name="connsiteY340" fmla="*/ 6082689 h 6281670"/>
                <a:gd name="connsiteX341" fmla="*/ 4292475 w 8613217"/>
                <a:gd name="connsiteY341" fmla="*/ 6112302 h 6281670"/>
                <a:gd name="connsiteX342" fmla="*/ 4277669 w 8613217"/>
                <a:gd name="connsiteY342" fmla="*/ 6097496 h 6281670"/>
                <a:gd name="connsiteX343" fmla="*/ 4183447 w 8613217"/>
                <a:gd name="connsiteY343" fmla="*/ 5282478 h 6281670"/>
                <a:gd name="connsiteX344" fmla="*/ 4412945 w 8613217"/>
                <a:gd name="connsiteY344" fmla="*/ 4743394 h 6281670"/>
                <a:gd name="connsiteX345" fmla="*/ 5036828 w 8613217"/>
                <a:gd name="connsiteY345" fmla="*/ 3935106 h 6281670"/>
                <a:gd name="connsiteX346" fmla="*/ 5054999 w 8613217"/>
                <a:gd name="connsiteY346" fmla="*/ 3966064 h 6281670"/>
                <a:gd name="connsiteX347" fmla="*/ 5020675 w 8613217"/>
                <a:gd name="connsiteY347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31298 w 8613217"/>
                <a:gd name="connsiteY135" fmla="*/ 2494185 h 6281670"/>
                <a:gd name="connsiteX136" fmla="*/ 3410829 w 8613217"/>
                <a:gd name="connsiteY136" fmla="*/ 2273437 h 6281670"/>
                <a:gd name="connsiteX137" fmla="*/ 3411502 w 8613217"/>
                <a:gd name="connsiteY137" fmla="*/ 2229018 h 6281670"/>
                <a:gd name="connsiteX138" fmla="*/ 3451209 w 8613217"/>
                <a:gd name="connsiteY138" fmla="*/ 2126720 h 6281670"/>
                <a:gd name="connsiteX139" fmla="*/ 3431692 w 8613217"/>
                <a:gd name="connsiteY139" fmla="*/ 1895877 h 6281670"/>
                <a:gd name="connsiteX140" fmla="*/ 3186715 w 8613217"/>
                <a:gd name="connsiteY140" fmla="*/ 1401886 h 6281670"/>
                <a:gd name="connsiteX141" fmla="*/ 2531874 w 8613217"/>
                <a:gd name="connsiteY141" fmla="*/ 701952 h 6281670"/>
                <a:gd name="connsiteX142" fmla="*/ 1731662 w 8613217"/>
                <a:gd name="connsiteY142" fmla="*/ 39035 h 6281670"/>
                <a:gd name="connsiteX143" fmla="*/ 1722913 w 8613217"/>
                <a:gd name="connsiteY143" fmla="*/ 36343 h 6281670"/>
                <a:gd name="connsiteX144" fmla="*/ 1723586 w 8613217"/>
                <a:gd name="connsiteY144" fmla="*/ 47111 h 6281670"/>
                <a:gd name="connsiteX145" fmla="*/ 1984042 w 8613217"/>
                <a:gd name="connsiteY145" fmla="*/ 871552 h 6281670"/>
                <a:gd name="connsiteX146" fmla="*/ 2773486 w 8613217"/>
                <a:gd name="connsiteY146" fmla="*/ 2064130 h 6281670"/>
                <a:gd name="connsiteX147" fmla="*/ 3058170 w 8613217"/>
                <a:gd name="connsiteY147" fmla="*/ 2286897 h 6281670"/>
                <a:gd name="connsiteX148" fmla="*/ 3235845 w 8613217"/>
                <a:gd name="connsiteY148" fmla="*/ 2329297 h 6281670"/>
                <a:gd name="connsiteX149" fmla="*/ 3256709 w 8613217"/>
                <a:gd name="connsiteY149" fmla="*/ 2294974 h 6281670"/>
                <a:gd name="connsiteX150" fmla="*/ 3083072 w 8613217"/>
                <a:gd name="connsiteY150" fmla="*/ 1999521 h 6281670"/>
                <a:gd name="connsiteX151" fmla="*/ 2450440 w 8613217"/>
                <a:gd name="connsiteY151" fmla="*/ 1092973 h 6281670"/>
                <a:gd name="connsiteX152" fmla="*/ 2432941 w 8613217"/>
                <a:gd name="connsiteY152" fmla="*/ 1062014 h 6281670"/>
                <a:gd name="connsiteX153" fmla="*/ 2454478 w 8613217"/>
                <a:gd name="connsiteY153" fmla="*/ 1076820 h 6281670"/>
                <a:gd name="connsiteX154" fmla="*/ 2967986 w 8613217"/>
                <a:gd name="connsiteY154" fmla="*/ 1739738 h 6281670"/>
                <a:gd name="connsiteX155" fmla="*/ 3266131 w 8613217"/>
                <a:gd name="connsiteY155" fmla="*/ 2175850 h 6281670"/>
                <a:gd name="connsiteX156" fmla="*/ 3457939 w 8613217"/>
                <a:gd name="connsiteY156" fmla="*/ 2509665 h 6281670"/>
                <a:gd name="connsiteX157" fmla="*/ 3464670 w 8613217"/>
                <a:gd name="connsiteY157" fmla="*/ 2523125 h 6281670"/>
                <a:gd name="connsiteX158" fmla="*/ 3504378 w 8613217"/>
                <a:gd name="connsiteY158" fmla="*/ 2605906 h 6281670"/>
                <a:gd name="connsiteX159" fmla="*/ 3733875 w 8613217"/>
                <a:gd name="connsiteY159" fmla="*/ 3249979 h 6281670"/>
                <a:gd name="connsiteX160" fmla="*/ 3823385 w 8613217"/>
                <a:gd name="connsiteY160" fmla="*/ 4359777 h 6281670"/>
                <a:gd name="connsiteX161" fmla="*/ 3816655 w 8613217"/>
                <a:gd name="connsiteY161" fmla="*/ 4369199 h 6281670"/>
                <a:gd name="connsiteX162" fmla="*/ 3800503 w 8613217"/>
                <a:gd name="connsiteY162" fmla="*/ 4322761 h 6281670"/>
                <a:gd name="connsiteX163" fmla="*/ 3407464 w 8613217"/>
                <a:gd name="connsiteY163" fmla="*/ 3663208 h 6281670"/>
                <a:gd name="connsiteX164" fmla="*/ 2516395 w 8613217"/>
                <a:gd name="connsiteY164" fmla="*/ 2980101 h 6281670"/>
                <a:gd name="connsiteX165" fmla="*/ 2502934 w 8613217"/>
                <a:gd name="connsiteY165" fmla="*/ 2971351 h 6281670"/>
                <a:gd name="connsiteX166" fmla="*/ 2390541 w 8613217"/>
                <a:gd name="connsiteY166" fmla="*/ 2898666 h 6281670"/>
                <a:gd name="connsiteX167" fmla="*/ 2247863 w 8613217"/>
                <a:gd name="connsiteY167" fmla="*/ 2802425 h 6281670"/>
                <a:gd name="connsiteX168" fmla="*/ 2055381 w 8613217"/>
                <a:gd name="connsiteY168" fmla="*/ 2665131 h 6281670"/>
                <a:gd name="connsiteX169" fmla="*/ 1471879 w 8613217"/>
                <a:gd name="connsiteY169" fmla="*/ 2148930 h 6281670"/>
                <a:gd name="connsiteX170" fmla="*/ 1461111 w 8613217"/>
                <a:gd name="connsiteY170" fmla="*/ 2109895 h 6281670"/>
                <a:gd name="connsiteX171" fmla="*/ 1501492 w 8613217"/>
                <a:gd name="connsiteY171" fmla="*/ 1918759 h 6281670"/>
                <a:gd name="connsiteX172" fmla="*/ 1395155 w 8613217"/>
                <a:gd name="connsiteY172" fmla="*/ 1570812 h 6281670"/>
                <a:gd name="connsiteX173" fmla="*/ 937507 w 8613217"/>
                <a:gd name="connsiteY173" fmla="*/ 860783 h 6281670"/>
                <a:gd name="connsiteX174" fmla="*/ 682435 w 8613217"/>
                <a:gd name="connsiteY174" fmla="*/ 471109 h 6281670"/>
                <a:gd name="connsiteX175" fmla="*/ 590905 w 8613217"/>
                <a:gd name="connsiteY175" fmla="*/ 214691 h 6281670"/>
                <a:gd name="connsiteX176" fmla="*/ 581483 w 8613217"/>
                <a:gd name="connsiteY176" fmla="*/ 222767 h 6281670"/>
                <a:gd name="connsiteX177" fmla="*/ 555909 w 8613217"/>
                <a:gd name="connsiteY177" fmla="*/ 262475 h 6281670"/>
                <a:gd name="connsiteX178" fmla="*/ 423998 w 8613217"/>
                <a:gd name="connsiteY178" fmla="*/ 619845 h 6281670"/>
                <a:gd name="connsiteX179" fmla="*/ 443515 w 8613217"/>
                <a:gd name="connsiteY179" fmla="*/ 1227575 h 6281670"/>
                <a:gd name="connsiteX180" fmla="*/ 806942 w 8613217"/>
                <a:gd name="connsiteY180" fmla="*/ 1996156 h 6281670"/>
                <a:gd name="connsiteX181" fmla="*/ 1087589 w 8613217"/>
                <a:gd name="connsiteY181" fmla="*/ 2216231 h 6281670"/>
                <a:gd name="connsiteX182" fmla="*/ 1317086 w 8613217"/>
                <a:gd name="connsiteY182" fmla="*/ 2233729 h 6281670"/>
                <a:gd name="connsiteX183" fmla="*/ 1327181 w 8613217"/>
                <a:gd name="connsiteY183" fmla="*/ 2198060 h 6281670"/>
                <a:gd name="connsiteX184" fmla="*/ 816364 w 8613217"/>
                <a:gd name="connsiteY184" fmla="*/ 1324489 h 6281670"/>
                <a:gd name="connsiteX185" fmla="*/ 702625 w 8613217"/>
                <a:gd name="connsiteY185" fmla="*/ 1031056 h 6281670"/>
                <a:gd name="connsiteX186" fmla="*/ 767908 w 8613217"/>
                <a:gd name="connsiteY186" fmla="*/ 1173061 h 6281670"/>
                <a:gd name="connsiteX187" fmla="*/ 1444285 w 8613217"/>
                <a:gd name="connsiteY187" fmla="*/ 2226326 h 6281670"/>
                <a:gd name="connsiteX188" fmla="*/ 2209501 w 8613217"/>
                <a:gd name="connsiteY188" fmla="*/ 2876457 h 6281670"/>
                <a:gd name="connsiteX189" fmla="*/ 2308434 w 8613217"/>
                <a:gd name="connsiteY189" fmla="*/ 2939720 h 6281670"/>
                <a:gd name="connsiteX190" fmla="*/ 2340738 w 8613217"/>
                <a:gd name="connsiteY190" fmla="*/ 2972025 h 6281670"/>
                <a:gd name="connsiteX191" fmla="*/ 2302377 w 8613217"/>
                <a:gd name="connsiteY191" fmla="*/ 2972025 h 6281670"/>
                <a:gd name="connsiteX192" fmla="*/ 2266034 w 8613217"/>
                <a:gd name="connsiteY192" fmla="*/ 2967313 h 6281670"/>
                <a:gd name="connsiteX193" fmla="*/ 1817807 w 8613217"/>
                <a:gd name="connsiteY193" fmla="*/ 3025866 h 6281670"/>
                <a:gd name="connsiteX194" fmla="*/ 1007500 w 8613217"/>
                <a:gd name="connsiteY194" fmla="*/ 3309877 h 6281670"/>
                <a:gd name="connsiteX195" fmla="*/ 960389 w 8613217"/>
                <a:gd name="connsiteY195" fmla="*/ 3293725 h 6281670"/>
                <a:gd name="connsiteX196" fmla="*/ 446207 w 8613217"/>
                <a:gd name="connsiteY196" fmla="*/ 3134221 h 6281670"/>
                <a:gd name="connsiteX197" fmla="*/ 217383 w 8613217"/>
                <a:gd name="connsiteY197" fmla="*/ 3227096 h 6281670"/>
                <a:gd name="connsiteX198" fmla="*/ 0 w 8613217"/>
                <a:gd name="connsiteY198" fmla="*/ 3236518 h 6281670"/>
                <a:gd name="connsiteX199" fmla="*/ 0 w 8613217"/>
                <a:gd name="connsiteY199" fmla="*/ 3330740 h 6281670"/>
                <a:gd name="connsiteX200" fmla="*/ 9422 w 8613217"/>
                <a:gd name="connsiteY200" fmla="*/ 3346892 h 6281670"/>
                <a:gd name="connsiteX201" fmla="*/ 255072 w 8613217"/>
                <a:gd name="connsiteY201" fmla="*/ 3717723 h 6281670"/>
                <a:gd name="connsiteX202" fmla="*/ 747044 w 8613217"/>
                <a:gd name="connsiteY202" fmla="*/ 3826078 h 6281670"/>
                <a:gd name="connsiteX203" fmla="*/ 1016249 w 8613217"/>
                <a:gd name="connsiteY203" fmla="*/ 3490244 h 6281670"/>
                <a:gd name="connsiteX204" fmla="*/ 981253 w 8613217"/>
                <a:gd name="connsiteY204" fmla="*/ 3461305 h 6281670"/>
                <a:gd name="connsiteX205" fmla="*/ 563312 w 8613217"/>
                <a:gd name="connsiteY205" fmla="*/ 3490917 h 6281670"/>
                <a:gd name="connsiteX206" fmla="*/ 390347 w 8613217"/>
                <a:gd name="connsiteY206" fmla="*/ 3460632 h 6281670"/>
                <a:gd name="connsiteX207" fmla="*/ 489953 w 8613217"/>
                <a:gd name="connsiteY207" fmla="*/ 3463997 h 6281670"/>
                <a:gd name="connsiteX208" fmla="*/ 903183 w 8613217"/>
                <a:gd name="connsiteY208" fmla="*/ 3408137 h 6281670"/>
                <a:gd name="connsiteX209" fmla="*/ 1043170 w 8613217"/>
                <a:gd name="connsiteY209" fmla="*/ 3372467 h 6281670"/>
                <a:gd name="connsiteX210" fmla="*/ 1508895 w 8613217"/>
                <a:gd name="connsiteY210" fmla="*/ 3218347 h 6281670"/>
                <a:gd name="connsiteX211" fmla="*/ 1912029 w 8613217"/>
                <a:gd name="connsiteY211" fmla="*/ 3101243 h 6281670"/>
                <a:gd name="connsiteX212" fmla="*/ 1912029 w 8613217"/>
                <a:gd name="connsiteY212" fmla="*/ 3101243 h 6281670"/>
                <a:gd name="connsiteX213" fmla="*/ 1924816 w 8613217"/>
                <a:gd name="connsiteY213" fmla="*/ 3099224 h 6281670"/>
                <a:gd name="connsiteX214" fmla="*/ 1986061 w 8613217"/>
                <a:gd name="connsiteY214" fmla="*/ 3087783 h 6281670"/>
                <a:gd name="connsiteX215" fmla="*/ 1992791 w 8613217"/>
                <a:gd name="connsiteY215" fmla="*/ 3087110 h 6281670"/>
                <a:gd name="connsiteX216" fmla="*/ 2087013 w 8613217"/>
                <a:gd name="connsiteY216" fmla="*/ 3074322 h 6281670"/>
                <a:gd name="connsiteX217" fmla="*/ 2113933 w 8613217"/>
                <a:gd name="connsiteY217" fmla="*/ 3072976 h 6281670"/>
                <a:gd name="connsiteX218" fmla="*/ 2118644 w 8613217"/>
                <a:gd name="connsiteY218" fmla="*/ 3064227 h 6281670"/>
                <a:gd name="connsiteX219" fmla="*/ 2257958 w 8613217"/>
                <a:gd name="connsiteY219" fmla="*/ 3064227 h 6281670"/>
                <a:gd name="connsiteX220" fmla="*/ 2262669 w 8613217"/>
                <a:gd name="connsiteY220" fmla="*/ 3072976 h 6281670"/>
                <a:gd name="connsiteX221" fmla="*/ 2434960 w 8613217"/>
                <a:gd name="connsiteY221" fmla="*/ 3101243 h 6281670"/>
                <a:gd name="connsiteX222" fmla="*/ 2635518 w 8613217"/>
                <a:gd name="connsiteY222" fmla="*/ 3164506 h 6281670"/>
                <a:gd name="connsiteX223" fmla="*/ 3038653 w 8613217"/>
                <a:gd name="connsiteY223" fmla="*/ 3453902 h 6281670"/>
                <a:gd name="connsiteX224" fmla="*/ 3580428 w 8613217"/>
                <a:gd name="connsiteY224" fmla="*/ 4087880 h 6281670"/>
                <a:gd name="connsiteX225" fmla="*/ 3776274 w 8613217"/>
                <a:gd name="connsiteY225" fmla="*/ 4626290 h 6281670"/>
                <a:gd name="connsiteX226" fmla="*/ 3813963 w 8613217"/>
                <a:gd name="connsiteY226" fmla="*/ 4802619 h 6281670"/>
                <a:gd name="connsiteX227" fmla="*/ 3811944 w 8613217"/>
                <a:gd name="connsiteY227" fmla="*/ 5407658 h 6281670"/>
                <a:gd name="connsiteX228" fmla="*/ 3881265 w 8613217"/>
                <a:gd name="connsiteY228" fmla="*/ 5874056 h 6281670"/>
                <a:gd name="connsiteX229" fmla="*/ 3879919 w 8613217"/>
                <a:gd name="connsiteY229" fmla="*/ 5898957 h 6281670"/>
                <a:gd name="connsiteX230" fmla="*/ 3757430 w 8613217"/>
                <a:gd name="connsiteY230" fmla="*/ 5946068 h 6281670"/>
                <a:gd name="connsiteX231" fmla="*/ 3743970 w 8613217"/>
                <a:gd name="connsiteY231" fmla="*/ 6053750 h 6281670"/>
                <a:gd name="connsiteX232" fmla="*/ 3803195 w 8613217"/>
                <a:gd name="connsiteY232" fmla="*/ 6092112 h 6281670"/>
                <a:gd name="connsiteX233" fmla="*/ 3896071 w 8613217"/>
                <a:gd name="connsiteY233" fmla="*/ 6023464 h 6281670"/>
                <a:gd name="connsiteX234" fmla="*/ 3920972 w 8613217"/>
                <a:gd name="connsiteY234" fmla="*/ 5996544 h 6281670"/>
                <a:gd name="connsiteX235" fmla="*/ 3918953 w 8613217"/>
                <a:gd name="connsiteY235" fmla="*/ 6053077 h 6281670"/>
                <a:gd name="connsiteX236" fmla="*/ 3931741 w 8613217"/>
                <a:gd name="connsiteY236" fmla="*/ 6077978 h 6281670"/>
                <a:gd name="connsiteX237" fmla="*/ 3951931 w 8613217"/>
                <a:gd name="connsiteY237" fmla="*/ 6055769 h 6281670"/>
                <a:gd name="connsiteX238" fmla="*/ 3972121 w 8613217"/>
                <a:gd name="connsiteY238" fmla="*/ 5988468 h 6281670"/>
                <a:gd name="connsiteX239" fmla="*/ 3994331 w 8613217"/>
                <a:gd name="connsiteY239" fmla="*/ 5968277 h 6281670"/>
                <a:gd name="connsiteX240" fmla="*/ 4005099 w 8613217"/>
                <a:gd name="connsiteY240" fmla="*/ 5995198 h 6281670"/>
                <a:gd name="connsiteX241" fmla="*/ 4071054 w 8613217"/>
                <a:gd name="connsiteY241" fmla="*/ 6040290 h 6281670"/>
                <a:gd name="connsiteX242" fmla="*/ 4100667 w 8613217"/>
                <a:gd name="connsiteY242" fmla="*/ 6026829 h 6281670"/>
                <a:gd name="connsiteX243" fmla="*/ 4110089 w 8613217"/>
                <a:gd name="connsiteY243" fmla="*/ 5993179 h 6281670"/>
                <a:gd name="connsiteX244" fmla="*/ 4124895 w 8613217"/>
                <a:gd name="connsiteY244" fmla="*/ 6032214 h 6281670"/>
                <a:gd name="connsiteX245" fmla="*/ 4117492 w 8613217"/>
                <a:gd name="connsiteY245" fmla="*/ 6106918 h 6281670"/>
                <a:gd name="connsiteX246" fmla="*/ 4080476 w 8613217"/>
                <a:gd name="connsiteY246" fmla="*/ 6141242 h 6281670"/>
                <a:gd name="connsiteX247" fmla="*/ 4176717 w 8613217"/>
                <a:gd name="connsiteY247" fmla="*/ 6189025 h 6281670"/>
                <a:gd name="connsiteX248" fmla="*/ 4170660 w 8613217"/>
                <a:gd name="connsiteY248" fmla="*/ 6271133 h 6281670"/>
                <a:gd name="connsiteX249" fmla="*/ 4195562 w 8613217"/>
                <a:gd name="connsiteY249" fmla="*/ 6277863 h 6281670"/>
                <a:gd name="connsiteX250" fmla="*/ 4261517 w 8613217"/>
                <a:gd name="connsiteY250" fmla="*/ 6267768 h 6281670"/>
                <a:gd name="connsiteX251" fmla="*/ 4289784 w 8613217"/>
                <a:gd name="connsiteY251" fmla="*/ 6247578 h 6281670"/>
                <a:gd name="connsiteX252" fmla="*/ 4295840 w 8613217"/>
                <a:gd name="connsiteY252" fmla="*/ 6204505 h 6281670"/>
                <a:gd name="connsiteX253" fmla="*/ 4305936 w 8613217"/>
                <a:gd name="connsiteY253" fmla="*/ 6182969 h 6281670"/>
                <a:gd name="connsiteX254" fmla="*/ 4324107 w 8613217"/>
                <a:gd name="connsiteY254" fmla="*/ 6199794 h 6281670"/>
                <a:gd name="connsiteX255" fmla="*/ 4336894 w 8613217"/>
                <a:gd name="connsiteY255" fmla="*/ 6230752 h 6281670"/>
                <a:gd name="connsiteX256" fmla="*/ 4342951 w 8613217"/>
                <a:gd name="connsiteY256" fmla="*/ 6226714 h 6281670"/>
                <a:gd name="connsiteX257" fmla="*/ 4369872 w 8613217"/>
                <a:gd name="connsiteY257" fmla="*/ 6185660 h 6281670"/>
                <a:gd name="connsiteX258" fmla="*/ 4382659 w 8613217"/>
                <a:gd name="connsiteY258" fmla="*/ 6234791 h 6281670"/>
                <a:gd name="connsiteX259" fmla="*/ 4406888 w 8613217"/>
                <a:gd name="connsiteY259" fmla="*/ 6265749 h 6281670"/>
                <a:gd name="connsiteX260" fmla="*/ 4484284 w 8613217"/>
                <a:gd name="connsiteY260" fmla="*/ 6275171 h 6281670"/>
                <a:gd name="connsiteX261" fmla="*/ 4499090 w 8613217"/>
                <a:gd name="connsiteY261" fmla="*/ 6272479 h 6281670"/>
                <a:gd name="connsiteX262" fmla="*/ 4512551 w 8613217"/>
                <a:gd name="connsiteY262" fmla="*/ 6181622 h 6281670"/>
                <a:gd name="connsiteX263" fmla="*/ 4572449 w 8613217"/>
                <a:gd name="connsiteY263" fmla="*/ 6153356 h 6281670"/>
                <a:gd name="connsiteX264" fmla="*/ 4575814 w 8613217"/>
                <a:gd name="connsiteY264" fmla="*/ 6127781 h 6281670"/>
                <a:gd name="connsiteX265" fmla="*/ 4538125 w 8613217"/>
                <a:gd name="connsiteY265" fmla="*/ 6076633 h 6281670"/>
                <a:gd name="connsiteX266" fmla="*/ 4536779 w 8613217"/>
                <a:gd name="connsiteY266" fmla="*/ 6042309 h 6281670"/>
                <a:gd name="connsiteX267" fmla="*/ 4573122 w 8613217"/>
                <a:gd name="connsiteY267" fmla="*/ 6032214 h 6281670"/>
                <a:gd name="connsiteX268" fmla="*/ 4637731 w 8613217"/>
                <a:gd name="connsiteY268" fmla="*/ 6051058 h 6281670"/>
                <a:gd name="connsiteX269" fmla="*/ 4665997 w 8613217"/>
                <a:gd name="connsiteY269" fmla="*/ 6029522 h 6281670"/>
                <a:gd name="connsiteX270" fmla="*/ 4665997 w 8613217"/>
                <a:gd name="connsiteY270" fmla="*/ 5985776 h 6281670"/>
                <a:gd name="connsiteX271" fmla="*/ 4681477 w 8613217"/>
                <a:gd name="connsiteY271" fmla="*/ 5966931 h 6281670"/>
                <a:gd name="connsiteX272" fmla="*/ 4701667 w 8613217"/>
                <a:gd name="connsiteY272" fmla="*/ 5981065 h 6281670"/>
                <a:gd name="connsiteX273" fmla="*/ 4724550 w 8613217"/>
                <a:gd name="connsiteY273" fmla="*/ 6054423 h 6281670"/>
                <a:gd name="connsiteX274" fmla="*/ 4743394 w 8613217"/>
                <a:gd name="connsiteY274" fmla="*/ 6073268 h 6281670"/>
                <a:gd name="connsiteX275" fmla="*/ 4752143 w 8613217"/>
                <a:gd name="connsiteY275" fmla="*/ 6050385 h 6281670"/>
                <a:gd name="connsiteX276" fmla="*/ 4752143 w 8613217"/>
                <a:gd name="connsiteY276" fmla="*/ 5996544 h 6281670"/>
                <a:gd name="connsiteX277" fmla="*/ 4800600 w 8613217"/>
                <a:gd name="connsiteY277" fmla="*/ 6046347 h 6281670"/>
                <a:gd name="connsiteX278" fmla="*/ 4859825 w 8613217"/>
                <a:gd name="connsiteY278" fmla="*/ 6088747 h 6281670"/>
                <a:gd name="connsiteX279" fmla="*/ 4932511 w 8613217"/>
                <a:gd name="connsiteY279" fmla="*/ 6036252 h 6281670"/>
                <a:gd name="connsiteX280" fmla="*/ 4919050 w 8613217"/>
                <a:gd name="connsiteY280" fmla="*/ 5940011 h 6281670"/>
                <a:gd name="connsiteX281" fmla="*/ 4830213 w 8613217"/>
                <a:gd name="connsiteY281" fmla="*/ 5933281 h 6281670"/>
                <a:gd name="connsiteX282" fmla="*/ 4779064 w 8613217"/>
                <a:gd name="connsiteY282" fmla="*/ 5876074 h 6281670"/>
                <a:gd name="connsiteX283" fmla="*/ 4778391 w 8613217"/>
                <a:gd name="connsiteY283" fmla="*/ 5829637 h 6281670"/>
                <a:gd name="connsiteX284" fmla="*/ 5091342 w 8613217"/>
                <a:gd name="connsiteY284" fmla="*/ 5236712 h 6281670"/>
                <a:gd name="connsiteX285" fmla="*/ 5116243 w 8613217"/>
                <a:gd name="connsiteY285" fmla="*/ 5202389 h 6281670"/>
                <a:gd name="connsiteX286" fmla="*/ 5269690 w 8613217"/>
                <a:gd name="connsiteY286" fmla="*/ 5086631 h 6281670"/>
                <a:gd name="connsiteX287" fmla="*/ 5744837 w 8613217"/>
                <a:gd name="connsiteY287" fmla="*/ 4795889 h 6281670"/>
                <a:gd name="connsiteX288" fmla="*/ 5814830 w 8613217"/>
                <a:gd name="connsiteY288" fmla="*/ 4775699 h 6281670"/>
                <a:gd name="connsiteX289" fmla="*/ 6103553 w 8613217"/>
                <a:gd name="connsiteY289" fmla="*/ 4765603 h 6281670"/>
                <a:gd name="connsiteX290" fmla="*/ 7086824 w 8613217"/>
                <a:gd name="connsiteY290" fmla="*/ 4811369 h 6281670"/>
                <a:gd name="connsiteX291" fmla="*/ 7489959 w 8613217"/>
                <a:gd name="connsiteY291" fmla="*/ 4805311 h 6281670"/>
                <a:gd name="connsiteX292" fmla="*/ 7516880 w 8613217"/>
                <a:gd name="connsiteY292" fmla="*/ 4801946 h 6281670"/>
                <a:gd name="connsiteX293" fmla="*/ 7536397 w 8613217"/>
                <a:gd name="connsiteY293" fmla="*/ 4800600 h 6281670"/>
                <a:gd name="connsiteX294" fmla="*/ 7619850 w 8613217"/>
                <a:gd name="connsiteY294" fmla="*/ 4791178 h 6281670"/>
                <a:gd name="connsiteX295" fmla="*/ 7661577 w 8613217"/>
                <a:gd name="connsiteY295" fmla="*/ 4813388 h 6281670"/>
                <a:gd name="connsiteX296" fmla="*/ 7920014 w 8613217"/>
                <a:gd name="connsiteY296" fmla="*/ 5004523 h 6281670"/>
                <a:gd name="connsiteX297" fmla="*/ 8354780 w 8613217"/>
                <a:gd name="connsiteY297" fmla="*/ 4830886 h 6281670"/>
                <a:gd name="connsiteX298" fmla="*/ 8579567 w 8613217"/>
                <a:gd name="connsiteY298" fmla="*/ 4409580 h 6281670"/>
                <a:gd name="connsiteX299" fmla="*/ 8613217 w 8613217"/>
                <a:gd name="connsiteY299" fmla="*/ 4250076 h 6281670"/>
                <a:gd name="connsiteX300" fmla="*/ 8613217 w 8613217"/>
                <a:gd name="connsiteY300" fmla="*/ 4196235 h 6281670"/>
                <a:gd name="connsiteX301" fmla="*/ 8420062 w 8613217"/>
                <a:gd name="connsiteY301" fmla="*/ 4211041 h 6281670"/>
                <a:gd name="connsiteX302" fmla="*/ 4571776 w 8613217"/>
                <a:gd name="connsiteY302" fmla="*/ 915970 h 6281670"/>
                <a:gd name="connsiteX303" fmla="*/ 4583890 w 8613217"/>
                <a:gd name="connsiteY303" fmla="*/ 888377 h 6281670"/>
                <a:gd name="connsiteX304" fmla="*/ 4571776 w 8613217"/>
                <a:gd name="connsiteY304" fmla="*/ 915970 h 6281670"/>
                <a:gd name="connsiteX305" fmla="*/ 2362948 w 8613217"/>
                <a:gd name="connsiteY305" fmla="*/ 965100 h 6281670"/>
                <a:gd name="connsiteX306" fmla="*/ 2363621 w 8613217"/>
                <a:gd name="connsiteY306" fmla="*/ 962408 h 6281670"/>
                <a:gd name="connsiteX307" fmla="*/ 2368332 w 8613217"/>
                <a:gd name="connsiteY307" fmla="*/ 967119 h 6281670"/>
                <a:gd name="connsiteX308" fmla="*/ 2362948 w 8613217"/>
                <a:gd name="connsiteY308" fmla="*/ 965100 h 6281670"/>
                <a:gd name="connsiteX309" fmla="*/ 2435633 w 8613217"/>
                <a:gd name="connsiteY309" fmla="*/ 1055284 h 6281670"/>
                <a:gd name="connsiteX310" fmla="*/ 2426211 w 8613217"/>
                <a:gd name="connsiteY310" fmla="*/ 1053265 h 6281670"/>
                <a:gd name="connsiteX311" fmla="*/ 2370351 w 8613217"/>
                <a:gd name="connsiteY311" fmla="*/ 968465 h 6281670"/>
                <a:gd name="connsiteX312" fmla="*/ 2432268 w 8613217"/>
                <a:gd name="connsiteY312" fmla="*/ 1045862 h 6281670"/>
                <a:gd name="connsiteX313" fmla="*/ 2435633 w 8613217"/>
                <a:gd name="connsiteY313" fmla="*/ 1055284 h 6281670"/>
                <a:gd name="connsiteX314" fmla="*/ 695895 w 8613217"/>
                <a:gd name="connsiteY314" fmla="*/ 1016922 h 6281670"/>
                <a:gd name="connsiteX315" fmla="*/ 692530 w 8613217"/>
                <a:gd name="connsiteY315" fmla="*/ 1005481 h 6281670"/>
                <a:gd name="connsiteX316" fmla="*/ 695895 w 8613217"/>
                <a:gd name="connsiteY316" fmla="*/ 1016922 h 6281670"/>
                <a:gd name="connsiteX317" fmla="*/ 4511205 w 8613217"/>
                <a:gd name="connsiteY317" fmla="*/ 6014042 h 6281670"/>
                <a:gd name="connsiteX318" fmla="*/ 4537452 w 8613217"/>
                <a:gd name="connsiteY318" fmla="*/ 5944049 h 6281670"/>
                <a:gd name="connsiteX319" fmla="*/ 4511205 w 8613217"/>
                <a:gd name="connsiteY319" fmla="*/ 6014042 h 6281670"/>
                <a:gd name="connsiteX320" fmla="*/ 4750797 w 8613217"/>
                <a:gd name="connsiteY320" fmla="*/ 5917128 h 6281670"/>
                <a:gd name="connsiteX321" fmla="*/ 4741375 w 8613217"/>
                <a:gd name="connsiteY321" fmla="*/ 5939338 h 6281670"/>
                <a:gd name="connsiteX322" fmla="*/ 4732626 w 8613217"/>
                <a:gd name="connsiteY322" fmla="*/ 5935300 h 6281670"/>
                <a:gd name="connsiteX323" fmla="*/ 4727915 w 8613217"/>
                <a:gd name="connsiteY323" fmla="*/ 5907706 h 6281670"/>
                <a:gd name="connsiteX324" fmla="*/ 4750797 w 8613217"/>
                <a:gd name="connsiteY324" fmla="*/ 5875402 h 6281670"/>
                <a:gd name="connsiteX325" fmla="*/ 4750797 w 8613217"/>
                <a:gd name="connsiteY325" fmla="*/ 5917128 h 6281670"/>
                <a:gd name="connsiteX326" fmla="*/ 4875978 w 8613217"/>
                <a:gd name="connsiteY326" fmla="*/ 5457461 h 6281670"/>
                <a:gd name="connsiteX327" fmla="*/ 4616868 w 8613217"/>
                <a:gd name="connsiteY327" fmla="*/ 5877421 h 6281670"/>
                <a:gd name="connsiteX328" fmla="*/ 4562354 w 8613217"/>
                <a:gd name="connsiteY328" fmla="*/ 5884824 h 6281670"/>
                <a:gd name="connsiteX329" fmla="*/ 4880015 w 8613217"/>
                <a:gd name="connsiteY329" fmla="*/ 5419772 h 6281670"/>
                <a:gd name="connsiteX330" fmla="*/ 4875978 w 8613217"/>
                <a:gd name="connsiteY330" fmla="*/ 5457461 h 6281670"/>
                <a:gd name="connsiteX331" fmla="*/ 5020675 w 8613217"/>
                <a:gd name="connsiteY331" fmla="*/ 5141145 h 6281670"/>
                <a:gd name="connsiteX332" fmla="*/ 4989717 w 8613217"/>
                <a:gd name="connsiteY332" fmla="*/ 5179506 h 6281670"/>
                <a:gd name="connsiteX333" fmla="*/ 4445922 w 8613217"/>
                <a:gd name="connsiteY333" fmla="*/ 5878767 h 6281670"/>
                <a:gd name="connsiteX334" fmla="*/ 4415637 w 8613217"/>
                <a:gd name="connsiteY334" fmla="*/ 5953471 h 6281670"/>
                <a:gd name="connsiteX335" fmla="*/ 4357085 w 8613217"/>
                <a:gd name="connsiteY335" fmla="*/ 6075286 h 6281670"/>
                <a:gd name="connsiteX336" fmla="*/ 4338240 w 8613217"/>
                <a:gd name="connsiteY336" fmla="*/ 6125762 h 6281670"/>
                <a:gd name="connsiteX337" fmla="*/ 4322761 w 8613217"/>
                <a:gd name="connsiteY337" fmla="*/ 6080671 h 6281670"/>
                <a:gd name="connsiteX338" fmla="*/ 4306609 w 8613217"/>
                <a:gd name="connsiteY338" fmla="*/ 6061826 h 6281670"/>
                <a:gd name="connsiteX339" fmla="*/ 4295168 w 8613217"/>
                <a:gd name="connsiteY339" fmla="*/ 6082689 h 6281670"/>
                <a:gd name="connsiteX340" fmla="*/ 4292475 w 8613217"/>
                <a:gd name="connsiteY340" fmla="*/ 6112302 h 6281670"/>
                <a:gd name="connsiteX341" fmla="*/ 4277669 w 8613217"/>
                <a:gd name="connsiteY341" fmla="*/ 6097496 h 6281670"/>
                <a:gd name="connsiteX342" fmla="*/ 4183447 w 8613217"/>
                <a:gd name="connsiteY342" fmla="*/ 5282478 h 6281670"/>
                <a:gd name="connsiteX343" fmla="*/ 4412945 w 8613217"/>
                <a:gd name="connsiteY343" fmla="*/ 4743394 h 6281670"/>
                <a:gd name="connsiteX344" fmla="*/ 5036828 w 8613217"/>
                <a:gd name="connsiteY344" fmla="*/ 3935106 h 6281670"/>
                <a:gd name="connsiteX345" fmla="*/ 5054999 w 8613217"/>
                <a:gd name="connsiteY345" fmla="*/ 3966064 h 6281670"/>
                <a:gd name="connsiteX346" fmla="*/ 5020675 w 8613217"/>
                <a:gd name="connsiteY346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464670 w 8613217"/>
                <a:gd name="connsiteY156" fmla="*/ 2523125 h 6281670"/>
                <a:gd name="connsiteX157" fmla="*/ 3504378 w 8613217"/>
                <a:gd name="connsiteY157" fmla="*/ 2605906 h 6281670"/>
                <a:gd name="connsiteX158" fmla="*/ 3733875 w 8613217"/>
                <a:gd name="connsiteY158" fmla="*/ 3249979 h 6281670"/>
                <a:gd name="connsiteX159" fmla="*/ 3823385 w 8613217"/>
                <a:gd name="connsiteY159" fmla="*/ 4359777 h 6281670"/>
                <a:gd name="connsiteX160" fmla="*/ 3816655 w 8613217"/>
                <a:gd name="connsiteY160" fmla="*/ 4369199 h 6281670"/>
                <a:gd name="connsiteX161" fmla="*/ 3800503 w 8613217"/>
                <a:gd name="connsiteY161" fmla="*/ 4322761 h 6281670"/>
                <a:gd name="connsiteX162" fmla="*/ 3407464 w 8613217"/>
                <a:gd name="connsiteY162" fmla="*/ 3663208 h 6281670"/>
                <a:gd name="connsiteX163" fmla="*/ 2516395 w 8613217"/>
                <a:gd name="connsiteY163" fmla="*/ 2980101 h 6281670"/>
                <a:gd name="connsiteX164" fmla="*/ 2502934 w 8613217"/>
                <a:gd name="connsiteY164" fmla="*/ 2971351 h 6281670"/>
                <a:gd name="connsiteX165" fmla="*/ 2390541 w 8613217"/>
                <a:gd name="connsiteY165" fmla="*/ 2898666 h 6281670"/>
                <a:gd name="connsiteX166" fmla="*/ 2247863 w 8613217"/>
                <a:gd name="connsiteY166" fmla="*/ 2802425 h 6281670"/>
                <a:gd name="connsiteX167" fmla="*/ 2055381 w 8613217"/>
                <a:gd name="connsiteY167" fmla="*/ 2665131 h 6281670"/>
                <a:gd name="connsiteX168" fmla="*/ 1471879 w 8613217"/>
                <a:gd name="connsiteY168" fmla="*/ 2148930 h 6281670"/>
                <a:gd name="connsiteX169" fmla="*/ 1461111 w 8613217"/>
                <a:gd name="connsiteY169" fmla="*/ 2109895 h 6281670"/>
                <a:gd name="connsiteX170" fmla="*/ 1501492 w 8613217"/>
                <a:gd name="connsiteY170" fmla="*/ 1918759 h 6281670"/>
                <a:gd name="connsiteX171" fmla="*/ 1395155 w 8613217"/>
                <a:gd name="connsiteY171" fmla="*/ 1570812 h 6281670"/>
                <a:gd name="connsiteX172" fmla="*/ 937507 w 8613217"/>
                <a:gd name="connsiteY172" fmla="*/ 860783 h 6281670"/>
                <a:gd name="connsiteX173" fmla="*/ 682435 w 8613217"/>
                <a:gd name="connsiteY173" fmla="*/ 471109 h 6281670"/>
                <a:gd name="connsiteX174" fmla="*/ 590905 w 8613217"/>
                <a:gd name="connsiteY174" fmla="*/ 214691 h 6281670"/>
                <a:gd name="connsiteX175" fmla="*/ 581483 w 8613217"/>
                <a:gd name="connsiteY175" fmla="*/ 222767 h 6281670"/>
                <a:gd name="connsiteX176" fmla="*/ 555909 w 8613217"/>
                <a:gd name="connsiteY176" fmla="*/ 262475 h 6281670"/>
                <a:gd name="connsiteX177" fmla="*/ 423998 w 8613217"/>
                <a:gd name="connsiteY177" fmla="*/ 619845 h 6281670"/>
                <a:gd name="connsiteX178" fmla="*/ 443515 w 8613217"/>
                <a:gd name="connsiteY178" fmla="*/ 1227575 h 6281670"/>
                <a:gd name="connsiteX179" fmla="*/ 806942 w 8613217"/>
                <a:gd name="connsiteY179" fmla="*/ 1996156 h 6281670"/>
                <a:gd name="connsiteX180" fmla="*/ 1087589 w 8613217"/>
                <a:gd name="connsiteY180" fmla="*/ 2216231 h 6281670"/>
                <a:gd name="connsiteX181" fmla="*/ 1317086 w 8613217"/>
                <a:gd name="connsiteY181" fmla="*/ 2233729 h 6281670"/>
                <a:gd name="connsiteX182" fmla="*/ 1327181 w 8613217"/>
                <a:gd name="connsiteY182" fmla="*/ 2198060 h 6281670"/>
                <a:gd name="connsiteX183" fmla="*/ 816364 w 8613217"/>
                <a:gd name="connsiteY183" fmla="*/ 1324489 h 6281670"/>
                <a:gd name="connsiteX184" fmla="*/ 702625 w 8613217"/>
                <a:gd name="connsiteY184" fmla="*/ 1031056 h 6281670"/>
                <a:gd name="connsiteX185" fmla="*/ 767908 w 8613217"/>
                <a:gd name="connsiteY185" fmla="*/ 1173061 h 6281670"/>
                <a:gd name="connsiteX186" fmla="*/ 1444285 w 8613217"/>
                <a:gd name="connsiteY186" fmla="*/ 2226326 h 6281670"/>
                <a:gd name="connsiteX187" fmla="*/ 2209501 w 8613217"/>
                <a:gd name="connsiteY187" fmla="*/ 2876457 h 6281670"/>
                <a:gd name="connsiteX188" fmla="*/ 2308434 w 8613217"/>
                <a:gd name="connsiteY188" fmla="*/ 2939720 h 6281670"/>
                <a:gd name="connsiteX189" fmla="*/ 2340738 w 8613217"/>
                <a:gd name="connsiteY189" fmla="*/ 2972025 h 6281670"/>
                <a:gd name="connsiteX190" fmla="*/ 2302377 w 8613217"/>
                <a:gd name="connsiteY190" fmla="*/ 2972025 h 6281670"/>
                <a:gd name="connsiteX191" fmla="*/ 2266034 w 8613217"/>
                <a:gd name="connsiteY191" fmla="*/ 2967313 h 6281670"/>
                <a:gd name="connsiteX192" fmla="*/ 1817807 w 8613217"/>
                <a:gd name="connsiteY192" fmla="*/ 3025866 h 6281670"/>
                <a:gd name="connsiteX193" fmla="*/ 1007500 w 8613217"/>
                <a:gd name="connsiteY193" fmla="*/ 3309877 h 6281670"/>
                <a:gd name="connsiteX194" fmla="*/ 960389 w 8613217"/>
                <a:gd name="connsiteY194" fmla="*/ 3293725 h 6281670"/>
                <a:gd name="connsiteX195" fmla="*/ 446207 w 8613217"/>
                <a:gd name="connsiteY195" fmla="*/ 3134221 h 6281670"/>
                <a:gd name="connsiteX196" fmla="*/ 217383 w 8613217"/>
                <a:gd name="connsiteY196" fmla="*/ 3227096 h 6281670"/>
                <a:gd name="connsiteX197" fmla="*/ 0 w 8613217"/>
                <a:gd name="connsiteY197" fmla="*/ 3236518 h 6281670"/>
                <a:gd name="connsiteX198" fmla="*/ 0 w 8613217"/>
                <a:gd name="connsiteY198" fmla="*/ 3330740 h 6281670"/>
                <a:gd name="connsiteX199" fmla="*/ 9422 w 8613217"/>
                <a:gd name="connsiteY199" fmla="*/ 3346892 h 6281670"/>
                <a:gd name="connsiteX200" fmla="*/ 255072 w 8613217"/>
                <a:gd name="connsiteY200" fmla="*/ 3717723 h 6281670"/>
                <a:gd name="connsiteX201" fmla="*/ 747044 w 8613217"/>
                <a:gd name="connsiteY201" fmla="*/ 3826078 h 6281670"/>
                <a:gd name="connsiteX202" fmla="*/ 1016249 w 8613217"/>
                <a:gd name="connsiteY202" fmla="*/ 3490244 h 6281670"/>
                <a:gd name="connsiteX203" fmla="*/ 981253 w 8613217"/>
                <a:gd name="connsiteY203" fmla="*/ 3461305 h 6281670"/>
                <a:gd name="connsiteX204" fmla="*/ 563312 w 8613217"/>
                <a:gd name="connsiteY204" fmla="*/ 3490917 h 6281670"/>
                <a:gd name="connsiteX205" fmla="*/ 390347 w 8613217"/>
                <a:gd name="connsiteY205" fmla="*/ 3460632 h 6281670"/>
                <a:gd name="connsiteX206" fmla="*/ 489953 w 8613217"/>
                <a:gd name="connsiteY206" fmla="*/ 3463997 h 6281670"/>
                <a:gd name="connsiteX207" fmla="*/ 903183 w 8613217"/>
                <a:gd name="connsiteY207" fmla="*/ 3408137 h 6281670"/>
                <a:gd name="connsiteX208" fmla="*/ 1043170 w 8613217"/>
                <a:gd name="connsiteY208" fmla="*/ 3372467 h 6281670"/>
                <a:gd name="connsiteX209" fmla="*/ 1508895 w 8613217"/>
                <a:gd name="connsiteY209" fmla="*/ 3218347 h 6281670"/>
                <a:gd name="connsiteX210" fmla="*/ 1912029 w 8613217"/>
                <a:gd name="connsiteY210" fmla="*/ 3101243 h 6281670"/>
                <a:gd name="connsiteX211" fmla="*/ 1912029 w 8613217"/>
                <a:gd name="connsiteY211" fmla="*/ 3101243 h 6281670"/>
                <a:gd name="connsiteX212" fmla="*/ 1924816 w 8613217"/>
                <a:gd name="connsiteY212" fmla="*/ 3099224 h 6281670"/>
                <a:gd name="connsiteX213" fmla="*/ 1986061 w 8613217"/>
                <a:gd name="connsiteY213" fmla="*/ 3087783 h 6281670"/>
                <a:gd name="connsiteX214" fmla="*/ 1992791 w 8613217"/>
                <a:gd name="connsiteY214" fmla="*/ 3087110 h 6281670"/>
                <a:gd name="connsiteX215" fmla="*/ 2087013 w 8613217"/>
                <a:gd name="connsiteY215" fmla="*/ 3074322 h 6281670"/>
                <a:gd name="connsiteX216" fmla="*/ 2113933 w 8613217"/>
                <a:gd name="connsiteY216" fmla="*/ 3072976 h 6281670"/>
                <a:gd name="connsiteX217" fmla="*/ 2118644 w 8613217"/>
                <a:gd name="connsiteY217" fmla="*/ 3064227 h 6281670"/>
                <a:gd name="connsiteX218" fmla="*/ 2257958 w 8613217"/>
                <a:gd name="connsiteY218" fmla="*/ 3064227 h 6281670"/>
                <a:gd name="connsiteX219" fmla="*/ 2262669 w 8613217"/>
                <a:gd name="connsiteY219" fmla="*/ 3072976 h 6281670"/>
                <a:gd name="connsiteX220" fmla="*/ 2434960 w 8613217"/>
                <a:gd name="connsiteY220" fmla="*/ 3101243 h 6281670"/>
                <a:gd name="connsiteX221" fmla="*/ 2635518 w 8613217"/>
                <a:gd name="connsiteY221" fmla="*/ 3164506 h 6281670"/>
                <a:gd name="connsiteX222" fmla="*/ 3038653 w 8613217"/>
                <a:gd name="connsiteY222" fmla="*/ 3453902 h 6281670"/>
                <a:gd name="connsiteX223" fmla="*/ 3580428 w 8613217"/>
                <a:gd name="connsiteY223" fmla="*/ 4087880 h 6281670"/>
                <a:gd name="connsiteX224" fmla="*/ 3776274 w 8613217"/>
                <a:gd name="connsiteY224" fmla="*/ 4626290 h 6281670"/>
                <a:gd name="connsiteX225" fmla="*/ 3813963 w 8613217"/>
                <a:gd name="connsiteY225" fmla="*/ 4802619 h 6281670"/>
                <a:gd name="connsiteX226" fmla="*/ 3811944 w 8613217"/>
                <a:gd name="connsiteY226" fmla="*/ 5407658 h 6281670"/>
                <a:gd name="connsiteX227" fmla="*/ 3881265 w 8613217"/>
                <a:gd name="connsiteY227" fmla="*/ 5874056 h 6281670"/>
                <a:gd name="connsiteX228" fmla="*/ 3879919 w 8613217"/>
                <a:gd name="connsiteY228" fmla="*/ 5898957 h 6281670"/>
                <a:gd name="connsiteX229" fmla="*/ 3757430 w 8613217"/>
                <a:gd name="connsiteY229" fmla="*/ 5946068 h 6281670"/>
                <a:gd name="connsiteX230" fmla="*/ 3743970 w 8613217"/>
                <a:gd name="connsiteY230" fmla="*/ 6053750 h 6281670"/>
                <a:gd name="connsiteX231" fmla="*/ 3803195 w 8613217"/>
                <a:gd name="connsiteY231" fmla="*/ 6092112 h 6281670"/>
                <a:gd name="connsiteX232" fmla="*/ 3896071 w 8613217"/>
                <a:gd name="connsiteY232" fmla="*/ 6023464 h 6281670"/>
                <a:gd name="connsiteX233" fmla="*/ 3920972 w 8613217"/>
                <a:gd name="connsiteY233" fmla="*/ 5996544 h 6281670"/>
                <a:gd name="connsiteX234" fmla="*/ 3918953 w 8613217"/>
                <a:gd name="connsiteY234" fmla="*/ 6053077 h 6281670"/>
                <a:gd name="connsiteX235" fmla="*/ 3931741 w 8613217"/>
                <a:gd name="connsiteY235" fmla="*/ 6077978 h 6281670"/>
                <a:gd name="connsiteX236" fmla="*/ 3951931 w 8613217"/>
                <a:gd name="connsiteY236" fmla="*/ 6055769 h 6281670"/>
                <a:gd name="connsiteX237" fmla="*/ 3972121 w 8613217"/>
                <a:gd name="connsiteY237" fmla="*/ 5988468 h 6281670"/>
                <a:gd name="connsiteX238" fmla="*/ 3994331 w 8613217"/>
                <a:gd name="connsiteY238" fmla="*/ 5968277 h 6281670"/>
                <a:gd name="connsiteX239" fmla="*/ 4005099 w 8613217"/>
                <a:gd name="connsiteY239" fmla="*/ 5995198 h 6281670"/>
                <a:gd name="connsiteX240" fmla="*/ 4071054 w 8613217"/>
                <a:gd name="connsiteY240" fmla="*/ 6040290 h 6281670"/>
                <a:gd name="connsiteX241" fmla="*/ 4100667 w 8613217"/>
                <a:gd name="connsiteY241" fmla="*/ 6026829 h 6281670"/>
                <a:gd name="connsiteX242" fmla="*/ 4110089 w 8613217"/>
                <a:gd name="connsiteY242" fmla="*/ 5993179 h 6281670"/>
                <a:gd name="connsiteX243" fmla="*/ 4124895 w 8613217"/>
                <a:gd name="connsiteY243" fmla="*/ 6032214 h 6281670"/>
                <a:gd name="connsiteX244" fmla="*/ 4117492 w 8613217"/>
                <a:gd name="connsiteY244" fmla="*/ 6106918 h 6281670"/>
                <a:gd name="connsiteX245" fmla="*/ 4080476 w 8613217"/>
                <a:gd name="connsiteY245" fmla="*/ 6141242 h 6281670"/>
                <a:gd name="connsiteX246" fmla="*/ 4176717 w 8613217"/>
                <a:gd name="connsiteY246" fmla="*/ 6189025 h 6281670"/>
                <a:gd name="connsiteX247" fmla="*/ 4170660 w 8613217"/>
                <a:gd name="connsiteY247" fmla="*/ 6271133 h 6281670"/>
                <a:gd name="connsiteX248" fmla="*/ 4195562 w 8613217"/>
                <a:gd name="connsiteY248" fmla="*/ 6277863 h 6281670"/>
                <a:gd name="connsiteX249" fmla="*/ 4261517 w 8613217"/>
                <a:gd name="connsiteY249" fmla="*/ 6267768 h 6281670"/>
                <a:gd name="connsiteX250" fmla="*/ 4289784 w 8613217"/>
                <a:gd name="connsiteY250" fmla="*/ 6247578 h 6281670"/>
                <a:gd name="connsiteX251" fmla="*/ 4295840 w 8613217"/>
                <a:gd name="connsiteY251" fmla="*/ 6204505 h 6281670"/>
                <a:gd name="connsiteX252" fmla="*/ 4305936 w 8613217"/>
                <a:gd name="connsiteY252" fmla="*/ 6182969 h 6281670"/>
                <a:gd name="connsiteX253" fmla="*/ 4324107 w 8613217"/>
                <a:gd name="connsiteY253" fmla="*/ 6199794 h 6281670"/>
                <a:gd name="connsiteX254" fmla="*/ 4336894 w 8613217"/>
                <a:gd name="connsiteY254" fmla="*/ 6230752 h 6281670"/>
                <a:gd name="connsiteX255" fmla="*/ 4342951 w 8613217"/>
                <a:gd name="connsiteY255" fmla="*/ 6226714 h 6281670"/>
                <a:gd name="connsiteX256" fmla="*/ 4369872 w 8613217"/>
                <a:gd name="connsiteY256" fmla="*/ 6185660 h 6281670"/>
                <a:gd name="connsiteX257" fmla="*/ 4382659 w 8613217"/>
                <a:gd name="connsiteY257" fmla="*/ 6234791 h 6281670"/>
                <a:gd name="connsiteX258" fmla="*/ 4406888 w 8613217"/>
                <a:gd name="connsiteY258" fmla="*/ 6265749 h 6281670"/>
                <a:gd name="connsiteX259" fmla="*/ 4484284 w 8613217"/>
                <a:gd name="connsiteY259" fmla="*/ 6275171 h 6281670"/>
                <a:gd name="connsiteX260" fmla="*/ 4499090 w 8613217"/>
                <a:gd name="connsiteY260" fmla="*/ 6272479 h 6281670"/>
                <a:gd name="connsiteX261" fmla="*/ 4512551 w 8613217"/>
                <a:gd name="connsiteY261" fmla="*/ 6181622 h 6281670"/>
                <a:gd name="connsiteX262" fmla="*/ 4572449 w 8613217"/>
                <a:gd name="connsiteY262" fmla="*/ 6153356 h 6281670"/>
                <a:gd name="connsiteX263" fmla="*/ 4575814 w 8613217"/>
                <a:gd name="connsiteY263" fmla="*/ 6127781 h 6281670"/>
                <a:gd name="connsiteX264" fmla="*/ 4538125 w 8613217"/>
                <a:gd name="connsiteY264" fmla="*/ 6076633 h 6281670"/>
                <a:gd name="connsiteX265" fmla="*/ 4536779 w 8613217"/>
                <a:gd name="connsiteY265" fmla="*/ 6042309 h 6281670"/>
                <a:gd name="connsiteX266" fmla="*/ 4573122 w 8613217"/>
                <a:gd name="connsiteY266" fmla="*/ 6032214 h 6281670"/>
                <a:gd name="connsiteX267" fmla="*/ 4637731 w 8613217"/>
                <a:gd name="connsiteY267" fmla="*/ 6051058 h 6281670"/>
                <a:gd name="connsiteX268" fmla="*/ 4665997 w 8613217"/>
                <a:gd name="connsiteY268" fmla="*/ 6029522 h 6281670"/>
                <a:gd name="connsiteX269" fmla="*/ 4665997 w 8613217"/>
                <a:gd name="connsiteY269" fmla="*/ 5985776 h 6281670"/>
                <a:gd name="connsiteX270" fmla="*/ 4681477 w 8613217"/>
                <a:gd name="connsiteY270" fmla="*/ 5966931 h 6281670"/>
                <a:gd name="connsiteX271" fmla="*/ 4701667 w 8613217"/>
                <a:gd name="connsiteY271" fmla="*/ 5981065 h 6281670"/>
                <a:gd name="connsiteX272" fmla="*/ 4724550 w 8613217"/>
                <a:gd name="connsiteY272" fmla="*/ 6054423 h 6281670"/>
                <a:gd name="connsiteX273" fmla="*/ 4743394 w 8613217"/>
                <a:gd name="connsiteY273" fmla="*/ 6073268 h 6281670"/>
                <a:gd name="connsiteX274" fmla="*/ 4752143 w 8613217"/>
                <a:gd name="connsiteY274" fmla="*/ 6050385 h 6281670"/>
                <a:gd name="connsiteX275" fmla="*/ 4752143 w 8613217"/>
                <a:gd name="connsiteY275" fmla="*/ 5996544 h 6281670"/>
                <a:gd name="connsiteX276" fmla="*/ 4800600 w 8613217"/>
                <a:gd name="connsiteY276" fmla="*/ 6046347 h 6281670"/>
                <a:gd name="connsiteX277" fmla="*/ 4859825 w 8613217"/>
                <a:gd name="connsiteY277" fmla="*/ 6088747 h 6281670"/>
                <a:gd name="connsiteX278" fmla="*/ 4932511 w 8613217"/>
                <a:gd name="connsiteY278" fmla="*/ 6036252 h 6281670"/>
                <a:gd name="connsiteX279" fmla="*/ 4919050 w 8613217"/>
                <a:gd name="connsiteY279" fmla="*/ 5940011 h 6281670"/>
                <a:gd name="connsiteX280" fmla="*/ 4830213 w 8613217"/>
                <a:gd name="connsiteY280" fmla="*/ 5933281 h 6281670"/>
                <a:gd name="connsiteX281" fmla="*/ 4779064 w 8613217"/>
                <a:gd name="connsiteY281" fmla="*/ 5876074 h 6281670"/>
                <a:gd name="connsiteX282" fmla="*/ 4778391 w 8613217"/>
                <a:gd name="connsiteY282" fmla="*/ 5829637 h 6281670"/>
                <a:gd name="connsiteX283" fmla="*/ 5091342 w 8613217"/>
                <a:gd name="connsiteY283" fmla="*/ 5236712 h 6281670"/>
                <a:gd name="connsiteX284" fmla="*/ 5116243 w 8613217"/>
                <a:gd name="connsiteY284" fmla="*/ 5202389 h 6281670"/>
                <a:gd name="connsiteX285" fmla="*/ 5269690 w 8613217"/>
                <a:gd name="connsiteY285" fmla="*/ 5086631 h 6281670"/>
                <a:gd name="connsiteX286" fmla="*/ 5744837 w 8613217"/>
                <a:gd name="connsiteY286" fmla="*/ 4795889 h 6281670"/>
                <a:gd name="connsiteX287" fmla="*/ 5814830 w 8613217"/>
                <a:gd name="connsiteY287" fmla="*/ 4775699 h 6281670"/>
                <a:gd name="connsiteX288" fmla="*/ 6103553 w 8613217"/>
                <a:gd name="connsiteY288" fmla="*/ 4765603 h 6281670"/>
                <a:gd name="connsiteX289" fmla="*/ 7086824 w 8613217"/>
                <a:gd name="connsiteY289" fmla="*/ 4811369 h 6281670"/>
                <a:gd name="connsiteX290" fmla="*/ 7489959 w 8613217"/>
                <a:gd name="connsiteY290" fmla="*/ 4805311 h 6281670"/>
                <a:gd name="connsiteX291" fmla="*/ 7516880 w 8613217"/>
                <a:gd name="connsiteY291" fmla="*/ 4801946 h 6281670"/>
                <a:gd name="connsiteX292" fmla="*/ 7536397 w 8613217"/>
                <a:gd name="connsiteY292" fmla="*/ 4800600 h 6281670"/>
                <a:gd name="connsiteX293" fmla="*/ 7619850 w 8613217"/>
                <a:gd name="connsiteY293" fmla="*/ 4791178 h 6281670"/>
                <a:gd name="connsiteX294" fmla="*/ 7661577 w 8613217"/>
                <a:gd name="connsiteY294" fmla="*/ 4813388 h 6281670"/>
                <a:gd name="connsiteX295" fmla="*/ 7920014 w 8613217"/>
                <a:gd name="connsiteY295" fmla="*/ 5004523 h 6281670"/>
                <a:gd name="connsiteX296" fmla="*/ 8354780 w 8613217"/>
                <a:gd name="connsiteY296" fmla="*/ 4830886 h 6281670"/>
                <a:gd name="connsiteX297" fmla="*/ 8579567 w 8613217"/>
                <a:gd name="connsiteY297" fmla="*/ 4409580 h 6281670"/>
                <a:gd name="connsiteX298" fmla="*/ 8613217 w 8613217"/>
                <a:gd name="connsiteY298" fmla="*/ 4250076 h 6281670"/>
                <a:gd name="connsiteX299" fmla="*/ 8613217 w 8613217"/>
                <a:gd name="connsiteY299" fmla="*/ 4196235 h 6281670"/>
                <a:gd name="connsiteX300" fmla="*/ 8420062 w 8613217"/>
                <a:gd name="connsiteY300" fmla="*/ 4211041 h 6281670"/>
                <a:gd name="connsiteX301" fmla="*/ 4571776 w 8613217"/>
                <a:gd name="connsiteY301" fmla="*/ 915970 h 6281670"/>
                <a:gd name="connsiteX302" fmla="*/ 4583890 w 8613217"/>
                <a:gd name="connsiteY302" fmla="*/ 888377 h 6281670"/>
                <a:gd name="connsiteX303" fmla="*/ 4571776 w 8613217"/>
                <a:gd name="connsiteY303" fmla="*/ 915970 h 6281670"/>
                <a:gd name="connsiteX304" fmla="*/ 2362948 w 8613217"/>
                <a:gd name="connsiteY304" fmla="*/ 965100 h 6281670"/>
                <a:gd name="connsiteX305" fmla="*/ 2363621 w 8613217"/>
                <a:gd name="connsiteY305" fmla="*/ 962408 h 6281670"/>
                <a:gd name="connsiteX306" fmla="*/ 2368332 w 8613217"/>
                <a:gd name="connsiteY306" fmla="*/ 967119 h 6281670"/>
                <a:gd name="connsiteX307" fmla="*/ 2362948 w 8613217"/>
                <a:gd name="connsiteY307" fmla="*/ 965100 h 6281670"/>
                <a:gd name="connsiteX308" fmla="*/ 2435633 w 8613217"/>
                <a:gd name="connsiteY308" fmla="*/ 1055284 h 6281670"/>
                <a:gd name="connsiteX309" fmla="*/ 2426211 w 8613217"/>
                <a:gd name="connsiteY309" fmla="*/ 1053265 h 6281670"/>
                <a:gd name="connsiteX310" fmla="*/ 2370351 w 8613217"/>
                <a:gd name="connsiteY310" fmla="*/ 968465 h 6281670"/>
                <a:gd name="connsiteX311" fmla="*/ 2432268 w 8613217"/>
                <a:gd name="connsiteY311" fmla="*/ 1045862 h 6281670"/>
                <a:gd name="connsiteX312" fmla="*/ 2435633 w 8613217"/>
                <a:gd name="connsiteY312" fmla="*/ 1055284 h 6281670"/>
                <a:gd name="connsiteX313" fmla="*/ 695895 w 8613217"/>
                <a:gd name="connsiteY313" fmla="*/ 1016922 h 6281670"/>
                <a:gd name="connsiteX314" fmla="*/ 692530 w 8613217"/>
                <a:gd name="connsiteY314" fmla="*/ 1005481 h 6281670"/>
                <a:gd name="connsiteX315" fmla="*/ 695895 w 8613217"/>
                <a:gd name="connsiteY315" fmla="*/ 1016922 h 6281670"/>
                <a:gd name="connsiteX316" fmla="*/ 4511205 w 8613217"/>
                <a:gd name="connsiteY316" fmla="*/ 6014042 h 6281670"/>
                <a:gd name="connsiteX317" fmla="*/ 4537452 w 8613217"/>
                <a:gd name="connsiteY317" fmla="*/ 5944049 h 6281670"/>
                <a:gd name="connsiteX318" fmla="*/ 4511205 w 8613217"/>
                <a:gd name="connsiteY318" fmla="*/ 6014042 h 6281670"/>
                <a:gd name="connsiteX319" fmla="*/ 4750797 w 8613217"/>
                <a:gd name="connsiteY319" fmla="*/ 5917128 h 6281670"/>
                <a:gd name="connsiteX320" fmla="*/ 4741375 w 8613217"/>
                <a:gd name="connsiteY320" fmla="*/ 5939338 h 6281670"/>
                <a:gd name="connsiteX321" fmla="*/ 4732626 w 8613217"/>
                <a:gd name="connsiteY321" fmla="*/ 5935300 h 6281670"/>
                <a:gd name="connsiteX322" fmla="*/ 4727915 w 8613217"/>
                <a:gd name="connsiteY322" fmla="*/ 5907706 h 6281670"/>
                <a:gd name="connsiteX323" fmla="*/ 4750797 w 8613217"/>
                <a:gd name="connsiteY323" fmla="*/ 5875402 h 6281670"/>
                <a:gd name="connsiteX324" fmla="*/ 4750797 w 8613217"/>
                <a:gd name="connsiteY324" fmla="*/ 5917128 h 6281670"/>
                <a:gd name="connsiteX325" fmla="*/ 4875978 w 8613217"/>
                <a:gd name="connsiteY325" fmla="*/ 5457461 h 6281670"/>
                <a:gd name="connsiteX326" fmla="*/ 4616868 w 8613217"/>
                <a:gd name="connsiteY326" fmla="*/ 5877421 h 6281670"/>
                <a:gd name="connsiteX327" fmla="*/ 4562354 w 8613217"/>
                <a:gd name="connsiteY327" fmla="*/ 5884824 h 6281670"/>
                <a:gd name="connsiteX328" fmla="*/ 4880015 w 8613217"/>
                <a:gd name="connsiteY328" fmla="*/ 5419772 h 6281670"/>
                <a:gd name="connsiteX329" fmla="*/ 4875978 w 8613217"/>
                <a:gd name="connsiteY329" fmla="*/ 5457461 h 6281670"/>
                <a:gd name="connsiteX330" fmla="*/ 5020675 w 8613217"/>
                <a:gd name="connsiteY330" fmla="*/ 5141145 h 6281670"/>
                <a:gd name="connsiteX331" fmla="*/ 4989717 w 8613217"/>
                <a:gd name="connsiteY331" fmla="*/ 5179506 h 6281670"/>
                <a:gd name="connsiteX332" fmla="*/ 4445922 w 8613217"/>
                <a:gd name="connsiteY332" fmla="*/ 5878767 h 6281670"/>
                <a:gd name="connsiteX333" fmla="*/ 4415637 w 8613217"/>
                <a:gd name="connsiteY333" fmla="*/ 5953471 h 6281670"/>
                <a:gd name="connsiteX334" fmla="*/ 4357085 w 8613217"/>
                <a:gd name="connsiteY334" fmla="*/ 6075286 h 6281670"/>
                <a:gd name="connsiteX335" fmla="*/ 4338240 w 8613217"/>
                <a:gd name="connsiteY335" fmla="*/ 6125762 h 6281670"/>
                <a:gd name="connsiteX336" fmla="*/ 4322761 w 8613217"/>
                <a:gd name="connsiteY336" fmla="*/ 6080671 h 6281670"/>
                <a:gd name="connsiteX337" fmla="*/ 4306609 w 8613217"/>
                <a:gd name="connsiteY337" fmla="*/ 6061826 h 6281670"/>
                <a:gd name="connsiteX338" fmla="*/ 4295168 w 8613217"/>
                <a:gd name="connsiteY338" fmla="*/ 6082689 h 6281670"/>
                <a:gd name="connsiteX339" fmla="*/ 4292475 w 8613217"/>
                <a:gd name="connsiteY339" fmla="*/ 6112302 h 6281670"/>
                <a:gd name="connsiteX340" fmla="*/ 4277669 w 8613217"/>
                <a:gd name="connsiteY340" fmla="*/ 6097496 h 6281670"/>
                <a:gd name="connsiteX341" fmla="*/ 4183447 w 8613217"/>
                <a:gd name="connsiteY341" fmla="*/ 5282478 h 6281670"/>
                <a:gd name="connsiteX342" fmla="*/ 4412945 w 8613217"/>
                <a:gd name="connsiteY342" fmla="*/ 4743394 h 6281670"/>
                <a:gd name="connsiteX343" fmla="*/ 5036828 w 8613217"/>
                <a:gd name="connsiteY343" fmla="*/ 3935106 h 6281670"/>
                <a:gd name="connsiteX344" fmla="*/ 5054999 w 8613217"/>
                <a:gd name="connsiteY344" fmla="*/ 3966064 h 6281670"/>
                <a:gd name="connsiteX345" fmla="*/ 5020675 w 8613217"/>
                <a:gd name="connsiteY345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504378 w 8613217"/>
                <a:gd name="connsiteY156" fmla="*/ 2605906 h 6281670"/>
                <a:gd name="connsiteX157" fmla="*/ 3733875 w 8613217"/>
                <a:gd name="connsiteY157" fmla="*/ 3249979 h 6281670"/>
                <a:gd name="connsiteX158" fmla="*/ 3823385 w 8613217"/>
                <a:gd name="connsiteY158" fmla="*/ 4359777 h 6281670"/>
                <a:gd name="connsiteX159" fmla="*/ 3816655 w 8613217"/>
                <a:gd name="connsiteY159" fmla="*/ 4369199 h 6281670"/>
                <a:gd name="connsiteX160" fmla="*/ 3800503 w 8613217"/>
                <a:gd name="connsiteY160" fmla="*/ 4322761 h 6281670"/>
                <a:gd name="connsiteX161" fmla="*/ 3407464 w 8613217"/>
                <a:gd name="connsiteY161" fmla="*/ 3663208 h 6281670"/>
                <a:gd name="connsiteX162" fmla="*/ 2516395 w 8613217"/>
                <a:gd name="connsiteY162" fmla="*/ 2980101 h 6281670"/>
                <a:gd name="connsiteX163" fmla="*/ 2502934 w 8613217"/>
                <a:gd name="connsiteY163" fmla="*/ 2971351 h 6281670"/>
                <a:gd name="connsiteX164" fmla="*/ 2390541 w 8613217"/>
                <a:gd name="connsiteY164" fmla="*/ 2898666 h 6281670"/>
                <a:gd name="connsiteX165" fmla="*/ 2247863 w 8613217"/>
                <a:gd name="connsiteY165" fmla="*/ 2802425 h 6281670"/>
                <a:gd name="connsiteX166" fmla="*/ 2055381 w 8613217"/>
                <a:gd name="connsiteY166" fmla="*/ 2665131 h 6281670"/>
                <a:gd name="connsiteX167" fmla="*/ 1471879 w 8613217"/>
                <a:gd name="connsiteY167" fmla="*/ 2148930 h 6281670"/>
                <a:gd name="connsiteX168" fmla="*/ 1461111 w 8613217"/>
                <a:gd name="connsiteY168" fmla="*/ 2109895 h 6281670"/>
                <a:gd name="connsiteX169" fmla="*/ 1501492 w 8613217"/>
                <a:gd name="connsiteY169" fmla="*/ 1918759 h 6281670"/>
                <a:gd name="connsiteX170" fmla="*/ 1395155 w 8613217"/>
                <a:gd name="connsiteY170" fmla="*/ 1570812 h 6281670"/>
                <a:gd name="connsiteX171" fmla="*/ 937507 w 8613217"/>
                <a:gd name="connsiteY171" fmla="*/ 860783 h 6281670"/>
                <a:gd name="connsiteX172" fmla="*/ 682435 w 8613217"/>
                <a:gd name="connsiteY172" fmla="*/ 471109 h 6281670"/>
                <a:gd name="connsiteX173" fmla="*/ 590905 w 8613217"/>
                <a:gd name="connsiteY173" fmla="*/ 214691 h 6281670"/>
                <a:gd name="connsiteX174" fmla="*/ 581483 w 8613217"/>
                <a:gd name="connsiteY174" fmla="*/ 222767 h 6281670"/>
                <a:gd name="connsiteX175" fmla="*/ 555909 w 8613217"/>
                <a:gd name="connsiteY175" fmla="*/ 262475 h 6281670"/>
                <a:gd name="connsiteX176" fmla="*/ 423998 w 8613217"/>
                <a:gd name="connsiteY176" fmla="*/ 619845 h 6281670"/>
                <a:gd name="connsiteX177" fmla="*/ 443515 w 8613217"/>
                <a:gd name="connsiteY177" fmla="*/ 1227575 h 6281670"/>
                <a:gd name="connsiteX178" fmla="*/ 806942 w 8613217"/>
                <a:gd name="connsiteY178" fmla="*/ 1996156 h 6281670"/>
                <a:gd name="connsiteX179" fmla="*/ 1087589 w 8613217"/>
                <a:gd name="connsiteY179" fmla="*/ 2216231 h 6281670"/>
                <a:gd name="connsiteX180" fmla="*/ 1317086 w 8613217"/>
                <a:gd name="connsiteY180" fmla="*/ 2233729 h 6281670"/>
                <a:gd name="connsiteX181" fmla="*/ 1327181 w 8613217"/>
                <a:gd name="connsiteY181" fmla="*/ 2198060 h 6281670"/>
                <a:gd name="connsiteX182" fmla="*/ 816364 w 8613217"/>
                <a:gd name="connsiteY182" fmla="*/ 1324489 h 6281670"/>
                <a:gd name="connsiteX183" fmla="*/ 702625 w 8613217"/>
                <a:gd name="connsiteY183" fmla="*/ 1031056 h 6281670"/>
                <a:gd name="connsiteX184" fmla="*/ 767908 w 8613217"/>
                <a:gd name="connsiteY184" fmla="*/ 1173061 h 6281670"/>
                <a:gd name="connsiteX185" fmla="*/ 1444285 w 8613217"/>
                <a:gd name="connsiteY185" fmla="*/ 2226326 h 6281670"/>
                <a:gd name="connsiteX186" fmla="*/ 2209501 w 8613217"/>
                <a:gd name="connsiteY186" fmla="*/ 2876457 h 6281670"/>
                <a:gd name="connsiteX187" fmla="*/ 2308434 w 8613217"/>
                <a:gd name="connsiteY187" fmla="*/ 2939720 h 6281670"/>
                <a:gd name="connsiteX188" fmla="*/ 2340738 w 8613217"/>
                <a:gd name="connsiteY188" fmla="*/ 2972025 h 6281670"/>
                <a:gd name="connsiteX189" fmla="*/ 2302377 w 8613217"/>
                <a:gd name="connsiteY189" fmla="*/ 2972025 h 6281670"/>
                <a:gd name="connsiteX190" fmla="*/ 2266034 w 8613217"/>
                <a:gd name="connsiteY190" fmla="*/ 2967313 h 6281670"/>
                <a:gd name="connsiteX191" fmla="*/ 1817807 w 8613217"/>
                <a:gd name="connsiteY191" fmla="*/ 3025866 h 6281670"/>
                <a:gd name="connsiteX192" fmla="*/ 1007500 w 8613217"/>
                <a:gd name="connsiteY192" fmla="*/ 3309877 h 6281670"/>
                <a:gd name="connsiteX193" fmla="*/ 960389 w 8613217"/>
                <a:gd name="connsiteY193" fmla="*/ 3293725 h 6281670"/>
                <a:gd name="connsiteX194" fmla="*/ 446207 w 8613217"/>
                <a:gd name="connsiteY194" fmla="*/ 3134221 h 6281670"/>
                <a:gd name="connsiteX195" fmla="*/ 217383 w 8613217"/>
                <a:gd name="connsiteY195" fmla="*/ 3227096 h 6281670"/>
                <a:gd name="connsiteX196" fmla="*/ 0 w 8613217"/>
                <a:gd name="connsiteY196" fmla="*/ 3236518 h 6281670"/>
                <a:gd name="connsiteX197" fmla="*/ 0 w 8613217"/>
                <a:gd name="connsiteY197" fmla="*/ 3330740 h 6281670"/>
                <a:gd name="connsiteX198" fmla="*/ 9422 w 8613217"/>
                <a:gd name="connsiteY198" fmla="*/ 3346892 h 6281670"/>
                <a:gd name="connsiteX199" fmla="*/ 255072 w 8613217"/>
                <a:gd name="connsiteY199" fmla="*/ 3717723 h 6281670"/>
                <a:gd name="connsiteX200" fmla="*/ 747044 w 8613217"/>
                <a:gd name="connsiteY200" fmla="*/ 3826078 h 6281670"/>
                <a:gd name="connsiteX201" fmla="*/ 1016249 w 8613217"/>
                <a:gd name="connsiteY201" fmla="*/ 3490244 h 6281670"/>
                <a:gd name="connsiteX202" fmla="*/ 981253 w 8613217"/>
                <a:gd name="connsiteY202" fmla="*/ 3461305 h 6281670"/>
                <a:gd name="connsiteX203" fmla="*/ 563312 w 8613217"/>
                <a:gd name="connsiteY203" fmla="*/ 3490917 h 6281670"/>
                <a:gd name="connsiteX204" fmla="*/ 390347 w 8613217"/>
                <a:gd name="connsiteY204" fmla="*/ 3460632 h 6281670"/>
                <a:gd name="connsiteX205" fmla="*/ 489953 w 8613217"/>
                <a:gd name="connsiteY205" fmla="*/ 3463997 h 6281670"/>
                <a:gd name="connsiteX206" fmla="*/ 903183 w 8613217"/>
                <a:gd name="connsiteY206" fmla="*/ 3408137 h 6281670"/>
                <a:gd name="connsiteX207" fmla="*/ 1043170 w 8613217"/>
                <a:gd name="connsiteY207" fmla="*/ 3372467 h 6281670"/>
                <a:gd name="connsiteX208" fmla="*/ 1508895 w 8613217"/>
                <a:gd name="connsiteY208" fmla="*/ 3218347 h 6281670"/>
                <a:gd name="connsiteX209" fmla="*/ 1912029 w 8613217"/>
                <a:gd name="connsiteY209" fmla="*/ 3101243 h 6281670"/>
                <a:gd name="connsiteX210" fmla="*/ 1912029 w 8613217"/>
                <a:gd name="connsiteY210" fmla="*/ 3101243 h 6281670"/>
                <a:gd name="connsiteX211" fmla="*/ 1924816 w 8613217"/>
                <a:gd name="connsiteY211" fmla="*/ 3099224 h 6281670"/>
                <a:gd name="connsiteX212" fmla="*/ 1986061 w 8613217"/>
                <a:gd name="connsiteY212" fmla="*/ 3087783 h 6281670"/>
                <a:gd name="connsiteX213" fmla="*/ 1992791 w 8613217"/>
                <a:gd name="connsiteY213" fmla="*/ 3087110 h 6281670"/>
                <a:gd name="connsiteX214" fmla="*/ 2087013 w 8613217"/>
                <a:gd name="connsiteY214" fmla="*/ 3074322 h 6281670"/>
                <a:gd name="connsiteX215" fmla="*/ 2113933 w 8613217"/>
                <a:gd name="connsiteY215" fmla="*/ 3072976 h 6281670"/>
                <a:gd name="connsiteX216" fmla="*/ 2118644 w 8613217"/>
                <a:gd name="connsiteY216" fmla="*/ 3064227 h 6281670"/>
                <a:gd name="connsiteX217" fmla="*/ 2257958 w 8613217"/>
                <a:gd name="connsiteY217" fmla="*/ 3064227 h 6281670"/>
                <a:gd name="connsiteX218" fmla="*/ 2262669 w 8613217"/>
                <a:gd name="connsiteY218" fmla="*/ 3072976 h 6281670"/>
                <a:gd name="connsiteX219" fmla="*/ 2434960 w 8613217"/>
                <a:gd name="connsiteY219" fmla="*/ 3101243 h 6281670"/>
                <a:gd name="connsiteX220" fmla="*/ 2635518 w 8613217"/>
                <a:gd name="connsiteY220" fmla="*/ 3164506 h 6281670"/>
                <a:gd name="connsiteX221" fmla="*/ 3038653 w 8613217"/>
                <a:gd name="connsiteY221" fmla="*/ 3453902 h 6281670"/>
                <a:gd name="connsiteX222" fmla="*/ 3580428 w 8613217"/>
                <a:gd name="connsiteY222" fmla="*/ 4087880 h 6281670"/>
                <a:gd name="connsiteX223" fmla="*/ 3776274 w 8613217"/>
                <a:gd name="connsiteY223" fmla="*/ 4626290 h 6281670"/>
                <a:gd name="connsiteX224" fmla="*/ 3813963 w 8613217"/>
                <a:gd name="connsiteY224" fmla="*/ 4802619 h 6281670"/>
                <a:gd name="connsiteX225" fmla="*/ 3811944 w 8613217"/>
                <a:gd name="connsiteY225" fmla="*/ 5407658 h 6281670"/>
                <a:gd name="connsiteX226" fmla="*/ 3881265 w 8613217"/>
                <a:gd name="connsiteY226" fmla="*/ 5874056 h 6281670"/>
                <a:gd name="connsiteX227" fmla="*/ 3879919 w 8613217"/>
                <a:gd name="connsiteY227" fmla="*/ 5898957 h 6281670"/>
                <a:gd name="connsiteX228" fmla="*/ 3757430 w 8613217"/>
                <a:gd name="connsiteY228" fmla="*/ 5946068 h 6281670"/>
                <a:gd name="connsiteX229" fmla="*/ 3743970 w 8613217"/>
                <a:gd name="connsiteY229" fmla="*/ 6053750 h 6281670"/>
                <a:gd name="connsiteX230" fmla="*/ 3803195 w 8613217"/>
                <a:gd name="connsiteY230" fmla="*/ 6092112 h 6281670"/>
                <a:gd name="connsiteX231" fmla="*/ 3896071 w 8613217"/>
                <a:gd name="connsiteY231" fmla="*/ 6023464 h 6281670"/>
                <a:gd name="connsiteX232" fmla="*/ 3920972 w 8613217"/>
                <a:gd name="connsiteY232" fmla="*/ 5996544 h 6281670"/>
                <a:gd name="connsiteX233" fmla="*/ 3918953 w 8613217"/>
                <a:gd name="connsiteY233" fmla="*/ 6053077 h 6281670"/>
                <a:gd name="connsiteX234" fmla="*/ 3931741 w 8613217"/>
                <a:gd name="connsiteY234" fmla="*/ 6077978 h 6281670"/>
                <a:gd name="connsiteX235" fmla="*/ 3951931 w 8613217"/>
                <a:gd name="connsiteY235" fmla="*/ 6055769 h 6281670"/>
                <a:gd name="connsiteX236" fmla="*/ 3972121 w 8613217"/>
                <a:gd name="connsiteY236" fmla="*/ 5988468 h 6281670"/>
                <a:gd name="connsiteX237" fmla="*/ 3994331 w 8613217"/>
                <a:gd name="connsiteY237" fmla="*/ 5968277 h 6281670"/>
                <a:gd name="connsiteX238" fmla="*/ 4005099 w 8613217"/>
                <a:gd name="connsiteY238" fmla="*/ 5995198 h 6281670"/>
                <a:gd name="connsiteX239" fmla="*/ 4071054 w 8613217"/>
                <a:gd name="connsiteY239" fmla="*/ 6040290 h 6281670"/>
                <a:gd name="connsiteX240" fmla="*/ 4100667 w 8613217"/>
                <a:gd name="connsiteY240" fmla="*/ 6026829 h 6281670"/>
                <a:gd name="connsiteX241" fmla="*/ 4110089 w 8613217"/>
                <a:gd name="connsiteY241" fmla="*/ 5993179 h 6281670"/>
                <a:gd name="connsiteX242" fmla="*/ 4124895 w 8613217"/>
                <a:gd name="connsiteY242" fmla="*/ 6032214 h 6281670"/>
                <a:gd name="connsiteX243" fmla="*/ 4117492 w 8613217"/>
                <a:gd name="connsiteY243" fmla="*/ 6106918 h 6281670"/>
                <a:gd name="connsiteX244" fmla="*/ 4080476 w 8613217"/>
                <a:gd name="connsiteY244" fmla="*/ 6141242 h 6281670"/>
                <a:gd name="connsiteX245" fmla="*/ 4176717 w 8613217"/>
                <a:gd name="connsiteY245" fmla="*/ 6189025 h 6281670"/>
                <a:gd name="connsiteX246" fmla="*/ 4170660 w 8613217"/>
                <a:gd name="connsiteY246" fmla="*/ 6271133 h 6281670"/>
                <a:gd name="connsiteX247" fmla="*/ 4195562 w 8613217"/>
                <a:gd name="connsiteY247" fmla="*/ 6277863 h 6281670"/>
                <a:gd name="connsiteX248" fmla="*/ 4261517 w 8613217"/>
                <a:gd name="connsiteY248" fmla="*/ 6267768 h 6281670"/>
                <a:gd name="connsiteX249" fmla="*/ 4289784 w 8613217"/>
                <a:gd name="connsiteY249" fmla="*/ 6247578 h 6281670"/>
                <a:gd name="connsiteX250" fmla="*/ 4295840 w 8613217"/>
                <a:gd name="connsiteY250" fmla="*/ 6204505 h 6281670"/>
                <a:gd name="connsiteX251" fmla="*/ 4305936 w 8613217"/>
                <a:gd name="connsiteY251" fmla="*/ 6182969 h 6281670"/>
                <a:gd name="connsiteX252" fmla="*/ 4324107 w 8613217"/>
                <a:gd name="connsiteY252" fmla="*/ 6199794 h 6281670"/>
                <a:gd name="connsiteX253" fmla="*/ 4336894 w 8613217"/>
                <a:gd name="connsiteY253" fmla="*/ 6230752 h 6281670"/>
                <a:gd name="connsiteX254" fmla="*/ 4342951 w 8613217"/>
                <a:gd name="connsiteY254" fmla="*/ 6226714 h 6281670"/>
                <a:gd name="connsiteX255" fmla="*/ 4369872 w 8613217"/>
                <a:gd name="connsiteY255" fmla="*/ 6185660 h 6281670"/>
                <a:gd name="connsiteX256" fmla="*/ 4382659 w 8613217"/>
                <a:gd name="connsiteY256" fmla="*/ 6234791 h 6281670"/>
                <a:gd name="connsiteX257" fmla="*/ 4406888 w 8613217"/>
                <a:gd name="connsiteY257" fmla="*/ 6265749 h 6281670"/>
                <a:gd name="connsiteX258" fmla="*/ 4484284 w 8613217"/>
                <a:gd name="connsiteY258" fmla="*/ 6275171 h 6281670"/>
                <a:gd name="connsiteX259" fmla="*/ 4499090 w 8613217"/>
                <a:gd name="connsiteY259" fmla="*/ 6272479 h 6281670"/>
                <a:gd name="connsiteX260" fmla="*/ 4512551 w 8613217"/>
                <a:gd name="connsiteY260" fmla="*/ 6181622 h 6281670"/>
                <a:gd name="connsiteX261" fmla="*/ 4572449 w 8613217"/>
                <a:gd name="connsiteY261" fmla="*/ 6153356 h 6281670"/>
                <a:gd name="connsiteX262" fmla="*/ 4575814 w 8613217"/>
                <a:gd name="connsiteY262" fmla="*/ 6127781 h 6281670"/>
                <a:gd name="connsiteX263" fmla="*/ 4538125 w 8613217"/>
                <a:gd name="connsiteY263" fmla="*/ 6076633 h 6281670"/>
                <a:gd name="connsiteX264" fmla="*/ 4536779 w 8613217"/>
                <a:gd name="connsiteY264" fmla="*/ 6042309 h 6281670"/>
                <a:gd name="connsiteX265" fmla="*/ 4573122 w 8613217"/>
                <a:gd name="connsiteY265" fmla="*/ 6032214 h 6281670"/>
                <a:gd name="connsiteX266" fmla="*/ 4637731 w 8613217"/>
                <a:gd name="connsiteY266" fmla="*/ 6051058 h 6281670"/>
                <a:gd name="connsiteX267" fmla="*/ 4665997 w 8613217"/>
                <a:gd name="connsiteY267" fmla="*/ 6029522 h 6281670"/>
                <a:gd name="connsiteX268" fmla="*/ 4665997 w 8613217"/>
                <a:gd name="connsiteY268" fmla="*/ 5985776 h 6281670"/>
                <a:gd name="connsiteX269" fmla="*/ 4681477 w 8613217"/>
                <a:gd name="connsiteY269" fmla="*/ 5966931 h 6281670"/>
                <a:gd name="connsiteX270" fmla="*/ 4701667 w 8613217"/>
                <a:gd name="connsiteY270" fmla="*/ 5981065 h 6281670"/>
                <a:gd name="connsiteX271" fmla="*/ 4724550 w 8613217"/>
                <a:gd name="connsiteY271" fmla="*/ 6054423 h 6281670"/>
                <a:gd name="connsiteX272" fmla="*/ 4743394 w 8613217"/>
                <a:gd name="connsiteY272" fmla="*/ 6073268 h 6281670"/>
                <a:gd name="connsiteX273" fmla="*/ 4752143 w 8613217"/>
                <a:gd name="connsiteY273" fmla="*/ 6050385 h 6281670"/>
                <a:gd name="connsiteX274" fmla="*/ 4752143 w 8613217"/>
                <a:gd name="connsiteY274" fmla="*/ 5996544 h 6281670"/>
                <a:gd name="connsiteX275" fmla="*/ 4800600 w 8613217"/>
                <a:gd name="connsiteY275" fmla="*/ 6046347 h 6281670"/>
                <a:gd name="connsiteX276" fmla="*/ 4859825 w 8613217"/>
                <a:gd name="connsiteY276" fmla="*/ 6088747 h 6281670"/>
                <a:gd name="connsiteX277" fmla="*/ 4932511 w 8613217"/>
                <a:gd name="connsiteY277" fmla="*/ 6036252 h 6281670"/>
                <a:gd name="connsiteX278" fmla="*/ 4919050 w 8613217"/>
                <a:gd name="connsiteY278" fmla="*/ 5940011 h 6281670"/>
                <a:gd name="connsiteX279" fmla="*/ 4830213 w 8613217"/>
                <a:gd name="connsiteY279" fmla="*/ 5933281 h 6281670"/>
                <a:gd name="connsiteX280" fmla="*/ 4779064 w 8613217"/>
                <a:gd name="connsiteY280" fmla="*/ 5876074 h 6281670"/>
                <a:gd name="connsiteX281" fmla="*/ 4778391 w 8613217"/>
                <a:gd name="connsiteY281" fmla="*/ 5829637 h 6281670"/>
                <a:gd name="connsiteX282" fmla="*/ 5091342 w 8613217"/>
                <a:gd name="connsiteY282" fmla="*/ 5236712 h 6281670"/>
                <a:gd name="connsiteX283" fmla="*/ 5116243 w 8613217"/>
                <a:gd name="connsiteY283" fmla="*/ 5202389 h 6281670"/>
                <a:gd name="connsiteX284" fmla="*/ 5269690 w 8613217"/>
                <a:gd name="connsiteY284" fmla="*/ 5086631 h 6281670"/>
                <a:gd name="connsiteX285" fmla="*/ 5744837 w 8613217"/>
                <a:gd name="connsiteY285" fmla="*/ 4795889 h 6281670"/>
                <a:gd name="connsiteX286" fmla="*/ 5814830 w 8613217"/>
                <a:gd name="connsiteY286" fmla="*/ 4775699 h 6281670"/>
                <a:gd name="connsiteX287" fmla="*/ 6103553 w 8613217"/>
                <a:gd name="connsiteY287" fmla="*/ 4765603 h 6281670"/>
                <a:gd name="connsiteX288" fmla="*/ 7086824 w 8613217"/>
                <a:gd name="connsiteY288" fmla="*/ 4811369 h 6281670"/>
                <a:gd name="connsiteX289" fmla="*/ 7489959 w 8613217"/>
                <a:gd name="connsiteY289" fmla="*/ 4805311 h 6281670"/>
                <a:gd name="connsiteX290" fmla="*/ 7516880 w 8613217"/>
                <a:gd name="connsiteY290" fmla="*/ 4801946 h 6281670"/>
                <a:gd name="connsiteX291" fmla="*/ 7536397 w 8613217"/>
                <a:gd name="connsiteY291" fmla="*/ 4800600 h 6281670"/>
                <a:gd name="connsiteX292" fmla="*/ 7619850 w 8613217"/>
                <a:gd name="connsiteY292" fmla="*/ 4791178 h 6281670"/>
                <a:gd name="connsiteX293" fmla="*/ 7661577 w 8613217"/>
                <a:gd name="connsiteY293" fmla="*/ 4813388 h 6281670"/>
                <a:gd name="connsiteX294" fmla="*/ 7920014 w 8613217"/>
                <a:gd name="connsiteY294" fmla="*/ 5004523 h 6281670"/>
                <a:gd name="connsiteX295" fmla="*/ 8354780 w 8613217"/>
                <a:gd name="connsiteY295" fmla="*/ 4830886 h 6281670"/>
                <a:gd name="connsiteX296" fmla="*/ 8579567 w 8613217"/>
                <a:gd name="connsiteY296" fmla="*/ 4409580 h 6281670"/>
                <a:gd name="connsiteX297" fmla="*/ 8613217 w 8613217"/>
                <a:gd name="connsiteY297" fmla="*/ 4250076 h 6281670"/>
                <a:gd name="connsiteX298" fmla="*/ 8613217 w 8613217"/>
                <a:gd name="connsiteY298" fmla="*/ 4196235 h 6281670"/>
                <a:gd name="connsiteX299" fmla="*/ 8420062 w 8613217"/>
                <a:gd name="connsiteY299" fmla="*/ 4211041 h 6281670"/>
                <a:gd name="connsiteX300" fmla="*/ 4571776 w 8613217"/>
                <a:gd name="connsiteY300" fmla="*/ 915970 h 6281670"/>
                <a:gd name="connsiteX301" fmla="*/ 4583890 w 8613217"/>
                <a:gd name="connsiteY301" fmla="*/ 888377 h 6281670"/>
                <a:gd name="connsiteX302" fmla="*/ 4571776 w 8613217"/>
                <a:gd name="connsiteY302" fmla="*/ 915970 h 6281670"/>
                <a:gd name="connsiteX303" fmla="*/ 2362948 w 8613217"/>
                <a:gd name="connsiteY303" fmla="*/ 965100 h 6281670"/>
                <a:gd name="connsiteX304" fmla="*/ 2363621 w 8613217"/>
                <a:gd name="connsiteY304" fmla="*/ 962408 h 6281670"/>
                <a:gd name="connsiteX305" fmla="*/ 2368332 w 8613217"/>
                <a:gd name="connsiteY305" fmla="*/ 967119 h 6281670"/>
                <a:gd name="connsiteX306" fmla="*/ 2362948 w 8613217"/>
                <a:gd name="connsiteY306" fmla="*/ 965100 h 6281670"/>
                <a:gd name="connsiteX307" fmla="*/ 2435633 w 8613217"/>
                <a:gd name="connsiteY307" fmla="*/ 1055284 h 6281670"/>
                <a:gd name="connsiteX308" fmla="*/ 2426211 w 8613217"/>
                <a:gd name="connsiteY308" fmla="*/ 1053265 h 6281670"/>
                <a:gd name="connsiteX309" fmla="*/ 2370351 w 8613217"/>
                <a:gd name="connsiteY309" fmla="*/ 968465 h 6281670"/>
                <a:gd name="connsiteX310" fmla="*/ 2432268 w 8613217"/>
                <a:gd name="connsiteY310" fmla="*/ 1045862 h 6281670"/>
                <a:gd name="connsiteX311" fmla="*/ 2435633 w 8613217"/>
                <a:gd name="connsiteY311" fmla="*/ 1055284 h 6281670"/>
                <a:gd name="connsiteX312" fmla="*/ 695895 w 8613217"/>
                <a:gd name="connsiteY312" fmla="*/ 1016922 h 6281670"/>
                <a:gd name="connsiteX313" fmla="*/ 692530 w 8613217"/>
                <a:gd name="connsiteY313" fmla="*/ 1005481 h 6281670"/>
                <a:gd name="connsiteX314" fmla="*/ 695895 w 8613217"/>
                <a:gd name="connsiteY314" fmla="*/ 1016922 h 6281670"/>
                <a:gd name="connsiteX315" fmla="*/ 4511205 w 8613217"/>
                <a:gd name="connsiteY315" fmla="*/ 6014042 h 6281670"/>
                <a:gd name="connsiteX316" fmla="*/ 4537452 w 8613217"/>
                <a:gd name="connsiteY316" fmla="*/ 5944049 h 6281670"/>
                <a:gd name="connsiteX317" fmla="*/ 4511205 w 8613217"/>
                <a:gd name="connsiteY317" fmla="*/ 6014042 h 6281670"/>
                <a:gd name="connsiteX318" fmla="*/ 4750797 w 8613217"/>
                <a:gd name="connsiteY318" fmla="*/ 5917128 h 6281670"/>
                <a:gd name="connsiteX319" fmla="*/ 4741375 w 8613217"/>
                <a:gd name="connsiteY319" fmla="*/ 5939338 h 6281670"/>
                <a:gd name="connsiteX320" fmla="*/ 4732626 w 8613217"/>
                <a:gd name="connsiteY320" fmla="*/ 5935300 h 6281670"/>
                <a:gd name="connsiteX321" fmla="*/ 4727915 w 8613217"/>
                <a:gd name="connsiteY321" fmla="*/ 5907706 h 6281670"/>
                <a:gd name="connsiteX322" fmla="*/ 4750797 w 8613217"/>
                <a:gd name="connsiteY322" fmla="*/ 5875402 h 6281670"/>
                <a:gd name="connsiteX323" fmla="*/ 4750797 w 8613217"/>
                <a:gd name="connsiteY323" fmla="*/ 5917128 h 6281670"/>
                <a:gd name="connsiteX324" fmla="*/ 4875978 w 8613217"/>
                <a:gd name="connsiteY324" fmla="*/ 5457461 h 6281670"/>
                <a:gd name="connsiteX325" fmla="*/ 4616868 w 8613217"/>
                <a:gd name="connsiteY325" fmla="*/ 5877421 h 6281670"/>
                <a:gd name="connsiteX326" fmla="*/ 4562354 w 8613217"/>
                <a:gd name="connsiteY326" fmla="*/ 5884824 h 6281670"/>
                <a:gd name="connsiteX327" fmla="*/ 4880015 w 8613217"/>
                <a:gd name="connsiteY327" fmla="*/ 5419772 h 6281670"/>
                <a:gd name="connsiteX328" fmla="*/ 4875978 w 8613217"/>
                <a:gd name="connsiteY328" fmla="*/ 5457461 h 6281670"/>
                <a:gd name="connsiteX329" fmla="*/ 5020675 w 8613217"/>
                <a:gd name="connsiteY329" fmla="*/ 5141145 h 6281670"/>
                <a:gd name="connsiteX330" fmla="*/ 4989717 w 8613217"/>
                <a:gd name="connsiteY330" fmla="*/ 5179506 h 6281670"/>
                <a:gd name="connsiteX331" fmla="*/ 4445922 w 8613217"/>
                <a:gd name="connsiteY331" fmla="*/ 5878767 h 6281670"/>
                <a:gd name="connsiteX332" fmla="*/ 4415637 w 8613217"/>
                <a:gd name="connsiteY332" fmla="*/ 5953471 h 6281670"/>
                <a:gd name="connsiteX333" fmla="*/ 4357085 w 8613217"/>
                <a:gd name="connsiteY333" fmla="*/ 6075286 h 6281670"/>
                <a:gd name="connsiteX334" fmla="*/ 4338240 w 8613217"/>
                <a:gd name="connsiteY334" fmla="*/ 6125762 h 6281670"/>
                <a:gd name="connsiteX335" fmla="*/ 4322761 w 8613217"/>
                <a:gd name="connsiteY335" fmla="*/ 6080671 h 6281670"/>
                <a:gd name="connsiteX336" fmla="*/ 4306609 w 8613217"/>
                <a:gd name="connsiteY336" fmla="*/ 6061826 h 6281670"/>
                <a:gd name="connsiteX337" fmla="*/ 4295168 w 8613217"/>
                <a:gd name="connsiteY337" fmla="*/ 6082689 h 6281670"/>
                <a:gd name="connsiteX338" fmla="*/ 4292475 w 8613217"/>
                <a:gd name="connsiteY338" fmla="*/ 6112302 h 6281670"/>
                <a:gd name="connsiteX339" fmla="*/ 4277669 w 8613217"/>
                <a:gd name="connsiteY339" fmla="*/ 6097496 h 6281670"/>
                <a:gd name="connsiteX340" fmla="*/ 4183447 w 8613217"/>
                <a:gd name="connsiteY340" fmla="*/ 5282478 h 6281670"/>
                <a:gd name="connsiteX341" fmla="*/ 4412945 w 8613217"/>
                <a:gd name="connsiteY341" fmla="*/ 4743394 h 6281670"/>
                <a:gd name="connsiteX342" fmla="*/ 5036828 w 8613217"/>
                <a:gd name="connsiteY342" fmla="*/ 3935106 h 6281670"/>
                <a:gd name="connsiteX343" fmla="*/ 5054999 w 8613217"/>
                <a:gd name="connsiteY343" fmla="*/ 3966064 h 6281670"/>
                <a:gd name="connsiteX344" fmla="*/ 5020675 w 8613217"/>
                <a:gd name="connsiteY34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302377 w 8613217"/>
                <a:gd name="connsiteY188" fmla="*/ 2972025 h 6281670"/>
                <a:gd name="connsiteX189" fmla="*/ 2266034 w 8613217"/>
                <a:gd name="connsiteY189" fmla="*/ 2967313 h 6281670"/>
                <a:gd name="connsiteX190" fmla="*/ 1817807 w 8613217"/>
                <a:gd name="connsiteY190" fmla="*/ 3025866 h 6281670"/>
                <a:gd name="connsiteX191" fmla="*/ 1007500 w 8613217"/>
                <a:gd name="connsiteY191" fmla="*/ 3309877 h 6281670"/>
                <a:gd name="connsiteX192" fmla="*/ 960389 w 8613217"/>
                <a:gd name="connsiteY192" fmla="*/ 3293725 h 6281670"/>
                <a:gd name="connsiteX193" fmla="*/ 446207 w 8613217"/>
                <a:gd name="connsiteY193" fmla="*/ 3134221 h 6281670"/>
                <a:gd name="connsiteX194" fmla="*/ 217383 w 8613217"/>
                <a:gd name="connsiteY194" fmla="*/ 3227096 h 6281670"/>
                <a:gd name="connsiteX195" fmla="*/ 0 w 8613217"/>
                <a:gd name="connsiteY195" fmla="*/ 3236518 h 6281670"/>
                <a:gd name="connsiteX196" fmla="*/ 0 w 8613217"/>
                <a:gd name="connsiteY196" fmla="*/ 3330740 h 6281670"/>
                <a:gd name="connsiteX197" fmla="*/ 9422 w 8613217"/>
                <a:gd name="connsiteY197" fmla="*/ 3346892 h 6281670"/>
                <a:gd name="connsiteX198" fmla="*/ 255072 w 8613217"/>
                <a:gd name="connsiteY198" fmla="*/ 3717723 h 6281670"/>
                <a:gd name="connsiteX199" fmla="*/ 747044 w 8613217"/>
                <a:gd name="connsiteY199" fmla="*/ 3826078 h 6281670"/>
                <a:gd name="connsiteX200" fmla="*/ 1016249 w 8613217"/>
                <a:gd name="connsiteY200" fmla="*/ 3490244 h 6281670"/>
                <a:gd name="connsiteX201" fmla="*/ 981253 w 8613217"/>
                <a:gd name="connsiteY201" fmla="*/ 3461305 h 6281670"/>
                <a:gd name="connsiteX202" fmla="*/ 563312 w 8613217"/>
                <a:gd name="connsiteY202" fmla="*/ 3490917 h 6281670"/>
                <a:gd name="connsiteX203" fmla="*/ 390347 w 8613217"/>
                <a:gd name="connsiteY203" fmla="*/ 3460632 h 6281670"/>
                <a:gd name="connsiteX204" fmla="*/ 489953 w 8613217"/>
                <a:gd name="connsiteY204" fmla="*/ 3463997 h 6281670"/>
                <a:gd name="connsiteX205" fmla="*/ 903183 w 8613217"/>
                <a:gd name="connsiteY205" fmla="*/ 3408137 h 6281670"/>
                <a:gd name="connsiteX206" fmla="*/ 1043170 w 8613217"/>
                <a:gd name="connsiteY206" fmla="*/ 3372467 h 6281670"/>
                <a:gd name="connsiteX207" fmla="*/ 1508895 w 8613217"/>
                <a:gd name="connsiteY207" fmla="*/ 3218347 h 6281670"/>
                <a:gd name="connsiteX208" fmla="*/ 1912029 w 8613217"/>
                <a:gd name="connsiteY208" fmla="*/ 3101243 h 6281670"/>
                <a:gd name="connsiteX209" fmla="*/ 1912029 w 8613217"/>
                <a:gd name="connsiteY209" fmla="*/ 3101243 h 6281670"/>
                <a:gd name="connsiteX210" fmla="*/ 1924816 w 8613217"/>
                <a:gd name="connsiteY210" fmla="*/ 3099224 h 6281670"/>
                <a:gd name="connsiteX211" fmla="*/ 1986061 w 8613217"/>
                <a:gd name="connsiteY211" fmla="*/ 3087783 h 6281670"/>
                <a:gd name="connsiteX212" fmla="*/ 1992791 w 8613217"/>
                <a:gd name="connsiteY212" fmla="*/ 3087110 h 6281670"/>
                <a:gd name="connsiteX213" fmla="*/ 2087013 w 8613217"/>
                <a:gd name="connsiteY213" fmla="*/ 3074322 h 6281670"/>
                <a:gd name="connsiteX214" fmla="*/ 2113933 w 8613217"/>
                <a:gd name="connsiteY214" fmla="*/ 3072976 h 6281670"/>
                <a:gd name="connsiteX215" fmla="*/ 2118644 w 8613217"/>
                <a:gd name="connsiteY215" fmla="*/ 3064227 h 6281670"/>
                <a:gd name="connsiteX216" fmla="*/ 2257958 w 8613217"/>
                <a:gd name="connsiteY216" fmla="*/ 3064227 h 6281670"/>
                <a:gd name="connsiteX217" fmla="*/ 2262669 w 8613217"/>
                <a:gd name="connsiteY217" fmla="*/ 3072976 h 6281670"/>
                <a:gd name="connsiteX218" fmla="*/ 2434960 w 8613217"/>
                <a:gd name="connsiteY218" fmla="*/ 3101243 h 6281670"/>
                <a:gd name="connsiteX219" fmla="*/ 2635518 w 8613217"/>
                <a:gd name="connsiteY219" fmla="*/ 3164506 h 6281670"/>
                <a:gd name="connsiteX220" fmla="*/ 3038653 w 8613217"/>
                <a:gd name="connsiteY220" fmla="*/ 3453902 h 6281670"/>
                <a:gd name="connsiteX221" fmla="*/ 3580428 w 8613217"/>
                <a:gd name="connsiteY221" fmla="*/ 4087880 h 6281670"/>
                <a:gd name="connsiteX222" fmla="*/ 3776274 w 8613217"/>
                <a:gd name="connsiteY222" fmla="*/ 4626290 h 6281670"/>
                <a:gd name="connsiteX223" fmla="*/ 3813963 w 8613217"/>
                <a:gd name="connsiteY223" fmla="*/ 4802619 h 6281670"/>
                <a:gd name="connsiteX224" fmla="*/ 3811944 w 8613217"/>
                <a:gd name="connsiteY224" fmla="*/ 5407658 h 6281670"/>
                <a:gd name="connsiteX225" fmla="*/ 3881265 w 8613217"/>
                <a:gd name="connsiteY225" fmla="*/ 5874056 h 6281670"/>
                <a:gd name="connsiteX226" fmla="*/ 3879919 w 8613217"/>
                <a:gd name="connsiteY226" fmla="*/ 5898957 h 6281670"/>
                <a:gd name="connsiteX227" fmla="*/ 3757430 w 8613217"/>
                <a:gd name="connsiteY227" fmla="*/ 5946068 h 6281670"/>
                <a:gd name="connsiteX228" fmla="*/ 3743970 w 8613217"/>
                <a:gd name="connsiteY228" fmla="*/ 6053750 h 6281670"/>
                <a:gd name="connsiteX229" fmla="*/ 3803195 w 8613217"/>
                <a:gd name="connsiteY229" fmla="*/ 6092112 h 6281670"/>
                <a:gd name="connsiteX230" fmla="*/ 3896071 w 8613217"/>
                <a:gd name="connsiteY230" fmla="*/ 6023464 h 6281670"/>
                <a:gd name="connsiteX231" fmla="*/ 3920972 w 8613217"/>
                <a:gd name="connsiteY231" fmla="*/ 5996544 h 6281670"/>
                <a:gd name="connsiteX232" fmla="*/ 3918953 w 8613217"/>
                <a:gd name="connsiteY232" fmla="*/ 6053077 h 6281670"/>
                <a:gd name="connsiteX233" fmla="*/ 3931741 w 8613217"/>
                <a:gd name="connsiteY233" fmla="*/ 6077978 h 6281670"/>
                <a:gd name="connsiteX234" fmla="*/ 3951931 w 8613217"/>
                <a:gd name="connsiteY234" fmla="*/ 6055769 h 6281670"/>
                <a:gd name="connsiteX235" fmla="*/ 3972121 w 8613217"/>
                <a:gd name="connsiteY235" fmla="*/ 5988468 h 6281670"/>
                <a:gd name="connsiteX236" fmla="*/ 3994331 w 8613217"/>
                <a:gd name="connsiteY236" fmla="*/ 5968277 h 6281670"/>
                <a:gd name="connsiteX237" fmla="*/ 4005099 w 8613217"/>
                <a:gd name="connsiteY237" fmla="*/ 5995198 h 6281670"/>
                <a:gd name="connsiteX238" fmla="*/ 4071054 w 8613217"/>
                <a:gd name="connsiteY238" fmla="*/ 6040290 h 6281670"/>
                <a:gd name="connsiteX239" fmla="*/ 4100667 w 8613217"/>
                <a:gd name="connsiteY239" fmla="*/ 6026829 h 6281670"/>
                <a:gd name="connsiteX240" fmla="*/ 4110089 w 8613217"/>
                <a:gd name="connsiteY240" fmla="*/ 5993179 h 6281670"/>
                <a:gd name="connsiteX241" fmla="*/ 4124895 w 8613217"/>
                <a:gd name="connsiteY241" fmla="*/ 6032214 h 6281670"/>
                <a:gd name="connsiteX242" fmla="*/ 4117492 w 8613217"/>
                <a:gd name="connsiteY242" fmla="*/ 6106918 h 6281670"/>
                <a:gd name="connsiteX243" fmla="*/ 4080476 w 8613217"/>
                <a:gd name="connsiteY243" fmla="*/ 6141242 h 6281670"/>
                <a:gd name="connsiteX244" fmla="*/ 4176717 w 8613217"/>
                <a:gd name="connsiteY244" fmla="*/ 6189025 h 6281670"/>
                <a:gd name="connsiteX245" fmla="*/ 4170660 w 8613217"/>
                <a:gd name="connsiteY245" fmla="*/ 6271133 h 6281670"/>
                <a:gd name="connsiteX246" fmla="*/ 4195562 w 8613217"/>
                <a:gd name="connsiteY246" fmla="*/ 6277863 h 6281670"/>
                <a:gd name="connsiteX247" fmla="*/ 4261517 w 8613217"/>
                <a:gd name="connsiteY247" fmla="*/ 6267768 h 6281670"/>
                <a:gd name="connsiteX248" fmla="*/ 4289784 w 8613217"/>
                <a:gd name="connsiteY248" fmla="*/ 6247578 h 6281670"/>
                <a:gd name="connsiteX249" fmla="*/ 4295840 w 8613217"/>
                <a:gd name="connsiteY249" fmla="*/ 6204505 h 6281670"/>
                <a:gd name="connsiteX250" fmla="*/ 4305936 w 8613217"/>
                <a:gd name="connsiteY250" fmla="*/ 6182969 h 6281670"/>
                <a:gd name="connsiteX251" fmla="*/ 4324107 w 8613217"/>
                <a:gd name="connsiteY251" fmla="*/ 6199794 h 6281670"/>
                <a:gd name="connsiteX252" fmla="*/ 4336894 w 8613217"/>
                <a:gd name="connsiteY252" fmla="*/ 6230752 h 6281670"/>
                <a:gd name="connsiteX253" fmla="*/ 4342951 w 8613217"/>
                <a:gd name="connsiteY253" fmla="*/ 6226714 h 6281670"/>
                <a:gd name="connsiteX254" fmla="*/ 4369872 w 8613217"/>
                <a:gd name="connsiteY254" fmla="*/ 6185660 h 6281670"/>
                <a:gd name="connsiteX255" fmla="*/ 4382659 w 8613217"/>
                <a:gd name="connsiteY255" fmla="*/ 6234791 h 6281670"/>
                <a:gd name="connsiteX256" fmla="*/ 4406888 w 8613217"/>
                <a:gd name="connsiteY256" fmla="*/ 6265749 h 6281670"/>
                <a:gd name="connsiteX257" fmla="*/ 4484284 w 8613217"/>
                <a:gd name="connsiteY257" fmla="*/ 6275171 h 6281670"/>
                <a:gd name="connsiteX258" fmla="*/ 4499090 w 8613217"/>
                <a:gd name="connsiteY258" fmla="*/ 6272479 h 6281670"/>
                <a:gd name="connsiteX259" fmla="*/ 4512551 w 8613217"/>
                <a:gd name="connsiteY259" fmla="*/ 6181622 h 6281670"/>
                <a:gd name="connsiteX260" fmla="*/ 4572449 w 8613217"/>
                <a:gd name="connsiteY260" fmla="*/ 6153356 h 6281670"/>
                <a:gd name="connsiteX261" fmla="*/ 4575814 w 8613217"/>
                <a:gd name="connsiteY261" fmla="*/ 6127781 h 6281670"/>
                <a:gd name="connsiteX262" fmla="*/ 4538125 w 8613217"/>
                <a:gd name="connsiteY262" fmla="*/ 6076633 h 6281670"/>
                <a:gd name="connsiteX263" fmla="*/ 4536779 w 8613217"/>
                <a:gd name="connsiteY263" fmla="*/ 6042309 h 6281670"/>
                <a:gd name="connsiteX264" fmla="*/ 4573122 w 8613217"/>
                <a:gd name="connsiteY264" fmla="*/ 6032214 h 6281670"/>
                <a:gd name="connsiteX265" fmla="*/ 4637731 w 8613217"/>
                <a:gd name="connsiteY265" fmla="*/ 6051058 h 6281670"/>
                <a:gd name="connsiteX266" fmla="*/ 4665997 w 8613217"/>
                <a:gd name="connsiteY266" fmla="*/ 6029522 h 6281670"/>
                <a:gd name="connsiteX267" fmla="*/ 4665997 w 8613217"/>
                <a:gd name="connsiteY267" fmla="*/ 5985776 h 6281670"/>
                <a:gd name="connsiteX268" fmla="*/ 4681477 w 8613217"/>
                <a:gd name="connsiteY268" fmla="*/ 5966931 h 6281670"/>
                <a:gd name="connsiteX269" fmla="*/ 4701667 w 8613217"/>
                <a:gd name="connsiteY269" fmla="*/ 5981065 h 6281670"/>
                <a:gd name="connsiteX270" fmla="*/ 4724550 w 8613217"/>
                <a:gd name="connsiteY270" fmla="*/ 6054423 h 6281670"/>
                <a:gd name="connsiteX271" fmla="*/ 4743394 w 8613217"/>
                <a:gd name="connsiteY271" fmla="*/ 6073268 h 6281670"/>
                <a:gd name="connsiteX272" fmla="*/ 4752143 w 8613217"/>
                <a:gd name="connsiteY272" fmla="*/ 6050385 h 6281670"/>
                <a:gd name="connsiteX273" fmla="*/ 4752143 w 8613217"/>
                <a:gd name="connsiteY273" fmla="*/ 5996544 h 6281670"/>
                <a:gd name="connsiteX274" fmla="*/ 4800600 w 8613217"/>
                <a:gd name="connsiteY274" fmla="*/ 6046347 h 6281670"/>
                <a:gd name="connsiteX275" fmla="*/ 4859825 w 8613217"/>
                <a:gd name="connsiteY275" fmla="*/ 6088747 h 6281670"/>
                <a:gd name="connsiteX276" fmla="*/ 4932511 w 8613217"/>
                <a:gd name="connsiteY276" fmla="*/ 6036252 h 6281670"/>
                <a:gd name="connsiteX277" fmla="*/ 4919050 w 8613217"/>
                <a:gd name="connsiteY277" fmla="*/ 5940011 h 6281670"/>
                <a:gd name="connsiteX278" fmla="*/ 4830213 w 8613217"/>
                <a:gd name="connsiteY278" fmla="*/ 5933281 h 6281670"/>
                <a:gd name="connsiteX279" fmla="*/ 4779064 w 8613217"/>
                <a:gd name="connsiteY279" fmla="*/ 5876074 h 6281670"/>
                <a:gd name="connsiteX280" fmla="*/ 4778391 w 8613217"/>
                <a:gd name="connsiteY280" fmla="*/ 5829637 h 6281670"/>
                <a:gd name="connsiteX281" fmla="*/ 5091342 w 8613217"/>
                <a:gd name="connsiteY281" fmla="*/ 5236712 h 6281670"/>
                <a:gd name="connsiteX282" fmla="*/ 5116243 w 8613217"/>
                <a:gd name="connsiteY282" fmla="*/ 5202389 h 6281670"/>
                <a:gd name="connsiteX283" fmla="*/ 5269690 w 8613217"/>
                <a:gd name="connsiteY283" fmla="*/ 5086631 h 6281670"/>
                <a:gd name="connsiteX284" fmla="*/ 5744837 w 8613217"/>
                <a:gd name="connsiteY284" fmla="*/ 4795889 h 6281670"/>
                <a:gd name="connsiteX285" fmla="*/ 5814830 w 8613217"/>
                <a:gd name="connsiteY285" fmla="*/ 4775699 h 6281670"/>
                <a:gd name="connsiteX286" fmla="*/ 6103553 w 8613217"/>
                <a:gd name="connsiteY286" fmla="*/ 4765603 h 6281670"/>
                <a:gd name="connsiteX287" fmla="*/ 7086824 w 8613217"/>
                <a:gd name="connsiteY287" fmla="*/ 4811369 h 6281670"/>
                <a:gd name="connsiteX288" fmla="*/ 7489959 w 8613217"/>
                <a:gd name="connsiteY288" fmla="*/ 4805311 h 6281670"/>
                <a:gd name="connsiteX289" fmla="*/ 7516880 w 8613217"/>
                <a:gd name="connsiteY289" fmla="*/ 4801946 h 6281670"/>
                <a:gd name="connsiteX290" fmla="*/ 7536397 w 8613217"/>
                <a:gd name="connsiteY290" fmla="*/ 4800600 h 6281670"/>
                <a:gd name="connsiteX291" fmla="*/ 7619850 w 8613217"/>
                <a:gd name="connsiteY291" fmla="*/ 4791178 h 6281670"/>
                <a:gd name="connsiteX292" fmla="*/ 7661577 w 8613217"/>
                <a:gd name="connsiteY292" fmla="*/ 4813388 h 6281670"/>
                <a:gd name="connsiteX293" fmla="*/ 7920014 w 8613217"/>
                <a:gd name="connsiteY293" fmla="*/ 5004523 h 6281670"/>
                <a:gd name="connsiteX294" fmla="*/ 8354780 w 8613217"/>
                <a:gd name="connsiteY294" fmla="*/ 4830886 h 6281670"/>
                <a:gd name="connsiteX295" fmla="*/ 8579567 w 8613217"/>
                <a:gd name="connsiteY295" fmla="*/ 4409580 h 6281670"/>
                <a:gd name="connsiteX296" fmla="*/ 8613217 w 8613217"/>
                <a:gd name="connsiteY296" fmla="*/ 4250076 h 6281670"/>
                <a:gd name="connsiteX297" fmla="*/ 8613217 w 8613217"/>
                <a:gd name="connsiteY297" fmla="*/ 4196235 h 6281670"/>
                <a:gd name="connsiteX298" fmla="*/ 8420062 w 8613217"/>
                <a:gd name="connsiteY298" fmla="*/ 4211041 h 6281670"/>
                <a:gd name="connsiteX299" fmla="*/ 4571776 w 8613217"/>
                <a:gd name="connsiteY299" fmla="*/ 915970 h 6281670"/>
                <a:gd name="connsiteX300" fmla="*/ 4583890 w 8613217"/>
                <a:gd name="connsiteY300" fmla="*/ 888377 h 6281670"/>
                <a:gd name="connsiteX301" fmla="*/ 4571776 w 8613217"/>
                <a:gd name="connsiteY301" fmla="*/ 915970 h 6281670"/>
                <a:gd name="connsiteX302" fmla="*/ 2362948 w 8613217"/>
                <a:gd name="connsiteY302" fmla="*/ 965100 h 6281670"/>
                <a:gd name="connsiteX303" fmla="*/ 2363621 w 8613217"/>
                <a:gd name="connsiteY303" fmla="*/ 962408 h 6281670"/>
                <a:gd name="connsiteX304" fmla="*/ 2368332 w 8613217"/>
                <a:gd name="connsiteY304" fmla="*/ 967119 h 6281670"/>
                <a:gd name="connsiteX305" fmla="*/ 2362948 w 8613217"/>
                <a:gd name="connsiteY305" fmla="*/ 965100 h 6281670"/>
                <a:gd name="connsiteX306" fmla="*/ 2435633 w 8613217"/>
                <a:gd name="connsiteY306" fmla="*/ 1055284 h 6281670"/>
                <a:gd name="connsiteX307" fmla="*/ 2426211 w 8613217"/>
                <a:gd name="connsiteY307" fmla="*/ 1053265 h 6281670"/>
                <a:gd name="connsiteX308" fmla="*/ 2370351 w 8613217"/>
                <a:gd name="connsiteY308" fmla="*/ 968465 h 6281670"/>
                <a:gd name="connsiteX309" fmla="*/ 2432268 w 8613217"/>
                <a:gd name="connsiteY309" fmla="*/ 1045862 h 6281670"/>
                <a:gd name="connsiteX310" fmla="*/ 2435633 w 8613217"/>
                <a:gd name="connsiteY310" fmla="*/ 1055284 h 6281670"/>
                <a:gd name="connsiteX311" fmla="*/ 695895 w 8613217"/>
                <a:gd name="connsiteY311" fmla="*/ 1016922 h 6281670"/>
                <a:gd name="connsiteX312" fmla="*/ 692530 w 8613217"/>
                <a:gd name="connsiteY312" fmla="*/ 1005481 h 6281670"/>
                <a:gd name="connsiteX313" fmla="*/ 695895 w 8613217"/>
                <a:gd name="connsiteY313" fmla="*/ 1016922 h 6281670"/>
                <a:gd name="connsiteX314" fmla="*/ 4511205 w 8613217"/>
                <a:gd name="connsiteY314" fmla="*/ 6014042 h 6281670"/>
                <a:gd name="connsiteX315" fmla="*/ 4537452 w 8613217"/>
                <a:gd name="connsiteY315" fmla="*/ 5944049 h 6281670"/>
                <a:gd name="connsiteX316" fmla="*/ 4511205 w 8613217"/>
                <a:gd name="connsiteY316" fmla="*/ 6014042 h 6281670"/>
                <a:gd name="connsiteX317" fmla="*/ 4750797 w 8613217"/>
                <a:gd name="connsiteY317" fmla="*/ 5917128 h 6281670"/>
                <a:gd name="connsiteX318" fmla="*/ 4741375 w 8613217"/>
                <a:gd name="connsiteY318" fmla="*/ 5939338 h 6281670"/>
                <a:gd name="connsiteX319" fmla="*/ 4732626 w 8613217"/>
                <a:gd name="connsiteY319" fmla="*/ 5935300 h 6281670"/>
                <a:gd name="connsiteX320" fmla="*/ 4727915 w 8613217"/>
                <a:gd name="connsiteY320" fmla="*/ 5907706 h 6281670"/>
                <a:gd name="connsiteX321" fmla="*/ 4750797 w 8613217"/>
                <a:gd name="connsiteY321" fmla="*/ 5875402 h 6281670"/>
                <a:gd name="connsiteX322" fmla="*/ 4750797 w 8613217"/>
                <a:gd name="connsiteY322" fmla="*/ 5917128 h 6281670"/>
                <a:gd name="connsiteX323" fmla="*/ 4875978 w 8613217"/>
                <a:gd name="connsiteY323" fmla="*/ 5457461 h 6281670"/>
                <a:gd name="connsiteX324" fmla="*/ 4616868 w 8613217"/>
                <a:gd name="connsiteY324" fmla="*/ 5877421 h 6281670"/>
                <a:gd name="connsiteX325" fmla="*/ 4562354 w 8613217"/>
                <a:gd name="connsiteY325" fmla="*/ 5884824 h 6281670"/>
                <a:gd name="connsiteX326" fmla="*/ 4880015 w 8613217"/>
                <a:gd name="connsiteY326" fmla="*/ 5419772 h 6281670"/>
                <a:gd name="connsiteX327" fmla="*/ 4875978 w 8613217"/>
                <a:gd name="connsiteY327" fmla="*/ 5457461 h 6281670"/>
                <a:gd name="connsiteX328" fmla="*/ 5020675 w 8613217"/>
                <a:gd name="connsiteY328" fmla="*/ 5141145 h 6281670"/>
                <a:gd name="connsiteX329" fmla="*/ 4989717 w 8613217"/>
                <a:gd name="connsiteY329" fmla="*/ 5179506 h 6281670"/>
                <a:gd name="connsiteX330" fmla="*/ 4445922 w 8613217"/>
                <a:gd name="connsiteY330" fmla="*/ 5878767 h 6281670"/>
                <a:gd name="connsiteX331" fmla="*/ 4415637 w 8613217"/>
                <a:gd name="connsiteY331" fmla="*/ 5953471 h 6281670"/>
                <a:gd name="connsiteX332" fmla="*/ 4357085 w 8613217"/>
                <a:gd name="connsiteY332" fmla="*/ 6075286 h 6281670"/>
                <a:gd name="connsiteX333" fmla="*/ 4338240 w 8613217"/>
                <a:gd name="connsiteY333" fmla="*/ 6125762 h 6281670"/>
                <a:gd name="connsiteX334" fmla="*/ 4322761 w 8613217"/>
                <a:gd name="connsiteY334" fmla="*/ 6080671 h 6281670"/>
                <a:gd name="connsiteX335" fmla="*/ 4306609 w 8613217"/>
                <a:gd name="connsiteY335" fmla="*/ 6061826 h 6281670"/>
                <a:gd name="connsiteX336" fmla="*/ 4295168 w 8613217"/>
                <a:gd name="connsiteY336" fmla="*/ 6082689 h 6281670"/>
                <a:gd name="connsiteX337" fmla="*/ 4292475 w 8613217"/>
                <a:gd name="connsiteY337" fmla="*/ 6112302 h 6281670"/>
                <a:gd name="connsiteX338" fmla="*/ 4277669 w 8613217"/>
                <a:gd name="connsiteY338" fmla="*/ 6097496 h 6281670"/>
                <a:gd name="connsiteX339" fmla="*/ 4183447 w 8613217"/>
                <a:gd name="connsiteY339" fmla="*/ 5282478 h 6281670"/>
                <a:gd name="connsiteX340" fmla="*/ 4412945 w 8613217"/>
                <a:gd name="connsiteY340" fmla="*/ 4743394 h 6281670"/>
                <a:gd name="connsiteX341" fmla="*/ 5036828 w 8613217"/>
                <a:gd name="connsiteY341" fmla="*/ 3935106 h 6281670"/>
                <a:gd name="connsiteX342" fmla="*/ 5054999 w 8613217"/>
                <a:gd name="connsiteY342" fmla="*/ 3966064 h 6281670"/>
                <a:gd name="connsiteX343" fmla="*/ 5020675 w 8613217"/>
                <a:gd name="connsiteY343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302377 w 8613217"/>
                <a:gd name="connsiteY188" fmla="*/ 2972025 h 6281670"/>
                <a:gd name="connsiteX189" fmla="*/ 2266034 w 8613217"/>
                <a:gd name="connsiteY189" fmla="*/ 2967313 h 6281670"/>
                <a:gd name="connsiteX190" fmla="*/ 1817807 w 8613217"/>
                <a:gd name="connsiteY190" fmla="*/ 3025866 h 6281670"/>
                <a:gd name="connsiteX191" fmla="*/ 1007500 w 8613217"/>
                <a:gd name="connsiteY191" fmla="*/ 3309877 h 6281670"/>
                <a:gd name="connsiteX192" fmla="*/ 960389 w 8613217"/>
                <a:gd name="connsiteY192" fmla="*/ 3293725 h 6281670"/>
                <a:gd name="connsiteX193" fmla="*/ 446207 w 8613217"/>
                <a:gd name="connsiteY193" fmla="*/ 3134221 h 6281670"/>
                <a:gd name="connsiteX194" fmla="*/ 217383 w 8613217"/>
                <a:gd name="connsiteY194" fmla="*/ 3227096 h 6281670"/>
                <a:gd name="connsiteX195" fmla="*/ 0 w 8613217"/>
                <a:gd name="connsiteY195" fmla="*/ 3236518 h 6281670"/>
                <a:gd name="connsiteX196" fmla="*/ 0 w 8613217"/>
                <a:gd name="connsiteY196" fmla="*/ 3330740 h 6281670"/>
                <a:gd name="connsiteX197" fmla="*/ 9422 w 8613217"/>
                <a:gd name="connsiteY197" fmla="*/ 3346892 h 6281670"/>
                <a:gd name="connsiteX198" fmla="*/ 255072 w 8613217"/>
                <a:gd name="connsiteY198" fmla="*/ 3717723 h 6281670"/>
                <a:gd name="connsiteX199" fmla="*/ 747044 w 8613217"/>
                <a:gd name="connsiteY199" fmla="*/ 3826078 h 6281670"/>
                <a:gd name="connsiteX200" fmla="*/ 1016249 w 8613217"/>
                <a:gd name="connsiteY200" fmla="*/ 3490244 h 6281670"/>
                <a:gd name="connsiteX201" fmla="*/ 981253 w 8613217"/>
                <a:gd name="connsiteY201" fmla="*/ 3461305 h 6281670"/>
                <a:gd name="connsiteX202" fmla="*/ 563312 w 8613217"/>
                <a:gd name="connsiteY202" fmla="*/ 3490917 h 6281670"/>
                <a:gd name="connsiteX203" fmla="*/ 390347 w 8613217"/>
                <a:gd name="connsiteY203" fmla="*/ 3460632 h 6281670"/>
                <a:gd name="connsiteX204" fmla="*/ 489953 w 8613217"/>
                <a:gd name="connsiteY204" fmla="*/ 3463997 h 6281670"/>
                <a:gd name="connsiteX205" fmla="*/ 903183 w 8613217"/>
                <a:gd name="connsiteY205" fmla="*/ 3408137 h 6281670"/>
                <a:gd name="connsiteX206" fmla="*/ 1043170 w 8613217"/>
                <a:gd name="connsiteY206" fmla="*/ 3372467 h 6281670"/>
                <a:gd name="connsiteX207" fmla="*/ 1508895 w 8613217"/>
                <a:gd name="connsiteY207" fmla="*/ 3218347 h 6281670"/>
                <a:gd name="connsiteX208" fmla="*/ 1912029 w 8613217"/>
                <a:gd name="connsiteY208" fmla="*/ 3101243 h 6281670"/>
                <a:gd name="connsiteX209" fmla="*/ 1912029 w 8613217"/>
                <a:gd name="connsiteY209" fmla="*/ 3101243 h 6281670"/>
                <a:gd name="connsiteX210" fmla="*/ 1924816 w 8613217"/>
                <a:gd name="connsiteY210" fmla="*/ 3099224 h 6281670"/>
                <a:gd name="connsiteX211" fmla="*/ 1986061 w 8613217"/>
                <a:gd name="connsiteY211" fmla="*/ 3087783 h 6281670"/>
                <a:gd name="connsiteX212" fmla="*/ 1992791 w 8613217"/>
                <a:gd name="connsiteY212" fmla="*/ 3087110 h 6281670"/>
                <a:gd name="connsiteX213" fmla="*/ 2113933 w 8613217"/>
                <a:gd name="connsiteY213" fmla="*/ 3072976 h 6281670"/>
                <a:gd name="connsiteX214" fmla="*/ 2118644 w 8613217"/>
                <a:gd name="connsiteY214" fmla="*/ 3064227 h 6281670"/>
                <a:gd name="connsiteX215" fmla="*/ 2257958 w 8613217"/>
                <a:gd name="connsiteY215" fmla="*/ 3064227 h 6281670"/>
                <a:gd name="connsiteX216" fmla="*/ 2262669 w 8613217"/>
                <a:gd name="connsiteY216" fmla="*/ 3072976 h 6281670"/>
                <a:gd name="connsiteX217" fmla="*/ 2434960 w 8613217"/>
                <a:gd name="connsiteY217" fmla="*/ 3101243 h 6281670"/>
                <a:gd name="connsiteX218" fmla="*/ 2635518 w 8613217"/>
                <a:gd name="connsiteY218" fmla="*/ 3164506 h 6281670"/>
                <a:gd name="connsiteX219" fmla="*/ 3038653 w 8613217"/>
                <a:gd name="connsiteY219" fmla="*/ 3453902 h 6281670"/>
                <a:gd name="connsiteX220" fmla="*/ 3580428 w 8613217"/>
                <a:gd name="connsiteY220" fmla="*/ 4087880 h 6281670"/>
                <a:gd name="connsiteX221" fmla="*/ 3776274 w 8613217"/>
                <a:gd name="connsiteY221" fmla="*/ 4626290 h 6281670"/>
                <a:gd name="connsiteX222" fmla="*/ 3813963 w 8613217"/>
                <a:gd name="connsiteY222" fmla="*/ 4802619 h 6281670"/>
                <a:gd name="connsiteX223" fmla="*/ 3811944 w 8613217"/>
                <a:gd name="connsiteY223" fmla="*/ 5407658 h 6281670"/>
                <a:gd name="connsiteX224" fmla="*/ 3881265 w 8613217"/>
                <a:gd name="connsiteY224" fmla="*/ 5874056 h 6281670"/>
                <a:gd name="connsiteX225" fmla="*/ 3879919 w 8613217"/>
                <a:gd name="connsiteY225" fmla="*/ 5898957 h 6281670"/>
                <a:gd name="connsiteX226" fmla="*/ 3757430 w 8613217"/>
                <a:gd name="connsiteY226" fmla="*/ 5946068 h 6281670"/>
                <a:gd name="connsiteX227" fmla="*/ 3743970 w 8613217"/>
                <a:gd name="connsiteY227" fmla="*/ 6053750 h 6281670"/>
                <a:gd name="connsiteX228" fmla="*/ 3803195 w 8613217"/>
                <a:gd name="connsiteY228" fmla="*/ 6092112 h 6281670"/>
                <a:gd name="connsiteX229" fmla="*/ 3896071 w 8613217"/>
                <a:gd name="connsiteY229" fmla="*/ 6023464 h 6281670"/>
                <a:gd name="connsiteX230" fmla="*/ 3920972 w 8613217"/>
                <a:gd name="connsiteY230" fmla="*/ 5996544 h 6281670"/>
                <a:gd name="connsiteX231" fmla="*/ 3918953 w 8613217"/>
                <a:gd name="connsiteY231" fmla="*/ 6053077 h 6281670"/>
                <a:gd name="connsiteX232" fmla="*/ 3931741 w 8613217"/>
                <a:gd name="connsiteY232" fmla="*/ 6077978 h 6281670"/>
                <a:gd name="connsiteX233" fmla="*/ 3951931 w 8613217"/>
                <a:gd name="connsiteY233" fmla="*/ 6055769 h 6281670"/>
                <a:gd name="connsiteX234" fmla="*/ 3972121 w 8613217"/>
                <a:gd name="connsiteY234" fmla="*/ 5988468 h 6281670"/>
                <a:gd name="connsiteX235" fmla="*/ 3994331 w 8613217"/>
                <a:gd name="connsiteY235" fmla="*/ 5968277 h 6281670"/>
                <a:gd name="connsiteX236" fmla="*/ 4005099 w 8613217"/>
                <a:gd name="connsiteY236" fmla="*/ 5995198 h 6281670"/>
                <a:gd name="connsiteX237" fmla="*/ 4071054 w 8613217"/>
                <a:gd name="connsiteY237" fmla="*/ 6040290 h 6281670"/>
                <a:gd name="connsiteX238" fmla="*/ 4100667 w 8613217"/>
                <a:gd name="connsiteY238" fmla="*/ 6026829 h 6281670"/>
                <a:gd name="connsiteX239" fmla="*/ 4110089 w 8613217"/>
                <a:gd name="connsiteY239" fmla="*/ 5993179 h 6281670"/>
                <a:gd name="connsiteX240" fmla="*/ 4124895 w 8613217"/>
                <a:gd name="connsiteY240" fmla="*/ 6032214 h 6281670"/>
                <a:gd name="connsiteX241" fmla="*/ 4117492 w 8613217"/>
                <a:gd name="connsiteY241" fmla="*/ 6106918 h 6281670"/>
                <a:gd name="connsiteX242" fmla="*/ 4080476 w 8613217"/>
                <a:gd name="connsiteY242" fmla="*/ 6141242 h 6281670"/>
                <a:gd name="connsiteX243" fmla="*/ 4176717 w 8613217"/>
                <a:gd name="connsiteY243" fmla="*/ 6189025 h 6281670"/>
                <a:gd name="connsiteX244" fmla="*/ 4170660 w 8613217"/>
                <a:gd name="connsiteY244" fmla="*/ 6271133 h 6281670"/>
                <a:gd name="connsiteX245" fmla="*/ 4195562 w 8613217"/>
                <a:gd name="connsiteY245" fmla="*/ 6277863 h 6281670"/>
                <a:gd name="connsiteX246" fmla="*/ 4261517 w 8613217"/>
                <a:gd name="connsiteY246" fmla="*/ 6267768 h 6281670"/>
                <a:gd name="connsiteX247" fmla="*/ 4289784 w 8613217"/>
                <a:gd name="connsiteY247" fmla="*/ 6247578 h 6281670"/>
                <a:gd name="connsiteX248" fmla="*/ 4295840 w 8613217"/>
                <a:gd name="connsiteY248" fmla="*/ 6204505 h 6281670"/>
                <a:gd name="connsiteX249" fmla="*/ 4305936 w 8613217"/>
                <a:gd name="connsiteY249" fmla="*/ 6182969 h 6281670"/>
                <a:gd name="connsiteX250" fmla="*/ 4324107 w 8613217"/>
                <a:gd name="connsiteY250" fmla="*/ 6199794 h 6281670"/>
                <a:gd name="connsiteX251" fmla="*/ 4336894 w 8613217"/>
                <a:gd name="connsiteY251" fmla="*/ 6230752 h 6281670"/>
                <a:gd name="connsiteX252" fmla="*/ 4342951 w 8613217"/>
                <a:gd name="connsiteY252" fmla="*/ 6226714 h 6281670"/>
                <a:gd name="connsiteX253" fmla="*/ 4369872 w 8613217"/>
                <a:gd name="connsiteY253" fmla="*/ 6185660 h 6281670"/>
                <a:gd name="connsiteX254" fmla="*/ 4382659 w 8613217"/>
                <a:gd name="connsiteY254" fmla="*/ 6234791 h 6281670"/>
                <a:gd name="connsiteX255" fmla="*/ 4406888 w 8613217"/>
                <a:gd name="connsiteY255" fmla="*/ 6265749 h 6281670"/>
                <a:gd name="connsiteX256" fmla="*/ 4484284 w 8613217"/>
                <a:gd name="connsiteY256" fmla="*/ 6275171 h 6281670"/>
                <a:gd name="connsiteX257" fmla="*/ 4499090 w 8613217"/>
                <a:gd name="connsiteY257" fmla="*/ 6272479 h 6281670"/>
                <a:gd name="connsiteX258" fmla="*/ 4512551 w 8613217"/>
                <a:gd name="connsiteY258" fmla="*/ 6181622 h 6281670"/>
                <a:gd name="connsiteX259" fmla="*/ 4572449 w 8613217"/>
                <a:gd name="connsiteY259" fmla="*/ 6153356 h 6281670"/>
                <a:gd name="connsiteX260" fmla="*/ 4575814 w 8613217"/>
                <a:gd name="connsiteY260" fmla="*/ 6127781 h 6281670"/>
                <a:gd name="connsiteX261" fmla="*/ 4538125 w 8613217"/>
                <a:gd name="connsiteY261" fmla="*/ 6076633 h 6281670"/>
                <a:gd name="connsiteX262" fmla="*/ 4536779 w 8613217"/>
                <a:gd name="connsiteY262" fmla="*/ 6042309 h 6281670"/>
                <a:gd name="connsiteX263" fmla="*/ 4573122 w 8613217"/>
                <a:gd name="connsiteY263" fmla="*/ 6032214 h 6281670"/>
                <a:gd name="connsiteX264" fmla="*/ 4637731 w 8613217"/>
                <a:gd name="connsiteY264" fmla="*/ 6051058 h 6281670"/>
                <a:gd name="connsiteX265" fmla="*/ 4665997 w 8613217"/>
                <a:gd name="connsiteY265" fmla="*/ 6029522 h 6281670"/>
                <a:gd name="connsiteX266" fmla="*/ 4665997 w 8613217"/>
                <a:gd name="connsiteY266" fmla="*/ 5985776 h 6281670"/>
                <a:gd name="connsiteX267" fmla="*/ 4681477 w 8613217"/>
                <a:gd name="connsiteY267" fmla="*/ 5966931 h 6281670"/>
                <a:gd name="connsiteX268" fmla="*/ 4701667 w 8613217"/>
                <a:gd name="connsiteY268" fmla="*/ 5981065 h 6281670"/>
                <a:gd name="connsiteX269" fmla="*/ 4724550 w 8613217"/>
                <a:gd name="connsiteY269" fmla="*/ 6054423 h 6281670"/>
                <a:gd name="connsiteX270" fmla="*/ 4743394 w 8613217"/>
                <a:gd name="connsiteY270" fmla="*/ 6073268 h 6281670"/>
                <a:gd name="connsiteX271" fmla="*/ 4752143 w 8613217"/>
                <a:gd name="connsiteY271" fmla="*/ 6050385 h 6281670"/>
                <a:gd name="connsiteX272" fmla="*/ 4752143 w 8613217"/>
                <a:gd name="connsiteY272" fmla="*/ 5996544 h 6281670"/>
                <a:gd name="connsiteX273" fmla="*/ 4800600 w 8613217"/>
                <a:gd name="connsiteY273" fmla="*/ 6046347 h 6281670"/>
                <a:gd name="connsiteX274" fmla="*/ 4859825 w 8613217"/>
                <a:gd name="connsiteY274" fmla="*/ 6088747 h 6281670"/>
                <a:gd name="connsiteX275" fmla="*/ 4932511 w 8613217"/>
                <a:gd name="connsiteY275" fmla="*/ 6036252 h 6281670"/>
                <a:gd name="connsiteX276" fmla="*/ 4919050 w 8613217"/>
                <a:gd name="connsiteY276" fmla="*/ 5940011 h 6281670"/>
                <a:gd name="connsiteX277" fmla="*/ 4830213 w 8613217"/>
                <a:gd name="connsiteY277" fmla="*/ 5933281 h 6281670"/>
                <a:gd name="connsiteX278" fmla="*/ 4779064 w 8613217"/>
                <a:gd name="connsiteY278" fmla="*/ 5876074 h 6281670"/>
                <a:gd name="connsiteX279" fmla="*/ 4778391 w 8613217"/>
                <a:gd name="connsiteY279" fmla="*/ 5829637 h 6281670"/>
                <a:gd name="connsiteX280" fmla="*/ 5091342 w 8613217"/>
                <a:gd name="connsiteY280" fmla="*/ 5236712 h 6281670"/>
                <a:gd name="connsiteX281" fmla="*/ 5116243 w 8613217"/>
                <a:gd name="connsiteY281" fmla="*/ 5202389 h 6281670"/>
                <a:gd name="connsiteX282" fmla="*/ 5269690 w 8613217"/>
                <a:gd name="connsiteY282" fmla="*/ 5086631 h 6281670"/>
                <a:gd name="connsiteX283" fmla="*/ 5744837 w 8613217"/>
                <a:gd name="connsiteY283" fmla="*/ 4795889 h 6281670"/>
                <a:gd name="connsiteX284" fmla="*/ 5814830 w 8613217"/>
                <a:gd name="connsiteY284" fmla="*/ 4775699 h 6281670"/>
                <a:gd name="connsiteX285" fmla="*/ 6103553 w 8613217"/>
                <a:gd name="connsiteY285" fmla="*/ 4765603 h 6281670"/>
                <a:gd name="connsiteX286" fmla="*/ 7086824 w 8613217"/>
                <a:gd name="connsiteY286" fmla="*/ 4811369 h 6281670"/>
                <a:gd name="connsiteX287" fmla="*/ 7489959 w 8613217"/>
                <a:gd name="connsiteY287" fmla="*/ 4805311 h 6281670"/>
                <a:gd name="connsiteX288" fmla="*/ 7516880 w 8613217"/>
                <a:gd name="connsiteY288" fmla="*/ 4801946 h 6281670"/>
                <a:gd name="connsiteX289" fmla="*/ 7536397 w 8613217"/>
                <a:gd name="connsiteY289" fmla="*/ 4800600 h 6281670"/>
                <a:gd name="connsiteX290" fmla="*/ 7619850 w 8613217"/>
                <a:gd name="connsiteY290" fmla="*/ 4791178 h 6281670"/>
                <a:gd name="connsiteX291" fmla="*/ 7661577 w 8613217"/>
                <a:gd name="connsiteY291" fmla="*/ 4813388 h 6281670"/>
                <a:gd name="connsiteX292" fmla="*/ 7920014 w 8613217"/>
                <a:gd name="connsiteY292" fmla="*/ 5004523 h 6281670"/>
                <a:gd name="connsiteX293" fmla="*/ 8354780 w 8613217"/>
                <a:gd name="connsiteY293" fmla="*/ 4830886 h 6281670"/>
                <a:gd name="connsiteX294" fmla="*/ 8579567 w 8613217"/>
                <a:gd name="connsiteY294" fmla="*/ 4409580 h 6281670"/>
                <a:gd name="connsiteX295" fmla="*/ 8613217 w 8613217"/>
                <a:gd name="connsiteY295" fmla="*/ 4250076 h 6281670"/>
                <a:gd name="connsiteX296" fmla="*/ 8613217 w 8613217"/>
                <a:gd name="connsiteY296" fmla="*/ 4196235 h 6281670"/>
                <a:gd name="connsiteX297" fmla="*/ 8420062 w 8613217"/>
                <a:gd name="connsiteY297" fmla="*/ 4211041 h 6281670"/>
                <a:gd name="connsiteX298" fmla="*/ 4571776 w 8613217"/>
                <a:gd name="connsiteY298" fmla="*/ 915970 h 6281670"/>
                <a:gd name="connsiteX299" fmla="*/ 4583890 w 8613217"/>
                <a:gd name="connsiteY299" fmla="*/ 888377 h 6281670"/>
                <a:gd name="connsiteX300" fmla="*/ 4571776 w 8613217"/>
                <a:gd name="connsiteY300" fmla="*/ 915970 h 6281670"/>
                <a:gd name="connsiteX301" fmla="*/ 2362948 w 8613217"/>
                <a:gd name="connsiteY301" fmla="*/ 965100 h 6281670"/>
                <a:gd name="connsiteX302" fmla="*/ 2363621 w 8613217"/>
                <a:gd name="connsiteY302" fmla="*/ 962408 h 6281670"/>
                <a:gd name="connsiteX303" fmla="*/ 2368332 w 8613217"/>
                <a:gd name="connsiteY303" fmla="*/ 967119 h 6281670"/>
                <a:gd name="connsiteX304" fmla="*/ 2362948 w 8613217"/>
                <a:gd name="connsiteY304" fmla="*/ 965100 h 6281670"/>
                <a:gd name="connsiteX305" fmla="*/ 2435633 w 8613217"/>
                <a:gd name="connsiteY305" fmla="*/ 1055284 h 6281670"/>
                <a:gd name="connsiteX306" fmla="*/ 2426211 w 8613217"/>
                <a:gd name="connsiteY306" fmla="*/ 1053265 h 6281670"/>
                <a:gd name="connsiteX307" fmla="*/ 2370351 w 8613217"/>
                <a:gd name="connsiteY307" fmla="*/ 968465 h 6281670"/>
                <a:gd name="connsiteX308" fmla="*/ 2432268 w 8613217"/>
                <a:gd name="connsiteY308" fmla="*/ 1045862 h 6281670"/>
                <a:gd name="connsiteX309" fmla="*/ 2435633 w 8613217"/>
                <a:gd name="connsiteY309" fmla="*/ 1055284 h 6281670"/>
                <a:gd name="connsiteX310" fmla="*/ 695895 w 8613217"/>
                <a:gd name="connsiteY310" fmla="*/ 1016922 h 6281670"/>
                <a:gd name="connsiteX311" fmla="*/ 692530 w 8613217"/>
                <a:gd name="connsiteY311" fmla="*/ 1005481 h 6281670"/>
                <a:gd name="connsiteX312" fmla="*/ 695895 w 8613217"/>
                <a:gd name="connsiteY312" fmla="*/ 1016922 h 6281670"/>
                <a:gd name="connsiteX313" fmla="*/ 4511205 w 8613217"/>
                <a:gd name="connsiteY313" fmla="*/ 6014042 h 6281670"/>
                <a:gd name="connsiteX314" fmla="*/ 4537452 w 8613217"/>
                <a:gd name="connsiteY314" fmla="*/ 5944049 h 6281670"/>
                <a:gd name="connsiteX315" fmla="*/ 4511205 w 8613217"/>
                <a:gd name="connsiteY315" fmla="*/ 6014042 h 6281670"/>
                <a:gd name="connsiteX316" fmla="*/ 4750797 w 8613217"/>
                <a:gd name="connsiteY316" fmla="*/ 5917128 h 6281670"/>
                <a:gd name="connsiteX317" fmla="*/ 4741375 w 8613217"/>
                <a:gd name="connsiteY317" fmla="*/ 5939338 h 6281670"/>
                <a:gd name="connsiteX318" fmla="*/ 4732626 w 8613217"/>
                <a:gd name="connsiteY318" fmla="*/ 5935300 h 6281670"/>
                <a:gd name="connsiteX319" fmla="*/ 4727915 w 8613217"/>
                <a:gd name="connsiteY319" fmla="*/ 5907706 h 6281670"/>
                <a:gd name="connsiteX320" fmla="*/ 4750797 w 8613217"/>
                <a:gd name="connsiteY320" fmla="*/ 5875402 h 6281670"/>
                <a:gd name="connsiteX321" fmla="*/ 4750797 w 8613217"/>
                <a:gd name="connsiteY321" fmla="*/ 5917128 h 6281670"/>
                <a:gd name="connsiteX322" fmla="*/ 4875978 w 8613217"/>
                <a:gd name="connsiteY322" fmla="*/ 5457461 h 6281670"/>
                <a:gd name="connsiteX323" fmla="*/ 4616868 w 8613217"/>
                <a:gd name="connsiteY323" fmla="*/ 5877421 h 6281670"/>
                <a:gd name="connsiteX324" fmla="*/ 4562354 w 8613217"/>
                <a:gd name="connsiteY324" fmla="*/ 5884824 h 6281670"/>
                <a:gd name="connsiteX325" fmla="*/ 4880015 w 8613217"/>
                <a:gd name="connsiteY325" fmla="*/ 5419772 h 6281670"/>
                <a:gd name="connsiteX326" fmla="*/ 4875978 w 8613217"/>
                <a:gd name="connsiteY326" fmla="*/ 5457461 h 6281670"/>
                <a:gd name="connsiteX327" fmla="*/ 5020675 w 8613217"/>
                <a:gd name="connsiteY327" fmla="*/ 5141145 h 6281670"/>
                <a:gd name="connsiteX328" fmla="*/ 4989717 w 8613217"/>
                <a:gd name="connsiteY328" fmla="*/ 5179506 h 6281670"/>
                <a:gd name="connsiteX329" fmla="*/ 4445922 w 8613217"/>
                <a:gd name="connsiteY329" fmla="*/ 5878767 h 6281670"/>
                <a:gd name="connsiteX330" fmla="*/ 4415637 w 8613217"/>
                <a:gd name="connsiteY330" fmla="*/ 5953471 h 6281670"/>
                <a:gd name="connsiteX331" fmla="*/ 4357085 w 8613217"/>
                <a:gd name="connsiteY331" fmla="*/ 6075286 h 6281670"/>
                <a:gd name="connsiteX332" fmla="*/ 4338240 w 8613217"/>
                <a:gd name="connsiteY332" fmla="*/ 6125762 h 6281670"/>
                <a:gd name="connsiteX333" fmla="*/ 4322761 w 8613217"/>
                <a:gd name="connsiteY333" fmla="*/ 6080671 h 6281670"/>
                <a:gd name="connsiteX334" fmla="*/ 4306609 w 8613217"/>
                <a:gd name="connsiteY334" fmla="*/ 6061826 h 6281670"/>
                <a:gd name="connsiteX335" fmla="*/ 4295168 w 8613217"/>
                <a:gd name="connsiteY335" fmla="*/ 6082689 h 6281670"/>
                <a:gd name="connsiteX336" fmla="*/ 4292475 w 8613217"/>
                <a:gd name="connsiteY336" fmla="*/ 6112302 h 6281670"/>
                <a:gd name="connsiteX337" fmla="*/ 4277669 w 8613217"/>
                <a:gd name="connsiteY337" fmla="*/ 6097496 h 6281670"/>
                <a:gd name="connsiteX338" fmla="*/ 4183447 w 8613217"/>
                <a:gd name="connsiteY338" fmla="*/ 5282478 h 6281670"/>
                <a:gd name="connsiteX339" fmla="*/ 4412945 w 8613217"/>
                <a:gd name="connsiteY339" fmla="*/ 4743394 h 6281670"/>
                <a:gd name="connsiteX340" fmla="*/ 5036828 w 8613217"/>
                <a:gd name="connsiteY340" fmla="*/ 3935106 h 6281670"/>
                <a:gd name="connsiteX341" fmla="*/ 5054999 w 8613217"/>
                <a:gd name="connsiteY341" fmla="*/ 3966064 h 6281670"/>
                <a:gd name="connsiteX342" fmla="*/ 5020675 w 8613217"/>
                <a:gd name="connsiteY342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302377 w 8613217"/>
                <a:gd name="connsiteY188" fmla="*/ 2972025 h 6281670"/>
                <a:gd name="connsiteX189" fmla="*/ 2266034 w 8613217"/>
                <a:gd name="connsiteY189" fmla="*/ 2967313 h 6281670"/>
                <a:gd name="connsiteX190" fmla="*/ 1817807 w 8613217"/>
                <a:gd name="connsiteY190" fmla="*/ 3025866 h 6281670"/>
                <a:gd name="connsiteX191" fmla="*/ 1007500 w 8613217"/>
                <a:gd name="connsiteY191" fmla="*/ 3309877 h 6281670"/>
                <a:gd name="connsiteX192" fmla="*/ 960389 w 8613217"/>
                <a:gd name="connsiteY192" fmla="*/ 3293725 h 6281670"/>
                <a:gd name="connsiteX193" fmla="*/ 446207 w 8613217"/>
                <a:gd name="connsiteY193" fmla="*/ 3134221 h 6281670"/>
                <a:gd name="connsiteX194" fmla="*/ 217383 w 8613217"/>
                <a:gd name="connsiteY194" fmla="*/ 3227096 h 6281670"/>
                <a:gd name="connsiteX195" fmla="*/ 0 w 8613217"/>
                <a:gd name="connsiteY195" fmla="*/ 3236518 h 6281670"/>
                <a:gd name="connsiteX196" fmla="*/ 0 w 8613217"/>
                <a:gd name="connsiteY196" fmla="*/ 3330740 h 6281670"/>
                <a:gd name="connsiteX197" fmla="*/ 9422 w 8613217"/>
                <a:gd name="connsiteY197" fmla="*/ 3346892 h 6281670"/>
                <a:gd name="connsiteX198" fmla="*/ 255072 w 8613217"/>
                <a:gd name="connsiteY198" fmla="*/ 3717723 h 6281670"/>
                <a:gd name="connsiteX199" fmla="*/ 747044 w 8613217"/>
                <a:gd name="connsiteY199" fmla="*/ 3826078 h 6281670"/>
                <a:gd name="connsiteX200" fmla="*/ 1016249 w 8613217"/>
                <a:gd name="connsiteY200" fmla="*/ 3490244 h 6281670"/>
                <a:gd name="connsiteX201" fmla="*/ 981253 w 8613217"/>
                <a:gd name="connsiteY201" fmla="*/ 3461305 h 6281670"/>
                <a:gd name="connsiteX202" fmla="*/ 563312 w 8613217"/>
                <a:gd name="connsiteY202" fmla="*/ 3490917 h 6281670"/>
                <a:gd name="connsiteX203" fmla="*/ 390347 w 8613217"/>
                <a:gd name="connsiteY203" fmla="*/ 3460632 h 6281670"/>
                <a:gd name="connsiteX204" fmla="*/ 489953 w 8613217"/>
                <a:gd name="connsiteY204" fmla="*/ 3463997 h 6281670"/>
                <a:gd name="connsiteX205" fmla="*/ 903183 w 8613217"/>
                <a:gd name="connsiteY205" fmla="*/ 3408137 h 6281670"/>
                <a:gd name="connsiteX206" fmla="*/ 1043170 w 8613217"/>
                <a:gd name="connsiteY206" fmla="*/ 3372467 h 6281670"/>
                <a:gd name="connsiteX207" fmla="*/ 1508895 w 8613217"/>
                <a:gd name="connsiteY207" fmla="*/ 3218347 h 6281670"/>
                <a:gd name="connsiteX208" fmla="*/ 1912029 w 8613217"/>
                <a:gd name="connsiteY208" fmla="*/ 3101243 h 6281670"/>
                <a:gd name="connsiteX209" fmla="*/ 1912029 w 8613217"/>
                <a:gd name="connsiteY209" fmla="*/ 3101243 h 6281670"/>
                <a:gd name="connsiteX210" fmla="*/ 1986061 w 8613217"/>
                <a:gd name="connsiteY210" fmla="*/ 3087783 h 6281670"/>
                <a:gd name="connsiteX211" fmla="*/ 1992791 w 8613217"/>
                <a:gd name="connsiteY211" fmla="*/ 3087110 h 6281670"/>
                <a:gd name="connsiteX212" fmla="*/ 2113933 w 8613217"/>
                <a:gd name="connsiteY212" fmla="*/ 3072976 h 6281670"/>
                <a:gd name="connsiteX213" fmla="*/ 2118644 w 8613217"/>
                <a:gd name="connsiteY213" fmla="*/ 3064227 h 6281670"/>
                <a:gd name="connsiteX214" fmla="*/ 2257958 w 8613217"/>
                <a:gd name="connsiteY214" fmla="*/ 3064227 h 6281670"/>
                <a:gd name="connsiteX215" fmla="*/ 2262669 w 8613217"/>
                <a:gd name="connsiteY215" fmla="*/ 3072976 h 6281670"/>
                <a:gd name="connsiteX216" fmla="*/ 2434960 w 8613217"/>
                <a:gd name="connsiteY216" fmla="*/ 3101243 h 6281670"/>
                <a:gd name="connsiteX217" fmla="*/ 2635518 w 8613217"/>
                <a:gd name="connsiteY217" fmla="*/ 3164506 h 6281670"/>
                <a:gd name="connsiteX218" fmla="*/ 3038653 w 8613217"/>
                <a:gd name="connsiteY218" fmla="*/ 3453902 h 6281670"/>
                <a:gd name="connsiteX219" fmla="*/ 3580428 w 8613217"/>
                <a:gd name="connsiteY219" fmla="*/ 4087880 h 6281670"/>
                <a:gd name="connsiteX220" fmla="*/ 3776274 w 8613217"/>
                <a:gd name="connsiteY220" fmla="*/ 4626290 h 6281670"/>
                <a:gd name="connsiteX221" fmla="*/ 3813963 w 8613217"/>
                <a:gd name="connsiteY221" fmla="*/ 4802619 h 6281670"/>
                <a:gd name="connsiteX222" fmla="*/ 3811944 w 8613217"/>
                <a:gd name="connsiteY222" fmla="*/ 5407658 h 6281670"/>
                <a:gd name="connsiteX223" fmla="*/ 3881265 w 8613217"/>
                <a:gd name="connsiteY223" fmla="*/ 5874056 h 6281670"/>
                <a:gd name="connsiteX224" fmla="*/ 3879919 w 8613217"/>
                <a:gd name="connsiteY224" fmla="*/ 5898957 h 6281670"/>
                <a:gd name="connsiteX225" fmla="*/ 3757430 w 8613217"/>
                <a:gd name="connsiteY225" fmla="*/ 5946068 h 6281670"/>
                <a:gd name="connsiteX226" fmla="*/ 3743970 w 8613217"/>
                <a:gd name="connsiteY226" fmla="*/ 6053750 h 6281670"/>
                <a:gd name="connsiteX227" fmla="*/ 3803195 w 8613217"/>
                <a:gd name="connsiteY227" fmla="*/ 6092112 h 6281670"/>
                <a:gd name="connsiteX228" fmla="*/ 3896071 w 8613217"/>
                <a:gd name="connsiteY228" fmla="*/ 6023464 h 6281670"/>
                <a:gd name="connsiteX229" fmla="*/ 3920972 w 8613217"/>
                <a:gd name="connsiteY229" fmla="*/ 5996544 h 6281670"/>
                <a:gd name="connsiteX230" fmla="*/ 3918953 w 8613217"/>
                <a:gd name="connsiteY230" fmla="*/ 6053077 h 6281670"/>
                <a:gd name="connsiteX231" fmla="*/ 3931741 w 8613217"/>
                <a:gd name="connsiteY231" fmla="*/ 6077978 h 6281670"/>
                <a:gd name="connsiteX232" fmla="*/ 3951931 w 8613217"/>
                <a:gd name="connsiteY232" fmla="*/ 6055769 h 6281670"/>
                <a:gd name="connsiteX233" fmla="*/ 3972121 w 8613217"/>
                <a:gd name="connsiteY233" fmla="*/ 5988468 h 6281670"/>
                <a:gd name="connsiteX234" fmla="*/ 3994331 w 8613217"/>
                <a:gd name="connsiteY234" fmla="*/ 5968277 h 6281670"/>
                <a:gd name="connsiteX235" fmla="*/ 4005099 w 8613217"/>
                <a:gd name="connsiteY235" fmla="*/ 5995198 h 6281670"/>
                <a:gd name="connsiteX236" fmla="*/ 4071054 w 8613217"/>
                <a:gd name="connsiteY236" fmla="*/ 6040290 h 6281670"/>
                <a:gd name="connsiteX237" fmla="*/ 4100667 w 8613217"/>
                <a:gd name="connsiteY237" fmla="*/ 6026829 h 6281670"/>
                <a:gd name="connsiteX238" fmla="*/ 4110089 w 8613217"/>
                <a:gd name="connsiteY238" fmla="*/ 5993179 h 6281670"/>
                <a:gd name="connsiteX239" fmla="*/ 4124895 w 8613217"/>
                <a:gd name="connsiteY239" fmla="*/ 6032214 h 6281670"/>
                <a:gd name="connsiteX240" fmla="*/ 4117492 w 8613217"/>
                <a:gd name="connsiteY240" fmla="*/ 6106918 h 6281670"/>
                <a:gd name="connsiteX241" fmla="*/ 4080476 w 8613217"/>
                <a:gd name="connsiteY241" fmla="*/ 6141242 h 6281670"/>
                <a:gd name="connsiteX242" fmla="*/ 4176717 w 8613217"/>
                <a:gd name="connsiteY242" fmla="*/ 6189025 h 6281670"/>
                <a:gd name="connsiteX243" fmla="*/ 4170660 w 8613217"/>
                <a:gd name="connsiteY243" fmla="*/ 6271133 h 6281670"/>
                <a:gd name="connsiteX244" fmla="*/ 4195562 w 8613217"/>
                <a:gd name="connsiteY244" fmla="*/ 6277863 h 6281670"/>
                <a:gd name="connsiteX245" fmla="*/ 4261517 w 8613217"/>
                <a:gd name="connsiteY245" fmla="*/ 6267768 h 6281670"/>
                <a:gd name="connsiteX246" fmla="*/ 4289784 w 8613217"/>
                <a:gd name="connsiteY246" fmla="*/ 6247578 h 6281670"/>
                <a:gd name="connsiteX247" fmla="*/ 4295840 w 8613217"/>
                <a:gd name="connsiteY247" fmla="*/ 6204505 h 6281670"/>
                <a:gd name="connsiteX248" fmla="*/ 4305936 w 8613217"/>
                <a:gd name="connsiteY248" fmla="*/ 6182969 h 6281670"/>
                <a:gd name="connsiteX249" fmla="*/ 4324107 w 8613217"/>
                <a:gd name="connsiteY249" fmla="*/ 6199794 h 6281670"/>
                <a:gd name="connsiteX250" fmla="*/ 4336894 w 8613217"/>
                <a:gd name="connsiteY250" fmla="*/ 6230752 h 6281670"/>
                <a:gd name="connsiteX251" fmla="*/ 4342951 w 8613217"/>
                <a:gd name="connsiteY251" fmla="*/ 6226714 h 6281670"/>
                <a:gd name="connsiteX252" fmla="*/ 4369872 w 8613217"/>
                <a:gd name="connsiteY252" fmla="*/ 6185660 h 6281670"/>
                <a:gd name="connsiteX253" fmla="*/ 4382659 w 8613217"/>
                <a:gd name="connsiteY253" fmla="*/ 6234791 h 6281670"/>
                <a:gd name="connsiteX254" fmla="*/ 4406888 w 8613217"/>
                <a:gd name="connsiteY254" fmla="*/ 6265749 h 6281670"/>
                <a:gd name="connsiteX255" fmla="*/ 4484284 w 8613217"/>
                <a:gd name="connsiteY255" fmla="*/ 6275171 h 6281670"/>
                <a:gd name="connsiteX256" fmla="*/ 4499090 w 8613217"/>
                <a:gd name="connsiteY256" fmla="*/ 6272479 h 6281670"/>
                <a:gd name="connsiteX257" fmla="*/ 4512551 w 8613217"/>
                <a:gd name="connsiteY257" fmla="*/ 6181622 h 6281670"/>
                <a:gd name="connsiteX258" fmla="*/ 4572449 w 8613217"/>
                <a:gd name="connsiteY258" fmla="*/ 6153356 h 6281670"/>
                <a:gd name="connsiteX259" fmla="*/ 4575814 w 8613217"/>
                <a:gd name="connsiteY259" fmla="*/ 6127781 h 6281670"/>
                <a:gd name="connsiteX260" fmla="*/ 4538125 w 8613217"/>
                <a:gd name="connsiteY260" fmla="*/ 6076633 h 6281670"/>
                <a:gd name="connsiteX261" fmla="*/ 4536779 w 8613217"/>
                <a:gd name="connsiteY261" fmla="*/ 6042309 h 6281670"/>
                <a:gd name="connsiteX262" fmla="*/ 4573122 w 8613217"/>
                <a:gd name="connsiteY262" fmla="*/ 6032214 h 6281670"/>
                <a:gd name="connsiteX263" fmla="*/ 4637731 w 8613217"/>
                <a:gd name="connsiteY263" fmla="*/ 6051058 h 6281670"/>
                <a:gd name="connsiteX264" fmla="*/ 4665997 w 8613217"/>
                <a:gd name="connsiteY264" fmla="*/ 6029522 h 6281670"/>
                <a:gd name="connsiteX265" fmla="*/ 4665997 w 8613217"/>
                <a:gd name="connsiteY265" fmla="*/ 5985776 h 6281670"/>
                <a:gd name="connsiteX266" fmla="*/ 4681477 w 8613217"/>
                <a:gd name="connsiteY266" fmla="*/ 5966931 h 6281670"/>
                <a:gd name="connsiteX267" fmla="*/ 4701667 w 8613217"/>
                <a:gd name="connsiteY267" fmla="*/ 5981065 h 6281670"/>
                <a:gd name="connsiteX268" fmla="*/ 4724550 w 8613217"/>
                <a:gd name="connsiteY268" fmla="*/ 6054423 h 6281670"/>
                <a:gd name="connsiteX269" fmla="*/ 4743394 w 8613217"/>
                <a:gd name="connsiteY269" fmla="*/ 6073268 h 6281670"/>
                <a:gd name="connsiteX270" fmla="*/ 4752143 w 8613217"/>
                <a:gd name="connsiteY270" fmla="*/ 6050385 h 6281670"/>
                <a:gd name="connsiteX271" fmla="*/ 4752143 w 8613217"/>
                <a:gd name="connsiteY271" fmla="*/ 5996544 h 6281670"/>
                <a:gd name="connsiteX272" fmla="*/ 4800600 w 8613217"/>
                <a:gd name="connsiteY272" fmla="*/ 6046347 h 6281670"/>
                <a:gd name="connsiteX273" fmla="*/ 4859825 w 8613217"/>
                <a:gd name="connsiteY273" fmla="*/ 6088747 h 6281670"/>
                <a:gd name="connsiteX274" fmla="*/ 4932511 w 8613217"/>
                <a:gd name="connsiteY274" fmla="*/ 6036252 h 6281670"/>
                <a:gd name="connsiteX275" fmla="*/ 4919050 w 8613217"/>
                <a:gd name="connsiteY275" fmla="*/ 5940011 h 6281670"/>
                <a:gd name="connsiteX276" fmla="*/ 4830213 w 8613217"/>
                <a:gd name="connsiteY276" fmla="*/ 5933281 h 6281670"/>
                <a:gd name="connsiteX277" fmla="*/ 4779064 w 8613217"/>
                <a:gd name="connsiteY277" fmla="*/ 5876074 h 6281670"/>
                <a:gd name="connsiteX278" fmla="*/ 4778391 w 8613217"/>
                <a:gd name="connsiteY278" fmla="*/ 5829637 h 6281670"/>
                <a:gd name="connsiteX279" fmla="*/ 5091342 w 8613217"/>
                <a:gd name="connsiteY279" fmla="*/ 5236712 h 6281670"/>
                <a:gd name="connsiteX280" fmla="*/ 5116243 w 8613217"/>
                <a:gd name="connsiteY280" fmla="*/ 5202389 h 6281670"/>
                <a:gd name="connsiteX281" fmla="*/ 5269690 w 8613217"/>
                <a:gd name="connsiteY281" fmla="*/ 5086631 h 6281670"/>
                <a:gd name="connsiteX282" fmla="*/ 5744837 w 8613217"/>
                <a:gd name="connsiteY282" fmla="*/ 4795889 h 6281670"/>
                <a:gd name="connsiteX283" fmla="*/ 5814830 w 8613217"/>
                <a:gd name="connsiteY283" fmla="*/ 4775699 h 6281670"/>
                <a:gd name="connsiteX284" fmla="*/ 6103553 w 8613217"/>
                <a:gd name="connsiteY284" fmla="*/ 4765603 h 6281670"/>
                <a:gd name="connsiteX285" fmla="*/ 7086824 w 8613217"/>
                <a:gd name="connsiteY285" fmla="*/ 4811369 h 6281670"/>
                <a:gd name="connsiteX286" fmla="*/ 7489959 w 8613217"/>
                <a:gd name="connsiteY286" fmla="*/ 4805311 h 6281670"/>
                <a:gd name="connsiteX287" fmla="*/ 7516880 w 8613217"/>
                <a:gd name="connsiteY287" fmla="*/ 4801946 h 6281670"/>
                <a:gd name="connsiteX288" fmla="*/ 7536397 w 8613217"/>
                <a:gd name="connsiteY288" fmla="*/ 4800600 h 6281670"/>
                <a:gd name="connsiteX289" fmla="*/ 7619850 w 8613217"/>
                <a:gd name="connsiteY289" fmla="*/ 4791178 h 6281670"/>
                <a:gd name="connsiteX290" fmla="*/ 7661577 w 8613217"/>
                <a:gd name="connsiteY290" fmla="*/ 4813388 h 6281670"/>
                <a:gd name="connsiteX291" fmla="*/ 7920014 w 8613217"/>
                <a:gd name="connsiteY291" fmla="*/ 5004523 h 6281670"/>
                <a:gd name="connsiteX292" fmla="*/ 8354780 w 8613217"/>
                <a:gd name="connsiteY292" fmla="*/ 4830886 h 6281670"/>
                <a:gd name="connsiteX293" fmla="*/ 8579567 w 8613217"/>
                <a:gd name="connsiteY293" fmla="*/ 4409580 h 6281670"/>
                <a:gd name="connsiteX294" fmla="*/ 8613217 w 8613217"/>
                <a:gd name="connsiteY294" fmla="*/ 4250076 h 6281670"/>
                <a:gd name="connsiteX295" fmla="*/ 8613217 w 8613217"/>
                <a:gd name="connsiteY295" fmla="*/ 4196235 h 6281670"/>
                <a:gd name="connsiteX296" fmla="*/ 8420062 w 8613217"/>
                <a:gd name="connsiteY296" fmla="*/ 4211041 h 6281670"/>
                <a:gd name="connsiteX297" fmla="*/ 4571776 w 8613217"/>
                <a:gd name="connsiteY297" fmla="*/ 915970 h 6281670"/>
                <a:gd name="connsiteX298" fmla="*/ 4583890 w 8613217"/>
                <a:gd name="connsiteY298" fmla="*/ 888377 h 6281670"/>
                <a:gd name="connsiteX299" fmla="*/ 4571776 w 8613217"/>
                <a:gd name="connsiteY299" fmla="*/ 915970 h 6281670"/>
                <a:gd name="connsiteX300" fmla="*/ 2362948 w 8613217"/>
                <a:gd name="connsiteY300" fmla="*/ 965100 h 6281670"/>
                <a:gd name="connsiteX301" fmla="*/ 2363621 w 8613217"/>
                <a:gd name="connsiteY301" fmla="*/ 962408 h 6281670"/>
                <a:gd name="connsiteX302" fmla="*/ 2368332 w 8613217"/>
                <a:gd name="connsiteY302" fmla="*/ 967119 h 6281670"/>
                <a:gd name="connsiteX303" fmla="*/ 2362948 w 8613217"/>
                <a:gd name="connsiteY303" fmla="*/ 965100 h 6281670"/>
                <a:gd name="connsiteX304" fmla="*/ 2435633 w 8613217"/>
                <a:gd name="connsiteY304" fmla="*/ 1055284 h 6281670"/>
                <a:gd name="connsiteX305" fmla="*/ 2426211 w 8613217"/>
                <a:gd name="connsiteY305" fmla="*/ 1053265 h 6281670"/>
                <a:gd name="connsiteX306" fmla="*/ 2370351 w 8613217"/>
                <a:gd name="connsiteY306" fmla="*/ 968465 h 6281670"/>
                <a:gd name="connsiteX307" fmla="*/ 2432268 w 8613217"/>
                <a:gd name="connsiteY307" fmla="*/ 1045862 h 6281670"/>
                <a:gd name="connsiteX308" fmla="*/ 2435633 w 8613217"/>
                <a:gd name="connsiteY308" fmla="*/ 1055284 h 6281670"/>
                <a:gd name="connsiteX309" fmla="*/ 695895 w 8613217"/>
                <a:gd name="connsiteY309" fmla="*/ 1016922 h 6281670"/>
                <a:gd name="connsiteX310" fmla="*/ 692530 w 8613217"/>
                <a:gd name="connsiteY310" fmla="*/ 1005481 h 6281670"/>
                <a:gd name="connsiteX311" fmla="*/ 695895 w 8613217"/>
                <a:gd name="connsiteY311" fmla="*/ 1016922 h 6281670"/>
                <a:gd name="connsiteX312" fmla="*/ 4511205 w 8613217"/>
                <a:gd name="connsiteY312" fmla="*/ 6014042 h 6281670"/>
                <a:gd name="connsiteX313" fmla="*/ 4537452 w 8613217"/>
                <a:gd name="connsiteY313" fmla="*/ 5944049 h 6281670"/>
                <a:gd name="connsiteX314" fmla="*/ 4511205 w 8613217"/>
                <a:gd name="connsiteY314" fmla="*/ 6014042 h 6281670"/>
                <a:gd name="connsiteX315" fmla="*/ 4750797 w 8613217"/>
                <a:gd name="connsiteY315" fmla="*/ 5917128 h 6281670"/>
                <a:gd name="connsiteX316" fmla="*/ 4741375 w 8613217"/>
                <a:gd name="connsiteY316" fmla="*/ 5939338 h 6281670"/>
                <a:gd name="connsiteX317" fmla="*/ 4732626 w 8613217"/>
                <a:gd name="connsiteY317" fmla="*/ 5935300 h 6281670"/>
                <a:gd name="connsiteX318" fmla="*/ 4727915 w 8613217"/>
                <a:gd name="connsiteY318" fmla="*/ 5907706 h 6281670"/>
                <a:gd name="connsiteX319" fmla="*/ 4750797 w 8613217"/>
                <a:gd name="connsiteY319" fmla="*/ 5875402 h 6281670"/>
                <a:gd name="connsiteX320" fmla="*/ 4750797 w 8613217"/>
                <a:gd name="connsiteY320" fmla="*/ 5917128 h 6281670"/>
                <a:gd name="connsiteX321" fmla="*/ 4875978 w 8613217"/>
                <a:gd name="connsiteY321" fmla="*/ 5457461 h 6281670"/>
                <a:gd name="connsiteX322" fmla="*/ 4616868 w 8613217"/>
                <a:gd name="connsiteY322" fmla="*/ 5877421 h 6281670"/>
                <a:gd name="connsiteX323" fmla="*/ 4562354 w 8613217"/>
                <a:gd name="connsiteY323" fmla="*/ 5884824 h 6281670"/>
                <a:gd name="connsiteX324" fmla="*/ 4880015 w 8613217"/>
                <a:gd name="connsiteY324" fmla="*/ 5419772 h 6281670"/>
                <a:gd name="connsiteX325" fmla="*/ 4875978 w 8613217"/>
                <a:gd name="connsiteY325" fmla="*/ 5457461 h 6281670"/>
                <a:gd name="connsiteX326" fmla="*/ 5020675 w 8613217"/>
                <a:gd name="connsiteY326" fmla="*/ 5141145 h 6281670"/>
                <a:gd name="connsiteX327" fmla="*/ 4989717 w 8613217"/>
                <a:gd name="connsiteY327" fmla="*/ 5179506 h 6281670"/>
                <a:gd name="connsiteX328" fmla="*/ 4445922 w 8613217"/>
                <a:gd name="connsiteY328" fmla="*/ 5878767 h 6281670"/>
                <a:gd name="connsiteX329" fmla="*/ 4415637 w 8613217"/>
                <a:gd name="connsiteY329" fmla="*/ 5953471 h 6281670"/>
                <a:gd name="connsiteX330" fmla="*/ 4357085 w 8613217"/>
                <a:gd name="connsiteY330" fmla="*/ 6075286 h 6281670"/>
                <a:gd name="connsiteX331" fmla="*/ 4338240 w 8613217"/>
                <a:gd name="connsiteY331" fmla="*/ 6125762 h 6281670"/>
                <a:gd name="connsiteX332" fmla="*/ 4322761 w 8613217"/>
                <a:gd name="connsiteY332" fmla="*/ 6080671 h 6281670"/>
                <a:gd name="connsiteX333" fmla="*/ 4306609 w 8613217"/>
                <a:gd name="connsiteY333" fmla="*/ 6061826 h 6281670"/>
                <a:gd name="connsiteX334" fmla="*/ 4295168 w 8613217"/>
                <a:gd name="connsiteY334" fmla="*/ 6082689 h 6281670"/>
                <a:gd name="connsiteX335" fmla="*/ 4292475 w 8613217"/>
                <a:gd name="connsiteY335" fmla="*/ 6112302 h 6281670"/>
                <a:gd name="connsiteX336" fmla="*/ 4277669 w 8613217"/>
                <a:gd name="connsiteY336" fmla="*/ 6097496 h 6281670"/>
                <a:gd name="connsiteX337" fmla="*/ 4183447 w 8613217"/>
                <a:gd name="connsiteY337" fmla="*/ 5282478 h 6281670"/>
                <a:gd name="connsiteX338" fmla="*/ 4412945 w 8613217"/>
                <a:gd name="connsiteY338" fmla="*/ 4743394 h 6281670"/>
                <a:gd name="connsiteX339" fmla="*/ 5036828 w 8613217"/>
                <a:gd name="connsiteY339" fmla="*/ 3935106 h 6281670"/>
                <a:gd name="connsiteX340" fmla="*/ 5054999 w 8613217"/>
                <a:gd name="connsiteY340" fmla="*/ 3966064 h 6281670"/>
                <a:gd name="connsiteX341" fmla="*/ 5020675 w 8613217"/>
                <a:gd name="connsiteY341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302377 w 8613217"/>
                <a:gd name="connsiteY188" fmla="*/ 2972025 h 6281670"/>
                <a:gd name="connsiteX189" fmla="*/ 2266034 w 8613217"/>
                <a:gd name="connsiteY189" fmla="*/ 2967313 h 6281670"/>
                <a:gd name="connsiteX190" fmla="*/ 1817807 w 8613217"/>
                <a:gd name="connsiteY190" fmla="*/ 3025866 h 6281670"/>
                <a:gd name="connsiteX191" fmla="*/ 1007500 w 8613217"/>
                <a:gd name="connsiteY191" fmla="*/ 3309877 h 6281670"/>
                <a:gd name="connsiteX192" fmla="*/ 960389 w 8613217"/>
                <a:gd name="connsiteY192" fmla="*/ 3293725 h 6281670"/>
                <a:gd name="connsiteX193" fmla="*/ 446207 w 8613217"/>
                <a:gd name="connsiteY193" fmla="*/ 3134221 h 6281670"/>
                <a:gd name="connsiteX194" fmla="*/ 217383 w 8613217"/>
                <a:gd name="connsiteY194" fmla="*/ 3227096 h 6281670"/>
                <a:gd name="connsiteX195" fmla="*/ 0 w 8613217"/>
                <a:gd name="connsiteY195" fmla="*/ 3236518 h 6281670"/>
                <a:gd name="connsiteX196" fmla="*/ 0 w 8613217"/>
                <a:gd name="connsiteY196" fmla="*/ 3330740 h 6281670"/>
                <a:gd name="connsiteX197" fmla="*/ 9422 w 8613217"/>
                <a:gd name="connsiteY197" fmla="*/ 3346892 h 6281670"/>
                <a:gd name="connsiteX198" fmla="*/ 255072 w 8613217"/>
                <a:gd name="connsiteY198" fmla="*/ 3717723 h 6281670"/>
                <a:gd name="connsiteX199" fmla="*/ 747044 w 8613217"/>
                <a:gd name="connsiteY199" fmla="*/ 3826078 h 6281670"/>
                <a:gd name="connsiteX200" fmla="*/ 1016249 w 8613217"/>
                <a:gd name="connsiteY200" fmla="*/ 3490244 h 6281670"/>
                <a:gd name="connsiteX201" fmla="*/ 981253 w 8613217"/>
                <a:gd name="connsiteY201" fmla="*/ 3461305 h 6281670"/>
                <a:gd name="connsiteX202" fmla="*/ 563312 w 8613217"/>
                <a:gd name="connsiteY202" fmla="*/ 3490917 h 6281670"/>
                <a:gd name="connsiteX203" fmla="*/ 390347 w 8613217"/>
                <a:gd name="connsiteY203" fmla="*/ 3460632 h 6281670"/>
                <a:gd name="connsiteX204" fmla="*/ 489953 w 8613217"/>
                <a:gd name="connsiteY204" fmla="*/ 3463997 h 6281670"/>
                <a:gd name="connsiteX205" fmla="*/ 903183 w 8613217"/>
                <a:gd name="connsiteY205" fmla="*/ 3408137 h 6281670"/>
                <a:gd name="connsiteX206" fmla="*/ 1043170 w 8613217"/>
                <a:gd name="connsiteY206" fmla="*/ 3372467 h 6281670"/>
                <a:gd name="connsiteX207" fmla="*/ 1508895 w 8613217"/>
                <a:gd name="connsiteY207" fmla="*/ 3218347 h 6281670"/>
                <a:gd name="connsiteX208" fmla="*/ 1912029 w 8613217"/>
                <a:gd name="connsiteY208" fmla="*/ 3101243 h 6281670"/>
                <a:gd name="connsiteX209" fmla="*/ 1912029 w 8613217"/>
                <a:gd name="connsiteY209" fmla="*/ 3101243 h 6281670"/>
                <a:gd name="connsiteX210" fmla="*/ 1992791 w 8613217"/>
                <a:gd name="connsiteY210" fmla="*/ 3087110 h 6281670"/>
                <a:gd name="connsiteX211" fmla="*/ 2113933 w 8613217"/>
                <a:gd name="connsiteY211" fmla="*/ 3072976 h 6281670"/>
                <a:gd name="connsiteX212" fmla="*/ 2118644 w 8613217"/>
                <a:gd name="connsiteY212" fmla="*/ 3064227 h 6281670"/>
                <a:gd name="connsiteX213" fmla="*/ 2257958 w 8613217"/>
                <a:gd name="connsiteY213" fmla="*/ 3064227 h 6281670"/>
                <a:gd name="connsiteX214" fmla="*/ 2262669 w 8613217"/>
                <a:gd name="connsiteY214" fmla="*/ 3072976 h 6281670"/>
                <a:gd name="connsiteX215" fmla="*/ 2434960 w 8613217"/>
                <a:gd name="connsiteY215" fmla="*/ 3101243 h 6281670"/>
                <a:gd name="connsiteX216" fmla="*/ 2635518 w 8613217"/>
                <a:gd name="connsiteY216" fmla="*/ 3164506 h 6281670"/>
                <a:gd name="connsiteX217" fmla="*/ 3038653 w 8613217"/>
                <a:gd name="connsiteY217" fmla="*/ 3453902 h 6281670"/>
                <a:gd name="connsiteX218" fmla="*/ 3580428 w 8613217"/>
                <a:gd name="connsiteY218" fmla="*/ 4087880 h 6281670"/>
                <a:gd name="connsiteX219" fmla="*/ 3776274 w 8613217"/>
                <a:gd name="connsiteY219" fmla="*/ 4626290 h 6281670"/>
                <a:gd name="connsiteX220" fmla="*/ 3813963 w 8613217"/>
                <a:gd name="connsiteY220" fmla="*/ 4802619 h 6281670"/>
                <a:gd name="connsiteX221" fmla="*/ 3811944 w 8613217"/>
                <a:gd name="connsiteY221" fmla="*/ 5407658 h 6281670"/>
                <a:gd name="connsiteX222" fmla="*/ 3881265 w 8613217"/>
                <a:gd name="connsiteY222" fmla="*/ 5874056 h 6281670"/>
                <a:gd name="connsiteX223" fmla="*/ 3879919 w 8613217"/>
                <a:gd name="connsiteY223" fmla="*/ 5898957 h 6281670"/>
                <a:gd name="connsiteX224" fmla="*/ 3757430 w 8613217"/>
                <a:gd name="connsiteY224" fmla="*/ 5946068 h 6281670"/>
                <a:gd name="connsiteX225" fmla="*/ 3743970 w 8613217"/>
                <a:gd name="connsiteY225" fmla="*/ 6053750 h 6281670"/>
                <a:gd name="connsiteX226" fmla="*/ 3803195 w 8613217"/>
                <a:gd name="connsiteY226" fmla="*/ 6092112 h 6281670"/>
                <a:gd name="connsiteX227" fmla="*/ 3896071 w 8613217"/>
                <a:gd name="connsiteY227" fmla="*/ 6023464 h 6281670"/>
                <a:gd name="connsiteX228" fmla="*/ 3920972 w 8613217"/>
                <a:gd name="connsiteY228" fmla="*/ 5996544 h 6281670"/>
                <a:gd name="connsiteX229" fmla="*/ 3918953 w 8613217"/>
                <a:gd name="connsiteY229" fmla="*/ 6053077 h 6281670"/>
                <a:gd name="connsiteX230" fmla="*/ 3931741 w 8613217"/>
                <a:gd name="connsiteY230" fmla="*/ 6077978 h 6281670"/>
                <a:gd name="connsiteX231" fmla="*/ 3951931 w 8613217"/>
                <a:gd name="connsiteY231" fmla="*/ 6055769 h 6281670"/>
                <a:gd name="connsiteX232" fmla="*/ 3972121 w 8613217"/>
                <a:gd name="connsiteY232" fmla="*/ 5988468 h 6281670"/>
                <a:gd name="connsiteX233" fmla="*/ 3994331 w 8613217"/>
                <a:gd name="connsiteY233" fmla="*/ 5968277 h 6281670"/>
                <a:gd name="connsiteX234" fmla="*/ 4005099 w 8613217"/>
                <a:gd name="connsiteY234" fmla="*/ 5995198 h 6281670"/>
                <a:gd name="connsiteX235" fmla="*/ 4071054 w 8613217"/>
                <a:gd name="connsiteY235" fmla="*/ 6040290 h 6281670"/>
                <a:gd name="connsiteX236" fmla="*/ 4100667 w 8613217"/>
                <a:gd name="connsiteY236" fmla="*/ 6026829 h 6281670"/>
                <a:gd name="connsiteX237" fmla="*/ 4110089 w 8613217"/>
                <a:gd name="connsiteY237" fmla="*/ 5993179 h 6281670"/>
                <a:gd name="connsiteX238" fmla="*/ 4124895 w 8613217"/>
                <a:gd name="connsiteY238" fmla="*/ 6032214 h 6281670"/>
                <a:gd name="connsiteX239" fmla="*/ 4117492 w 8613217"/>
                <a:gd name="connsiteY239" fmla="*/ 6106918 h 6281670"/>
                <a:gd name="connsiteX240" fmla="*/ 4080476 w 8613217"/>
                <a:gd name="connsiteY240" fmla="*/ 6141242 h 6281670"/>
                <a:gd name="connsiteX241" fmla="*/ 4176717 w 8613217"/>
                <a:gd name="connsiteY241" fmla="*/ 6189025 h 6281670"/>
                <a:gd name="connsiteX242" fmla="*/ 4170660 w 8613217"/>
                <a:gd name="connsiteY242" fmla="*/ 6271133 h 6281670"/>
                <a:gd name="connsiteX243" fmla="*/ 4195562 w 8613217"/>
                <a:gd name="connsiteY243" fmla="*/ 6277863 h 6281670"/>
                <a:gd name="connsiteX244" fmla="*/ 4261517 w 8613217"/>
                <a:gd name="connsiteY244" fmla="*/ 6267768 h 6281670"/>
                <a:gd name="connsiteX245" fmla="*/ 4289784 w 8613217"/>
                <a:gd name="connsiteY245" fmla="*/ 6247578 h 6281670"/>
                <a:gd name="connsiteX246" fmla="*/ 4295840 w 8613217"/>
                <a:gd name="connsiteY246" fmla="*/ 6204505 h 6281670"/>
                <a:gd name="connsiteX247" fmla="*/ 4305936 w 8613217"/>
                <a:gd name="connsiteY247" fmla="*/ 6182969 h 6281670"/>
                <a:gd name="connsiteX248" fmla="*/ 4324107 w 8613217"/>
                <a:gd name="connsiteY248" fmla="*/ 6199794 h 6281670"/>
                <a:gd name="connsiteX249" fmla="*/ 4336894 w 8613217"/>
                <a:gd name="connsiteY249" fmla="*/ 6230752 h 6281670"/>
                <a:gd name="connsiteX250" fmla="*/ 4342951 w 8613217"/>
                <a:gd name="connsiteY250" fmla="*/ 6226714 h 6281670"/>
                <a:gd name="connsiteX251" fmla="*/ 4369872 w 8613217"/>
                <a:gd name="connsiteY251" fmla="*/ 6185660 h 6281670"/>
                <a:gd name="connsiteX252" fmla="*/ 4382659 w 8613217"/>
                <a:gd name="connsiteY252" fmla="*/ 6234791 h 6281670"/>
                <a:gd name="connsiteX253" fmla="*/ 4406888 w 8613217"/>
                <a:gd name="connsiteY253" fmla="*/ 6265749 h 6281670"/>
                <a:gd name="connsiteX254" fmla="*/ 4484284 w 8613217"/>
                <a:gd name="connsiteY254" fmla="*/ 6275171 h 6281670"/>
                <a:gd name="connsiteX255" fmla="*/ 4499090 w 8613217"/>
                <a:gd name="connsiteY255" fmla="*/ 6272479 h 6281670"/>
                <a:gd name="connsiteX256" fmla="*/ 4512551 w 8613217"/>
                <a:gd name="connsiteY256" fmla="*/ 6181622 h 6281670"/>
                <a:gd name="connsiteX257" fmla="*/ 4572449 w 8613217"/>
                <a:gd name="connsiteY257" fmla="*/ 6153356 h 6281670"/>
                <a:gd name="connsiteX258" fmla="*/ 4575814 w 8613217"/>
                <a:gd name="connsiteY258" fmla="*/ 6127781 h 6281670"/>
                <a:gd name="connsiteX259" fmla="*/ 4538125 w 8613217"/>
                <a:gd name="connsiteY259" fmla="*/ 6076633 h 6281670"/>
                <a:gd name="connsiteX260" fmla="*/ 4536779 w 8613217"/>
                <a:gd name="connsiteY260" fmla="*/ 6042309 h 6281670"/>
                <a:gd name="connsiteX261" fmla="*/ 4573122 w 8613217"/>
                <a:gd name="connsiteY261" fmla="*/ 6032214 h 6281670"/>
                <a:gd name="connsiteX262" fmla="*/ 4637731 w 8613217"/>
                <a:gd name="connsiteY262" fmla="*/ 6051058 h 6281670"/>
                <a:gd name="connsiteX263" fmla="*/ 4665997 w 8613217"/>
                <a:gd name="connsiteY263" fmla="*/ 6029522 h 6281670"/>
                <a:gd name="connsiteX264" fmla="*/ 4665997 w 8613217"/>
                <a:gd name="connsiteY264" fmla="*/ 5985776 h 6281670"/>
                <a:gd name="connsiteX265" fmla="*/ 4681477 w 8613217"/>
                <a:gd name="connsiteY265" fmla="*/ 5966931 h 6281670"/>
                <a:gd name="connsiteX266" fmla="*/ 4701667 w 8613217"/>
                <a:gd name="connsiteY266" fmla="*/ 5981065 h 6281670"/>
                <a:gd name="connsiteX267" fmla="*/ 4724550 w 8613217"/>
                <a:gd name="connsiteY267" fmla="*/ 6054423 h 6281670"/>
                <a:gd name="connsiteX268" fmla="*/ 4743394 w 8613217"/>
                <a:gd name="connsiteY268" fmla="*/ 6073268 h 6281670"/>
                <a:gd name="connsiteX269" fmla="*/ 4752143 w 8613217"/>
                <a:gd name="connsiteY269" fmla="*/ 6050385 h 6281670"/>
                <a:gd name="connsiteX270" fmla="*/ 4752143 w 8613217"/>
                <a:gd name="connsiteY270" fmla="*/ 5996544 h 6281670"/>
                <a:gd name="connsiteX271" fmla="*/ 4800600 w 8613217"/>
                <a:gd name="connsiteY271" fmla="*/ 6046347 h 6281670"/>
                <a:gd name="connsiteX272" fmla="*/ 4859825 w 8613217"/>
                <a:gd name="connsiteY272" fmla="*/ 6088747 h 6281670"/>
                <a:gd name="connsiteX273" fmla="*/ 4932511 w 8613217"/>
                <a:gd name="connsiteY273" fmla="*/ 6036252 h 6281670"/>
                <a:gd name="connsiteX274" fmla="*/ 4919050 w 8613217"/>
                <a:gd name="connsiteY274" fmla="*/ 5940011 h 6281670"/>
                <a:gd name="connsiteX275" fmla="*/ 4830213 w 8613217"/>
                <a:gd name="connsiteY275" fmla="*/ 5933281 h 6281670"/>
                <a:gd name="connsiteX276" fmla="*/ 4779064 w 8613217"/>
                <a:gd name="connsiteY276" fmla="*/ 5876074 h 6281670"/>
                <a:gd name="connsiteX277" fmla="*/ 4778391 w 8613217"/>
                <a:gd name="connsiteY277" fmla="*/ 5829637 h 6281670"/>
                <a:gd name="connsiteX278" fmla="*/ 5091342 w 8613217"/>
                <a:gd name="connsiteY278" fmla="*/ 5236712 h 6281670"/>
                <a:gd name="connsiteX279" fmla="*/ 5116243 w 8613217"/>
                <a:gd name="connsiteY279" fmla="*/ 5202389 h 6281670"/>
                <a:gd name="connsiteX280" fmla="*/ 5269690 w 8613217"/>
                <a:gd name="connsiteY280" fmla="*/ 5086631 h 6281670"/>
                <a:gd name="connsiteX281" fmla="*/ 5744837 w 8613217"/>
                <a:gd name="connsiteY281" fmla="*/ 4795889 h 6281670"/>
                <a:gd name="connsiteX282" fmla="*/ 5814830 w 8613217"/>
                <a:gd name="connsiteY282" fmla="*/ 4775699 h 6281670"/>
                <a:gd name="connsiteX283" fmla="*/ 6103553 w 8613217"/>
                <a:gd name="connsiteY283" fmla="*/ 4765603 h 6281670"/>
                <a:gd name="connsiteX284" fmla="*/ 7086824 w 8613217"/>
                <a:gd name="connsiteY284" fmla="*/ 4811369 h 6281670"/>
                <a:gd name="connsiteX285" fmla="*/ 7489959 w 8613217"/>
                <a:gd name="connsiteY285" fmla="*/ 4805311 h 6281670"/>
                <a:gd name="connsiteX286" fmla="*/ 7516880 w 8613217"/>
                <a:gd name="connsiteY286" fmla="*/ 4801946 h 6281670"/>
                <a:gd name="connsiteX287" fmla="*/ 7536397 w 8613217"/>
                <a:gd name="connsiteY287" fmla="*/ 4800600 h 6281670"/>
                <a:gd name="connsiteX288" fmla="*/ 7619850 w 8613217"/>
                <a:gd name="connsiteY288" fmla="*/ 4791178 h 6281670"/>
                <a:gd name="connsiteX289" fmla="*/ 7661577 w 8613217"/>
                <a:gd name="connsiteY289" fmla="*/ 4813388 h 6281670"/>
                <a:gd name="connsiteX290" fmla="*/ 7920014 w 8613217"/>
                <a:gd name="connsiteY290" fmla="*/ 5004523 h 6281670"/>
                <a:gd name="connsiteX291" fmla="*/ 8354780 w 8613217"/>
                <a:gd name="connsiteY291" fmla="*/ 4830886 h 6281670"/>
                <a:gd name="connsiteX292" fmla="*/ 8579567 w 8613217"/>
                <a:gd name="connsiteY292" fmla="*/ 4409580 h 6281670"/>
                <a:gd name="connsiteX293" fmla="*/ 8613217 w 8613217"/>
                <a:gd name="connsiteY293" fmla="*/ 4250076 h 6281670"/>
                <a:gd name="connsiteX294" fmla="*/ 8613217 w 8613217"/>
                <a:gd name="connsiteY294" fmla="*/ 4196235 h 6281670"/>
                <a:gd name="connsiteX295" fmla="*/ 8420062 w 8613217"/>
                <a:gd name="connsiteY295" fmla="*/ 4211041 h 6281670"/>
                <a:gd name="connsiteX296" fmla="*/ 4571776 w 8613217"/>
                <a:gd name="connsiteY296" fmla="*/ 915970 h 6281670"/>
                <a:gd name="connsiteX297" fmla="*/ 4583890 w 8613217"/>
                <a:gd name="connsiteY297" fmla="*/ 888377 h 6281670"/>
                <a:gd name="connsiteX298" fmla="*/ 4571776 w 8613217"/>
                <a:gd name="connsiteY298" fmla="*/ 915970 h 6281670"/>
                <a:gd name="connsiteX299" fmla="*/ 2362948 w 8613217"/>
                <a:gd name="connsiteY299" fmla="*/ 965100 h 6281670"/>
                <a:gd name="connsiteX300" fmla="*/ 2363621 w 8613217"/>
                <a:gd name="connsiteY300" fmla="*/ 962408 h 6281670"/>
                <a:gd name="connsiteX301" fmla="*/ 2368332 w 8613217"/>
                <a:gd name="connsiteY301" fmla="*/ 967119 h 6281670"/>
                <a:gd name="connsiteX302" fmla="*/ 2362948 w 8613217"/>
                <a:gd name="connsiteY302" fmla="*/ 965100 h 6281670"/>
                <a:gd name="connsiteX303" fmla="*/ 2435633 w 8613217"/>
                <a:gd name="connsiteY303" fmla="*/ 1055284 h 6281670"/>
                <a:gd name="connsiteX304" fmla="*/ 2426211 w 8613217"/>
                <a:gd name="connsiteY304" fmla="*/ 1053265 h 6281670"/>
                <a:gd name="connsiteX305" fmla="*/ 2370351 w 8613217"/>
                <a:gd name="connsiteY305" fmla="*/ 968465 h 6281670"/>
                <a:gd name="connsiteX306" fmla="*/ 2432268 w 8613217"/>
                <a:gd name="connsiteY306" fmla="*/ 1045862 h 6281670"/>
                <a:gd name="connsiteX307" fmla="*/ 2435633 w 8613217"/>
                <a:gd name="connsiteY307" fmla="*/ 1055284 h 6281670"/>
                <a:gd name="connsiteX308" fmla="*/ 695895 w 8613217"/>
                <a:gd name="connsiteY308" fmla="*/ 1016922 h 6281670"/>
                <a:gd name="connsiteX309" fmla="*/ 692530 w 8613217"/>
                <a:gd name="connsiteY309" fmla="*/ 1005481 h 6281670"/>
                <a:gd name="connsiteX310" fmla="*/ 695895 w 8613217"/>
                <a:gd name="connsiteY310" fmla="*/ 1016922 h 6281670"/>
                <a:gd name="connsiteX311" fmla="*/ 4511205 w 8613217"/>
                <a:gd name="connsiteY311" fmla="*/ 6014042 h 6281670"/>
                <a:gd name="connsiteX312" fmla="*/ 4537452 w 8613217"/>
                <a:gd name="connsiteY312" fmla="*/ 5944049 h 6281670"/>
                <a:gd name="connsiteX313" fmla="*/ 4511205 w 8613217"/>
                <a:gd name="connsiteY313" fmla="*/ 6014042 h 6281670"/>
                <a:gd name="connsiteX314" fmla="*/ 4750797 w 8613217"/>
                <a:gd name="connsiteY314" fmla="*/ 5917128 h 6281670"/>
                <a:gd name="connsiteX315" fmla="*/ 4741375 w 8613217"/>
                <a:gd name="connsiteY315" fmla="*/ 5939338 h 6281670"/>
                <a:gd name="connsiteX316" fmla="*/ 4732626 w 8613217"/>
                <a:gd name="connsiteY316" fmla="*/ 5935300 h 6281670"/>
                <a:gd name="connsiteX317" fmla="*/ 4727915 w 8613217"/>
                <a:gd name="connsiteY317" fmla="*/ 5907706 h 6281670"/>
                <a:gd name="connsiteX318" fmla="*/ 4750797 w 8613217"/>
                <a:gd name="connsiteY318" fmla="*/ 5875402 h 6281670"/>
                <a:gd name="connsiteX319" fmla="*/ 4750797 w 8613217"/>
                <a:gd name="connsiteY319" fmla="*/ 5917128 h 6281670"/>
                <a:gd name="connsiteX320" fmla="*/ 4875978 w 8613217"/>
                <a:gd name="connsiteY320" fmla="*/ 5457461 h 6281670"/>
                <a:gd name="connsiteX321" fmla="*/ 4616868 w 8613217"/>
                <a:gd name="connsiteY321" fmla="*/ 5877421 h 6281670"/>
                <a:gd name="connsiteX322" fmla="*/ 4562354 w 8613217"/>
                <a:gd name="connsiteY322" fmla="*/ 5884824 h 6281670"/>
                <a:gd name="connsiteX323" fmla="*/ 4880015 w 8613217"/>
                <a:gd name="connsiteY323" fmla="*/ 5419772 h 6281670"/>
                <a:gd name="connsiteX324" fmla="*/ 4875978 w 8613217"/>
                <a:gd name="connsiteY324" fmla="*/ 5457461 h 6281670"/>
                <a:gd name="connsiteX325" fmla="*/ 5020675 w 8613217"/>
                <a:gd name="connsiteY325" fmla="*/ 5141145 h 6281670"/>
                <a:gd name="connsiteX326" fmla="*/ 4989717 w 8613217"/>
                <a:gd name="connsiteY326" fmla="*/ 5179506 h 6281670"/>
                <a:gd name="connsiteX327" fmla="*/ 4445922 w 8613217"/>
                <a:gd name="connsiteY327" fmla="*/ 5878767 h 6281670"/>
                <a:gd name="connsiteX328" fmla="*/ 4415637 w 8613217"/>
                <a:gd name="connsiteY328" fmla="*/ 5953471 h 6281670"/>
                <a:gd name="connsiteX329" fmla="*/ 4357085 w 8613217"/>
                <a:gd name="connsiteY329" fmla="*/ 6075286 h 6281670"/>
                <a:gd name="connsiteX330" fmla="*/ 4338240 w 8613217"/>
                <a:gd name="connsiteY330" fmla="*/ 6125762 h 6281670"/>
                <a:gd name="connsiteX331" fmla="*/ 4322761 w 8613217"/>
                <a:gd name="connsiteY331" fmla="*/ 6080671 h 6281670"/>
                <a:gd name="connsiteX332" fmla="*/ 4306609 w 8613217"/>
                <a:gd name="connsiteY332" fmla="*/ 6061826 h 6281670"/>
                <a:gd name="connsiteX333" fmla="*/ 4295168 w 8613217"/>
                <a:gd name="connsiteY333" fmla="*/ 6082689 h 6281670"/>
                <a:gd name="connsiteX334" fmla="*/ 4292475 w 8613217"/>
                <a:gd name="connsiteY334" fmla="*/ 6112302 h 6281670"/>
                <a:gd name="connsiteX335" fmla="*/ 4277669 w 8613217"/>
                <a:gd name="connsiteY335" fmla="*/ 6097496 h 6281670"/>
                <a:gd name="connsiteX336" fmla="*/ 4183447 w 8613217"/>
                <a:gd name="connsiteY336" fmla="*/ 5282478 h 6281670"/>
                <a:gd name="connsiteX337" fmla="*/ 4412945 w 8613217"/>
                <a:gd name="connsiteY337" fmla="*/ 4743394 h 6281670"/>
                <a:gd name="connsiteX338" fmla="*/ 5036828 w 8613217"/>
                <a:gd name="connsiteY338" fmla="*/ 3935106 h 6281670"/>
                <a:gd name="connsiteX339" fmla="*/ 5054999 w 8613217"/>
                <a:gd name="connsiteY339" fmla="*/ 3966064 h 6281670"/>
                <a:gd name="connsiteX340" fmla="*/ 5020675 w 8613217"/>
                <a:gd name="connsiteY340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302377 w 8613217"/>
                <a:gd name="connsiteY188" fmla="*/ 2972025 h 6281670"/>
                <a:gd name="connsiteX189" fmla="*/ 2266034 w 8613217"/>
                <a:gd name="connsiteY189" fmla="*/ 2967313 h 6281670"/>
                <a:gd name="connsiteX190" fmla="*/ 1817807 w 8613217"/>
                <a:gd name="connsiteY190" fmla="*/ 3025866 h 6281670"/>
                <a:gd name="connsiteX191" fmla="*/ 1007500 w 8613217"/>
                <a:gd name="connsiteY191" fmla="*/ 3309877 h 6281670"/>
                <a:gd name="connsiteX192" fmla="*/ 960389 w 8613217"/>
                <a:gd name="connsiteY192" fmla="*/ 3293725 h 6281670"/>
                <a:gd name="connsiteX193" fmla="*/ 446207 w 8613217"/>
                <a:gd name="connsiteY193" fmla="*/ 3134221 h 6281670"/>
                <a:gd name="connsiteX194" fmla="*/ 217383 w 8613217"/>
                <a:gd name="connsiteY194" fmla="*/ 3227096 h 6281670"/>
                <a:gd name="connsiteX195" fmla="*/ 0 w 8613217"/>
                <a:gd name="connsiteY195" fmla="*/ 3236518 h 6281670"/>
                <a:gd name="connsiteX196" fmla="*/ 0 w 8613217"/>
                <a:gd name="connsiteY196" fmla="*/ 3330740 h 6281670"/>
                <a:gd name="connsiteX197" fmla="*/ 9422 w 8613217"/>
                <a:gd name="connsiteY197" fmla="*/ 3346892 h 6281670"/>
                <a:gd name="connsiteX198" fmla="*/ 255072 w 8613217"/>
                <a:gd name="connsiteY198" fmla="*/ 3717723 h 6281670"/>
                <a:gd name="connsiteX199" fmla="*/ 747044 w 8613217"/>
                <a:gd name="connsiteY199" fmla="*/ 3826078 h 6281670"/>
                <a:gd name="connsiteX200" fmla="*/ 1016249 w 8613217"/>
                <a:gd name="connsiteY200" fmla="*/ 3490244 h 6281670"/>
                <a:gd name="connsiteX201" fmla="*/ 981253 w 8613217"/>
                <a:gd name="connsiteY201" fmla="*/ 3461305 h 6281670"/>
                <a:gd name="connsiteX202" fmla="*/ 563312 w 8613217"/>
                <a:gd name="connsiteY202" fmla="*/ 3490917 h 6281670"/>
                <a:gd name="connsiteX203" fmla="*/ 390347 w 8613217"/>
                <a:gd name="connsiteY203" fmla="*/ 3460632 h 6281670"/>
                <a:gd name="connsiteX204" fmla="*/ 489953 w 8613217"/>
                <a:gd name="connsiteY204" fmla="*/ 3463997 h 6281670"/>
                <a:gd name="connsiteX205" fmla="*/ 903183 w 8613217"/>
                <a:gd name="connsiteY205" fmla="*/ 3408137 h 6281670"/>
                <a:gd name="connsiteX206" fmla="*/ 1043170 w 8613217"/>
                <a:gd name="connsiteY206" fmla="*/ 3372467 h 6281670"/>
                <a:gd name="connsiteX207" fmla="*/ 1508895 w 8613217"/>
                <a:gd name="connsiteY207" fmla="*/ 3218347 h 6281670"/>
                <a:gd name="connsiteX208" fmla="*/ 1912029 w 8613217"/>
                <a:gd name="connsiteY208" fmla="*/ 3101243 h 6281670"/>
                <a:gd name="connsiteX209" fmla="*/ 1912029 w 8613217"/>
                <a:gd name="connsiteY209" fmla="*/ 3101243 h 6281670"/>
                <a:gd name="connsiteX210" fmla="*/ 2113933 w 8613217"/>
                <a:gd name="connsiteY210" fmla="*/ 3072976 h 6281670"/>
                <a:gd name="connsiteX211" fmla="*/ 2118644 w 8613217"/>
                <a:gd name="connsiteY211" fmla="*/ 3064227 h 6281670"/>
                <a:gd name="connsiteX212" fmla="*/ 2257958 w 8613217"/>
                <a:gd name="connsiteY212" fmla="*/ 3064227 h 6281670"/>
                <a:gd name="connsiteX213" fmla="*/ 2262669 w 8613217"/>
                <a:gd name="connsiteY213" fmla="*/ 3072976 h 6281670"/>
                <a:gd name="connsiteX214" fmla="*/ 2434960 w 8613217"/>
                <a:gd name="connsiteY214" fmla="*/ 3101243 h 6281670"/>
                <a:gd name="connsiteX215" fmla="*/ 2635518 w 8613217"/>
                <a:gd name="connsiteY215" fmla="*/ 3164506 h 6281670"/>
                <a:gd name="connsiteX216" fmla="*/ 3038653 w 8613217"/>
                <a:gd name="connsiteY216" fmla="*/ 3453902 h 6281670"/>
                <a:gd name="connsiteX217" fmla="*/ 3580428 w 8613217"/>
                <a:gd name="connsiteY217" fmla="*/ 4087880 h 6281670"/>
                <a:gd name="connsiteX218" fmla="*/ 3776274 w 8613217"/>
                <a:gd name="connsiteY218" fmla="*/ 4626290 h 6281670"/>
                <a:gd name="connsiteX219" fmla="*/ 3813963 w 8613217"/>
                <a:gd name="connsiteY219" fmla="*/ 4802619 h 6281670"/>
                <a:gd name="connsiteX220" fmla="*/ 3811944 w 8613217"/>
                <a:gd name="connsiteY220" fmla="*/ 5407658 h 6281670"/>
                <a:gd name="connsiteX221" fmla="*/ 3881265 w 8613217"/>
                <a:gd name="connsiteY221" fmla="*/ 5874056 h 6281670"/>
                <a:gd name="connsiteX222" fmla="*/ 3879919 w 8613217"/>
                <a:gd name="connsiteY222" fmla="*/ 5898957 h 6281670"/>
                <a:gd name="connsiteX223" fmla="*/ 3757430 w 8613217"/>
                <a:gd name="connsiteY223" fmla="*/ 5946068 h 6281670"/>
                <a:gd name="connsiteX224" fmla="*/ 3743970 w 8613217"/>
                <a:gd name="connsiteY224" fmla="*/ 6053750 h 6281670"/>
                <a:gd name="connsiteX225" fmla="*/ 3803195 w 8613217"/>
                <a:gd name="connsiteY225" fmla="*/ 6092112 h 6281670"/>
                <a:gd name="connsiteX226" fmla="*/ 3896071 w 8613217"/>
                <a:gd name="connsiteY226" fmla="*/ 6023464 h 6281670"/>
                <a:gd name="connsiteX227" fmla="*/ 3920972 w 8613217"/>
                <a:gd name="connsiteY227" fmla="*/ 5996544 h 6281670"/>
                <a:gd name="connsiteX228" fmla="*/ 3918953 w 8613217"/>
                <a:gd name="connsiteY228" fmla="*/ 6053077 h 6281670"/>
                <a:gd name="connsiteX229" fmla="*/ 3931741 w 8613217"/>
                <a:gd name="connsiteY229" fmla="*/ 6077978 h 6281670"/>
                <a:gd name="connsiteX230" fmla="*/ 3951931 w 8613217"/>
                <a:gd name="connsiteY230" fmla="*/ 6055769 h 6281670"/>
                <a:gd name="connsiteX231" fmla="*/ 3972121 w 8613217"/>
                <a:gd name="connsiteY231" fmla="*/ 5988468 h 6281670"/>
                <a:gd name="connsiteX232" fmla="*/ 3994331 w 8613217"/>
                <a:gd name="connsiteY232" fmla="*/ 5968277 h 6281670"/>
                <a:gd name="connsiteX233" fmla="*/ 4005099 w 8613217"/>
                <a:gd name="connsiteY233" fmla="*/ 5995198 h 6281670"/>
                <a:gd name="connsiteX234" fmla="*/ 4071054 w 8613217"/>
                <a:gd name="connsiteY234" fmla="*/ 6040290 h 6281670"/>
                <a:gd name="connsiteX235" fmla="*/ 4100667 w 8613217"/>
                <a:gd name="connsiteY235" fmla="*/ 6026829 h 6281670"/>
                <a:gd name="connsiteX236" fmla="*/ 4110089 w 8613217"/>
                <a:gd name="connsiteY236" fmla="*/ 5993179 h 6281670"/>
                <a:gd name="connsiteX237" fmla="*/ 4124895 w 8613217"/>
                <a:gd name="connsiteY237" fmla="*/ 6032214 h 6281670"/>
                <a:gd name="connsiteX238" fmla="*/ 4117492 w 8613217"/>
                <a:gd name="connsiteY238" fmla="*/ 6106918 h 6281670"/>
                <a:gd name="connsiteX239" fmla="*/ 4080476 w 8613217"/>
                <a:gd name="connsiteY239" fmla="*/ 6141242 h 6281670"/>
                <a:gd name="connsiteX240" fmla="*/ 4176717 w 8613217"/>
                <a:gd name="connsiteY240" fmla="*/ 6189025 h 6281670"/>
                <a:gd name="connsiteX241" fmla="*/ 4170660 w 8613217"/>
                <a:gd name="connsiteY241" fmla="*/ 6271133 h 6281670"/>
                <a:gd name="connsiteX242" fmla="*/ 4195562 w 8613217"/>
                <a:gd name="connsiteY242" fmla="*/ 6277863 h 6281670"/>
                <a:gd name="connsiteX243" fmla="*/ 4261517 w 8613217"/>
                <a:gd name="connsiteY243" fmla="*/ 6267768 h 6281670"/>
                <a:gd name="connsiteX244" fmla="*/ 4289784 w 8613217"/>
                <a:gd name="connsiteY244" fmla="*/ 6247578 h 6281670"/>
                <a:gd name="connsiteX245" fmla="*/ 4295840 w 8613217"/>
                <a:gd name="connsiteY245" fmla="*/ 6204505 h 6281670"/>
                <a:gd name="connsiteX246" fmla="*/ 4305936 w 8613217"/>
                <a:gd name="connsiteY246" fmla="*/ 6182969 h 6281670"/>
                <a:gd name="connsiteX247" fmla="*/ 4324107 w 8613217"/>
                <a:gd name="connsiteY247" fmla="*/ 6199794 h 6281670"/>
                <a:gd name="connsiteX248" fmla="*/ 4336894 w 8613217"/>
                <a:gd name="connsiteY248" fmla="*/ 6230752 h 6281670"/>
                <a:gd name="connsiteX249" fmla="*/ 4342951 w 8613217"/>
                <a:gd name="connsiteY249" fmla="*/ 6226714 h 6281670"/>
                <a:gd name="connsiteX250" fmla="*/ 4369872 w 8613217"/>
                <a:gd name="connsiteY250" fmla="*/ 6185660 h 6281670"/>
                <a:gd name="connsiteX251" fmla="*/ 4382659 w 8613217"/>
                <a:gd name="connsiteY251" fmla="*/ 6234791 h 6281670"/>
                <a:gd name="connsiteX252" fmla="*/ 4406888 w 8613217"/>
                <a:gd name="connsiteY252" fmla="*/ 6265749 h 6281670"/>
                <a:gd name="connsiteX253" fmla="*/ 4484284 w 8613217"/>
                <a:gd name="connsiteY253" fmla="*/ 6275171 h 6281670"/>
                <a:gd name="connsiteX254" fmla="*/ 4499090 w 8613217"/>
                <a:gd name="connsiteY254" fmla="*/ 6272479 h 6281670"/>
                <a:gd name="connsiteX255" fmla="*/ 4512551 w 8613217"/>
                <a:gd name="connsiteY255" fmla="*/ 6181622 h 6281670"/>
                <a:gd name="connsiteX256" fmla="*/ 4572449 w 8613217"/>
                <a:gd name="connsiteY256" fmla="*/ 6153356 h 6281670"/>
                <a:gd name="connsiteX257" fmla="*/ 4575814 w 8613217"/>
                <a:gd name="connsiteY257" fmla="*/ 6127781 h 6281670"/>
                <a:gd name="connsiteX258" fmla="*/ 4538125 w 8613217"/>
                <a:gd name="connsiteY258" fmla="*/ 6076633 h 6281670"/>
                <a:gd name="connsiteX259" fmla="*/ 4536779 w 8613217"/>
                <a:gd name="connsiteY259" fmla="*/ 6042309 h 6281670"/>
                <a:gd name="connsiteX260" fmla="*/ 4573122 w 8613217"/>
                <a:gd name="connsiteY260" fmla="*/ 6032214 h 6281670"/>
                <a:gd name="connsiteX261" fmla="*/ 4637731 w 8613217"/>
                <a:gd name="connsiteY261" fmla="*/ 6051058 h 6281670"/>
                <a:gd name="connsiteX262" fmla="*/ 4665997 w 8613217"/>
                <a:gd name="connsiteY262" fmla="*/ 6029522 h 6281670"/>
                <a:gd name="connsiteX263" fmla="*/ 4665997 w 8613217"/>
                <a:gd name="connsiteY263" fmla="*/ 5985776 h 6281670"/>
                <a:gd name="connsiteX264" fmla="*/ 4681477 w 8613217"/>
                <a:gd name="connsiteY264" fmla="*/ 5966931 h 6281670"/>
                <a:gd name="connsiteX265" fmla="*/ 4701667 w 8613217"/>
                <a:gd name="connsiteY265" fmla="*/ 5981065 h 6281670"/>
                <a:gd name="connsiteX266" fmla="*/ 4724550 w 8613217"/>
                <a:gd name="connsiteY266" fmla="*/ 6054423 h 6281670"/>
                <a:gd name="connsiteX267" fmla="*/ 4743394 w 8613217"/>
                <a:gd name="connsiteY267" fmla="*/ 6073268 h 6281670"/>
                <a:gd name="connsiteX268" fmla="*/ 4752143 w 8613217"/>
                <a:gd name="connsiteY268" fmla="*/ 6050385 h 6281670"/>
                <a:gd name="connsiteX269" fmla="*/ 4752143 w 8613217"/>
                <a:gd name="connsiteY269" fmla="*/ 5996544 h 6281670"/>
                <a:gd name="connsiteX270" fmla="*/ 4800600 w 8613217"/>
                <a:gd name="connsiteY270" fmla="*/ 6046347 h 6281670"/>
                <a:gd name="connsiteX271" fmla="*/ 4859825 w 8613217"/>
                <a:gd name="connsiteY271" fmla="*/ 6088747 h 6281670"/>
                <a:gd name="connsiteX272" fmla="*/ 4932511 w 8613217"/>
                <a:gd name="connsiteY272" fmla="*/ 6036252 h 6281670"/>
                <a:gd name="connsiteX273" fmla="*/ 4919050 w 8613217"/>
                <a:gd name="connsiteY273" fmla="*/ 5940011 h 6281670"/>
                <a:gd name="connsiteX274" fmla="*/ 4830213 w 8613217"/>
                <a:gd name="connsiteY274" fmla="*/ 5933281 h 6281670"/>
                <a:gd name="connsiteX275" fmla="*/ 4779064 w 8613217"/>
                <a:gd name="connsiteY275" fmla="*/ 5876074 h 6281670"/>
                <a:gd name="connsiteX276" fmla="*/ 4778391 w 8613217"/>
                <a:gd name="connsiteY276" fmla="*/ 5829637 h 6281670"/>
                <a:gd name="connsiteX277" fmla="*/ 5091342 w 8613217"/>
                <a:gd name="connsiteY277" fmla="*/ 5236712 h 6281670"/>
                <a:gd name="connsiteX278" fmla="*/ 5116243 w 8613217"/>
                <a:gd name="connsiteY278" fmla="*/ 5202389 h 6281670"/>
                <a:gd name="connsiteX279" fmla="*/ 5269690 w 8613217"/>
                <a:gd name="connsiteY279" fmla="*/ 5086631 h 6281670"/>
                <a:gd name="connsiteX280" fmla="*/ 5744837 w 8613217"/>
                <a:gd name="connsiteY280" fmla="*/ 4795889 h 6281670"/>
                <a:gd name="connsiteX281" fmla="*/ 5814830 w 8613217"/>
                <a:gd name="connsiteY281" fmla="*/ 4775699 h 6281670"/>
                <a:gd name="connsiteX282" fmla="*/ 6103553 w 8613217"/>
                <a:gd name="connsiteY282" fmla="*/ 4765603 h 6281670"/>
                <a:gd name="connsiteX283" fmla="*/ 7086824 w 8613217"/>
                <a:gd name="connsiteY283" fmla="*/ 4811369 h 6281670"/>
                <a:gd name="connsiteX284" fmla="*/ 7489959 w 8613217"/>
                <a:gd name="connsiteY284" fmla="*/ 4805311 h 6281670"/>
                <a:gd name="connsiteX285" fmla="*/ 7516880 w 8613217"/>
                <a:gd name="connsiteY285" fmla="*/ 4801946 h 6281670"/>
                <a:gd name="connsiteX286" fmla="*/ 7536397 w 8613217"/>
                <a:gd name="connsiteY286" fmla="*/ 4800600 h 6281670"/>
                <a:gd name="connsiteX287" fmla="*/ 7619850 w 8613217"/>
                <a:gd name="connsiteY287" fmla="*/ 4791178 h 6281670"/>
                <a:gd name="connsiteX288" fmla="*/ 7661577 w 8613217"/>
                <a:gd name="connsiteY288" fmla="*/ 4813388 h 6281670"/>
                <a:gd name="connsiteX289" fmla="*/ 7920014 w 8613217"/>
                <a:gd name="connsiteY289" fmla="*/ 5004523 h 6281670"/>
                <a:gd name="connsiteX290" fmla="*/ 8354780 w 8613217"/>
                <a:gd name="connsiteY290" fmla="*/ 4830886 h 6281670"/>
                <a:gd name="connsiteX291" fmla="*/ 8579567 w 8613217"/>
                <a:gd name="connsiteY291" fmla="*/ 4409580 h 6281670"/>
                <a:gd name="connsiteX292" fmla="*/ 8613217 w 8613217"/>
                <a:gd name="connsiteY292" fmla="*/ 4250076 h 6281670"/>
                <a:gd name="connsiteX293" fmla="*/ 8613217 w 8613217"/>
                <a:gd name="connsiteY293" fmla="*/ 4196235 h 6281670"/>
                <a:gd name="connsiteX294" fmla="*/ 8420062 w 8613217"/>
                <a:gd name="connsiteY294" fmla="*/ 4211041 h 6281670"/>
                <a:gd name="connsiteX295" fmla="*/ 4571776 w 8613217"/>
                <a:gd name="connsiteY295" fmla="*/ 915970 h 6281670"/>
                <a:gd name="connsiteX296" fmla="*/ 4583890 w 8613217"/>
                <a:gd name="connsiteY296" fmla="*/ 888377 h 6281670"/>
                <a:gd name="connsiteX297" fmla="*/ 4571776 w 8613217"/>
                <a:gd name="connsiteY297" fmla="*/ 915970 h 6281670"/>
                <a:gd name="connsiteX298" fmla="*/ 2362948 w 8613217"/>
                <a:gd name="connsiteY298" fmla="*/ 965100 h 6281670"/>
                <a:gd name="connsiteX299" fmla="*/ 2363621 w 8613217"/>
                <a:gd name="connsiteY299" fmla="*/ 962408 h 6281670"/>
                <a:gd name="connsiteX300" fmla="*/ 2368332 w 8613217"/>
                <a:gd name="connsiteY300" fmla="*/ 967119 h 6281670"/>
                <a:gd name="connsiteX301" fmla="*/ 2362948 w 8613217"/>
                <a:gd name="connsiteY301" fmla="*/ 965100 h 6281670"/>
                <a:gd name="connsiteX302" fmla="*/ 2435633 w 8613217"/>
                <a:gd name="connsiteY302" fmla="*/ 1055284 h 6281670"/>
                <a:gd name="connsiteX303" fmla="*/ 2426211 w 8613217"/>
                <a:gd name="connsiteY303" fmla="*/ 1053265 h 6281670"/>
                <a:gd name="connsiteX304" fmla="*/ 2370351 w 8613217"/>
                <a:gd name="connsiteY304" fmla="*/ 968465 h 6281670"/>
                <a:gd name="connsiteX305" fmla="*/ 2432268 w 8613217"/>
                <a:gd name="connsiteY305" fmla="*/ 1045862 h 6281670"/>
                <a:gd name="connsiteX306" fmla="*/ 2435633 w 8613217"/>
                <a:gd name="connsiteY306" fmla="*/ 1055284 h 6281670"/>
                <a:gd name="connsiteX307" fmla="*/ 695895 w 8613217"/>
                <a:gd name="connsiteY307" fmla="*/ 1016922 h 6281670"/>
                <a:gd name="connsiteX308" fmla="*/ 692530 w 8613217"/>
                <a:gd name="connsiteY308" fmla="*/ 1005481 h 6281670"/>
                <a:gd name="connsiteX309" fmla="*/ 695895 w 8613217"/>
                <a:gd name="connsiteY309" fmla="*/ 1016922 h 6281670"/>
                <a:gd name="connsiteX310" fmla="*/ 4511205 w 8613217"/>
                <a:gd name="connsiteY310" fmla="*/ 6014042 h 6281670"/>
                <a:gd name="connsiteX311" fmla="*/ 4537452 w 8613217"/>
                <a:gd name="connsiteY311" fmla="*/ 5944049 h 6281670"/>
                <a:gd name="connsiteX312" fmla="*/ 4511205 w 8613217"/>
                <a:gd name="connsiteY312" fmla="*/ 6014042 h 6281670"/>
                <a:gd name="connsiteX313" fmla="*/ 4750797 w 8613217"/>
                <a:gd name="connsiteY313" fmla="*/ 5917128 h 6281670"/>
                <a:gd name="connsiteX314" fmla="*/ 4741375 w 8613217"/>
                <a:gd name="connsiteY314" fmla="*/ 5939338 h 6281670"/>
                <a:gd name="connsiteX315" fmla="*/ 4732626 w 8613217"/>
                <a:gd name="connsiteY315" fmla="*/ 5935300 h 6281670"/>
                <a:gd name="connsiteX316" fmla="*/ 4727915 w 8613217"/>
                <a:gd name="connsiteY316" fmla="*/ 5907706 h 6281670"/>
                <a:gd name="connsiteX317" fmla="*/ 4750797 w 8613217"/>
                <a:gd name="connsiteY317" fmla="*/ 5875402 h 6281670"/>
                <a:gd name="connsiteX318" fmla="*/ 4750797 w 8613217"/>
                <a:gd name="connsiteY318" fmla="*/ 5917128 h 6281670"/>
                <a:gd name="connsiteX319" fmla="*/ 4875978 w 8613217"/>
                <a:gd name="connsiteY319" fmla="*/ 5457461 h 6281670"/>
                <a:gd name="connsiteX320" fmla="*/ 4616868 w 8613217"/>
                <a:gd name="connsiteY320" fmla="*/ 5877421 h 6281670"/>
                <a:gd name="connsiteX321" fmla="*/ 4562354 w 8613217"/>
                <a:gd name="connsiteY321" fmla="*/ 5884824 h 6281670"/>
                <a:gd name="connsiteX322" fmla="*/ 4880015 w 8613217"/>
                <a:gd name="connsiteY322" fmla="*/ 5419772 h 6281670"/>
                <a:gd name="connsiteX323" fmla="*/ 4875978 w 8613217"/>
                <a:gd name="connsiteY323" fmla="*/ 5457461 h 6281670"/>
                <a:gd name="connsiteX324" fmla="*/ 5020675 w 8613217"/>
                <a:gd name="connsiteY324" fmla="*/ 5141145 h 6281670"/>
                <a:gd name="connsiteX325" fmla="*/ 4989717 w 8613217"/>
                <a:gd name="connsiteY325" fmla="*/ 5179506 h 6281670"/>
                <a:gd name="connsiteX326" fmla="*/ 4445922 w 8613217"/>
                <a:gd name="connsiteY326" fmla="*/ 5878767 h 6281670"/>
                <a:gd name="connsiteX327" fmla="*/ 4415637 w 8613217"/>
                <a:gd name="connsiteY327" fmla="*/ 5953471 h 6281670"/>
                <a:gd name="connsiteX328" fmla="*/ 4357085 w 8613217"/>
                <a:gd name="connsiteY328" fmla="*/ 6075286 h 6281670"/>
                <a:gd name="connsiteX329" fmla="*/ 4338240 w 8613217"/>
                <a:gd name="connsiteY329" fmla="*/ 6125762 h 6281670"/>
                <a:gd name="connsiteX330" fmla="*/ 4322761 w 8613217"/>
                <a:gd name="connsiteY330" fmla="*/ 6080671 h 6281670"/>
                <a:gd name="connsiteX331" fmla="*/ 4306609 w 8613217"/>
                <a:gd name="connsiteY331" fmla="*/ 6061826 h 6281670"/>
                <a:gd name="connsiteX332" fmla="*/ 4295168 w 8613217"/>
                <a:gd name="connsiteY332" fmla="*/ 6082689 h 6281670"/>
                <a:gd name="connsiteX333" fmla="*/ 4292475 w 8613217"/>
                <a:gd name="connsiteY333" fmla="*/ 6112302 h 6281670"/>
                <a:gd name="connsiteX334" fmla="*/ 4277669 w 8613217"/>
                <a:gd name="connsiteY334" fmla="*/ 6097496 h 6281670"/>
                <a:gd name="connsiteX335" fmla="*/ 4183447 w 8613217"/>
                <a:gd name="connsiteY335" fmla="*/ 5282478 h 6281670"/>
                <a:gd name="connsiteX336" fmla="*/ 4412945 w 8613217"/>
                <a:gd name="connsiteY336" fmla="*/ 4743394 h 6281670"/>
                <a:gd name="connsiteX337" fmla="*/ 5036828 w 8613217"/>
                <a:gd name="connsiteY337" fmla="*/ 3935106 h 6281670"/>
                <a:gd name="connsiteX338" fmla="*/ 5054999 w 8613217"/>
                <a:gd name="connsiteY338" fmla="*/ 3966064 h 6281670"/>
                <a:gd name="connsiteX339" fmla="*/ 5020675 w 8613217"/>
                <a:gd name="connsiteY339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302377 w 8613217"/>
                <a:gd name="connsiteY188" fmla="*/ 2972025 h 6281670"/>
                <a:gd name="connsiteX189" fmla="*/ 2266034 w 8613217"/>
                <a:gd name="connsiteY189" fmla="*/ 2967313 h 6281670"/>
                <a:gd name="connsiteX190" fmla="*/ 1817807 w 8613217"/>
                <a:gd name="connsiteY190" fmla="*/ 3025866 h 6281670"/>
                <a:gd name="connsiteX191" fmla="*/ 1007500 w 8613217"/>
                <a:gd name="connsiteY191" fmla="*/ 3309877 h 6281670"/>
                <a:gd name="connsiteX192" fmla="*/ 960389 w 8613217"/>
                <a:gd name="connsiteY192" fmla="*/ 3293725 h 6281670"/>
                <a:gd name="connsiteX193" fmla="*/ 446207 w 8613217"/>
                <a:gd name="connsiteY193" fmla="*/ 3134221 h 6281670"/>
                <a:gd name="connsiteX194" fmla="*/ 217383 w 8613217"/>
                <a:gd name="connsiteY194" fmla="*/ 3227096 h 6281670"/>
                <a:gd name="connsiteX195" fmla="*/ 0 w 8613217"/>
                <a:gd name="connsiteY195" fmla="*/ 3236518 h 6281670"/>
                <a:gd name="connsiteX196" fmla="*/ 0 w 8613217"/>
                <a:gd name="connsiteY196" fmla="*/ 3330740 h 6281670"/>
                <a:gd name="connsiteX197" fmla="*/ 9422 w 8613217"/>
                <a:gd name="connsiteY197" fmla="*/ 3346892 h 6281670"/>
                <a:gd name="connsiteX198" fmla="*/ 255072 w 8613217"/>
                <a:gd name="connsiteY198" fmla="*/ 3717723 h 6281670"/>
                <a:gd name="connsiteX199" fmla="*/ 747044 w 8613217"/>
                <a:gd name="connsiteY199" fmla="*/ 3826078 h 6281670"/>
                <a:gd name="connsiteX200" fmla="*/ 1016249 w 8613217"/>
                <a:gd name="connsiteY200" fmla="*/ 3490244 h 6281670"/>
                <a:gd name="connsiteX201" fmla="*/ 981253 w 8613217"/>
                <a:gd name="connsiteY201" fmla="*/ 3461305 h 6281670"/>
                <a:gd name="connsiteX202" fmla="*/ 563312 w 8613217"/>
                <a:gd name="connsiteY202" fmla="*/ 3490917 h 6281670"/>
                <a:gd name="connsiteX203" fmla="*/ 390347 w 8613217"/>
                <a:gd name="connsiteY203" fmla="*/ 3460632 h 6281670"/>
                <a:gd name="connsiteX204" fmla="*/ 489953 w 8613217"/>
                <a:gd name="connsiteY204" fmla="*/ 3463997 h 6281670"/>
                <a:gd name="connsiteX205" fmla="*/ 903183 w 8613217"/>
                <a:gd name="connsiteY205" fmla="*/ 3408137 h 6281670"/>
                <a:gd name="connsiteX206" fmla="*/ 1043170 w 8613217"/>
                <a:gd name="connsiteY206" fmla="*/ 3372467 h 6281670"/>
                <a:gd name="connsiteX207" fmla="*/ 1508895 w 8613217"/>
                <a:gd name="connsiteY207" fmla="*/ 3218347 h 6281670"/>
                <a:gd name="connsiteX208" fmla="*/ 1912029 w 8613217"/>
                <a:gd name="connsiteY208" fmla="*/ 3101243 h 6281670"/>
                <a:gd name="connsiteX209" fmla="*/ 1912029 w 8613217"/>
                <a:gd name="connsiteY209" fmla="*/ 3101243 h 6281670"/>
                <a:gd name="connsiteX210" fmla="*/ 2113933 w 8613217"/>
                <a:gd name="connsiteY210" fmla="*/ 3072976 h 6281670"/>
                <a:gd name="connsiteX211" fmla="*/ 2257958 w 8613217"/>
                <a:gd name="connsiteY211" fmla="*/ 3064227 h 6281670"/>
                <a:gd name="connsiteX212" fmla="*/ 2262669 w 8613217"/>
                <a:gd name="connsiteY212" fmla="*/ 3072976 h 6281670"/>
                <a:gd name="connsiteX213" fmla="*/ 2434960 w 8613217"/>
                <a:gd name="connsiteY213" fmla="*/ 3101243 h 6281670"/>
                <a:gd name="connsiteX214" fmla="*/ 2635518 w 8613217"/>
                <a:gd name="connsiteY214" fmla="*/ 3164506 h 6281670"/>
                <a:gd name="connsiteX215" fmla="*/ 3038653 w 8613217"/>
                <a:gd name="connsiteY215" fmla="*/ 3453902 h 6281670"/>
                <a:gd name="connsiteX216" fmla="*/ 3580428 w 8613217"/>
                <a:gd name="connsiteY216" fmla="*/ 4087880 h 6281670"/>
                <a:gd name="connsiteX217" fmla="*/ 3776274 w 8613217"/>
                <a:gd name="connsiteY217" fmla="*/ 4626290 h 6281670"/>
                <a:gd name="connsiteX218" fmla="*/ 3813963 w 8613217"/>
                <a:gd name="connsiteY218" fmla="*/ 4802619 h 6281670"/>
                <a:gd name="connsiteX219" fmla="*/ 3811944 w 8613217"/>
                <a:gd name="connsiteY219" fmla="*/ 5407658 h 6281670"/>
                <a:gd name="connsiteX220" fmla="*/ 3881265 w 8613217"/>
                <a:gd name="connsiteY220" fmla="*/ 5874056 h 6281670"/>
                <a:gd name="connsiteX221" fmla="*/ 3879919 w 8613217"/>
                <a:gd name="connsiteY221" fmla="*/ 5898957 h 6281670"/>
                <a:gd name="connsiteX222" fmla="*/ 3757430 w 8613217"/>
                <a:gd name="connsiteY222" fmla="*/ 5946068 h 6281670"/>
                <a:gd name="connsiteX223" fmla="*/ 3743970 w 8613217"/>
                <a:gd name="connsiteY223" fmla="*/ 6053750 h 6281670"/>
                <a:gd name="connsiteX224" fmla="*/ 3803195 w 8613217"/>
                <a:gd name="connsiteY224" fmla="*/ 6092112 h 6281670"/>
                <a:gd name="connsiteX225" fmla="*/ 3896071 w 8613217"/>
                <a:gd name="connsiteY225" fmla="*/ 6023464 h 6281670"/>
                <a:gd name="connsiteX226" fmla="*/ 3920972 w 8613217"/>
                <a:gd name="connsiteY226" fmla="*/ 5996544 h 6281670"/>
                <a:gd name="connsiteX227" fmla="*/ 3918953 w 8613217"/>
                <a:gd name="connsiteY227" fmla="*/ 6053077 h 6281670"/>
                <a:gd name="connsiteX228" fmla="*/ 3931741 w 8613217"/>
                <a:gd name="connsiteY228" fmla="*/ 6077978 h 6281670"/>
                <a:gd name="connsiteX229" fmla="*/ 3951931 w 8613217"/>
                <a:gd name="connsiteY229" fmla="*/ 6055769 h 6281670"/>
                <a:gd name="connsiteX230" fmla="*/ 3972121 w 8613217"/>
                <a:gd name="connsiteY230" fmla="*/ 5988468 h 6281670"/>
                <a:gd name="connsiteX231" fmla="*/ 3994331 w 8613217"/>
                <a:gd name="connsiteY231" fmla="*/ 5968277 h 6281670"/>
                <a:gd name="connsiteX232" fmla="*/ 4005099 w 8613217"/>
                <a:gd name="connsiteY232" fmla="*/ 5995198 h 6281670"/>
                <a:gd name="connsiteX233" fmla="*/ 4071054 w 8613217"/>
                <a:gd name="connsiteY233" fmla="*/ 6040290 h 6281670"/>
                <a:gd name="connsiteX234" fmla="*/ 4100667 w 8613217"/>
                <a:gd name="connsiteY234" fmla="*/ 6026829 h 6281670"/>
                <a:gd name="connsiteX235" fmla="*/ 4110089 w 8613217"/>
                <a:gd name="connsiteY235" fmla="*/ 5993179 h 6281670"/>
                <a:gd name="connsiteX236" fmla="*/ 4124895 w 8613217"/>
                <a:gd name="connsiteY236" fmla="*/ 6032214 h 6281670"/>
                <a:gd name="connsiteX237" fmla="*/ 4117492 w 8613217"/>
                <a:gd name="connsiteY237" fmla="*/ 6106918 h 6281670"/>
                <a:gd name="connsiteX238" fmla="*/ 4080476 w 8613217"/>
                <a:gd name="connsiteY238" fmla="*/ 6141242 h 6281670"/>
                <a:gd name="connsiteX239" fmla="*/ 4176717 w 8613217"/>
                <a:gd name="connsiteY239" fmla="*/ 6189025 h 6281670"/>
                <a:gd name="connsiteX240" fmla="*/ 4170660 w 8613217"/>
                <a:gd name="connsiteY240" fmla="*/ 6271133 h 6281670"/>
                <a:gd name="connsiteX241" fmla="*/ 4195562 w 8613217"/>
                <a:gd name="connsiteY241" fmla="*/ 6277863 h 6281670"/>
                <a:gd name="connsiteX242" fmla="*/ 4261517 w 8613217"/>
                <a:gd name="connsiteY242" fmla="*/ 6267768 h 6281670"/>
                <a:gd name="connsiteX243" fmla="*/ 4289784 w 8613217"/>
                <a:gd name="connsiteY243" fmla="*/ 6247578 h 6281670"/>
                <a:gd name="connsiteX244" fmla="*/ 4295840 w 8613217"/>
                <a:gd name="connsiteY244" fmla="*/ 6204505 h 6281670"/>
                <a:gd name="connsiteX245" fmla="*/ 4305936 w 8613217"/>
                <a:gd name="connsiteY245" fmla="*/ 6182969 h 6281670"/>
                <a:gd name="connsiteX246" fmla="*/ 4324107 w 8613217"/>
                <a:gd name="connsiteY246" fmla="*/ 6199794 h 6281670"/>
                <a:gd name="connsiteX247" fmla="*/ 4336894 w 8613217"/>
                <a:gd name="connsiteY247" fmla="*/ 6230752 h 6281670"/>
                <a:gd name="connsiteX248" fmla="*/ 4342951 w 8613217"/>
                <a:gd name="connsiteY248" fmla="*/ 6226714 h 6281670"/>
                <a:gd name="connsiteX249" fmla="*/ 4369872 w 8613217"/>
                <a:gd name="connsiteY249" fmla="*/ 6185660 h 6281670"/>
                <a:gd name="connsiteX250" fmla="*/ 4382659 w 8613217"/>
                <a:gd name="connsiteY250" fmla="*/ 6234791 h 6281670"/>
                <a:gd name="connsiteX251" fmla="*/ 4406888 w 8613217"/>
                <a:gd name="connsiteY251" fmla="*/ 6265749 h 6281670"/>
                <a:gd name="connsiteX252" fmla="*/ 4484284 w 8613217"/>
                <a:gd name="connsiteY252" fmla="*/ 6275171 h 6281670"/>
                <a:gd name="connsiteX253" fmla="*/ 4499090 w 8613217"/>
                <a:gd name="connsiteY253" fmla="*/ 6272479 h 6281670"/>
                <a:gd name="connsiteX254" fmla="*/ 4512551 w 8613217"/>
                <a:gd name="connsiteY254" fmla="*/ 6181622 h 6281670"/>
                <a:gd name="connsiteX255" fmla="*/ 4572449 w 8613217"/>
                <a:gd name="connsiteY255" fmla="*/ 6153356 h 6281670"/>
                <a:gd name="connsiteX256" fmla="*/ 4575814 w 8613217"/>
                <a:gd name="connsiteY256" fmla="*/ 6127781 h 6281670"/>
                <a:gd name="connsiteX257" fmla="*/ 4538125 w 8613217"/>
                <a:gd name="connsiteY257" fmla="*/ 6076633 h 6281670"/>
                <a:gd name="connsiteX258" fmla="*/ 4536779 w 8613217"/>
                <a:gd name="connsiteY258" fmla="*/ 6042309 h 6281670"/>
                <a:gd name="connsiteX259" fmla="*/ 4573122 w 8613217"/>
                <a:gd name="connsiteY259" fmla="*/ 6032214 h 6281670"/>
                <a:gd name="connsiteX260" fmla="*/ 4637731 w 8613217"/>
                <a:gd name="connsiteY260" fmla="*/ 6051058 h 6281670"/>
                <a:gd name="connsiteX261" fmla="*/ 4665997 w 8613217"/>
                <a:gd name="connsiteY261" fmla="*/ 6029522 h 6281670"/>
                <a:gd name="connsiteX262" fmla="*/ 4665997 w 8613217"/>
                <a:gd name="connsiteY262" fmla="*/ 5985776 h 6281670"/>
                <a:gd name="connsiteX263" fmla="*/ 4681477 w 8613217"/>
                <a:gd name="connsiteY263" fmla="*/ 5966931 h 6281670"/>
                <a:gd name="connsiteX264" fmla="*/ 4701667 w 8613217"/>
                <a:gd name="connsiteY264" fmla="*/ 5981065 h 6281670"/>
                <a:gd name="connsiteX265" fmla="*/ 4724550 w 8613217"/>
                <a:gd name="connsiteY265" fmla="*/ 6054423 h 6281670"/>
                <a:gd name="connsiteX266" fmla="*/ 4743394 w 8613217"/>
                <a:gd name="connsiteY266" fmla="*/ 6073268 h 6281670"/>
                <a:gd name="connsiteX267" fmla="*/ 4752143 w 8613217"/>
                <a:gd name="connsiteY267" fmla="*/ 6050385 h 6281670"/>
                <a:gd name="connsiteX268" fmla="*/ 4752143 w 8613217"/>
                <a:gd name="connsiteY268" fmla="*/ 5996544 h 6281670"/>
                <a:gd name="connsiteX269" fmla="*/ 4800600 w 8613217"/>
                <a:gd name="connsiteY269" fmla="*/ 6046347 h 6281670"/>
                <a:gd name="connsiteX270" fmla="*/ 4859825 w 8613217"/>
                <a:gd name="connsiteY270" fmla="*/ 6088747 h 6281670"/>
                <a:gd name="connsiteX271" fmla="*/ 4932511 w 8613217"/>
                <a:gd name="connsiteY271" fmla="*/ 6036252 h 6281670"/>
                <a:gd name="connsiteX272" fmla="*/ 4919050 w 8613217"/>
                <a:gd name="connsiteY272" fmla="*/ 5940011 h 6281670"/>
                <a:gd name="connsiteX273" fmla="*/ 4830213 w 8613217"/>
                <a:gd name="connsiteY273" fmla="*/ 5933281 h 6281670"/>
                <a:gd name="connsiteX274" fmla="*/ 4779064 w 8613217"/>
                <a:gd name="connsiteY274" fmla="*/ 5876074 h 6281670"/>
                <a:gd name="connsiteX275" fmla="*/ 4778391 w 8613217"/>
                <a:gd name="connsiteY275" fmla="*/ 5829637 h 6281670"/>
                <a:gd name="connsiteX276" fmla="*/ 5091342 w 8613217"/>
                <a:gd name="connsiteY276" fmla="*/ 5236712 h 6281670"/>
                <a:gd name="connsiteX277" fmla="*/ 5116243 w 8613217"/>
                <a:gd name="connsiteY277" fmla="*/ 5202389 h 6281670"/>
                <a:gd name="connsiteX278" fmla="*/ 5269690 w 8613217"/>
                <a:gd name="connsiteY278" fmla="*/ 5086631 h 6281670"/>
                <a:gd name="connsiteX279" fmla="*/ 5744837 w 8613217"/>
                <a:gd name="connsiteY279" fmla="*/ 4795889 h 6281670"/>
                <a:gd name="connsiteX280" fmla="*/ 5814830 w 8613217"/>
                <a:gd name="connsiteY280" fmla="*/ 4775699 h 6281670"/>
                <a:gd name="connsiteX281" fmla="*/ 6103553 w 8613217"/>
                <a:gd name="connsiteY281" fmla="*/ 4765603 h 6281670"/>
                <a:gd name="connsiteX282" fmla="*/ 7086824 w 8613217"/>
                <a:gd name="connsiteY282" fmla="*/ 4811369 h 6281670"/>
                <a:gd name="connsiteX283" fmla="*/ 7489959 w 8613217"/>
                <a:gd name="connsiteY283" fmla="*/ 4805311 h 6281670"/>
                <a:gd name="connsiteX284" fmla="*/ 7516880 w 8613217"/>
                <a:gd name="connsiteY284" fmla="*/ 4801946 h 6281670"/>
                <a:gd name="connsiteX285" fmla="*/ 7536397 w 8613217"/>
                <a:gd name="connsiteY285" fmla="*/ 4800600 h 6281670"/>
                <a:gd name="connsiteX286" fmla="*/ 7619850 w 8613217"/>
                <a:gd name="connsiteY286" fmla="*/ 4791178 h 6281670"/>
                <a:gd name="connsiteX287" fmla="*/ 7661577 w 8613217"/>
                <a:gd name="connsiteY287" fmla="*/ 4813388 h 6281670"/>
                <a:gd name="connsiteX288" fmla="*/ 7920014 w 8613217"/>
                <a:gd name="connsiteY288" fmla="*/ 5004523 h 6281670"/>
                <a:gd name="connsiteX289" fmla="*/ 8354780 w 8613217"/>
                <a:gd name="connsiteY289" fmla="*/ 4830886 h 6281670"/>
                <a:gd name="connsiteX290" fmla="*/ 8579567 w 8613217"/>
                <a:gd name="connsiteY290" fmla="*/ 4409580 h 6281670"/>
                <a:gd name="connsiteX291" fmla="*/ 8613217 w 8613217"/>
                <a:gd name="connsiteY291" fmla="*/ 4250076 h 6281670"/>
                <a:gd name="connsiteX292" fmla="*/ 8613217 w 8613217"/>
                <a:gd name="connsiteY292" fmla="*/ 4196235 h 6281670"/>
                <a:gd name="connsiteX293" fmla="*/ 8420062 w 8613217"/>
                <a:gd name="connsiteY293" fmla="*/ 4211041 h 6281670"/>
                <a:gd name="connsiteX294" fmla="*/ 4571776 w 8613217"/>
                <a:gd name="connsiteY294" fmla="*/ 915970 h 6281670"/>
                <a:gd name="connsiteX295" fmla="*/ 4583890 w 8613217"/>
                <a:gd name="connsiteY295" fmla="*/ 888377 h 6281670"/>
                <a:gd name="connsiteX296" fmla="*/ 4571776 w 8613217"/>
                <a:gd name="connsiteY296" fmla="*/ 915970 h 6281670"/>
                <a:gd name="connsiteX297" fmla="*/ 2362948 w 8613217"/>
                <a:gd name="connsiteY297" fmla="*/ 965100 h 6281670"/>
                <a:gd name="connsiteX298" fmla="*/ 2363621 w 8613217"/>
                <a:gd name="connsiteY298" fmla="*/ 962408 h 6281670"/>
                <a:gd name="connsiteX299" fmla="*/ 2368332 w 8613217"/>
                <a:gd name="connsiteY299" fmla="*/ 967119 h 6281670"/>
                <a:gd name="connsiteX300" fmla="*/ 2362948 w 8613217"/>
                <a:gd name="connsiteY300" fmla="*/ 965100 h 6281670"/>
                <a:gd name="connsiteX301" fmla="*/ 2435633 w 8613217"/>
                <a:gd name="connsiteY301" fmla="*/ 1055284 h 6281670"/>
                <a:gd name="connsiteX302" fmla="*/ 2426211 w 8613217"/>
                <a:gd name="connsiteY302" fmla="*/ 1053265 h 6281670"/>
                <a:gd name="connsiteX303" fmla="*/ 2370351 w 8613217"/>
                <a:gd name="connsiteY303" fmla="*/ 968465 h 6281670"/>
                <a:gd name="connsiteX304" fmla="*/ 2432268 w 8613217"/>
                <a:gd name="connsiteY304" fmla="*/ 1045862 h 6281670"/>
                <a:gd name="connsiteX305" fmla="*/ 2435633 w 8613217"/>
                <a:gd name="connsiteY305" fmla="*/ 1055284 h 6281670"/>
                <a:gd name="connsiteX306" fmla="*/ 695895 w 8613217"/>
                <a:gd name="connsiteY306" fmla="*/ 1016922 h 6281670"/>
                <a:gd name="connsiteX307" fmla="*/ 692530 w 8613217"/>
                <a:gd name="connsiteY307" fmla="*/ 1005481 h 6281670"/>
                <a:gd name="connsiteX308" fmla="*/ 695895 w 8613217"/>
                <a:gd name="connsiteY308" fmla="*/ 1016922 h 6281670"/>
                <a:gd name="connsiteX309" fmla="*/ 4511205 w 8613217"/>
                <a:gd name="connsiteY309" fmla="*/ 6014042 h 6281670"/>
                <a:gd name="connsiteX310" fmla="*/ 4537452 w 8613217"/>
                <a:gd name="connsiteY310" fmla="*/ 5944049 h 6281670"/>
                <a:gd name="connsiteX311" fmla="*/ 4511205 w 8613217"/>
                <a:gd name="connsiteY311" fmla="*/ 6014042 h 6281670"/>
                <a:gd name="connsiteX312" fmla="*/ 4750797 w 8613217"/>
                <a:gd name="connsiteY312" fmla="*/ 5917128 h 6281670"/>
                <a:gd name="connsiteX313" fmla="*/ 4741375 w 8613217"/>
                <a:gd name="connsiteY313" fmla="*/ 5939338 h 6281670"/>
                <a:gd name="connsiteX314" fmla="*/ 4732626 w 8613217"/>
                <a:gd name="connsiteY314" fmla="*/ 5935300 h 6281670"/>
                <a:gd name="connsiteX315" fmla="*/ 4727915 w 8613217"/>
                <a:gd name="connsiteY315" fmla="*/ 5907706 h 6281670"/>
                <a:gd name="connsiteX316" fmla="*/ 4750797 w 8613217"/>
                <a:gd name="connsiteY316" fmla="*/ 5875402 h 6281670"/>
                <a:gd name="connsiteX317" fmla="*/ 4750797 w 8613217"/>
                <a:gd name="connsiteY317" fmla="*/ 5917128 h 6281670"/>
                <a:gd name="connsiteX318" fmla="*/ 4875978 w 8613217"/>
                <a:gd name="connsiteY318" fmla="*/ 5457461 h 6281670"/>
                <a:gd name="connsiteX319" fmla="*/ 4616868 w 8613217"/>
                <a:gd name="connsiteY319" fmla="*/ 5877421 h 6281670"/>
                <a:gd name="connsiteX320" fmla="*/ 4562354 w 8613217"/>
                <a:gd name="connsiteY320" fmla="*/ 5884824 h 6281670"/>
                <a:gd name="connsiteX321" fmla="*/ 4880015 w 8613217"/>
                <a:gd name="connsiteY321" fmla="*/ 5419772 h 6281670"/>
                <a:gd name="connsiteX322" fmla="*/ 4875978 w 8613217"/>
                <a:gd name="connsiteY322" fmla="*/ 5457461 h 6281670"/>
                <a:gd name="connsiteX323" fmla="*/ 5020675 w 8613217"/>
                <a:gd name="connsiteY323" fmla="*/ 5141145 h 6281670"/>
                <a:gd name="connsiteX324" fmla="*/ 4989717 w 8613217"/>
                <a:gd name="connsiteY324" fmla="*/ 5179506 h 6281670"/>
                <a:gd name="connsiteX325" fmla="*/ 4445922 w 8613217"/>
                <a:gd name="connsiteY325" fmla="*/ 5878767 h 6281670"/>
                <a:gd name="connsiteX326" fmla="*/ 4415637 w 8613217"/>
                <a:gd name="connsiteY326" fmla="*/ 5953471 h 6281670"/>
                <a:gd name="connsiteX327" fmla="*/ 4357085 w 8613217"/>
                <a:gd name="connsiteY327" fmla="*/ 6075286 h 6281670"/>
                <a:gd name="connsiteX328" fmla="*/ 4338240 w 8613217"/>
                <a:gd name="connsiteY328" fmla="*/ 6125762 h 6281670"/>
                <a:gd name="connsiteX329" fmla="*/ 4322761 w 8613217"/>
                <a:gd name="connsiteY329" fmla="*/ 6080671 h 6281670"/>
                <a:gd name="connsiteX330" fmla="*/ 4306609 w 8613217"/>
                <a:gd name="connsiteY330" fmla="*/ 6061826 h 6281670"/>
                <a:gd name="connsiteX331" fmla="*/ 4295168 w 8613217"/>
                <a:gd name="connsiteY331" fmla="*/ 6082689 h 6281670"/>
                <a:gd name="connsiteX332" fmla="*/ 4292475 w 8613217"/>
                <a:gd name="connsiteY332" fmla="*/ 6112302 h 6281670"/>
                <a:gd name="connsiteX333" fmla="*/ 4277669 w 8613217"/>
                <a:gd name="connsiteY333" fmla="*/ 6097496 h 6281670"/>
                <a:gd name="connsiteX334" fmla="*/ 4183447 w 8613217"/>
                <a:gd name="connsiteY334" fmla="*/ 5282478 h 6281670"/>
                <a:gd name="connsiteX335" fmla="*/ 4412945 w 8613217"/>
                <a:gd name="connsiteY335" fmla="*/ 4743394 h 6281670"/>
                <a:gd name="connsiteX336" fmla="*/ 5036828 w 8613217"/>
                <a:gd name="connsiteY336" fmla="*/ 3935106 h 6281670"/>
                <a:gd name="connsiteX337" fmla="*/ 5054999 w 8613217"/>
                <a:gd name="connsiteY337" fmla="*/ 3966064 h 6281670"/>
                <a:gd name="connsiteX338" fmla="*/ 5020675 w 8613217"/>
                <a:gd name="connsiteY338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302377 w 8613217"/>
                <a:gd name="connsiteY188" fmla="*/ 2972025 h 6281670"/>
                <a:gd name="connsiteX189" fmla="*/ 2266034 w 8613217"/>
                <a:gd name="connsiteY189" fmla="*/ 2967313 h 6281670"/>
                <a:gd name="connsiteX190" fmla="*/ 1817807 w 8613217"/>
                <a:gd name="connsiteY190" fmla="*/ 3025866 h 6281670"/>
                <a:gd name="connsiteX191" fmla="*/ 1007500 w 8613217"/>
                <a:gd name="connsiteY191" fmla="*/ 3309877 h 6281670"/>
                <a:gd name="connsiteX192" fmla="*/ 960389 w 8613217"/>
                <a:gd name="connsiteY192" fmla="*/ 3293725 h 6281670"/>
                <a:gd name="connsiteX193" fmla="*/ 446207 w 8613217"/>
                <a:gd name="connsiteY193" fmla="*/ 3134221 h 6281670"/>
                <a:gd name="connsiteX194" fmla="*/ 217383 w 8613217"/>
                <a:gd name="connsiteY194" fmla="*/ 3227096 h 6281670"/>
                <a:gd name="connsiteX195" fmla="*/ 0 w 8613217"/>
                <a:gd name="connsiteY195" fmla="*/ 3236518 h 6281670"/>
                <a:gd name="connsiteX196" fmla="*/ 0 w 8613217"/>
                <a:gd name="connsiteY196" fmla="*/ 3330740 h 6281670"/>
                <a:gd name="connsiteX197" fmla="*/ 9422 w 8613217"/>
                <a:gd name="connsiteY197" fmla="*/ 3346892 h 6281670"/>
                <a:gd name="connsiteX198" fmla="*/ 255072 w 8613217"/>
                <a:gd name="connsiteY198" fmla="*/ 3717723 h 6281670"/>
                <a:gd name="connsiteX199" fmla="*/ 747044 w 8613217"/>
                <a:gd name="connsiteY199" fmla="*/ 3826078 h 6281670"/>
                <a:gd name="connsiteX200" fmla="*/ 1016249 w 8613217"/>
                <a:gd name="connsiteY200" fmla="*/ 3490244 h 6281670"/>
                <a:gd name="connsiteX201" fmla="*/ 981253 w 8613217"/>
                <a:gd name="connsiteY201" fmla="*/ 3461305 h 6281670"/>
                <a:gd name="connsiteX202" fmla="*/ 563312 w 8613217"/>
                <a:gd name="connsiteY202" fmla="*/ 3490917 h 6281670"/>
                <a:gd name="connsiteX203" fmla="*/ 390347 w 8613217"/>
                <a:gd name="connsiteY203" fmla="*/ 3460632 h 6281670"/>
                <a:gd name="connsiteX204" fmla="*/ 489953 w 8613217"/>
                <a:gd name="connsiteY204" fmla="*/ 3463997 h 6281670"/>
                <a:gd name="connsiteX205" fmla="*/ 903183 w 8613217"/>
                <a:gd name="connsiteY205" fmla="*/ 3408137 h 6281670"/>
                <a:gd name="connsiteX206" fmla="*/ 1043170 w 8613217"/>
                <a:gd name="connsiteY206" fmla="*/ 3372467 h 6281670"/>
                <a:gd name="connsiteX207" fmla="*/ 1508895 w 8613217"/>
                <a:gd name="connsiteY207" fmla="*/ 3218347 h 6281670"/>
                <a:gd name="connsiteX208" fmla="*/ 1912029 w 8613217"/>
                <a:gd name="connsiteY208" fmla="*/ 3101243 h 6281670"/>
                <a:gd name="connsiteX209" fmla="*/ 1912029 w 8613217"/>
                <a:gd name="connsiteY209" fmla="*/ 3101243 h 6281670"/>
                <a:gd name="connsiteX210" fmla="*/ 2113933 w 8613217"/>
                <a:gd name="connsiteY210" fmla="*/ 3072976 h 6281670"/>
                <a:gd name="connsiteX211" fmla="*/ 2257958 w 8613217"/>
                <a:gd name="connsiteY211" fmla="*/ 3064227 h 6281670"/>
                <a:gd name="connsiteX212" fmla="*/ 2434960 w 8613217"/>
                <a:gd name="connsiteY212" fmla="*/ 3101243 h 6281670"/>
                <a:gd name="connsiteX213" fmla="*/ 2635518 w 8613217"/>
                <a:gd name="connsiteY213" fmla="*/ 3164506 h 6281670"/>
                <a:gd name="connsiteX214" fmla="*/ 3038653 w 8613217"/>
                <a:gd name="connsiteY214" fmla="*/ 3453902 h 6281670"/>
                <a:gd name="connsiteX215" fmla="*/ 3580428 w 8613217"/>
                <a:gd name="connsiteY215" fmla="*/ 4087880 h 6281670"/>
                <a:gd name="connsiteX216" fmla="*/ 3776274 w 8613217"/>
                <a:gd name="connsiteY216" fmla="*/ 4626290 h 6281670"/>
                <a:gd name="connsiteX217" fmla="*/ 3813963 w 8613217"/>
                <a:gd name="connsiteY217" fmla="*/ 4802619 h 6281670"/>
                <a:gd name="connsiteX218" fmla="*/ 3811944 w 8613217"/>
                <a:gd name="connsiteY218" fmla="*/ 5407658 h 6281670"/>
                <a:gd name="connsiteX219" fmla="*/ 3881265 w 8613217"/>
                <a:gd name="connsiteY219" fmla="*/ 5874056 h 6281670"/>
                <a:gd name="connsiteX220" fmla="*/ 3879919 w 8613217"/>
                <a:gd name="connsiteY220" fmla="*/ 5898957 h 6281670"/>
                <a:gd name="connsiteX221" fmla="*/ 3757430 w 8613217"/>
                <a:gd name="connsiteY221" fmla="*/ 5946068 h 6281670"/>
                <a:gd name="connsiteX222" fmla="*/ 3743970 w 8613217"/>
                <a:gd name="connsiteY222" fmla="*/ 6053750 h 6281670"/>
                <a:gd name="connsiteX223" fmla="*/ 3803195 w 8613217"/>
                <a:gd name="connsiteY223" fmla="*/ 6092112 h 6281670"/>
                <a:gd name="connsiteX224" fmla="*/ 3896071 w 8613217"/>
                <a:gd name="connsiteY224" fmla="*/ 6023464 h 6281670"/>
                <a:gd name="connsiteX225" fmla="*/ 3920972 w 8613217"/>
                <a:gd name="connsiteY225" fmla="*/ 5996544 h 6281670"/>
                <a:gd name="connsiteX226" fmla="*/ 3918953 w 8613217"/>
                <a:gd name="connsiteY226" fmla="*/ 6053077 h 6281670"/>
                <a:gd name="connsiteX227" fmla="*/ 3931741 w 8613217"/>
                <a:gd name="connsiteY227" fmla="*/ 6077978 h 6281670"/>
                <a:gd name="connsiteX228" fmla="*/ 3951931 w 8613217"/>
                <a:gd name="connsiteY228" fmla="*/ 6055769 h 6281670"/>
                <a:gd name="connsiteX229" fmla="*/ 3972121 w 8613217"/>
                <a:gd name="connsiteY229" fmla="*/ 5988468 h 6281670"/>
                <a:gd name="connsiteX230" fmla="*/ 3994331 w 8613217"/>
                <a:gd name="connsiteY230" fmla="*/ 5968277 h 6281670"/>
                <a:gd name="connsiteX231" fmla="*/ 4005099 w 8613217"/>
                <a:gd name="connsiteY231" fmla="*/ 5995198 h 6281670"/>
                <a:gd name="connsiteX232" fmla="*/ 4071054 w 8613217"/>
                <a:gd name="connsiteY232" fmla="*/ 6040290 h 6281670"/>
                <a:gd name="connsiteX233" fmla="*/ 4100667 w 8613217"/>
                <a:gd name="connsiteY233" fmla="*/ 6026829 h 6281670"/>
                <a:gd name="connsiteX234" fmla="*/ 4110089 w 8613217"/>
                <a:gd name="connsiteY234" fmla="*/ 5993179 h 6281670"/>
                <a:gd name="connsiteX235" fmla="*/ 4124895 w 8613217"/>
                <a:gd name="connsiteY235" fmla="*/ 6032214 h 6281670"/>
                <a:gd name="connsiteX236" fmla="*/ 4117492 w 8613217"/>
                <a:gd name="connsiteY236" fmla="*/ 6106918 h 6281670"/>
                <a:gd name="connsiteX237" fmla="*/ 4080476 w 8613217"/>
                <a:gd name="connsiteY237" fmla="*/ 6141242 h 6281670"/>
                <a:gd name="connsiteX238" fmla="*/ 4176717 w 8613217"/>
                <a:gd name="connsiteY238" fmla="*/ 6189025 h 6281670"/>
                <a:gd name="connsiteX239" fmla="*/ 4170660 w 8613217"/>
                <a:gd name="connsiteY239" fmla="*/ 6271133 h 6281670"/>
                <a:gd name="connsiteX240" fmla="*/ 4195562 w 8613217"/>
                <a:gd name="connsiteY240" fmla="*/ 6277863 h 6281670"/>
                <a:gd name="connsiteX241" fmla="*/ 4261517 w 8613217"/>
                <a:gd name="connsiteY241" fmla="*/ 6267768 h 6281670"/>
                <a:gd name="connsiteX242" fmla="*/ 4289784 w 8613217"/>
                <a:gd name="connsiteY242" fmla="*/ 6247578 h 6281670"/>
                <a:gd name="connsiteX243" fmla="*/ 4295840 w 8613217"/>
                <a:gd name="connsiteY243" fmla="*/ 6204505 h 6281670"/>
                <a:gd name="connsiteX244" fmla="*/ 4305936 w 8613217"/>
                <a:gd name="connsiteY244" fmla="*/ 6182969 h 6281670"/>
                <a:gd name="connsiteX245" fmla="*/ 4324107 w 8613217"/>
                <a:gd name="connsiteY245" fmla="*/ 6199794 h 6281670"/>
                <a:gd name="connsiteX246" fmla="*/ 4336894 w 8613217"/>
                <a:gd name="connsiteY246" fmla="*/ 6230752 h 6281670"/>
                <a:gd name="connsiteX247" fmla="*/ 4342951 w 8613217"/>
                <a:gd name="connsiteY247" fmla="*/ 6226714 h 6281670"/>
                <a:gd name="connsiteX248" fmla="*/ 4369872 w 8613217"/>
                <a:gd name="connsiteY248" fmla="*/ 6185660 h 6281670"/>
                <a:gd name="connsiteX249" fmla="*/ 4382659 w 8613217"/>
                <a:gd name="connsiteY249" fmla="*/ 6234791 h 6281670"/>
                <a:gd name="connsiteX250" fmla="*/ 4406888 w 8613217"/>
                <a:gd name="connsiteY250" fmla="*/ 6265749 h 6281670"/>
                <a:gd name="connsiteX251" fmla="*/ 4484284 w 8613217"/>
                <a:gd name="connsiteY251" fmla="*/ 6275171 h 6281670"/>
                <a:gd name="connsiteX252" fmla="*/ 4499090 w 8613217"/>
                <a:gd name="connsiteY252" fmla="*/ 6272479 h 6281670"/>
                <a:gd name="connsiteX253" fmla="*/ 4512551 w 8613217"/>
                <a:gd name="connsiteY253" fmla="*/ 6181622 h 6281670"/>
                <a:gd name="connsiteX254" fmla="*/ 4572449 w 8613217"/>
                <a:gd name="connsiteY254" fmla="*/ 6153356 h 6281670"/>
                <a:gd name="connsiteX255" fmla="*/ 4575814 w 8613217"/>
                <a:gd name="connsiteY255" fmla="*/ 6127781 h 6281670"/>
                <a:gd name="connsiteX256" fmla="*/ 4538125 w 8613217"/>
                <a:gd name="connsiteY256" fmla="*/ 6076633 h 6281670"/>
                <a:gd name="connsiteX257" fmla="*/ 4536779 w 8613217"/>
                <a:gd name="connsiteY257" fmla="*/ 6042309 h 6281670"/>
                <a:gd name="connsiteX258" fmla="*/ 4573122 w 8613217"/>
                <a:gd name="connsiteY258" fmla="*/ 6032214 h 6281670"/>
                <a:gd name="connsiteX259" fmla="*/ 4637731 w 8613217"/>
                <a:gd name="connsiteY259" fmla="*/ 6051058 h 6281670"/>
                <a:gd name="connsiteX260" fmla="*/ 4665997 w 8613217"/>
                <a:gd name="connsiteY260" fmla="*/ 6029522 h 6281670"/>
                <a:gd name="connsiteX261" fmla="*/ 4665997 w 8613217"/>
                <a:gd name="connsiteY261" fmla="*/ 5985776 h 6281670"/>
                <a:gd name="connsiteX262" fmla="*/ 4681477 w 8613217"/>
                <a:gd name="connsiteY262" fmla="*/ 5966931 h 6281670"/>
                <a:gd name="connsiteX263" fmla="*/ 4701667 w 8613217"/>
                <a:gd name="connsiteY263" fmla="*/ 5981065 h 6281670"/>
                <a:gd name="connsiteX264" fmla="*/ 4724550 w 8613217"/>
                <a:gd name="connsiteY264" fmla="*/ 6054423 h 6281670"/>
                <a:gd name="connsiteX265" fmla="*/ 4743394 w 8613217"/>
                <a:gd name="connsiteY265" fmla="*/ 6073268 h 6281670"/>
                <a:gd name="connsiteX266" fmla="*/ 4752143 w 8613217"/>
                <a:gd name="connsiteY266" fmla="*/ 6050385 h 6281670"/>
                <a:gd name="connsiteX267" fmla="*/ 4752143 w 8613217"/>
                <a:gd name="connsiteY267" fmla="*/ 5996544 h 6281670"/>
                <a:gd name="connsiteX268" fmla="*/ 4800600 w 8613217"/>
                <a:gd name="connsiteY268" fmla="*/ 6046347 h 6281670"/>
                <a:gd name="connsiteX269" fmla="*/ 4859825 w 8613217"/>
                <a:gd name="connsiteY269" fmla="*/ 6088747 h 6281670"/>
                <a:gd name="connsiteX270" fmla="*/ 4932511 w 8613217"/>
                <a:gd name="connsiteY270" fmla="*/ 6036252 h 6281670"/>
                <a:gd name="connsiteX271" fmla="*/ 4919050 w 8613217"/>
                <a:gd name="connsiteY271" fmla="*/ 5940011 h 6281670"/>
                <a:gd name="connsiteX272" fmla="*/ 4830213 w 8613217"/>
                <a:gd name="connsiteY272" fmla="*/ 5933281 h 6281670"/>
                <a:gd name="connsiteX273" fmla="*/ 4779064 w 8613217"/>
                <a:gd name="connsiteY273" fmla="*/ 5876074 h 6281670"/>
                <a:gd name="connsiteX274" fmla="*/ 4778391 w 8613217"/>
                <a:gd name="connsiteY274" fmla="*/ 5829637 h 6281670"/>
                <a:gd name="connsiteX275" fmla="*/ 5091342 w 8613217"/>
                <a:gd name="connsiteY275" fmla="*/ 5236712 h 6281670"/>
                <a:gd name="connsiteX276" fmla="*/ 5116243 w 8613217"/>
                <a:gd name="connsiteY276" fmla="*/ 5202389 h 6281670"/>
                <a:gd name="connsiteX277" fmla="*/ 5269690 w 8613217"/>
                <a:gd name="connsiteY277" fmla="*/ 5086631 h 6281670"/>
                <a:gd name="connsiteX278" fmla="*/ 5744837 w 8613217"/>
                <a:gd name="connsiteY278" fmla="*/ 4795889 h 6281670"/>
                <a:gd name="connsiteX279" fmla="*/ 5814830 w 8613217"/>
                <a:gd name="connsiteY279" fmla="*/ 4775699 h 6281670"/>
                <a:gd name="connsiteX280" fmla="*/ 6103553 w 8613217"/>
                <a:gd name="connsiteY280" fmla="*/ 4765603 h 6281670"/>
                <a:gd name="connsiteX281" fmla="*/ 7086824 w 8613217"/>
                <a:gd name="connsiteY281" fmla="*/ 4811369 h 6281670"/>
                <a:gd name="connsiteX282" fmla="*/ 7489959 w 8613217"/>
                <a:gd name="connsiteY282" fmla="*/ 4805311 h 6281670"/>
                <a:gd name="connsiteX283" fmla="*/ 7516880 w 8613217"/>
                <a:gd name="connsiteY283" fmla="*/ 4801946 h 6281670"/>
                <a:gd name="connsiteX284" fmla="*/ 7536397 w 8613217"/>
                <a:gd name="connsiteY284" fmla="*/ 4800600 h 6281670"/>
                <a:gd name="connsiteX285" fmla="*/ 7619850 w 8613217"/>
                <a:gd name="connsiteY285" fmla="*/ 4791178 h 6281670"/>
                <a:gd name="connsiteX286" fmla="*/ 7661577 w 8613217"/>
                <a:gd name="connsiteY286" fmla="*/ 4813388 h 6281670"/>
                <a:gd name="connsiteX287" fmla="*/ 7920014 w 8613217"/>
                <a:gd name="connsiteY287" fmla="*/ 5004523 h 6281670"/>
                <a:gd name="connsiteX288" fmla="*/ 8354780 w 8613217"/>
                <a:gd name="connsiteY288" fmla="*/ 4830886 h 6281670"/>
                <a:gd name="connsiteX289" fmla="*/ 8579567 w 8613217"/>
                <a:gd name="connsiteY289" fmla="*/ 4409580 h 6281670"/>
                <a:gd name="connsiteX290" fmla="*/ 8613217 w 8613217"/>
                <a:gd name="connsiteY290" fmla="*/ 4250076 h 6281670"/>
                <a:gd name="connsiteX291" fmla="*/ 8613217 w 8613217"/>
                <a:gd name="connsiteY291" fmla="*/ 4196235 h 6281670"/>
                <a:gd name="connsiteX292" fmla="*/ 8420062 w 8613217"/>
                <a:gd name="connsiteY292" fmla="*/ 4211041 h 6281670"/>
                <a:gd name="connsiteX293" fmla="*/ 4571776 w 8613217"/>
                <a:gd name="connsiteY293" fmla="*/ 915970 h 6281670"/>
                <a:gd name="connsiteX294" fmla="*/ 4583890 w 8613217"/>
                <a:gd name="connsiteY294" fmla="*/ 888377 h 6281670"/>
                <a:gd name="connsiteX295" fmla="*/ 4571776 w 8613217"/>
                <a:gd name="connsiteY295" fmla="*/ 915970 h 6281670"/>
                <a:gd name="connsiteX296" fmla="*/ 2362948 w 8613217"/>
                <a:gd name="connsiteY296" fmla="*/ 965100 h 6281670"/>
                <a:gd name="connsiteX297" fmla="*/ 2363621 w 8613217"/>
                <a:gd name="connsiteY297" fmla="*/ 962408 h 6281670"/>
                <a:gd name="connsiteX298" fmla="*/ 2368332 w 8613217"/>
                <a:gd name="connsiteY298" fmla="*/ 967119 h 6281670"/>
                <a:gd name="connsiteX299" fmla="*/ 2362948 w 8613217"/>
                <a:gd name="connsiteY299" fmla="*/ 965100 h 6281670"/>
                <a:gd name="connsiteX300" fmla="*/ 2435633 w 8613217"/>
                <a:gd name="connsiteY300" fmla="*/ 1055284 h 6281670"/>
                <a:gd name="connsiteX301" fmla="*/ 2426211 w 8613217"/>
                <a:gd name="connsiteY301" fmla="*/ 1053265 h 6281670"/>
                <a:gd name="connsiteX302" fmla="*/ 2370351 w 8613217"/>
                <a:gd name="connsiteY302" fmla="*/ 968465 h 6281670"/>
                <a:gd name="connsiteX303" fmla="*/ 2432268 w 8613217"/>
                <a:gd name="connsiteY303" fmla="*/ 1045862 h 6281670"/>
                <a:gd name="connsiteX304" fmla="*/ 2435633 w 8613217"/>
                <a:gd name="connsiteY304" fmla="*/ 1055284 h 6281670"/>
                <a:gd name="connsiteX305" fmla="*/ 695895 w 8613217"/>
                <a:gd name="connsiteY305" fmla="*/ 1016922 h 6281670"/>
                <a:gd name="connsiteX306" fmla="*/ 692530 w 8613217"/>
                <a:gd name="connsiteY306" fmla="*/ 1005481 h 6281670"/>
                <a:gd name="connsiteX307" fmla="*/ 695895 w 8613217"/>
                <a:gd name="connsiteY307" fmla="*/ 1016922 h 6281670"/>
                <a:gd name="connsiteX308" fmla="*/ 4511205 w 8613217"/>
                <a:gd name="connsiteY308" fmla="*/ 6014042 h 6281670"/>
                <a:gd name="connsiteX309" fmla="*/ 4537452 w 8613217"/>
                <a:gd name="connsiteY309" fmla="*/ 5944049 h 6281670"/>
                <a:gd name="connsiteX310" fmla="*/ 4511205 w 8613217"/>
                <a:gd name="connsiteY310" fmla="*/ 6014042 h 6281670"/>
                <a:gd name="connsiteX311" fmla="*/ 4750797 w 8613217"/>
                <a:gd name="connsiteY311" fmla="*/ 5917128 h 6281670"/>
                <a:gd name="connsiteX312" fmla="*/ 4741375 w 8613217"/>
                <a:gd name="connsiteY312" fmla="*/ 5939338 h 6281670"/>
                <a:gd name="connsiteX313" fmla="*/ 4732626 w 8613217"/>
                <a:gd name="connsiteY313" fmla="*/ 5935300 h 6281670"/>
                <a:gd name="connsiteX314" fmla="*/ 4727915 w 8613217"/>
                <a:gd name="connsiteY314" fmla="*/ 5907706 h 6281670"/>
                <a:gd name="connsiteX315" fmla="*/ 4750797 w 8613217"/>
                <a:gd name="connsiteY315" fmla="*/ 5875402 h 6281670"/>
                <a:gd name="connsiteX316" fmla="*/ 4750797 w 8613217"/>
                <a:gd name="connsiteY316" fmla="*/ 5917128 h 6281670"/>
                <a:gd name="connsiteX317" fmla="*/ 4875978 w 8613217"/>
                <a:gd name="connsiteY317" fmla="*/ 5457461 h 6281670"/>
                <a:gd name="connsiteX318" fmla="*/ 4616868 w 8613217"/>
                <a:gd name="connsiteY318" fmla="*/ 5877421 h 6281670"/>
                <a:gd name="connsiteX319" fmla="*/ 4562354 w 8613217"/>
                <a:gd name="connsiteY319" fmla="*/ 5884824 h 6281670"/>
                <a:gd name="connsiteX320" fmla="*/ 4880015 w 8613217"/>
                <a:gd name="connsiteY320" fmla="*/ 5419772 h 6281670"/>
                <a:gd name="connsiteX321" fmla="*/ 4875978 w 8613217"/>
                <a:gd name="connsiteY321" fmla="*/ 5457461 h 6281670"/>
                <a:gd name="connsiteX322" fmla="*/ 5020675 w 8613217"/>
                <a:gd name="connsiteY322" fmla="*/ 5141145 h 6281670"/>
                <a:gd name="connsiteX323" fmla="*/ 4989717 w 8613217"/>
                <a:gd name="connsiteY323" fmla="*/ 5179506 h 6281670"/>
                <a:gd name="connsiteX324" fmla="*/ 4445922 w 8613217"/>
                <a:gd name="connsiteY324" fmla="*/ 5878767 h 6281670"/>
                <a:gd name="connsiteX325" fmla="*/ 4415637 w 8613217"/>
                <a:gd name="connsiteY325" fmla="*/ 5953471 h 6281670"/>
                <a:gd name="connsiteX326" fmla="*/ 4357085 w 8613217"/>
                <a:gd name="connsiteY326" fmla="*/ 6075286 h 6281670"/>
                <a:gd name="connsiteX327" fmla="*/ 4338240 w 8613217"/>
                <a:gd name="connsiteY327" fmla="*/ 6125762 h 6281670"/>
                <a:gd name="connsiteX328" fmla="*/ 4322761 w 8613217"/>
                <a:gd name="connsiteY328" fmla="*/ 6080671 h 6281670"/>
                <a:gd name="connsiteX329" fmla="*/ 4306609 w 8613217"/>
                <a:gd name="connsiteY329" fmla="*/ 6061826 h 6281670"/>
                <a:gd name="connsiteX330" fmla="*/ 4295168 w 8613217"/>
                <a:gd name="connsiteY330" fmla="*/ 6082689 h 6281670"/>
                <a:gd name="connsiteX331" fmla="*/ 4292475 w 8613217"/>
                <a:gd name="connsiteY331" fmla="*/ 6112302 h 6281670"/>
                <a:gd name="connsiteX332" fmla="*/ 4277669 w 8613217"/>
                <a:gd name="connsiteY332" fmla="*/ 6097496 h 6281670"/>
                <a:gd name="connsiteX333" fmla="*/ 4183447 w 8613217"/>
                <a:gd name="connsiteY333" fmla="*/ 5282478 h 6281670"/>
                <a:gd name="connsiteX334" fmla="*/ 4412945 w 8613217"/>
                <a:gd name="connsiteY334" fmla="*/ 4743394 h 6281670"/>
                <a:gd name="connsiteX335" fmla="*/ 5036828 w 8613217"/>
                <a:gd name="connsiteY335" fmla="*/ 3935106 h 6281670"/>
                <a:gd name="connsiteX336" fmla="*/ 5054999 w 8613217"/>
                <a:gd name="connsiteY336" fmla="*/ 3966064 h 6281670"/>
                <a:gd name="connsiteX337" fmla="*/ 5020675 w 8613217"/>
                <a:gd name="connsiteY337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266034 w 8613217"/>
                <a:gd name="connsiteY188" fmla="*/ 2967313 h 6281670"/>
                <a:gd name="connsiteX189" fmla="*/ 1817807 w 8613217"/>
                <a:gd name="connsiteY189" fmla="*/ 3025866 h 6281670"/>
                <a:gd name="connsiteX190" fmla="*/ 1007500 w 8613217"/>
                <a:gd name="connsiteY190" fmla="*/ 3309877 h 6281670"/>
                <a:gd name="connsiteX191" fmla="*/ 960389 w 8613217"/>
                <a:gd name="connsiteY191" fmla="*/ 3293725 h 6281670"/>
                <a:gd name="connsiteX192" fmla="*/ 446207 w 8613217"/>
                <a:gd name="connsiteY192" fmla="*/ 3134221 h 6281670"/>
                <a:gd name="connsiteX193" fmla="*/ 217383 w 8613217"/>
                <a:gd name="connsiteY193" fmla="*/ 3227096 h 6281670"/>
                <a:gd name="connsiteX194" fmla="*/ 0 w 8613217"/>
                <a:gd name="connsiteY194" fmla="*/ 3236518 h 6281670"/>
                <a:gd name="connsiteX195" fmla="*/ 0 w 8613217"/>
                <a:gd name="connsiteY195" fmla="*/ 3330740 h 6281670"/>
                <a:gd name="connsiteX196" fmla="*/ 9422 w 8613217"/>
                <a:gd name="connsiteY196" fmla="*/ 3346892 h 6281670"/>
                <a:gd name="connsiteX197" fmla="*/ 255072 w 8613217"/>
                <a:gd name="connsiteY197" fmla="*/ 3717723 h 6281670"/>
                <a:gd name="connsiteX198" fmla="*/ 747044 w 8613217"/>
                <a:gd name="connsiteY198" fmla="*/ 3826078 h 6281670"/>
                <a:gd name="connsiteX199" fmla="*/ 1016249 w 8613217"/>
                <a:gd name="connsiteY199" fmla="*/ 3490244 h 6281670"/>
                <a:gd name="connsiteX200" fmla="*/ 981253 w 8613217"/>
                <a:gd name="connsiteY200" fmla="*/ 3461305 h 6281670"/>
                <a:gd name="connsiteX201" fmla="*/ 563312 w 8613217"/>
                <a:gd name="connsiteY201" fmla="*/ 3490917 h 6281670"/>
                <a:gd name="connsiteX202" fmla="*/ 390347 w 8613217"/>
                <a:gd name="connsiteY202" fmla="*/ 3460632 h 6281670"/>
                <a:gd name="connsiteX203" fmla="*/ 489953 w 8613217"/>
                <a:gd name="connsiteY203" fmla="*/ 3463997 h 6281670"/>
                <a:gd name="connsiteX204" fmla="*/ 903183 w 8613217"/>
                <a:gd name="connsiteY204" fmla="*/ 3408137 h 6281670"/>
                <a:gd name="connsiteX205" fmla="*/ 1043170 w 8613217"/>
                <a:gd name="connsiteY205" fmla="*/ 3372467 h 6281670"/>
                <a:gd name="connsiteX206" fmla="*/ 1508895 w 8613217"/>
                <a:gd name="connsiteY206" fmla="*/ 3218347 h 6281670"/>
                <a:gd name="connsiteX207" fmla="*/ 1912029 w 8613217"/>
                <a:gd name="connsiteY207" fmla="*/ 3101243 h 6281670"/>
                <a:gd name="connsiteX208" fmla="*/ 1912029 w 8613217"/>
                <a:gd name="connsiteY208" fmla="*/ 3101243 h 6281670"/>
                <a:gd name="connsiteX209" fmla="*/ 2113933 w 8613217"/>
                <a:gd name="connsiteY209" fmla="*/ 3072976 h 6281670"/>
                <a:gd name="connsiteX210" fmla="*/ 2257958 w 8613217"/>
                <a:gd name="connsiteY210" fmla="*/ 3064227 h 6281670"/>
                <a:gd name="connsiteX211" fmla="*/ 2434960 w 8613217"/>
                <a:gd name="connsiteY211" fmla="*/ 3101243 h 6281670"/>
                <a:gd name="connsiteX212" fmla="*/ 2635518 w 8613217"/>
                <a:gd name="connsiteY212" fmla="*/ 3164506 h 6281670"/>
                <a:gd name="connsiteX213" fmla="*/ 3038653 w 8613217"/>
                <a:gd name="connsiteY213" fmla="*/ 3453902 h 6281670"/>
                <a:gd name="connsiteX214" fmla="*/ 3580428 w 8613217"/>
                <a:gd name="connsiteY214" fmla="*/ 4087880 h 6281670"/>
                <a:gd name="connsiteX215" fmla="*/ 3776274 w 8613217"/>
                <a:gd name="connsiteY215" fmla="*/ 4626290 h 6281670"/>
                <a:gd name="connsiteX216" fmla="*/ 3813963 w 8613217"/>
                <a:gd name="connsiteY216" fmla="*/ 4802619 h 6281670"/>
                <a:gd name="connsiteX217" fmla="*/ 3811944 w 8613217"/>
                <a:gd name="connsiteY217" fmla="*/ 5407658 h 6281670"/>
                <a:gd name="connsiteX218" fmla="*/ 3881265 w 8613217"/>
                <a:gd name="connsiteY218" fmla="*/ 5874056 h 6281670"/>
                <a:gd name="connsiteX219" fmla="*/ 3879919 w 8613217"/>
                <a:gd name="connsiteY219" fmla="*/ 5898957 h 6281670"/>
                <a:gd name="connsiteX220" fmla="*/ 3757430 w 8613217"/>
                <a:gd name="connsiteY220" fmla="*/ 5946068 h 6281670"/>
                <a:gd name="connsiteX221" fmla="*/ 3743970 w 8613217"/>
                <a:gd name="connsiteY221" fmla="*/ 6053750 h 6281670"/>
                <a:gd name="connsiteX222" fmla="*/ 3803195 w 8613217"/>
                <a:gd name="connsiteY222" fmla="*/ 6092112 h 6281670"/>
                <a:gd name="connsiteX223" fmla="*/ 3896071 w 8613217"/>
                <a:gd name="connsiteY223" fmla="*/ 6023464 h 6281670"/>
                <a:gd name="connsiteX224" fmla="*/ 3920972 w 8613217"/>
                <a:gd name="connsiteY224" fmla="*/ 5996544 h 6281670"/>
                <a:gd name="connsiteX225" fmla="*/ 3918953 w 8613217"/>
                <a:gd name="connsiteY225" fmla="*/ 6053077 h 6281670"/>
                <a:gd name="connsiteX226" fmla="*/ 3931741 w 8613217"/>
                <a:gd name="connsiteY226" fmla="*/ 6077978 h 6281670"/>
                <a:gd name="connsiteX227" fmla="*/ 3951931 w 8613217"/>
                <a:gd name="connsiteY227" fmla="*/ 6055769 h 6281670"/>
                <a:gd name="connsiteX228" fmla="*/ 3972121 w 8613217"/>
                <a:gd name="connsiteY228" fmla="*/ 5988468 h 6281670"/>
                <a:gd name="connsiteX229" fmla="*/ 3994331 w 8613217"/>
                <a:gd name="connsiteY229" fmla="*/ 5968277 h 6281670"/>
                <a:gd name="connsiteX230" fmla="*/ 4005099 w 8613217"/>
                <a:gd name="connsiteY230" fmla="*/ 5995198 h 6281670"/>
                <a:gd name="connsiteX231" fmla="*/ 4071054 w 8613217"/>
                <a:gd name="connsiteY231" fmla="*/ 6040290 h 6281670"/>
                <a:gd name="connsiteX232" fmla="*/ 4100667 w 8613217"/>
                <a:gd name="connsiteY232" fmla="*/ 6026829 h 6281670"/>
                <a:gd name="connsiteX233" fmla="*/ 4110089 w 8613217"/>
                <a:gd name="connsiteY233" fmla="*/ 5993179 h 6281670"/>
                <a:gd name="connsiteX234" fmla="*/ 4124895 w 8613217"/>
                <a:gd name="connsiteY234" fmla="*/ 6032214 h 6281670"/>
                <a:gd name="connsiteX235" fmla="*/ 4117492 w 8613217"/>
                <a:gd name="connsiteY235" fmla="*/ 6106918 h 6281670"/>
                <a:gd name="connsiteX236" fmla="*/ 4080476 w 8613217"/>
                <a:gd name="connsiteY236" fmla="*/ 6141242 h 6281670"/>
                <a:gd name="connsiteX237" fmla="*/ 4176717 w 8613217"/>
                <a:gd name="connsiteY237" fmla="*/ 6189025 h 6281670"/>
                <a:gd name="connsiteX238" fmla="*/ 4170660 w 8613217"/>
                <a:gd name="connsiteY238" fmla="*/ 6271133 h 6281670"/>
                <a:gd name="connsiteX239" fmla="*/ 4195562 w 8613217"/>
                <a:gd name="connsiteY239" fmla="*/ 6277863 h 6281670"/>
                <a:gd name="connsiteX240" fmla="*/ 4261517 w 8613217"/>
                <a:gd name="connsiteY240" fmla="*/ 6267768 h 6281670"/>
                <a:gd name="connsiteX241" fmla="*/ 4289784 w 8613217"/>
                <a:gd name="connsiteY241" fmla="*/ 6247578 h 6281670"/>
                <a:gd name="connsiteX242" fmla="*/ 4295840 w 8613217"/>
                <a:gd name="connsiteY242" fmla="*/ 6204505 h 6281670"/>
                <a:gd name="connsiteX243" fmla="*/ 4305936 w 8613217"/>
                <a:gd name="connsiteY243" fmla="*/ 6182969 h 6281670"/>
                <a:gd name="connsiteX244" fmla="*/ 4324107 w 8613217"/>
                <a:gd name="connsiteY244" fmla="*/ 6199794 h 6281670"/>
                <a:gd name="connsiteX245" fmla="*/ 4336894 w 8613217"/>
                <a:gd name="connsiteY245" fmla="*/ 6230752 h 6281670"/>
                <a:gd name="connsiteX246" fmla="*/ 4342951 w 8613217"/>
                <a:gd name="connsiteY246" fmla="*/ 6226714 h 6281670"/>
                <a:gd name="connsiteX247" fmla="*/ 4369872 w 8613217"/>
                <a:gd name="connsiteY247" fmla="*/ 6185660 h 6281670"/>
                <a:gd name="connsiteX248" fmla="*/ 4382659 w 8613217"/>
                <a:gd name="connsiteY248" fmla="*/ 6234791 h 6281670"/>
                <a:gd name="connsiteX249" fmla="*/ 4406888 w 8613217"/>
                <a:gd name="connsiteY249" fmla="*/ 6265749 h 6281670"/>
                <a:gd name="connsiteX250" fmla="*/ 4484284 w 8613217"/>
                <a:gd name="connsiteY250" fmla="*/ 6275171 h 6281670"/>
                <a:gd name="connsiteX251" fmla="*/ 4499090 w 8613217"/>
                <a:gd name="connsiteY251" fmla="*/ 6272479 h 6281670"/>
                <a:gd name="connsiteX252" fmla="*/ 4512551 w 8613217"/>
                <a:gd name="connsiteY252" fmla="*/ 6181622 h 6281670"/>
                <a:gd name="connsiteX253" fmla="*/ 4572449 w 8613217"/>
                <a:gd name="connsiteY253" fmla="*/ 6153356 h 6281670"/>
                <a:gd name="connsiteX254" fmla="*/ 4575814 w 8613217"/>
                <a:gd name="connsiteY254" fmla="*/ 6127781 h 6281670"/>
                <a:gd name="connsiteX255" fmla="*/ 4538125 w 8613217"/>
                <a:gd name="connsiteY255" fmla="*/ 6076633 h 6281670"/>
                <a:gd name="connsiteX256" fmla="*/ 4536779 w 8613217"/>
                <a:gd name="connsiteY256" fmla="*/ 6042309 h 6281670"/>
                <a:gd name="connsiteX257" fmla="*/ 4573122 w 8613217"/>
                <a:gd name="connsiteY257" fmla="*/ 6032214 h 6281670"/>
                <a:gd name="connsiteX258" fmla="*/ 4637731 w 8613217"/>
                <a:gd name="connsiteY258" fmla="*/ 6051058 h 6281670"/>
                <a:gd name="connsiteX259" fmla="*/ 4665997 w 8613217"/>
                <a:gd name="connsiteY259" fmla="*/ 6029522 h 6281670"/>
                <a:gd name="connsiteX260" fmla="*/ 4665997 w 8613217"/>
                <a:gd name="connsiteY260" fmla="*/ 5985776 h 6281670"/>
                <a:gd name="connsiteX261" fmla="*/ 4681477 w 8613217"/>
                <a:gd name="connsiteY261" fmla="*/ 5966931 h 6281670"/>
                <a:gd name="connsiteX262" fmla="*/ 4701667 w 8613217"/>
                <a:gd name="connsiteY262" fmla="*/ 5981065 h 6281670"/>
                <a:gd name="connsiteX263" fmla="*/ 4724550 w 8613217"/>
                <a:gd name="connsiteY263" fmla="*/ 6054423 h 6281670"/>
                <a:gd name="connsiteX264" fmla="*/ 4743394 w 8613217"/>
                <a:gd name="connsiteY264" fmla="*/ 6073268 h 6281670"/>
                <a:gd name="connsiteX265" fmla="*/ 4752143 w 8613217"/>
                <a:gd name="connsiteY265" fmla="*/ 6050385 h 6281670"/>
                <a:gd name="connsiteX266" fmla="*/ 4752143 w 8613217"/>
                <a:gd name="connsiteY266" fmla="*/ 5996544 h 6281670"/>
                <a:gd name="connsiteX267" fmla="*/ 4800600 w 8613217"/>
                <a:gd name="connsiteY267" fmla="*/ 6046347 h 6281670"/>
                <a:gd name="connsiteX268" fmla="*/ 4859825 w 8613217"/>
                <a:gd name="connsiteY268" fmla="*/ 6088747 h 6281670"/>
                <a:gd name="connsiteX269" fmla="*/ 4932511 w 8613217"/>
                <a:gd name="connsiteY269" fmla="*/ 6036252 h 6281670"/>
                <a:gd name="connsiteX270" fmla="*/ 4919050 w 8613217"/>
                <a:gd name="connsiteY270" fmla="*/ 5940011 h 6281670"/>
                <a:gd name="connsiteX271" fmla="*/ 4830213 w 8613217"/>
                <a:gd name="connsiteY271" fmla="*/ 5933281 h 6281670"/>
                <a:gd name="connsiteX272" fmla="*/ 4779064 w 8613217"/>
                <a:gd name="connsiteY272" fmla="*/ 5876074 h 6281670"/>
                <a:gd name="connsiteX273" fmla="*/ 4778391 w 8613217"/>
                <a:gd name="connsiteY273" fmla="*/ 5829637 h 6281670"/>
                <a:gd name="connsiteX274" fmla="*/ 5091342 w 8613217"/>
                <a:gd name="connsiteY274" fmla="*/ 5236712 h 6281670"/>
                <a:gd name="connsiteX275" fmla="*/ 5116243 w 8613217"/>
                <a:gd name="connsiteY275" fmla="*/ 5202389 h 6281670"/>
                <a:gd name="connsiteX276" fmla="*/ 5269690 w 8613217"/>
                <a:gd name="connsiteY276" fmla="*/ 5086631 h 6281670"/>
                <a:gd name="connsiteX277" fmla="*/ 5744837 w 8613217"/>
                <a:gd name="connsiteY277" fmla="*/ 4795889 h 6281670"/>
                <a:gd name="connsiteX278" fmla="*/ 5814830 w 8613217"/>
                <a:gd name="connsiteY278" fmla="*/ 4775699 h 6281670"/>
                <a:gd name="connsiteX279" fmla="*/ 6103553 w 8613217"/>
                <a:gd name="connsiteY279" fmla="*/ 4765603 h 6281670"/>
                <a:gd name="connsiteX280" fmla="*/ 7086824 w 8613217"/>
                <a:gd name="connsiteY280" fmla="*/ 4811369 h 6281670"/>
                <a:gd name="connsiteX281" fmla="*/ 7489959 w 8613217"/>
                <a:gd name="connsiteY281" fmla="*/ 4805311 h 6281670"/>
                <a:gd name="connsiteX282" fmla="*/ 7516880 w 8613217"/>
                <a:gd name="connsiteY282" fmla="*/ 4801946 h 6281670"/>
                <a:gd name="connsiteX283" fmla="*/ 7536397 w 8613217"/>
                <a:gd name="connsiteY283" fmla="*/ 4800600 h 6281670"/>
                <a:gd name="connsiteX284" fmla="*/ 7619850 w 8613217"/>
                <a:gd name="connsiteY284" fmla="*/ 4791178 h 6281670"/>
                <a:gd name="connsiteX285" fmla="*/ 7661577 w 8613217"/>
                <a:gd name="connsiteY285" fmla="*/ 4813388 h 6281670"/>
                <a:gd name="connsiteX286" fmla="*/ 7920014 w 8613217"/>
                <a:gd name="connsiteY286" fmla="*/ 5004523 h 6281670"/>
                <a:gd name="connsiteX287" fmla="*/ 8354780 w 8613217"/>
                <a:gd name="connsiteY287" fmla="*/ 4830886 h 6281670"/>
                <a:gd name="connsiteX288" fmla="*/ 8579567 w 8613217"/>
                <a:gd name="connsiteY288" fmla="*/ 4409580 h 6281670"/>
                <a:gd name="connsiteX289" fmla="*/ 8613217 w 8613217"/>
                <a:gd name="connsiteY289" fmla="*/ 4250076 h 6281670"/>
                <a:gd name="connsiteX290" fmla="*/ 8613217 w 8613217"/>
                <a:gd name="connsiteY290" fmla="*/ 4196235 h 6281670"/>
                <a:gd name="connsiteX291" fmla="*/ 8420062 w 8613217"/>
                <a:gd name="connsiteY291" fmla="*/ 4211041 h 6281670"/>
                <a:gd name="connsiteX292" fmla="*/ 4571776 w 8613217"/>
                <a:gd name="connsiteY292" fmla="*/ 915970 h 6281670"/>
                <a:gd name="connsiteX293" fmla="*/ 4583890 w 8613217"/>
                <a:gd name="connsiteY293" fmla="*/ 888377 h 6281670"/>
                <a:gd name="connsiteX294" fmla="*/ 4571776 w 8613217"/>
                <a:gd name="connsiteY294" fmla="*/ 915970 h 6281670"/>
                <a:gd name="connsiteX295" fmla="*/ 2362948 w 8613217"/>
                <a:gd name="connsiteY295" fmla="*/ 965100 h 6281670"/>
                <a:gd name="connsiteX296" fmla="*/ 2363621 w 8613217"/>
                <a:gd name="connsiteY296" fmla="*/ 962408 h 6281670"/>
                <a:gd name="connsiteX297" fmla="*/ 2368332 w 8613217"/>
                <a:gd name="connsiteY297" fmla="*/ 967119 h 6281670"/>
                <a:gd name="connsiteX298" fmla="*/ 2362948 w 8613217"/>
                <a:gd name="connsiteY298" fmla="*/ 965100 h 6281670"/>
                <a:gd name="connsiteX299" fmla="*/ 2435633 w 8613217"/>
                <a:gd name="connsiteY299" fmla="*/ 1055284 h 6281670"/>
                <a:gd name="connsiteX300" fmla="*/ 2426211 w 8613217"/>
                <a:gd name="connsiteY300" fmla="*/ 1053265 h 6281670"/>
                <a:gd name="connsiteX301" fmla="*/ 2370351 w 8613217"/>
                <a:gd name="connsiteY301" fmla="*/ 968465 h 6281670"/>
                <a:gd name="connsiteX302" fmla="*/ 2432268 w 8613217"/>
                <a:gd name="connsiteY302" fmla="*/ 1045862 h 6281670"/>
                <a:gd name="connsiteX303" fmla="*/ 2435633 w 8613217"/>
                <a:gd name="connsiteY303" fmla="*/ 1055284 h 6281670"/>
                <a:gd name="connsiteX304" fmla="*/ 695895 w 8613217"/>
                <a:gd name="connsiteY304" fmla="*/ 1016922 h 6281670"/>
                <a:gd name="connsiteX305" fmla="*/ 692530 w 8613217"/>
                <a:gd name="connsiteY305" fmla="*/ 1005481 h 6281670"/>
                <a:gd name="connsiteX306" fmla="*/ 695895 w 8613217"/>
                <a:gd name="connsiteY306" fmla="*/ 1016922 h 6281670"/>
                <a:gd name="connsiteX307" fmla="*/ 4511205 w 8613217"/>
                <a:gd name="connsiteY307" fmla="*/ 6014042 h 6281670"/>
                <a:gd name="connsiteX308" fmla="*/ 4537452 w 8613217"/>
                <a:gd name="connsiteY308" fmla="*/ 5944049 h 6281670"/>
                <a:gd name="connsiteX309" fmla="*/ 4511205 w 8613217"/>
                <a:gd name="connsiteY309" fmla="*/ 6014042 h 6281670"/>
                <a:gd name="connsiteX310" fmla="*/ 4750797 w 8613217"/>
                <a:gd name="connsiteY310" fmla="*/ 5917128 h 6281670"/>
                <a:gd name="connsiteX311" fmla="*/ 4741375 w 8613217"/>
                <a:gd name="connsiteY311" fmla="*/ 5939338 h 6281670"/>
                <a:gd name="connsiteX312" fmla="*/ 4732626 w 8613217"/>
                <a:gd name="connsiteY312" fmla="*/ 5935300 h 6281670"/>
                <a:gd name="connsiteX313" fmla="*/ 4727915 w 8613217"/>
                <a:gd name="connsiteY313" fmla="*/ 5907706 h 6281670"/>
                <a:gd name="connsiteX314" fmla="*/ 4750797 w 8613217"/>
                <a:gd name="connsiteY314" fmla="*/ 5875402 h 6281670"/>
                <a:gd name="connsiteX315" fmla="*/ 4750797 w 8613217"/>
                <a:gd name="connsiteY315" fmla="*/ 5917128 h 6281670"/>
                <a:gd name="connsiteX316" fmla="*/ 4875978 w 8613217"/>
                <a:gd name="connsiteY316" fmla="*/ 5457461 h 6281670"/>
                <a:gd name="connsiteX317" fmla="*/ 4616868 w 8613217"/>
                <a:gd name="connsiteY317" fmla="*/ 5877421 h 6281670"/>
                <a:gd name="connsiteX318" fmla="*/ 4562354 w 8613217"/>
                <a:gd name="connsiteY318" fmla="*/ 5884824 h 6281670"/>
                <a:gd name="connsiteX319" fmla="*/ 4880015 w 8613217"/>
                <a:gd name="connsiteY319" fmla="*/ 5419772 h 6281670"/>
                <a:gd name="connsiteX320" fmla="*/ 4875978 w 8613217"/>
                <a:gd name="connsiteY320" fmla="*/ 5457461 h 6281670"/>
                <a:gd name="connsiteX321" fmla="*/ 5020675 w 8613217"/>
                <a:gd name="connsiteY321" fmla="*/ 5141145 h 6281670"/>
                <a:gd name="connsiteX322" fmla="*/ 4989717 w 8613217"/>
                <a:gd name="connsiteY322" fmla="*/ 5179506 h 6281670"/>
                <a:gd name="connsiteX323" fmla="*/ 4445922 w 8613217"/>
                <a:gd name="connsiteY323" fmla="*/ 5878767 h 6281670"/>
                <a:gd name="connsiteX324" fmla="*/ 4415637 w 8613217"/>
                <a:gd name="connsiteY324" fmla="*/ 5953471 h 6281670"/>
                <a:gd name="connsiteX325" fmla="*/ 4357085 w 8613217"/>
                <a:gd name="connsiteY325" fmla="*/ 6075286 h 6281670"/>
                <a:gd name="connsiteX326" fmla="*/ 4338240 w 8613217"/>
                <a:gd name="connsiteY326" fmla="*/ 6125762 h 6281670"/>
                <a:gd name="connsiteX327" fmla="*/ 4322761 w 8613217"/>
                <a:gd name="connsiteY327" fmla="*/ 6080671 h 6281670"/>
                <a:gd name="connsiteX328" fmla="*/ 4306609 w 8613217"/>
                <a:gd name="connsiteY328" fmla="*/ 6061826 h 6281670"/>
                <a:gd name="connsiteX329" fmla="*/ 4295168 w 8613217"/>
                <a:gd name="connsiteY329" fmla="*/ 6082689 h 6281670"/>
                <a:gd name="connsiteX330" fmla="*/ 4292475 w 8613217"/>
                <a:gd name="connsiteY330" fmla="*/ 6112302 h 6281670"/>
                <a:gd name="connsiteX331" fmla="*/ 4277669 w 8613217"/>
                <a:gd name="connsiteY331" fmla="*/ 6097496 h 6281670"/>
                <a:gd name="connsiteX332" fmla="*/ 4183447 w 8613217"/>
                <a:gd name="connsiteY332" fmla="*/ 5282478 h 6281670"/>
                <a:gd name="connsiteX333" fmla="*/ 4412945 w 8613217"/>
                <a:gd name="connsiteY333" fmla="*/ 4743394 h 6281670"/>
                <a:gd name="connsiteX334" fmla="*/ 5036828 w 8613217"/>
                <a:gd name="connsiteY334" fmla="*/ 3935106 h 6281670"/>
                <a:gd name="connsiteX335" fmla="*/ 5054999 w 8613217"/>
                <a:gd name="connsiteY335" fmla="*/ 3966064 h 6281670"/>
                <a:gd name="connsiteX336" fmla="*/ 5020675 w 8613217"/>
                <a:gd name="connsiteY336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390541 w 8613217"/>
                <a:gd name="connsiteY162" fmla="*/ 2898666 h 6281670"/>
                <a:gd name="connsiteX163" fmla="*/ 2247863 w 8613217"/>
                <a:gd name="connsiteY163" fmla="*/ 2802425 h 6281670"/>
                <a:gd name="connsiteX164" fmla="*/ 2055381 w 8613217"/>
                <a:gd name="connsiteY164" fmla="*/ 2665131 h 6281670"/>
                <a:gd name="connsiteX165" fmla="*/ 1471879 w 8613217"/>
                <a:gd name="connsiteY165" fmla="*/ 2148930 h 6281670"/>
                <a:gd name="connsiteX166" fmla="*/ 1461111 w 8613217"/>
                <a:gd name="connsiteY166" fmla="*/ 2109895 h 6281670"/>
                <a:gd name="connsiteX167" fmla="*/ 1501492 w 8613217"/>
                <a:gd name="connsiteY167" fmla="*/ 1918759 h 6281670"/>
                <a:gd name="connsiteX168" fmla="*/ 1395155 w 8613217"/>
                <a:gd name="connsiteY168" fmla="*/ 1570812 h 6281670"/>
                <a:gd name="connsiteX169" fmla="*/ 937507 w 8613217"/>
                <a:gd name="connsiteY169" fmla="*/ 860783 h 6281670"/>
                <a:gd name="connsiteX170" fmla="*/ 682435 w 8613217"/>
                <a:gd name="connsiteY170" fmla="*/ 471109 h 6281670"/>
                <a:gd name="connsiteX171" fmla="*/ 590905 w 8613217"/>
                <a:gd name="connsiteY171" fmla="*/ 214691 h 6281670"/>
                <a:gd name="connsiteX172" fmla="*/ 581483 w 8613217"/>
                <a:gd name="connsiteY172" fmla="*/ 222767 h 6281670"/>
                <a:gd name="connsiteX173" fmla="*/ 555909 w 8613217"/>
                <a:gd name="connsiteY173" fmla="*/ 262475 h 6281670"/>
                <a:gd name="connsiteX174" fmla="*/ 423998 w 8613217"/>
                <a:gd name="connsiteY174" fmla="*/ 619845 h 6281670"/>
                <a:gd name="connsiteX175" fmla="*/ 443515 w 8613217"/>
                <a:gd name="connsiteY175" fmla="*/ 1227575 h 6281670"/>
                <a:gd name="connsiteX176" fmla="*/ 806942 w 8613217"/>
                <a:gd name="connsiteY176" fmla="*/ 1996156 h 6281670"/>
                <a:gd name="connsiteX177" fmla="*/ 1087589 w 8613217"/>
                <a:gd name="connsiteY177" fmla="*/ 2216231 h 6281670"/>
                <a:gd name="connsiteX178" fmla="*/ 1317086 w 8613217"/>
                <a:gd name="connsiteY178" fmla="*/ 2233729 h 6281670"/>
                <a:gd name="connsiteX179" fmla="*/ 1327181 w 8613217"/>
                <a:gd name="connsiteY179" fmla="*/ 2198060 h 6281670"/>
                <a:gd name="connsiteX180" fmla="*/ 816364 w 8613217"/>
                <a:gd name="connsiteY180" fmla="*/ 1324489 h 6281670"/>
                <a:gd name="connsiteX181" fmla="*/ 702625 w 8613217"/>
                <a:gd name="connsiteY181" fmla="*/ 1031056 h 6281670"/>
                <a:gd name="connsiteX182" fmla="*/ 767908 w 8613217"/>
                <a:gd name="connsiteY182" fmla="*/ 1173061 h 6281670"/>
                <a:gd name="connsiteX183" fmla="*/ 1444285 w 8613217"/>
                <a:gd name="connsiteY183" fmla="*/ 2226326 h 6281670"/>
                <a:gd name="connsiteX184" fmla="*/ 2209501 w 8613217"/>
                <a:gd name="connsiteY184" fmla="*/ 2876457 h 6281670"/>
                <a:gd name="connsiteX185" fmla="*/ 2308434 w 8613217"/>
                <a:gd name="connsiteY185" fmla="*/ 2939720 h 6281670"/>
                <a:gd name="connsiteX186" fmla="*/ 2340738 w 8613217"/>
                <a:gd name="connsiteY186" fmla="*/ 2972025 h 6281670"/>
                <a:gd name="connsiteX187" fmla="*/ 2266034 w 8613217"/>
                <a:gd name="connsiteY187" fmla="*/ 2967313 h 6281670"/>
                <a:gd name="connsiteX188" fmla="*/ 1817807 w 8613217"/>
                <a:gd name="connsiteY188" fmla="*/ 3025866 h 6281670"/>
                <a:gd name="connsiteX189" fmla="*/ 1007500 w 8613217"/>
                <a:gd name="connsiteY189" fmla="*/ 3309877 h 6281670"/>
                <a:gd name="connsiteX190" fmla="*/ 960389 w 8613217"/>
                <a:gd name="connsiteY190" fmla="*/ 3293725 h 6281670"/>
                <a:gd name="connsiteX191" fmla="*/ 446207 w 8613217"/>
                <a:gd name="connsiteY191" fmla="*/ 3134221 h 6281670"/>
                <a:gd name="connsiteX192" fmla="*/ 217383 w 8613217"/>
                <a:gd name="connsiteY192" fmla="*/ 3227096 h 6281670"/>
                <a:gd name="connsiteX193" fmla="*/ 0 w 8613217"/>
                <a:gd name="connsiteY193" fmla="*/ 3236518 h 6281670"/>
                <a:gd name="connsiteX194" fmla="*/ 0 w 8613217"/>
                <a:gd name="connsiteY194" fmla="*/ 3330740 h 6281670"/>
                <a:gd name="connsiteX195" fmla="*/ 9422 w 8613217"/>
                <a:gd name="connsiteY195" fmla="*/ 3346892 h 6281670"/>
                <a:gd name="connsiteX196" fmla="*/ 255072 w 8613217"/>
                <a:gd name="connsiteY196" fmla="*/ 3717723 h 6281670"/>
                <a:gd name="connsiteX197" fmla="*/ 747044 w 8613217"/>
                <a:gd name="connsiteY197" fmla="*/ 3826078 h 6281670"/>
                <a:gd name="connsiteX198" fmla="*/ 1016249 w 8613217"/>
                <a:gd name="connsiteY198" fmla="*/ 3490244 h 6281670"/>
                <a:gd name="connsiteX199" fmla="*/ 981253 w 8613217"/>
                <a:gd name="connsiteY199" fmla="*/ 3461305 h 6281670"/>
                <a:gd name="connsiteX200" fmla="*/ 563312 w 8613217"/>
                <a:gd name="connsiteY200" fmla="*/ 3490917 h 6281670"/>
                <a:gd name="connsiteX201" fmla="*/ 390347 w 8613217"/>
                <a:gd name="connsiteY201" fmla="*/ 3460632 h 6281670"/>
                <a:gd name="connsiteX202" fmla="*/ 489953 w 8613217"/>
                <a:gd name="connsiteY202" fmla="*/ 3463997 h 6281670"/>
                <a:gd name="connsiteX203" fmla="*/ 903183 w 8613217"/>
                <a:gd name="connsiteY203" fmla="*/ 3408137 h 6281670"/>
                <a:gd name="connsiteX204" fmla="*/ 1043170 w 8613217"/>
                <a:gd name="connsiteY204" fmla="*/ 3372467 h 6281670"/>
                <a:gd name="connsiteX205" fmla="*/ 1508895 w 8613217"/>
                <a:gd name="connsiteY205" fmla="*/ 3218347 h 6281670"/>
                <a:gd name="connsiteX206" fmla="*/ 1912029 w 8613217"/>
                <a:gd name="connsiteY206" fmla="*/ 3101243 h 6281670"/>
                <a:gd name="connsiteX207" fmla="*/ 1912029 w 8613217"/>
                <a:gd name="connsiteY207" fmla="*/ 3101243 h 6281670"/>
                <a:gd name="connsiteX208" fmla="*/ 2113933 w 8613217"/>
                <a:gd name="connsiteY208" fmla="*/ 3072976 h 6281670"/>
                <a:gd name="connsiteX209" fmla="*/ 2257958 w 8613217"/>
                <a:gd name="connsiteY209" fmla="*/ 3064227 h 6281670"/>
                <a:gd name="connsiteX210" fmla="*/ 2434960 w 8613217"/>
                <a:gd name="connsiteY210" fmla="*/ 3101243 h 6281670"/>
                <a:gd name="connsiteX211" fmla="*/ 2635518 w 8613217"/>
                <a:gd name="connsiteY211" fmla="*/ 3164506 h 6281670"/>
                <a:gd name="connsiteX212" fmla="*/ 3038653 w 8613217"/>
                <a:gd name="connsiteY212" fmla="*/ 3453902 h 6281670"/>
                <a:gd name="connsiteX213" fmla="*/ 3580428 w 8613217"/>
                <a:gd name="connsiteY213" fmla="*/ 4087880 h 6281670"/>
                <a:gd name="connsiteX214" fmla="*/ 3776274 w 8613217"/>
                <a:gd name="connsiteY214" fmla="*/ 4626290 h 6281670"/>
                <a:gd name="connsiteX215" fmla="*/ 3813963 w 8613217"/>
                <a:gd name="connsiteY215" fmla="*/ 4802619 h 6281670"/>
                <a:gd name="connsiteX216" fmla="*/ 3811944 w 8613217"/>
                <a:gd name="connsiteY216" fmla="*/ 5407658 h 6281670"/>
                <a:gd name="connsiteX217" fmla="*/ 3881265 w 8613217"/>
                <a:gd name="connsiteY217" fmla="*/ 5874056 h 6281670"/>
                <a:gd name="connsiteX218" fmla="*/ 3879919 w 8613217"/>
                <a:gd name="connsiteY218" fmla="*/ 5898957 h 6281670"/>
                <a:gd name="connsiteX219" fmla="*/ 3757430 w 8613217"/>
                <a:gd name="connsiteY219" fmla="*/ 5946068 h 6281670"/>
                <a:gd name="connsiteX220" fmla="*/ 3743970 w 8613217"/>
                <a:gd name="connsiteY220" fmla="*/ 6053750 h 6281670"/>
                <a:gd name="connsiteX221" fmla="*/ 3803195 w 8613217"/>
                <a:gd name="connsiteY221" fmla="*/ 6092112 h 6281670"/>
                <a:gd name="connsiteX222" fmla="*/ 3896071 w 8613217"/>
                <a:gd name="connsiteY222" fmla="*/ 6023464 h 6281670"/>
                <a:gd name="connsiteX223" fmla="*/ 3920972 w 8613217"/>
                <a:gd name="connsiteY223" fmla="*/ 5996544 h 6281670"/>
                <a:gd name="connsiteX224" fmla="*/ 3918953 w 8613217"/>
                <a:gd name="connsiteY224" fmla="*/ 6053077 h 6281670"/>
                <a:gd name="connsiteX225" fmla="*/ 3931741 w 8613217"/>
                <a:gd name="connsiteY225" fmla="*/ 6077978 h 6281670"/>
                <a:gd name="connsiteX226" fmla="*/ 3951931 w 8613217"/>
                <a:gd name="connsiteY226" fmla="*/ 6055769 h 6281670"/>
                <a:gd name="connsiteX227" fmla="*/ 3972121 w 8613217"/>
                <a:gd name="connsiteY227" fmla="*/ 5988468 h 6281670"/>
                <a:gd name="connsiteX228" fmla="*/ 3994331 w 8613217"/>
                <a:gd name="connsiteY228" fmla="*/ 5968277 h 6281670"/>
                <a:gd name="connsiteX229" fmla="*/ 4005099 w 8613217"/>
                <a:gd name="connsiteY229" fmla="*/ 5995198 h 6281670"/>
                <a:gd name="connsiteX230" fmla="*/ 4071054 w 8613217"/>
                <a:gd name="connsiteY230" fmla="*/ 6040290 h 6281670"/>
                <a:gd name="connsiteX231" fmla="*/ 4100667 w 8613217"/>
                <a:gd name="connsiteY231" fmla="*/ 6026829 h 6281670"/>
                <a:gd name="connsiteX232" fmla="*/ 4110089 w 8613217"/>
                <a:gd name="connsiteY232" fmla="*/ 5993179 h 6281670"/>
                <a:gd name="connsiteX233" fmla="*/ 4124895 w 8613217"/>
                <a:gd name="connsiteY233" fmla="*/ 6032214 h 6281670"/>
                <a:gd name="connsiteX234" fmla="*/ 4117492 w 8613217"/>
                <a:gd name="connsiteY234" fmla="*/ 6106918 h 6281670"/>
                <a:gd name="connsiteX235" fmla="*/ 4080476 w 8613217"/>
                <a:gd name="connsiteY235" fmla="*/ 6141242 h 6281670"/>
                <a:gd name="connsiteX236" fmla="*/ 4176717 w 8613217"/>
                <a:gd name="connsiteY236" fmla="*/ 6189025 h 6281670"/>
                <a:gd name="connsiteX237" fmla="*/ 4170660 w 8613217"/>
                <a:gd name="connsiteY237" fmla="*/ 6271133 h 6281670"/>
                <a:gd name="connsiteX238" fmla="*/ 4195562 w 8613217"/>
                <a:gd name="connsiteY238" fmla="*/ 6277863 h 6281670"/>
                <a:gd name="connsiteX239" fmla="*/ 4261517 w 8613217"/>
                <a:gd name="connsiteY239" fmla="*/ 6267768 h 6281670"/>
                <a:gd name="connsiteX240" fmla="*/ 4289784 w 8613217"/>
                <a:gd name="connsiteY240" fmla="*/ 6247578 h 6281670"/>
                <a:gd name="connsiteX241" fmla="*/ 4295840 w 8613217"/>
                <a:gd name="connsiteY241" fmla="*/ 6204505 h 6281670"/>
                <a:gd name="connsiteX242" fmla="*/ 4305936 w 8613217"/>
                <a:gd name="connsiteY242" fmla="*/ 6182969 h 6281670"/>
                <a:gd name="connsiteX243" fmla="*/ 4324107 w 8613217"/>
                <a:gd name="connsiteY243" fmla="*/ 6199794 h 6281670"/>
                <a:gd name="connsiteX244" fmla="*/ 4336894 w 8613217"/>
                <a:gd name="connsiteY244" fmla="*/ 6230752 h 6281670"/>
                <a:gd name="connsiteX245" fmla="*/ 4342951 w 8613217"/>
                <a:gd name="connsiteY245" fmla="*/ 6226714 h 6281670"/>
                <a:gd name="connsiteX246" fmla="*/ 4369872 w 8613217"/>
                <a:gd name="connsiteY246" fmla="*/ 6185660 h 6281670"/>
                <a:gd name="connsiteX247" fmla="*/ 4382659 w 8613217"/>
                <a:gd name="connsiteY247" fmla="*/ 6234791 h 6281670"/>
                <a:gd name="connsiteX248" fmla="*/ 4406888 w 8613217"/>
                <a:gd name="connsiteY248" fmla="*/ 6265749 h 6281670"/>
                <a:gd name="connsiteX249" fmla="*/ 4484284 w 8613217"/>
                <a:gd name="connsiteY249" fmla="*/ 6275171 h 6281670"/>
                <a:gd name="connsiteX250" fmla="*/ 4499090 w 8613217"/>
                <a:gd name="connsiteY250" fmla="*/ 6272479 h 6281670"/>
                <a:gd name="connsiteX251" fmla="*/ 4512551 w 8613217"/>
                <a:gd name="connsiteY251" fmla="*/ 6181622 h 6281670"/>
                <a:gd name="connsiteX252" fmla="*/ 4572449 w 8613217"/>
                <a:gd name="connsiteY252" fmla="*/ 6153356 h 6281670"/>
                <a:gd name="connsiteX253" fmla="*/ 4575814 w 8613217"/>
                <a:gd name="connsiteY253" fmla="*/ 6127781 h 6281670"/>
                <a:gd name="connsiteX254" fmla="*/ 4538125 w 8613217"/>
                <a:gd name="connsiteY254" fmla="*/ 6076633 h 6281670"/>
                <a:gd name="connsiteX255" fmla="*/ 4536779 w 8613217"/>
                <a:gd name="connsiteY255" fmla="*/ 6042309 h 6281670"/>
                <a:gd name="connsiteX256" fmla="*/ 4573122 w 8613217"/>
                <a:gd name="connsiteY256" fmla="*/ 6032214 h 6281670"/>
                <a:gd name="connsiteX257" fmla="*/ 4637731 w 8613217"/>
                <a:gd name="connsiteY257" fmla="*/ 6051058 h 6281670"/>
                <a:gd name="connsiteX258" fmla="*/ 4665997 w 8613217"/>
                <a:gd name="connsiteY258" fmla="*/ 6029522 h 6281670"/>
                <a:gd name="connsiteX259" fmla="*/ 4665997 w 8613217"/>
                <a:gd name="connsiteY259" fmla="*/ 5985776 h 6281670"/>
                <a:gd name="connsiteX260" fmla="*/ 4681477 w 8613217"/>
                <a:gd name="connsiteY260" fmla="*/ 5966931 h 6281670"/>
                <a:gd name="connsiteX261" fmla="*/ 4701667 w 8613217"/>
                <a:gd name="connsiteY261" fmla="*/ 5981065 h 6281670"/>
                <a:gd name="connsiteX262" fmla="*/ 4724550 w 8613217"/>
                <a:gd name="connsiteY262" fmla="*/ 6054423 h 6281670"/>
                <a:gd name="connsiteX263" fmla="*/ 4743394 w 8613217"/>
                <a:gd name="connsiteY263" fmla="*/ 6073268 h 6281670"/>
                <a:gd name="connsiteX264" fmla="*/ 4752143 w 8613217"/>
                <a:gd name="connsiteY264" fmla="*/ 6050385 h 6281670"/>
                <a:gd name="connsiteX265" fmla="*/ 4752143 w 8613217"/>
                <a:gd name="connsiteY265" fmla="*/ 5996544 h 6281670"/>
                <a:gd name="connsiteX266" fmla="*/ 4800600 w 8613217"/>
                <a:gd name="connsiteY266" fmla="*/ 6046347 h 6281670"/>
                <a:gd name="connsiteX267" fmla="*/ 4859825 w 8613217"/>
                <a:gd name="connsiteY267" fmla="*/ 6088747 h 6281670"/>
                <a:gd name="connsiteX268" fmla="*/ 4932511 w 8613217"/>
                <a:gd name="connsiteY268" fmla="*/ 6036252 h 6281670"/>
                <a:gd name="connsiteX269" fmla="*/ 4919050 w 8613217"/>
                <a:gd name="connsiteY269" fmla="*/ 5940011 h 6281670"/>
                <a:gd name="connsiteX270" fmla="*/ 4830213 w 8613217"/>
                <a:gd name="connsiteY270" fmla="*/ 5933281 h 6281670"/>
                <a:gd name="connsiteX271" fmla="*/ 4779064 w 8613217"/>
                <a:gd name="connsiteY271" fmla="*/ 5876074 h 6281670"/>
                <a:gd name="connsiteX272" fmla="*/ 4778391 w 8613217"/>
                <a:gd name="connsiteY272" fmla="*/ 5829637 h 6281670"/>
                <a:gd name="connsiteX273" fmla="*/ 5091342 w 8613217"/>
                <a:gd name="connsiteY273" fmla="*/ 5236712 h 6281670"/>
                <a:gd name="connsiteX274" fmla="*/ 5116243 w 8613217"/>
                <a:gd name="connsiteY274" fmla="*/ 5202389 h 6281670"/>
                <a:gd name="connsiteX275" fmla="*/ 5269690 w 8613217"/>
                <a:gd name="connsiteY275" fmla="*/ 5086631 h 6281670"/>
                <a:gd name="connsiteX276" fmla="*/ 5744837 w 8613217"/>
                <a:gd name="connsiteY276" fmla="*/ 4795889 h 6281670"/>
                <a:gd name="connsiteX277" fmla="*/ 5814830 w 8613217"/>
                <a:gd name="connsiteY277" fmla="*/ 4775699 h 6281670"/>
                <a:gd name="connsiteX278" fmla="*/ 6103553 w 8613217"/>
                <a:gd name="connsiteY278" fmla="*/ 4765603 h 6281670"/>
                <a:gd name="connsiteX279" fmla="*/ 7086824 w 8613217"/>
                <a:gd name="connsiteY279" fmla="*/ 4811369 h 6281670"/>
                <a:gd name="connsiteX280" fmla="*/ 7489959 w 8613217"/>
                <a:gd name="connsiteY280" fmla="*/ 4805311 h 6281670"/>
                <a:gd name="connsiteX281" fmla="*/ 7516880 w 8613217"/>
                <a:gd name="connsiteY281" fmla="*/ 4801946 h 6281670"/>
                <a:gd name="connsiteX282" fmla="*/ 7536397 w 8613217"/>
                <a:gd name="connsiteY282" fmla="*/ 4800600 h 6281670"/>
                <a:gd name="connsiteX283" fmla="*/ 7619850 w 8613217"/>
                <a:gd name="connsiteY283" fmla="*/ 4791178 h 6281670"/>
                <a:gd name="connsiteX284" fmla="*/ 7661577 w 8613217"/>
                <a:gd name="connsiteY284" fmla="*/ 4813388 h 6281670"/>
                <a:gd name="connsiteX285" fmla="*/ 7920014 w 8613217"/>
                <a:gd name="connsiteY285" fmla="*/ 5004523 h 6281670"/>
                <a:gd name="connsiteX286" fmla="*/ 8354780 w 8613217"/>
                <a:gd name="connsiteY286" fmla="*/ 4830886 h 6281670"/>
                <a:gd name="connsiteX287" fmla="*/ 8579567 w 8613217"/>
                <a:gd name="connsiteY287" fmla="*/ 4409580 h 6281670"/>
                <a:gd name="connsiteX288" fmla="*/ 8613217 w 8613217"/>
                <a:gd name="connsiteY288" fmla="*/ 4250076 h 6281670"/>
                <a:gd name="connsiteX289" fmla="*/ 8613217 w 8613217"/>
                <a:gd name="connsiteY289" fmla="*/ 4196235 h 6281670"/>
                <a:gd name="connsiteX290" fmla="*/ 8420062 w 8613217"/>
                <a:gd name="connsiteY290" fmla="*/ 4211041 h 6281670"/>
                <a:gd name="connsiteX291" fmla="*/ 4571776 w 8613217"/>
                <a:gd name="connsiteY291" fmla="*/ 915970 h 6281670"/>
                <a:gd name="connsiteX292" fmla="*/ 4583890 w 8613217"/>
                <a:gd name="connsiteY292" fmla="*/ 888377 h 6281670"/>
                <a:gd name="connsiteX293" fmla="*/ 4571776 w 8613217"/>
                <a:gd name="connsiteY293" fmla="*/ 915970 h 6281670"/>
                <a:gd name="connsiteX294" fmla="*/ 2362948 w 8613217"/>
                <a:gd name="connsiteY294" fmla="*/ 965100 h 6281670"/>
                <a:gd name="connsiteX295" fmla="*/ 2363621 w 8613217"/>
                <a:gd name="connsiteY295" fmla="*/ 962408 h 6281670"/>
                <a:gd name="connsiteX296" fmla="*/ 2368332 w 8613217"/>
                <a:gd name="connsiteY296" fmla="*/ 967119 h 6281670"/>
                <a:gd name="connsiteX297" fmla="*/ 2362948 w 8613217"/>
                <a:gd name="connsiteY297" fmla="*/ 965100 h 6281670"/>
                <a:gd name="connsiteX298" fmla="*/ 2435633 w 8613217"/>
                <a:gd name="connsiteY298" fmla="*/ 1055284 h 6281670"/>
                <a:gd name="connsiteX299" fmla="*/ 2426211 w 8613217"/>
                <a:gd name="connsiteY299" fmla="*/ 1053265 h 6281670"/>
                <a:gd name="connsiteX300" fmla="*/ 2370351 w 8613217"/>
                <a:gd name="connsiteY300" fmla="*/ 968465 h 6281670"/>
                <a:gd name="connsiteX301" fmla="*/ 2432268 w 8613217"/>
                <a:gd name="connsiteY301" fmla="*/ 1045862 h 6281670"/>
                <a:gd name="connsiteX302" fmla="*/ 2435633 w 8613217"/>
                <a:gd name="connsiteY302" fmla="*/ 1055284 h 6281670"/>
                <a:gd name="connsiteX303" fmla="*/ 695895 w 8613217"/>
                <a:gd name="connsiteY303" fmla="*/ 1016922 h 6281670"/>
                <a:gd name="connsiteX304" fmla="*/ 692530 w 8613217"/>
                <a:gd name="connsiteY304" fmla="*/ 1005481 h 6281670"/>
                <a:gd name="connsiteX305" fmla="*/ 695895 w 8613217"/>
                <a:gd name="connsiteY305" fmla="*/ 1016922 h 6281670"/>
                <a:gd name="connsiteX306" fmla="*/ 4511205 w 8613217"/>
                <a:gd name="connsiteY306" fmla="*/ 6014042 h 6281670"/>
                <a:gd name="connsiteX307" fmla="*/ 4537452 w 8613217"/>
                <a:gd name="connsiteY307" fmla="*/ 5944049 h 6281670"/>
                <a:gd name="connsiteX308" fmla="*/ 4511205 w 8613217"/>
                <a:gd name="connsiteY308" fmla="*/ 6014042 h 6281670"/>
                <a:gd name="connsiteX309" fmla="*/ 4750797 w 8613217"/>
                <a:gd name="connsiteY309" fmla="*/ 5917128 h 6281670"/>
                <a:gd name="connsiteX310" fmla="*/ 4741375 w 8613217"/>
                <a:gd name="connsiteY310" fmla="*/ 5939338 h 6281670"/>
                <a:gd name="connsiteX311" fmla="*/ 4732626 w 8613217"/>
                <a:gd name="connsiteY311" fmla="*/ 5935300 h 6281670"/>
                <a:gd name="connsiteX312" fmla="*/ 4727915 w 8613217"/>
                <a:gd name="connsiteY312" fmla="*/ 5907706 h 6281670"/>
                <a:gd name="connsiteX313" fmla="*/ 4750797 w 8613217"/>
                <a:gd name="connsiteY313" fmla="*/ 5875402 h 6281670"/>
                <a:gd name="connsiteX314" fmla="*/ 4750797 w 8613217"/>
                <a:gd name="connsiteY314" fmla="*/ 5917128 h 6281670"/>
                <a:gd name="connsiteX315" fmla="*/ 4875978 w 8613217"/>
                <a:gd name="connsiteY315" fmla="*/ 5457461 h 6281670"/>
                <a:gd name="connsiteX316" fmla="*/ 4616868 w 8613217"/>
                <a:gd name="connsiteY316" fmla="*/ 5877421 h 6281670"/>
                <a:gd name="connsiteX317" fmla="*/ 4562354 w 8613217"/>
                <a:gd name="connsiteY317" fmla="*/ 5884824 h 6281670"/>
                <a:gd name="connsiteX318" fmla="*/ 4880015 w 8613217"/>
                <a:gd name="connsiteY318" fmla="*/ 5419772 h 6281670"/>
                <a:gd name="connsiteX319" fmla="*/ 4875978 w 8613217"/>
                <a:gd name="connsiteY319" fmla="*/ 5457461 h 6281670"/>
                <a:gd name="connsiteX320" fmla="*/ 5020675 w 8613217"/>
                <a:gd name="connsiteY320" fmla="*/ 5141145 h 6281670"/>
                <a:gd name="connsiteX321" fmla="*/ 4989717 w 8613217"/>
                <a:gd name="connsiteY321" fmla="*/ 5179506 h 6281670"/>
                <a:gd name="connsiteX322" fmla="*/ 4445922 w 8613217"/>
                <a:gd name="connsiteY322" fmla="*/ 5878767 h 6281670"/>
                <a:gd name="connsiteX323" fmla="*/ 4415637 w 8613217"/>
                <a:gd name="connsiteY323" fmla="*/ 5953471 h 6281670"/>
                <a:gd name="connsiteX324" fmla="*/ 4357085 w 8613217"/>
                <a:gd name="connsiteY324" fmla="*/ 6075286 h 6281670"/>
                <a:gd name="connsiteX325" fmla="*/ 4338240 w 8613217"/>
                <a:gd name="connsiteY325" fmla="*/ 6125762 h 6281670"/>
                <a:gd name="connsiteX326" fmla="*/ 4322761 w 8613217"/>
                <a:gd name="connsiteY326" fmla="*/ 6080671 h 6281670"/>
                <a:gd name="connsiteX327" fmla="*/ 4306609 w 8613217"/>
                <a:gd name="connsiteY327" fmla="*/ 6061826 h 6281670"/>
                <a:gd name="connsiteX328" fmla="*/ 4295168 w 8613217"/>
                <a:gd name="connsiteY328" fmla="*/ 6082689 h 6281670"/>
                <a:gd name="connsiteX329" fmla="*/ 4292475 w 8613217"/>
                <a:gd name="connsiteY329" fmla="*/ 6112302 h 6281670"/>
                <a:gd name="connsiteX330" fmla="*/ 4277669 w 8613217"/>
                <a:gd name="connsiteY330" fmla="*/ 6097496 h 6281670"/>
                <a:gd name="connsiteX331" fmla="*/ 4183447 w 8613217"/>
                <a:gd name="connsiteY331" fmla="*/ 5282478 h 6281670"/>
                <a:gd name="connsiteX332" fmla="*/ 4412945 w 8613217"/>
                <a:gd name="connsiteY332" fmla="*/ 4743394 h 6281670"/>
                <a:gd name="connsiteX333" fmla="*/ 5036828 w 8613217"/>
                <a:gd name="connsiteY333" fmla="*/ 3935106 h 6281670"/>
                <a:gd name="connsiteX334" fmla="*/ 5054999 w 8613217"/>
                <a:gd name="connsiteY334" fmla="*/ 3966064 h 6281670"/>
                <a:gd name="connsiteX335" fmla="*/ 5020675 w 8613217"/>
                <a:gd name="connsiteY335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390541 w 8613217"/>
                <a:gd name="connsiteY161" fmla="*/ 2898666 h 6281670"/>
                <a:gd name="connsiteX162" fmla="*/ 2247863 w 8613217"/>
                <a:gd name="connsiteY162" fmla="*/ 2802425 h 6281670"/>
                <a:gd name="connsiteX163" fmla="*/ 2055381 w 8613217"/>
                <a:gd name="connsiteY163" fmla="*/ 2665131 h 6281670"/>
                <a:gd name="connsiteX164" fmla="*/ 1471879 w 8613217"/>
                <a:gd name="connsiteY164" fmla="*/ 2148930 h 6281670"/>
                <a:gd name="connsiteX165" fmla="*/ 1461111 w 8613217"/>
                <a:gd name="connsiteY165" fmla="*/ 2109895 h 6281670"/>
                <a:gd name="connsiteX166" fmla="*/ 1501492 w 8613217"/>
                <a:gd name="connsiteY166" fmla="*/ 1918759 h 6281670"/>
                <a:gd name="connsiteX167" fmla="*/ 1395155 w 8613217"/>
                <a:gd name="connsiteY167" fmla="*/ 1570812 h 6281670"/>
                <a:gd name="connsiteX168" fmla="*/ 937507 w 8613217"/>
                <a:gd name="connsiteY168" fmla="*/ 860783 h 6281670"/>
                <a:gd name="connsiteX169" fmla="*/ 682435 w 8613217"/>
                <a:gd name="connsiteY169" fmla="*/ 471109 h 6281670"/>
                <a:gd name="connsiteX170" fmla="*/ 590905 w 8613217"/>
                <a:gd name="connsiteY170" fmla="*/ 214691 h 6281670"/>
                <a:gd name="connsiteX171" fmla="*/ 581483 w 8613217"/>
                <a:gd name="connsiteY171" fmla="*/ 222767 h 6281670"/>
                <a:gd name="connsiteX172" fmla="*/ 555909 w 8613217"/>
                <a:gd name="connsiteY172" fmla="*/ 262475 h 6281670"/>
                <a:gd name="connsiteX173" fmla="*/ 423998 w 8613217"/>
                <a:gd name="connsiteY173" fmla="*/ 619845 h 6281670"/>
                <a:gd name="connsiteX174" fmla="*/ 443515 w 8613217"/>
                <a:gd name="connsiteY174" fmla="*/ 1227575 h 6281670"/>
                <a:gd name="connsiteX175" fmla="*/ 806942 w 8613217"/>
                <a:gd name="connsiteY175" fmla="*/ 1996156 h 6281670"/>
                <a:gd name="connsiteX176" fmla="*/ 1087589 w 8613217"/>
                <a:gd name="connsiteY176" fmla="*/ 2216231 h 6281670"/>
                <a:gd name="connsiteX177" fmla="*/ 1317086 w 8613217"/>
                <a:gd name="connsiteY177" fmla="*/ 2233729 h 6281670"/>
                <a:gd name="connsiteX178" fmla="*/ 1327181 w 8613217"/>
                <a:gd name="connsiteY178" fmla="*/ 2198060 h 6281670"/>
                <a:gd name="connsiteX179" fmla="*/ 816364 w 8613217"/>
                <a:gd name="connsiteY179" fmla="*/ 1324489 h 6281670"/>
                <a:gd name="connsiteX180" fmla="*/ 702625 w 8613217"/>
                <a:gd name="connsiteY180" fmla="*/ 1031056 h 6281670"/>
                <a:gd name="connsiteX181" fmla="*/ 767908 w 8613217"/>
                <a:gd name="connsiteY181" fmla="*/ 1173061 h 6281670"/>
                <a:gd name="connsiteX182" fmla="*/ 1444285 w 8613217"/>
                <a:gd name="connsiteY182" fmla="*/ 2226326 h 6281670"/>
                <a:gd name="connsiteX183" fmla="*/ 2209501 w 8613217"/>
                <a:gd name="connsiteY183" fmla="*/ 2876457 h 6281670"/>
                <a:gd name="connsiteX184" fmla="*/ 2308434 w 8613217"/>
                <a:gd name="connsiteY184" fmla="*/ 2939720 h 6281670"/>
                <a:gd name="connsiteX185" fmla="*/ 2340738 w 8613217"/>
                <a:gd name="connsiteY185" fmla="*/ 2972025 h 6281670"/>
                <a:gd name="connsiteX186" fmla="*/ 2266034 w 8613217"/>
                <a:gd name="connsiteY186" fmla="*/ 2967313 h 6281670"/>
                <a:gd name="connsiteX187" fmla="*/ 1817807 w 8613217"/>
                <a:gd name="connsiteY187" fmla="*/ 3025866 h 6281670"/>
                <a:gd name="connsiteX188" fmla="*/ 1007500 w 8613217"/>
                <a:gd name="connsiteY188" fmla="*/ 3309877 h 6281670"/>
                <a:gd name="connsiteX189" fmla="*/ 960389 w 8613217"/>
                <a:gd name="connsiteY189" fmla="*/ 3293725 h 6281670"/>
                <a:gd name="connsiteX190" fmla="*/ 446207 w 8613217"/>
                <a:gd name="connsiteY190" fmla="*/ 3134221 h 6281670"/>
                <a:gd name="connsiteX191" fmla="*/ 217383 w 8613217"/>
                <a:gd name="connsiteY191" fmla="*/ 3227096 h 6281670"/>
                <a:gd name="connsiteX192" fmla="*/ 0 w 8613217"/>
                <a:gd name="connsiteY192" fmla="*/ 3236518 h 6281670"/>
                <a:gd name="connsiteX193" fmla="*/ 0 w 8613217"/>
                <a:gd name="connsiteY193" fmla="*/ 3330740 h 6281670"/>
                <a:gd name="connsiteX194" fmla="*/ 9422 w 8613217"/>
                <a:gd name="connsiteY194" fmla="*/ 3346892 h 6281670"/>
                <a:gd name="connsiteX195" fmla="*/ 255072 w 8613217"/>
                <a:gd name="connsiteY195" fmla="*/ 3717723 h 6281670"/>
                <a:gd name="connsiteX196" fmla="*/ 747044 w 8613217"/>
                <a:gd name="connsiteY196" fmla="*/ 3826078 h 6281670"/>
                <a:gd name="connsiteX197" fmla="*/ 1016249 w 8613217"/>
                <a:gd name="connsiteY197" fmla="*/ 3490244 h 6281670"/>
                <a:gd name="connsiteX198" fmla="*/ 981253 w 8613217"/>
                <a:gd name="connsiteY198" fmla="*/ 3461305 h 6281670"/>
                <a:gd name="connsiteX199" fmla="*/ 563312 w 8613217"/>
                <a:gd name="connsiteY199" fmla="*/ 3490917 h 6281670"/>
                <a:gd name="connsiteX200" fmla="*/ 390347 w 8613217"/>
                <a:gd name="connsiteY200" fmla="*/ 3460632 h 6281670"/>
                <a:gd name="connsiteX201" fmla="*/ 489953 w 8613217"/>
                <a:gd name="connsiteY201" fmla="*/ 3463997 h 6281670"/>
                <a:gd name="connsiteX202" fmla="*/ 903183 w 8613217"/>
                <a:gd name="connsiteY202" fmla="*/ 3408137 h 6281670"/>
                <a:gd name="connsiteX203" fmla="*/ 1043170 w 8613217"/>
                <a:gd name="connsiteY203" fmla="*/ 3372467 h 6281670"/>
                <a:gd name="connsiteX204" fmla="*/ 1508895 w 8613217"/>
                <a:gd name="connsiteY204" fmla="*/ 3218347 h 6281670"/>
                <a:gd name="connsiteX205" fmla="*/ 1912029 w 8613217"/>
                <a:gd name="connsiteY205" fmla="*/ 3101243 h 6281670"/>
                <a:gd name="connsiteX206" fmla="*/ 1912029 w 8613217"/>
                <a:gd name="connsiteY206" fmla="*/ 3101243 h 6281670"/>
                <a:gd name="connsiteX207" fmla="*/ 2113933 w 8613217"/>
                <a:gd name="connsiteY207" fmla="*/ 3072976 h 6281670"/>
                <a:gd name="connsiteX208" fmla="*/ 2257958 w 8613217"/>
                <a:gd name="connsiteY208" fmla="*/ 3064227 h 6281670"/>
                <a:gd name="connsiteX209" fmla="*/ 2434960 w 8613217"/>
                <a:gd name="connsiteY209" fmla="*/ 3101243 h 6281670"/>
                <a:gd name="connsiteX210" fmla="*/ 2635518 w 8613217"/>
                <a:gd name="connsiteY210" fmla="*/ 3164506 h 6281670"/>
                <a:gd name="connsiteX211" fmla="*/ 3038653 w 8613217"/>
                <a:gd name="connsiteY211" fmla="*/ 3453902 h 6281670"/>
                <a:gd name="connsiteX212" fmla="*/ 3580428 w 8613217"/>
                <a:gd name="connsiteY212" fmla="*/ 4087880 h 6281670"/>
                <a:gd name="connsiteX213" fmla="*/ 3776274 w 8613217"/>
                <a:gd name="connsiteY213" fmla="*/ 4626290 h 6281670"/>
                <a:gd name="connsiteX214" fmla="*/ 3813963 w 8613217"/>
                <a:gd name="connsiteY214" fmla="*/ 4802619 h 6281670"/>
                <a:gd name="connsiteX215" fmla="*/ 3811944 w 8613217"/>
                <a:gd name="connsiteY215" fmla="*/ 5407658 h 6281670"/>
                <a:gd name="connsiteX216" fmla="*/ 3881265 w 8613217"/>
                <a:gd name="connsiteY216" fmla="*/ 5874056 h 6281670"/>
                <a:gd name="connsiteX217" fmla="*/ 3879919 w 8613217"/>
                <a:gd name="connsiteY217" fmla="*/ 5898957 h 6281670"/>
                <a:gd name="connsiteX218" fmla="*/ 3757430 w 8613217"/>
                <a:gd name="connsiteY218" fmla="*/ 5946068 h 6281670"/>
                <a:gd name="connsiteX219" fmla="*/ 3743970 w 8613217"/>
                <a:gd name="connsiteY219" fmla="*/ 6053750 h 6281670"/>
                <a:gd name="connsiteX220" fmla="*/ 3803195 w 8613217"/>
                <a:gd name="connsiteY220" fmla="*/ 6092112 h 6281670"/>
                <a:gd name="connsiteX221" fmla="*/ 3896071 w 8613217"/>
                <a:gd name="connsiteY221" fmla="*/ 6023464 h 6281670"/>
                <a:gd name="connsiteX222" fmla="*/ 3920972 w 8613217"/>
                <a:gd name="connsiteY222" fmla="*/ 5996544 h 6281670"/>
                <a:gd name="connsiteX223" fmla="*/ 3918953 w 8613217"/>
                <a:gd name="connsiteY223" fmla="*/ 6053077 h 6281670"/>
                <a:gd name="connsiteX224" fmla="*/ 3931741 w 8613217"/>
                <a:gd name="connsiteY224" fmla="*/ 6077978 h 6281670"/>
                <a:gd name="connsiteX225" fmla="*/ 3951931 w 8613217"/>
                <a:gd name="connsiteY225" fmla="*/ 6055769 h 6281670"/>
                <a:gd name="connsiteX226" fmla="*/ 3972121 w 8613217"/>
                <a:gd name="connsiteY226" fmla="*/ 5988468 h 6281670"/>
                <a:gd name="connsiteX227" fmla="*/ 3994331 w 8613217"/>
                <a:gd name="connsiteY227" fmla="*/ 5968277 h 6281670"/>
                <a:gd name="connsiteX228" fmla="*/ 4005099 w 8613217"/>
                <a:gd name="connsiteY228" fmla="*/ 5995198 h 6281670"/>
                <a:gd name="connsiteX229" fmla="*/ 4071054 w 8613217"/>
                <a:gd name="connsiteY229" fmla="*/ 6040290 h 6281670"/>
                <a:gd name="connsiteX230" fmla="*/ 4100667 w 8613217"/>
                <a:gd name="connsiteY230" fmla="*/ 6026829 h 6281670"/>
                <a:gd name="connsiteX231" fmla="*/ 4110089 w 8613217"/>
                <a:gd name="connsiteY231" fmla="*/ 5993179 h 6281670"/>
                <a:gd name="connsiteX232" fmla="*/ 4124895 w 8613217"/>
                <a:gd name="connsiteY232" fmla="*/ 6032214 h 6281670"/>
                <a:gd name="connsiteX233" fmla="*/ 4117492 w 8613217"/>
                <a:gd name="connsiteY233" fmla="*/ 6106918 h 6281670"/>
                <a:gd name="connsiteX234" fmla="*/ 4080476 w 8613217"/>
                <a:gd name="connsiteY234" fmla="*/ 6141242 h 6281670"/>
                <a:gd name="connsiteX235" fmla="*/ 4176717 w 8613217"/>
                <a:gd name="connsiteY235" fmla="*/ 6189025 h 6281670"/>
                <a:gd name="connsiteX236" fmla="*/ 4170660 w 8613217"/>
                <a:gd name="connsiteY236" fmla="*/ 6271133 h 6281670"/>
                <a:gd name="connsiteX237" fmla="*/ 4195562 w 8613217"/>
                <a:gd name="connsiteY237" fmla="*/ 6277863 h 6281670"/>
                <a:gd name="connsiteX238" fmla="*/ 4261517 w 8613217"/>
                <a:gd name="connsiteY238" fmla="*/ 6267768 h 6281670"/>
                <a:gd name="connsiteX239" fmla="*/ 4289784 w 8613217"/>
                <a:gd name="connsiteY239" fmla="*/ 6247578 h 6281670"/>
                <a:gd name="connsiteX240" fmla="*/ 4295840 w 8613217"/>
                <a:gd name="connsiteY240" fmla="*/ 6204505 h 6281670"/>
                <a:gd name="connsiteX241" fmla="*/ 4305936 w 8613217"/>
                <a:gd name="connsiteY241" fmla="*/ 6182969 h 6281670"/>
                <a:gd name="connsiteX242" fmla="*/ 4324107 w 8613217"/>
                <a:gd name="connsiteY242" fmla="*/ 6199794 h 6281670"/>
                <a:gd name="connsiteX243" fmla="*/ 4336894 w 8613217"/>
                <a:gd name="connsiteY243" fmla="*/ 6230752 h 6281670"/>
                <a:gd name="connsiteX244" fmla="*/ 4342951 w 8613217"/>
                <a:gd name="connsiteY244" fmla="*/ 6226714 h 6281670"/>
                <a:gd name="connsiteX245" fmla="*/ 4369872 w 8613217"/>
                <a:gd name="connsiteY245" fmla="*/ 6185660 h 6281670"/>
                <a:gd name="connsiteX246" fmla="*/ 4382659 w 8613217"/>
                <a:gd name="connsiteY246" fmla="*/ 6234791 h 6281670"/>
                <a:gd name="connsiteX247" fmla="*/ 4406888 w 8613217"/>
                <a:gd name="connsiteY247" fmla="*/ 6265749 h 6281670"/>
                <a:gd name="connsiteX248" fmla="*/ 4484284 w 8613217"/>
                <a:gd name="connsiteY248" fmla="*/ 6275171 h 6281670"/>
                <a:gd name="connsiteX249" fmla="*/ 4499090 w 8613217"/>
                <a:gd name="connsiteY249" fmla="*/ 6272479 h 6281670"/>
                <a:gd name="connsiteX250" fmla="*/ 4512551 w 8613217"/>
                <a:gd name="connsiteY250" fmla="*/ 6181622 h 6281670"/>
                <a:gd name="connsiteX251" fmla="*/ 4572449 w 8613217"/>
                <a:gd name="connsiteY251" fmla="*/ 6153356 h 6281670"/>
                <a:gd name="connsiteX252" fmla="*/ 4575814 w 8613217"/>
                <a:gd name="connsiteY252" fmla="*/ 6127781 h 6281670"/>
                <a:gd name="connsiteX253" fmla="*/ 4538125 w 8613217"/>
                <a:gd name="connsiteY253" fmla="*/ 6076633 h 6281670"/>
                <a:gd name="connsiteX254" fmla="*/ 4536779 w 8613217"/>
                <a:gd name="connsiteY254" fmla="*/ 6042309 h 6281670"/>
                <a:gd name="connsiteX255" fmla="*/ 4573122 w 8613217"/>
                <a:gd name="connsiteY255" fmla="*/ 6032214 h 6281670"/>
                <a:gd name="connsiteX256" fmla="*/ 4637731 w 8613217"/>
                <a:gd name="connsiteY256" fmla="*/ 6051058 h 6281670"/>
                <a:gd name="connsiteX257" fmla="*/ 4665997 w 8613217"/>
                <a:gd name="connsiteY257" fmla="*/ 6029522 h 6281670"/>
                <a:gd name="connsiteX258" fmla="*/ 4665997 w 8613217"/>
                <a:gd name="connsiteY258" fmla="*/ 5985776 h 6281670"/>
                <a:gd name="connsiteX259" fmla="*/ 4681477 w 8613217"/>
                <a:gd name="connsiteY259" fmla="*/ 5966931 h 6281670"/>
                <a:gd name="connsiteX260" fmla="*/ 4701667 w 8613217"/>
                <a:gd name="connsiteY260" fmla="*/ 5981065 h 6281670"/>
                <a:gd name="connsiteX261" fmla="*/ 4724550 w 8613217"/>
                <a:gd name="connsiteY261" fmla="*/ 6054423 h 6281670"/>
                <a:gd name="connsiteX262" fmla="*/ 4743394 w 8613217"/>
                <a:gd name="connsiteY262" fmla="*/ 6073268 h 6281670"/>
                <a:gd name="connsiteX263" fmla="*/ 4752143 w 8613217"/>
                <a:gd name="connsiteY263" fmla="*/ 6050385 h 6281670"/>
                <a:gd name="connsiteX264" fmla="*/ 4752143 w 8613217"/>
                <a:gd name="connsiteY264" fmla="*/ 5996544 h 6281670"/>
                <a:gd name="connsiteX265" fmla="*/ 4800600 w 8613217"/>
                <a:gd name="connsiteY265" fmla="*/ 6046347 h 6281670"/>
                <a:gd name="connsiteX266" fmla="*/ 4859825 w 8613217"/>
                <a:gd name="connsiteY266" fmla="*/ 6088747 h 6281670"/>
                <a:gd name="connsiteX267" fmla="*/ 4932511 w 8613217"/>
                <a:gd name="connsiteY267" fmla="*/ 6036252 h 6281670"/>
                <a:gd name="connsiteX268" fmla="*/ 4919050 w 8613217"/>
                <a:gd name="connsiteY268" fmla="*/ 5940011 h 6281670"/>
                <a:gd name="connsiteX269" fmla="*/ 4830213 w 8613217"/>
                <a:gd name="connsiteY269" fmla="*/ 5933281 h 6281670"/>
                <a:gd name="connsiteX270" fmla="*/ 4779064 w 8613217"/>
                <a:gd name="connsiteY270" fmla="*/ 5876074 h 6281670"/>
                <a:gd name="connsiteX271" fmla="*/ 4778391 w 8613217"/>
                <a:gd name="connsiteY271" fmla="*/ 5829637 h 6281670"/>
                <a:gd name="connsiteX272" fmla="*/ 5091342 w 8613217"/>
                <a:gd name="connsiteY272" fmla="*/ 5236712 h 6281670"/>
                <a:gd name="connsiteX273" fmla="*/ 5116243 w 8613217"/>
                <a:gd name="connsiteY273" fmla="*/ 5202389 h 6281670"/>
                <a:gd name="connsiteX274" fmla="*/ 5269690 w 8613217"/>
                <a:gd name="connsiteY274" fmla="*/ 5086631 h 6281670"/>
                <a:gd name="connsiteX275" fmla="*/ 5744837 w 8613217"/>
                <a:gd name="connsiteY275" fmla="*/ 4795889 h 6281670"/>
                <a:gd name="connsiteX276" fmla="*/ 5814830 w 8613217"/>
                <a:gd name="connsiteY276" fmla="*/ 4775699 h 6281670"/>
                <a:gd name="connsiteX277" fmla="*/ 6103553 w 8613217"/>
                <a:gd name="connsiteY277" fmla="*/ 4765603 h 6281670"/>
                <a:gd name="connsiteX278" fmla="*/ 7086824 w 8613217"/>
                <a:gd name="connsiteY278" fmla="*/ 4811369 h 6281670"/>
                <a:gd name="connsiteX279" fmla="*/ 7489959 w 8613217"/>
                <a:gd name="connsiteY279" fmla="*/ 4805311 h 6281670"/>
                <a:gd name="connsiteX280" fmla="*/ 7516880 w 8613217"/>
                <a:gd name="connsiteY280" fmla="*/ 4801946 h 6281670"/>
                <a:gd name="connsiteX281" fmla="*/ 7536397 w 8613217"/>
                <a:gd name="connsiteY281" fmla="*/ 4800600 h 6281670"/>
                <a:gd name="connsiteX282" fmla="*/ 7619850 w 8613217"/>
                <a:gd name="connsiteY282" fmla="*/ 4791178 h 6281670"/>
                <a:gd name="connsiteX283" fmla="*/ 7661577 w 8613217"/>
                <a:gd name="connsiteY283" fmla="*/ 4813388 h 6281670"/>
                <a:gd name="connsiteX284" fmla="*/ 7920014 w 8613217"/>
                <a:gd name="connsiteY284" fmla="*/ 5004523 h 6281670"/>
                <a:gd name="connsiteX285" fmla="*/ 8354780 w 8613217"/>
                <a:gd name="connsiteY285" fmla="*/ 4830886 h 6281670"/>
                <a:gd name="connsiteX286" fmla="*/ 8579567 w 8613217"/>
                <a:gd name="connsiteY286" fmla="*/ 4409580 h 6281670"/>
                <a:gd name="connsiteX287" fmla="*/ 8613217 w 8613217"/>
                <a:gd name="connsiteY287" fmla="*/ 4250076 h 6281670"/>
                <a:gd name="connsiteX288" fmla="*/ 8613217 w 8613217"/>
                <a:gd name="connsiteY288" fmla="*/ 4196235 h 6281670"/>
                <a:gd name="connsiteX289" fmla="*/ 8420062 w 8613217"/>
                <a:gd name="connsiteY289" fmla="*/ 4211041 h 6281670"/>
                <a:gd name="connsiteX290" fmla="*/ 4571776 w 8613217"/>
                <a:gd name="connsiteY290" fmla="*/ 915970 h 6281670"/>
                <a:gd name="connsiteX291" fmla="*/ 4583890 w 8613217"/>
                <a:gd name="connsiteY291" fmla="*/ 888377 h 6281670"/>
                <a:gd name="connsiteX292" fmla="*/ 4571776 w 8613217"/>
                <a:gd name="connsiteY292" fmla="*/ 915970 h 6281670"/>
                <a:gd name="connsiteX293" fmla="*/ 2362948 w 8613217"/>
                <a:gd name="connsiteY293" fmla="*/ 965100 h 6281670"/>
                <a:gd name="connsiteX294" fmla="*/ 2363621 w 8613217"/>
                <a:gd name="connsiteY294" fmla="*/ 962408 h 6281670"/>
                <a:gd name="connsiteX295" fmla="*/ 2368332 w 8613217"/>
                <a:gd name="connsiteY295" fmla="*/ 967119 h 6281670"/>
                <a:gd name="connsiteX296" fmla="*/ 2362948 w 8613217"/>
                <a:gd name="connsiteY296" fmla="*/ 965100 h 6281670"/>
                <a:gd name="connsiteX297" fmla="*/ 2435633 w 8613217"/>
                <a:gd name="connsiteY297" fmla="*/ 1055284 h 6281670"/>
                <a:gd name="connsiteX298" fmla="*/ 2426211 w 8613217"/>
                <a:gd name="connsiteY298" fmla="*/ 1053265 h 6281670"/>
                <a:gd name="connsiteX299" fmla="*/ 2370351 w 8613217"/>
                <a:gd name="connsiteY299" fmla="*/ 968465 h 6281670"/>
                <a:gd name="connsiteX300" fmla="*/ 2432268 w 8613217"/>
                <a:gd name="connsiteY300" fmla="*/ 1045862 h 6281670"/>
                <a:gd name="connsiteX301" fmla="*/ 2435633 w 8613217"/>
                <a:gd name="connsiteY301" fmla="*/ 1055284 h 6281670"/>
                <a:gd name="connsiteX302" fmla="*/ 695895 w 8613217"/>
                <a:gd name="connsiteY302" fmla="*/ 1016922 h 6281670"/>
                <a:gd name="connsiteX303" fmla="*/ 692530 w 8613217"/>
                <a:gd name="connsiteY303" fmla="*/ 1005481 h 6281670"/>
                <a:gd name="connsiteX304" fmla="*/ 695895 w 8613217"/>
                <a:gd name="connsiteY304" fmla="*/ 1016922 h 6281670"/>
                <a:gd name="connsiteX305" fmla="*/ 4511205 w 8613217"/>
                <a:gd name="connsiteY305" fmla="*/ 6014042 h 6281670"/>
                <a:gd name="connsiteX306" fmla="*/ 4537452 w 8613217"/>
                <a:gd name="connsiteY306" fmla="*/ 5944049 h 6281670"/>
                <a:gd name="connsiteX307" fmla="*/ 4511205 w 8613217"/>
                <a:gd name="connsiteY307" fmla="*/ 6014042 h 6281670"/>
                <a:gd name="connsiteX308" fmla="*/ 4750797 w 8613217"/>
                <a:gd name="connsiteY308" fmla="*/ 5917128 h 6281670"/>
                <a:gd name="connsiteX309" fmla="*/ 4741375 w 8613217"/>
                <a:gd name="connsiteY309" fmla="*/ 5939338 h 6281670"/>
                <a:gd name="connsiteX310" fmla="*/ 4732626 w 8613217"/>
                <a:gd name="connsiteY310" fmla="*/ 5935300 h 6281670"/>
                <a:gd name="connsiteX311" fmla="*/ 4727915 w 8613217"/>
                <a:gd name="connsiteY311" fmla="*/ 5907706 h 6281670"/>
                <a:gd name="connsiteX312" fmla="*/ 4750797 w 8613217"/>
                <a:gd name="connsiteY312" fmla="*/ 5875402 h 6281670"/>
                <a:gd name="connsiteX313" fmla="*/ 4750797 w 8613217"/>
                <a:gd name="connsiteY313" fmla="*/ 5917128 h 6281670"/>
                <a:gd name="connsiteX314" fmla="*/ 4875978 w 8613217"/>
                <a:gd name="connsiteY314" fmla="*/ 5457461 h 6281670"/>
                <a:gd name="connsiteX315" fmla="*/ 4616868 w 8613217"/>
                <a:gd name="connsiteY315" fmla="*/ 5877421 h 6281670"/>
                <a:gd name="connsiteX316" fmla="*/ 4562354 w 8613217"/>
                <a:gd name="connsiteY316" fmla="*/ 5884824 h 6281670"/>
                <a:gd name="connsiteX317" fmla="*/ 4880015 w 8613217"/>
                <a:gd name="connsiteY317" fmla="*/ 5419772 h 6281670"/>
                <a:gd name="connsiteX318" fmla="*/ 4875978 w 8613217"/>
                <a:gd name="connsiteY318" fmla="*/ 5457461 h 6281670"/>
                <a:gd name="connsiteX319" fmla="*/ 5020675 w 8613217"/>
                <a:gd name="connsiteY319" fmla="*/ 5141145 h 6281670"/>
                <a:gd name="connsiteX320" fmla="*/ 4989717 w 8613217"/>
                <a:gd name="connsiteY320" fmla="*/ 5179506 h 6281670"/>
                <a:gd name="connsiteX321" fmla="*/ 4445922 w 8613217"/>
                <a:gd name="connsiteY321" fmla="*/ 5878767 h 6281670"/>
                <a:gd name="connsiteX322" fmla="*/ 4415637 w 8613217"/>
                <a:gd name="connsiteY322" fmla="*/ 5953471 h 6281670"/>
                <a:gd name="connsiteX323" fmla="*/ 4357085 w 8613217"/>
                <a:gd name="connsiteY323" fmla="*/ 6075286 h 6281670"/>
                <a:gd name="connsiteX324" fmla="*/ 4338240 w 8613217"/>
                <a:gd name="connsiteY324" fmla="*/ 6125762 h 6281670"/>
                <a:gd name="connsiteX325" fmla="*/ 4322761 w 8613217"/>
                <a:gd name="connsiteY325" fmla="*/ 6080671 h 6281670"/>
                <a:gd name="connsiteX326" fmla="*/ 4306609 w 8613217"/>
                <a:gd name="connsiteY326" fmla="*/ 6061826 h 6281670"/>
                <a:gd name="connsiteX327" fmla="*/ 4295168 w 8613217"/>
                <a:gd name="connsiteY327" fmla="*/ 6082689 h 6281670"/>
                <a:gd name="connsiteX328" fmla="*/ 4292475 w 8613217"/>
                <a:gd name="connsiteY328" fmla="*/ 6112302 h 6281670"/>
                <a:gd name="connsiteX329" fmla="*/ 4277669 w 8613217"/>
                <a:gd name="connsiteY329" fmla="*/ 6097496 h 6281670"/>
                <a:gd name="connsiteX330" fmla="*/ 4183447 w 8613217"/>
                <a:gd name="connsiteY330" fmla="*/ 5282478 h 6281670"/>
                <a:gd name="connsiteX331" fmla="*/ 4412945 w 8613217"/>
                <a:gd name="connsiteY331" fmla="*/ 4743394 h 6281670"/>
                <a:gd name="connsiteX332" fmla="*/ 5036828 w 8613217"/>
                <a:gd name="connsiteY332" fmla="*/ 3935106 h 6281670"/>
                <a:gd name="connsiteX333" fmla="*/ 5054999 w 8613217"/>
                <a:gd name="connsiteY333" fmla="*/ 3966064 h 6281670"/>
                <a:gd name="connsiteX334" fmla="*/ 5020675 w 8613217"/>
                <a:gd name="connsiteY33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390541 w 8613217"/>
                <a:gd name="connsiteY161" fmla="*/ 2898666 h 6281670"/>
                <a:gd name="connsiteX162" fmla="*/ 2247863 w 8613217"/>
                <a:gd name="connsiteY162" fmla="*/ 2802425 h 6281670"/>
                <a:gd name="connsiteX163" fmla="*/ 2055381 w 8613217"/>
                <a:gd name="connsiteY163" fmla="*/ 2665131 h 6281670"/>
                <a:gd name="connsiteX164" fmla="*/ 1471879 w 8613217"/>
                <a:gd name="connsiteY164" fmla="*/ 2148930 h 6281670"/>
                <a:gd name="connsiteX165" fmla="*/ 1461111 w 8613217"/>
                <a:gd name="connsiteY165" fmla="*/ 2109895 h 6281670"/>
                <a:gd name="connsiteX166" fmla="*/ 1501492 w 8613217"/>
                <a:gd name="connsiteY166" fmla="*/ 1918759 h 6281670"/>
                <a:gd name="connsiteX167" fmla="*/ 1395155 w 8613217"/>
                <a:gd name="connsiteY167" fmla="*/ 1570812 h 6281670"/>
                <a:gd name="connsiteX168" fmla="*/ 937507 w 8613217"/>
                <a:gd name="connsiteY168" fmla="*/ 860783 h 6281670"/>
                <a:gd name="connsiteX169" fmla="*/ 682435 w 8613217"/>
                <a:gd name="connsiteY169" fmla="*/ 471109 h 6281670"/>
                <a:gd name="connsiteX170" fmla="*/ 590905 w 8613217"/>
                <a:gd name="connsiteY170" fmla="*/ 214691 h 6281670"/>
                <a:gd name="connsiteX171" fmla="*/ 581483 w 8613217"/>
                <a:gd name="connsiteY171" fmla="*/ 222767 h 6281670"/>
                <a:gd name="connsiteX172" fmla="*/ 555909 w 8613217"/>
                <a:gd name="connsiteY172" fmla="*/ 262475 h 6281670"/>
                <a:gd name="connsiteX173" fmla="*/ 423998 w 8613217"/>
                <a:gd name="connsiteY173" fmla="*/ 619845 h 6281670"/>
                <a:gd name="connsiteX174" fmla="*/ 443515 w 8613217"/>
                <a:gd name="connsiteY174" fmla="*/ 1227575 h 6281670"/>
                <a:gd name="connsiteX175" fmla="*/ 806942 w 8613217"/>
                <a:gd name="connsiteY175" fmla="*/ 1996156 h 6281670"/>
                <a:gd name="connsiteX176" fmla="*/ 1087589 w 8613217"/>
                <a:gd name="connsiteY176" fmla="*/ 2216231 h 6281670"/>
                <a:gd name="connsiteX177" fmla="*/ 1317086 w 8613217"/>
                <a:gd name="connsiteY177" fmla="*/ 2233729 h 6281670"/>
                <a:gd name="connsiteX178" fmla="*/ 1327181 w 8613217"/>
                <a:gd name="connsiteY178" fmla="*/ 2198060 h 6281670"/>
                <a:gd name="connsiteX179" fmla="*/ 816364 w 8613217"/>
                <a:gd name="connsiteY179" fmla="*/ 1324489 h 6281670"/>
                <a:gd name="connsiteX180" fmla="*/ 702625 w 8613217"/>
                <a:gd name="connsiteY180" fmla="*/ 1031056 h 6281670"/>
                <a:gd name="connsiteX181" fmla="*/ 767908 w 8613217"/>
                <a:gd name="connsiteY181" fmla="*/ 1173061 h 6281670"/>
                <a:gd name="connsiteX182" fmla="*/ 1444285 w 8613217"/>
                <a:gd name="connsiteY182" fmla="*/ 2226326 h 6281670"/>
                <a:gd name="connsiteX183" fmla="*/ 2209501 w 8613217"/>
                <a:gd name="connsiteY183" fmla="*/ 2876457 h 6281670"/>
                <a:gd name="connsiteX184" fmla="*/ 2308434 w 8613217"/>
                <a:gd name="connsiteY184" fmla="*/ 2939720 h 6281670"/>
                <a:gd name="connsiteX185" fmla="*/ 2340738 w 8613217"/>
                <a:gd name="connsiteY185" fmla="*/ 2972025 h 6281670"/>
                <a:gd name="connsiteX186" fmla="*/ 2266034 w 8613217"/>
                <a:gd name="connsiteY186" fmla="*/ 2967313 h 6281670"/>
                <a:gd name="connsiteX187" fmla="*/ 1817807 w 8613217"/>
                <a:gd name="connsiteY187" fmla="*/ 3025866 h 6281670"/>
                <a:gd name="connsiteX188" fmla="*/ 1007500 w 8613217"/>
                <a:gd name="connsiteY188" fmla="*/ 3309877 h 6281670"/>
                <a:gd name="connsiteX189" fmla="*/ 960389 w 8613217"/>
                <a:gd name="connsiteY189" fmla="*/ 3293725 h 6281670"/>
                <a:gd name="connsiteX190" fmla="*/ 446207 w 8613217"/>
                <a:gd name="connsiteY190" fmla="*/ 3134221 h 6281670"/>
                <a:gd name="connsiteX191" fmla="*/ 217383 w 8613217"/>
                <a:gd name="connsiteY191" fmla="*/ 3227096 h 6281670"/>
                <a:gd name="connsiteX192" fmla="*/ 0 w 8613217"/>
                <a:gd name="connsiteY192" fmla="*/ 3236518 h 6281670"/>
                <a:gd name="connsiteX193" fmla="*/ 0 w 8613217"/>
                <a:gd name="connsiteY193" fmla="*/ 3330740 h 6281670"/>
                <a:gd name="connsiteX194" fmla="*/ 9422 w 8613217"/>
                <a:gd name="connsiteY194" fmla="*/ 3346892 h 6281670"/>
                <a:gd name="connsiteX195" fmla="*/ 255072 w 8613217"/>
                <a:gd name="connsiteY195" fmla="*/ 3717723 h 6281670"/>
                <a:gd name="connsiteX196" fmla="*/ 747044 w 8613217"/>
                <a:gd name="connsiteY196" fmla="*/ 3826078 h 6281670"/>
                <a:gd name="connsiteX197" fmla="*/ 1016249 w 8613217"/>
                <a:gd name="connsiteY197" fmla="*/ 3490244 h 6281670"/>
                <a:gd name="connsiteX198" fmla="*/ 981253 w 8613217"/>
                <a:gd name="connsiteY198" fmla="*/ 3461305 h 6281670"/>
                <a:gd name="connsiteX199" fmla="*/ 563312 w 8613217"/>
                <a:gd name="connsiteY199" fmla="*/ 3490917 h 6281670"/>
                <a:gd name="connsiteX200" fmla="*/ 390347 w 8613217"/>
                <a:gd name="connsiteY200" fmla="*/ 3460632 h 6281670"/>
                <a:gd name="connsiteX201" fmla="*/ 489953 w 8613217"/>
                <a:gd name="connsiteY201" fmla="*/ 3463997 h 6281670"/>
                <a:gd name="connsiteX202" fmla="*/ 903183 w 8613217"/>
                <a:gd name="connsiteY202" fmla="*/ 3408137 h 6281670"/>
                <a:gd name="connsiteX203" fmla="*/ 1043170 w 8613217"/>
                <a:gd name="connsiteY203" fmla="*/ 3372467 h 6281670"/>
                <a:gd name="connsiteX204" fmla="*/ 1508895 w 8613217"/>
                <a:gd name="connsiteY204" fmla="*/ 3218347 h 6281670"/>
                <a:gd name="connsiteX205" fmla="*/ 1912029 w 8613217"/>
                <a:gd name="connsiteY205" fmla="*/ 3101243 h 6281670"/>
                <a:gd name="connsiteX206" fmla="*/ 1912029 w 8613217"/>
                <a:gd name="connsiteY206" fmla="*/ 3101243 h 6281670"/>
                <a:gd name="connsiteX207" fmla="*/ 2113933 w 8613217"/>
                <a:gd name="connsiteY207" fmla="*/ 3072976 h 6281670"/>
                <a:gd name="connsiteX208" fmla="*/ 2257958 w 8613217"/>
                <a:gd name="connsiteY208" fmla="*/ 3064227 h 6281670"/>
                <a:gd name="connsiteX209" fmla="*/ 2434960 w 8613217"/>
                <a:gd name="connsiteY209" fmla="*/ 3101243 h 6281670"/>
                <a:gd name="connsiteX210" fmla="*/ 2635518 w 8613217"/>
                <a:gd name="connsiteY210" fmla="*/ 3164506 h 6281670"/>
                <a:gd name="connsiteX211" fmla="*/ 3038653 w 8613217"/>
                <a:gd name="connsiteY211" fmla="*/ 3453902 h 6281670"/>
                <a:gd name="connsiteX212" fmla="*/ 3580428 w 8613217"/>
                <a:gd name="connsiteY212" fmla="*/ 4087880 h 6281670"/>
                <a:gd name="connsiteX213" fmla="*/ 3776274 w 8613217"/>
                <a:gd name="connsiteY213" fmla="*/ 4626290 h 6281670"/>
                <a:gd name="connsiteX214" fmla="*/ 3813963 w 8613217"/>
                <a:gd name="connsiteY214" fmla="*/ 4802619 h 6281670"/>
                <a:gd name="connsiteX215" fmla="*/ 3811944 w 8613217"/>
                <a:gd name="connsiteY215" fmla="*/ 5407658 h 6281670"/>
                <a:gd name="connsiteX216" fmla="*/ 3881265 w 8613217"/>
                <a:gd name="connsiteY216" fmla="*/ 5874056 h 6281670"/>
                <a:gd name="connsiteX217" fmla="*/ 3879919 w 8613217"/>
                <a:gd name="connsiteY217" fmla="*/ 5898957 h 6281670"/>
                <a:gd name="connsiteX218" fmla="*/ 3757430 w 8613217"/>
                <a:gd name="connsiteY218" fmla="*/ 5946068 h 6281670"/>
                <a:gd name="connsiteX219" fmla="*/ 3743970 w 8613217"/>
                <a:gd name="connsiteY219" fmla="*/ 6053750 h 6281670"/>
                <a:gd name="connsiteX220" fmla="*/ 3803195 w 8613217"/>
                <a:gd name="connsiteY220" fmla="*/ 6092112 h 6281670"/>
                <a:gd name="connsiteX221" fmla="*/ 3896071 w 8613217"/>
                <a:gd name="connsiteY221" fmla="*/ 6023464 h 6281670"/>
                <a:gd name="connsiteX222" fmla="*/ 3920972 w 8613217"/>
                <a:gd name="connsiteY222" fmla="*/ 5996544 h 6281670"/>
                <a:gd name="connsiteX223" fmla="*/ 3918953 w 8613217"/>
                <a:gd name="connsiteY223" fmla="*/ 6053077 h 6281670"/>
                <a:gd name="connsiteX224" fmla="*/ 3931741 w 8613217"/>
                <a:gd name="connsiteY224" fmla="*/ 6077978 h 6281670"/>
                <a:gd name="connsiteX225" fmla="*/ 3951931 w 8613217"/>
                <a:gd name="connsiteY225" fmla="*/ 6055769 h 6281670"/>
                <a:gd name="connsiteX226" fmla="*/ 3972121 w 8613217"/>
                <a:gd name="connsiteY226" fmla="*/ 5988468 h 6281670"/>
                <a:gd name="connsiteX227" fmla="*/ 3994331 w 8613217"/>
                <a:gd name="connsiteY227" fmla="*/ 5968277 h 6281670"/>
                <a:gd name="connsiteX228" fmla="*/ 4005099 w 8613217"/>
                <a:gd name="connsiteY228" fmla="*/ 5995198 h 6281670"/>
                <a:gd name="connsiteX229" fmla="*/ 4071054 w 8613217"/>
                <a:gd name="connsiteY229" fmla="*/ 6040290 h 6281670"/>
                <a:gd name="connsiteX230" fmla="*/ 4100667 w 8613217"/>
                <a:gd name="connsiteY230" fmla="*/ 6026829 h 6281670"/>
                <a:gd name="connsiteX231" fmla="*/ 4110089 w 8613217"/>
                <a:gd name="connsiteY231" fmla="*/ 5993179 h 6281670"/>
                <a:gd name="connsiteX232" fmla="*/ 4124895 w 8613217"/>
                <a:gd name="connsiteY232" fmla="*/ 6032214 h 6281670"/>
                <a:gd name="connsiteX233" fmla="*/ 4117492 w 8613217"/>
                <a:gd name="connsiteY233" fmla="*/ 6106918 h 6281670"/>
                <a:gd name="connsiteX234" fmla="*/ 4080476 w 8613217"/>
                <a:gd name="connsiteY234" fmla="*/ 6141242 h 6281670"/>
                <a:gd name="connsiteX235" fmla="*/ 4176717 w 8613217"/>
                <a:gd name="connsiteY235" fmla="*/ 6189025 h 6281670"/>
                <a:gd name="connsiteX236" fmla="*/ 4170660 w 8613217"/>
                <a:gd name="connsiteY236" fmla="*/ 6271133 h 6281670"/>
                <a:gd name="connsiteX237" fmla="*/ 4195562 w 8613217"/>
                <a:gd name="connsiteY237" fmla="*/ 6277863 h 6281670"/>
                <a:gd name="connsiteX238" fmla="*/ 4261517 w 8613217"/>
                <a:gd name="connsiteY238" fmla="*/ 6267768 h 6281670"/>
                <a:gd name="connsiteX239" fmla="*/ 4289784 w 8613217"/>
                <a:gd name="connsiteY239" fmla="*/ 6247578 h 6281670"/>
                <a:gd name="connsiteX240" fmla="*/ 4295840 w 8613217"/>
                <a:gd name="connsiteY240" fmla="*/ 6204505 h 6281670"/>
                <a:gd name="connsiteX241" fmla="*/ 4305936 w 8613217"/>
                <a:gd name="connsiteY241" fmla="*/ 6182969 h 6281670"/>
                <a:gd name="connsiteX242" fmla="*/ 4324107 w 8613217"/>
                <a:gd name="connsiteY242" fmla="*/ 6199794 h 6281670"/>
                <a:gd name="connsiteX243" fmla="*/ 4336894 w 8613217"/>
                <a:gd name="connsiteY243" fmla="*/ 6230752 h 6281670"/>
                <a:gd name="connsiteX244" fmla="*/ 4342951 w 8613217"/>
                <a:gd name="connsiteY244" fmla="*/ 6226714 h 6281670"/>
                <a:gd name="connsiteX245" fmla="*/ 4369872 w 8613217"/>
                <a:gd name="connsiteY245" fmla="*/ 6185660 h 6281670"/>
                <a:gd name="connsiteX246" fmla="*/ 4382659 w 8613217"/>
                <a:gd name="connsiteY246" fmla="*/ 6234791 h 6281670"/>
                <a:gd name="connsiteX247" fmla="*/ 4406888 w 8613217"/>
                <a:gd name="connsiteY247" fmla="*/ 6265749 h 6281670"/>
                <a:gd name="connsiteX248" fmla="*/ 4484284 w 8613217"/>
                <a:gd name="connsiteY248" fmla="*/ 6275171 h 6281670"/>
                <a:gd name="connsiteX249" fmla="*/ 4499090 w 8613217"/>
                <a:gd name="connsiteY249" fmla="*/ 6272479 h 6281670"/>
                <a:gd name="connsiteX250" fmla="*/ 4512551 w 8613217"/>
                <a:gd name="connsiteY250" fmla="*/ 6181622 h 6281670"/>
                <a:gd name="connsiteX251" fmla="*/ 4572449 w 8613217"/>
                <a:gd name="connsiteY251" fmla="*/ 6153356 h 6281670"/>
                <a:gd name="connsiteX252" fmla="*/ 4575814 w 8613217"/>
                <a:gd name="connsiteY252" fmla="*/ 6127781 h 6281670"/>
                <a:gd name="connsiteX253" fmla="*/ 4538125 w 8613217"/>
                <a:gd name="connsiteY253" fmla="*/ 6076633 h 6281670"/>
                <a:gd name="connsiteX254" fmla="*/ 4536779 w 8613217"/>
                <a:gd name="connsiteY254" fmla="*/ 6042309 h 6281670"/>
                <a:gd name="connsiteX255" fmla="*/ 4573122 w 8613217"/>
                <a:gd name="connsiteY255" fmla="*/ 6032214 h 6281670"/>
                <a:gd name="connsiteX256" fmla="*/ 4637731 w 8613217"/>
                <a:gd name="connsiteY256" fmla="*/ 6051058 h 6281670"/>
                <a:gd name="connsiteX257" fmla="*/ 4665997 w 8613217"/>
                <a:gd name="connsiteY257" fmla="*/ 6029522 h 6281670"/>
                <a:gd name="connsiteX258" fmla="*/ 4665997 w 8613217"/>
                <a:gd name="connsiteY258" fmla="*/ 5985776 h 6281670"/>
                <a:gd name="connsiteX259" fmla="*/ 4681477 w 8613217"/>
                <a:gd name="connsiteY259" fmla="*/ 5966931 h 6281670"/>
                <a:gd name="connsiteX260" fmla="*/ 4701667 w 8613217"/>
                <a:gd name="connsiteY260" fmla="*/ 5981065 h 6281670"/>
                <a:gd name="connsiteX261" fmla="*/ 4724550 w 8613217"/>
                <a:gd name="connsiteY261" fmla="*/ 6054423 h 6281670"/>
                <a:gd name="connsiteX262" fmla="*/ 4743394 w 8613217"/>
                <a:gd name="connsiteY262" fmla="*/ 6073268 h 6281670"/>
                <a:gd name="connsiteX263" fmla="*/ 4752143 w 8613217"/>
                <a:gd name="connsiteY263" fmla="*/ 6050385 h 6281670"/>
                <a:gd name="connsiteX264" fmla="*/ 4752143 w 8613217"/>
                <a:gd name="connsiteY264" fmla="*/ 5996544 h 6281670"/>
                <a:gd name="connsiteX265" fmla="*/ 4800600 w 8613217"/>
                <a:gd name="connsiteY265" fmla="*/ 6046347 h 6281670"/>
                <a:gd name="connsiteX266" fmla="*/ 4859825 w 8613217"/>
                <a:gd name="connsiteY266" fmla="*/ 6088747 h 6281670"/>
                <a:gd name="connsiteX267" fmla="*/ 4932511 w 8613217"/>
                <a:gd name="connsiteY267" fmla="*/ 6036252 h 6281670"/>
                <a:gd name="connsiteX268" fmla="*/ 4919050 w 8613217"/>
                <a:gd name="connsiteY268" fmla="*/ 5940011 h 6281670"/>
                <a:gd name="connsiteX269" fmla="*/ 4830213 w 8613217"/>
                <a:gd name="connsiteY269" fmla="*/ 5933281 h 6281670"/>
                <a:gd name="connsiteX270" fmla="*/ 4779064 w 8613217"/>
                <a:gd name="connsiteY270" fmla="*/ 5876074 h 6281670"/>
                <a:gd name="connsiteX271" fmla="*/ 4778391 w 8613217"/>
                <a:gd name="connsiteY271" fmla="*/ 5829637 h 6281670"/>
                <a:gd name="connsiteX272" fmla="*/ 5091342 w 8613217"/>
                <a:gd name="connsiteY272" fmla="*/ 5236712 h 6281670"/>
                <a:gd name="connsiteX273" fmla="*/ 5116243 w 8613217"/>
                <a:gd name="connsiteY273" fmla="*/ 5202389 h 6281670"/>
                <a:gd name="connsiteX274" fmla="*/ 5269690 w 8613217"/>
                <a:gd name="connsiteY274" fmla="*/ 5086631 h 6281670"/>
                <a:gd name="connsiteX275" fmla="*/ 5744837 w 8613217"/>
                <a:gd name="connsiteY275" fmla="*/ 4795889 h 6281670"/>
                <a:gd name="connsiteX276" fmla="*/ 5814830 w 8613217"/>
                <a:gd name="connsiteY276" fmla="*/ 4775699 h 6281670"/>
                <a:gd name="connsiteX277" fmla="*/ 6103553 w 8613217"/>
                <a:gd name="connsiteY277" fmla="*/ 4765603 h 6281670"/>
                <a:gd name="connsiteX278" fmla="*/ 7086824 w 8613217"/>
                <a:gd name="connsiteY278" fmla="*/ 4811369 h 6281670"/>
                <a:gd name="connsiteX279" fmla="*/ 7489959 w 8613217"/>
                <a:gd name="connsiteY279" fmla="*/ 4805311 h 6281670"/>
                <a:gd name="connsiteX280" fmla="*/ 7516880 w 8613217"/>
                <a:gd name="connsiteY280" fmla="*/ 4801946 h 6281670"/>
                <a:gd name="connsiteX281" fmla="*/ 7536397 w 8613217"/>
                <a:gd name="connsiteY281" fmla="*/ 4800600 h 6281670"/>
                <a:gd name="connsiteX282" fmla="*/ 7619850 w 8613217"/>
                <a:gd name="connsiteY282" fmla="*/ 4791178 h 6281670"/>
                <a:gd name="connsiteX283" fmla="*/ 7661577 w 8613217"/>
                <a:gd name="connsiteY283" fmla="*/ 4813388 h 6281670"/>
                <a:gd name="connsiteX284" fmla="*/ 7920014 w 8613217"/>
                <a:gd name="connsiteY284" fmla="*/ 5004523 h 6281670"/>
                <a:gd name="connsiteX285" fmla="*/ 8354780 w 8613217"/>
                <a:gd name="connsiteY285" fmla="*/ 4830886 h 6281670"/>
                <a:gd name="connsiteX286" fmla="*/ 8579567 w 8613217"/>
                <a:gd name="connsiteY286" fmla="*/ 4409580 h 6281670"/>
                <a:gd name="connsiteX287" fmla="*/ 8613217 w 8613217"/>
                <a:gd name="connsiteY287" fmla="*/ 4250076 h 6281670"/>
                <a:gd name="connsiteX288" fmla="*/ 8613217 w 8613217"/>
                <a:gd name="connsiteY288" fmla="*/ 4196235 h 6281670"/>
                <a:gd name="connsiteX289" fmla="*/ 8420062 w 8613217"/>
                <a:gd name="connsiteY289" fmla="*/ 4211041 h 6281670"/>
                <a:gd name="connsiteX290" fmla="*/ 4571776 w 8613217"/>
                <a:gd name="connsiteY290" fmla="*/ 915970 h 6281670"/>
                <a:gd name="connsiteX291" fmla="*/ 4583890 w 8613217"/>
                <a:gd name="connsiteY291" fmla="*/ 888377 h 6281670"/>
                <a:gd name="connsiteX292" fmla="*/ 4571776 w 8613217"/>
                <a:gd name="connsiteY292" fmla="*/ 915970 h 6281670"/>
                <a:gd name="connsiteX293" fmla="*/ 2362948 w 8613217"/>
                <a:gd name="connsiteY293" fmla="*/ 965100 h 6281670"/>
                <a:gd name="connsiteX294" fmla="*/ 2363621 w 8613217"/>
                <a:gd name="connsiteY294" fmla="*/ 962408 h 6281670"/>
                <a:gd name="connsiteX295" fmla="*/ 2368332 w 8613217"/>
                <a:gd name="connsiteY295" fmla="*/ 967119 h 6281670"/>
                <a:gd name="connsiteX296" fmla="*/ 2362948 w 8613217"/>
                <a:gd name="connsiteY296" fmla="*/ 965100 h 6281670"/>
                <a:gd name="connsiteX297" fmla="*/ 2435633 w 8613217"/>
                <a:gd name="connsiteY297" fmla="*/ 1055284 h 6281670"/>
                <a:gd name="connsiteX298" fmla="*/ 2426211 w 8613217"/>
                <a:gd name="connsiteY298" fmla="*/ 1053265 h 6281670"/>
                <a:gd name="connsiteX299" fmla="*/ 2370351 w 8613217"/>
                <a:gd name="connsiteY299" fmla="*/ 968465 h 6281670"/>
                <a:gd name="connsiteX300" fmla="*/ 2432268 w 8613217"/>
                <a:gd name="connsiteY300" fmla="*/ 1045862 h 6281670"/>
                <a:gd name="connsiteX301" fmla="*/ 2435633 w 8613217"/>
                <a:gd name="connsiteY301" fmla="*/ 1055284 h 6281670"/>
                <a:gd name="connsiteX302" fmla="*/ 695895 w 8613217"/>
                <a:gd name="connsiteY302" fmla="*/ 1016922 h 6281670"/>
                <a:gd name="connsiteX303" fmla="*/ 692530 w 8613217"/>
                <a:gd name="connsiteY303" fmla="*/ 1005481 h 6281670"/>
                <a:gd name="connsiteX304" fmla="*/ 695895 w 8613217"/>
                <a:gd name="connsiteY304" fmla="*/ 1016922 h 6281670"/>
                <a:gd name="connsiteX305" fmla="*/ 4511205 w 8613217"/>
                <a:gd name="connsiteY305" fmla="*/ 6014042 h 6281670"/>
                <a:gd name="connsiteX306" fmla="*/ 4537452 w 8613217"/>
                <a:gd name="connsiteY306" fmla="*/ 5944049 h 6281670"/>
                <a:gd name="connsiteX307" fmla="*/ 4511205 w 8613217"/>
                <a:gd name="connsiteY307" fmla="*/ 6014042 h 6281670"/>
                <a:gd name="connsiteX308" fmla="*/ 4750797 w 8613217"/>
                <a:gd name="connsiteY308" fmla="*/ 5917128 h 6281670"/>
                <a:gd name="connsiteX309" fmla="*/ 4741375 w 8613217"/>
                <a:gd name="connsiteY309" fmla="*/ 5939338 h 6281670"/>
                <a:gd name="connsiteX310" fmla="*/ 4732626 w 8613217"/>
                <a:gd name="connsiteY310" fmla="*/ 5935300 h 6281670"/>
                <a:gd name="connsiteX311" fmla="*/ 4727915 w 8613217"/>
                <a:gd name="connsiteY311" fmla="*/ 5907706 h 6281670"/>
                <a:gd name="connsiteX312" fmla="*/ 4750797 w 8613217"/>
                <a:gd name="connsiteY312" fmla="*/ 5875402 h 6281670"/>
                <a:gd name="connsiteX313" fmla="*/ 4750797 w 8613217"/>
                <a:gd name="connsiteY313" fmla="*/ 5917128 h 6281670"/>
                <a:gd name="connsiteX314" fmla="*/ 4875978 w 8613217"/>
                <a:gd name="connsiteY314" fmla="*/ 5457461 h 6281670"/>
                <a:gd name="connsiteX315" fmla="*/ 4616868 w 8613217"/>
                <a:gd name="connsiteY315" fmla="*/ 5877421 h 6281670"/>
                <a:gd name="connsiteX316" fmla="*/ 4562354 w 8613217"/>
                <a:gd name="connsiteY316" fmla="*/ 5884824 h 6281670"/>
                <a:gd name="connsiteX317" fmla="*/ 4880015 w 8613217"/>
                <a:gd name="connsiteY317" fmla="*/ 5419772 h 6281670"/>
                <a:gd name="connsiteX318" fmla="*/ 4875978 w 8613217"/>
                <a:gd name="connsiteY318" fmla="*/ 5457461 h 6281670"/>
                <a:gd name="connsiteX319" fmla="*/ 5020675 w 8613217"/>
                <a:gd name="connsiteY319" fmla="*/ 5141145 h 6281670"/>
                <a:gd name="connsiteX320" fmla="*/ 4989717 w 8613217"/>
                <a:gd name="connsiteY320" fmla="*/ 5179506 h 6281670"/>
                <a:gd name="connsiteX321" fmla="*/ 4445922 w 8613217"/>
                <a:gd name="connsiteY321" fmla="*/ 5878767 h 6281670"/>
                <a:gd name="connsiteX322" fmla="*/ 4415637 w 8613217"/>
                <a:gd name="connsiteY322" fmla="*/ 5953471 h 6281670"/>
                <a:gd name="connsiteX323" fmla="*/ 4357085 w 8613217"/>
                <a:gd name="connsiteY323" fmla="*/ 6075286 h 6281670"/>
                <a:gd name="connsiteX324" fmla="*/ 4338240 w 8613217"/>
                <a:gd name="connsiteY324" fmla="*/ 6125762 h 6281670"/>
                <a:gd name="connsiteX325" fmla="*/ 4322761 w 8613217"/>
                <a:gd name="connsiteY325" fmla="*/ 6080671 h 6281670"/>
                <a:gd name="connsiteX326" fmla="*/ 4306609 w 8613217"/>
                <a:gd name="connsiteY326" fmla="*/ 6061826 h 6281670"/>
                <a:gd name="connsiteX327" fmla="*/ 4295168 w 8613217"/>
                <a:gd name="connsiteY327" fmla="*/ 6082689 h 6281670"/>
                <a:gd name="connsiteX328" fmla="*/ 4292475 w 8613217"/>
                <a:gd name="connsiteY328" fmla="*/ 6112302 h 6281670"/>
                <a:gd name="connsiteX329" fmla="*/ 4277669 w 8613217"/>
                <a:gd name="connsiteY329" fmla="*/ 6097496 h 6281670"/>
                <a:gd name="connsiteX330" fmla="*/ 4183447 w 8613217"/>
                <a:gd name="connsiteY330" fmla="*/ 5282478 h 6281670"/>
                <a:gd name="connsiteX331" fmla="*/ 4412945 w 8613217"/>
                <a:gd name="connsiteY331" fmla="*/ 4743394 h 6281670"/>
                <a:gd name="connsiteX332" fmla="*/ 5036828 w 8613217"/>
                <a:gd name="connsiteY332" fmla="*/ 3935106 h 6281670"/>
                <a:gd name="connsiteX333" fmla="*/ 5054999 w 8613217"/>
                <a:gd name="connsiteY333" fmla="*/ 3966064 h 6281670"/>
                <a:gd name="connsiteX334" fmla="*/ 5020675 w 8613217"/>
                <a:gd name="connsiteY33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390541 w 8613217"/>
                <a:gd name="connsiteY161" fmla="*/ 2898666 h 6281670"/>
                <a:gd name="connsiteX162" fmla="*/ 2247863 w 8613217"/>
                <a:gd name="connsiteY162" fmla="*/ 2802425 h 6281670"/>
                <a:gd name="connsiteX163" fmla="*/ 2055381 w 8613217"/>
                <a:gd name="connsiteY163" fmla="*/ 2665131 h 6281670"/>
                <a:gd name="connsiteX164" fmla="*/ 1471879 w 8613217"/>
                <a:gd name="connsiteY164" fmla="*/ 2148930 h 6281670"/>
                <a:gd name="connsiteX165" fmla="*/ 1461111 w 8613217"/>
                <a:gd name="connsiteY165" fmla="*/ 2109895 h 6281670"/>
                <a:gd name="connsiteX166" fmla="*/ 1501492 w 8613217"/>
                <a:gd name="connsiteY166" fmla="*/ 1918759 h 6281670"/>
                <a:gd name="connsiteX167" fmla="*/ 1395155 w 8613217"/>
                <a:gd name="connsiteY167" fmla="*/ 1570812 h 6281670"/>
                <a:gd name="connsiteX168" fmla="*/ 937507 w 8613217"/>
                <a:gd name="connsiteY168" fmla="*/ 860783 h 6281670"/>
                <a:gd name="connsiteX169" fmla="*/ 682435 w 8613217"/>
                <a:gd name="connsiteY169" fmla="*/ 471109 h 6281670"/>
                <a:gd name="connsiteX170" fmla="*/ 590905 w 8613217"/>
                <a:gd name="connsiteY170" fmla="*/ 214691 h 6281670"/>
                <a:gd name="connsiteX171" fmla="*/ 581483 w 8613217"/>
                <a:gd name="connsiteY171" fmla="*/ 222767 h 6281670"/>
                <a:gd name="connsiteX172" fmla="*/ 555909 w 8613217"/>
                <a:gd name="connsiteY172" fmla="*/ 262475 h 6281670"/>
                <a:gd name="connsiteX173" fmla="*/ 423998 w 8613217"/>
                <a:gd name="connsiteY173" fmla="*/ 619845 h 6281670"/>
                <a:gd name="connsiteX174" fmla="*/ 443515 w 8613217"/>
                <a:gd name="connsiteY174" fmla="*/ 1227575 h 6281670"/>
                <a:gd name="connsiteX175" fmla="*/ 806942 w 8613217"/>
                <a:gd name="connsiteY175" fmla="*/ 1996156 h 6281670"/>
                <a:gd name="connsiteX176" fmla="*/ 1087589 w 8613217"/>
                <a:gd name="connsiteY176" fmla="*/ 2216231 h 6281670"/>
                <a:gd name="connsiteX177" fmla="*/ 1317086 w 8613217"/>
                <a:gd name="connsiteY177" fmla="*/ 2233729 h 6281670"/>
                <a:gd name="connsiteX178" fmla="*/ 1327181 w 8613217"/>
                <a:gd name="connsiteY178" fmla="*/ 2198060 h 6281670"/>
                <a:gd name="connsiteX179" fmla="*/ 816364 w 8613217"/>
                <a:gd name="connsiteY179" fmla="*/ 1324489 h 6281670"/>
                <a:gd name="connsiteX180" fmla="*/ 702625 w 8613217"/>
                <a:gd name="connsiteY180" fmla="*/ 1031056 h 6281670"/>
                <a:gd name="connsiteX181" fmla="*/ 767908 w 8613217"/>
                <a:gd name="connsiteY181" fmla="*/ 1173061 h 6281670"/>
                <a:gd name="connsiteX182" fmla="*/ 1444285 w 8613217"/>
                <a:gd name="connsiteY182" fmla="*/ 2226326 h 6281670"/>
                <a:gd name="connsiteX183" fmla="*/ 2209501 w 8613217"/>
                <a:gd name="connsiteY183" fmla="*/ 2876457 h 6281670"/>
                <a:gd name="connsiteX184" fmla="*/ 2308434 w 8613217"/>
                <a:gd name="connsiteY184" fmla="*/ 2939720 h 6281670"/>
                <a:gd name="connsiteX185" fmla="*/ 2340738 w 8613217"/>
                <a:gd name="connsiteY185" fmla="*/ 2972025 h 6281670"/>
                <a:gd name="connsiteX186" fmla="*/ 2266034 w 8613217"/>
                <a:gd name="connsiteY186" fmla="*/ 2967313 h 6281670"/>
                <a:gd name="connsiteX187" fmla="*/ 1817807 w 8613217"/>
                <a:gd name="connsiteY187" fmla="*/ 3025866 h 6281670"/>
                <a:gd name="connsiteX188" fmla="*/ 1007500 w 8613217"/>
                <a:gd name="connsiteY188" fmla="*/ 3309877 h 6281670"/>
                <a:gd name="connsiteX189" fmla="*/ 960389 w 8613217"/>
                <a:gd name="connsiteY189" fmla="*/ 3293725 h 6281670"/>
                <a:gd name="connsiteX190" fmla="*/ 446207 w 8613217"/>
                <a:gd name="connsiteY190" fmla="*/ 3134221 h 6281670"/>
                <a:gd name="connsiteX191" fmla="*/ 217383 w 8613217"/>
                <a:gd name="connsiteY191" fmla="*/ 3227096 h 6281670"/>
                <a:gd name="connsiteX192" fmla="*/ 0 w 8613217"/>
                <a:gd name="connsiteY192" fmla="*/ 3236518 h 6281670"/>
                <a:gd name="connsiteX193" fmla="*/ 0 w 8613217"/>
                <a:gd name="connsiteY193" fmla="*/ 3330740 h 6281670"/>
                <a:gd name="connsiteX194" fmla="*/ 9422 w 8613217"/>
                <a:gd name="connsiteY194" fmla="*/ 3346892 h 6281670"/>
                <a:gd name="connsiteX195" fmla="*/ 255072 w 8613217"/>
                <a:gd name="connsiteY195" fmla="*/ 3717723 h 6281670"/>
                <a:gd name="connsiteX196" fmla="*/ 747044 w 8613217"/>
                <a:gd name="connsiteY196" fmla="*/ 3826078 h 6281670"/>
                <a:gd name="connsiteX197" fmla="*/ 1016249 w 8613217"/>
                <a:gd name="connsiteY197" fmla="*/ 3490244 h 6281670"/>
                <a:gd name="connsiteX198" fmla="*/ 981253 w 8613217"/>
                <a:gd name="connsiteY198" fmla="*/ 3461305 h 6281670"/>
                <a:gd name="connsiteX199" fmla="*/ 563312 w 8613217"/>
                <a:gd name="connsiteY199" fmla="*/ 3490917 h 6281670"/>
                <a:gd name="connsiteX200" fmla="*/ 390347 w 8613217"/>
                <a:gd name="connsiteY200" fmla="*/ 3460632 h 6281670"/>
                <a:gd name="connsiteX201" fmla="*/ 489953 w 8613217"/>
                <a:gd name="connsiteY201" fmla="*/ 3463997 h 6281670"/>
                <a:gd name="connsiteX202" fmla="*/ 903183 w 8613217"/>
                <a:gd name="connsiteY202" fmla="*/ 3408137 h 6281670"/>
                <a:gd name="connsiteX203" fmla="*/ 1043170 w 8613217"/>
                <a:gd name="connsiteY203" fmla="*/ 3372467 h 6281670"/>
                <a:gd name="connsiteX204" fmla="*/ 1508895 w 8613217"/>
                <a:gd name="connsiteY204" fmla="*/ 3218347 h 6281670"/>
                <a:gd name="connsiteX205" fmla="*/ 1912029 w 8613217"/>
                <a:gd name="connsiteY205" fmla="*/ 3101243 h 6281670"/>
                <a:gd name="connsiteX206" fmla="*/ 1912029 w 8613217"/>
                <a:gd name="connsiteY206" fmla="*/ 3101243 h 6281670"/>
                <a:gd name="connsiteX207" fmla="*/ 2113933 w 8613217"/>
                <a:gd name="connsiteY207" fmla="*/ 3072976 h 6281670"/>
                <a:gd name="connsiteX208" fmla="*/ 2257958 w 8613217"/>
                <a:gd name="connsiteY208" fmla="*/ 3064227 h 6281670"/>
                <a:gd name="connsiteX209" fmla="*/ 2635518 w 8613217"/>
                <a:gd name="connsiteY209" fmla="*/ 3164506 h 6281670"/>
                <a:gd name="connsiteX210" fmla="*/ 3038653 w 8613217"/>
                <a:gd name="connsiteY210" fmla="*/ 3453902 h 6281670"/>
                <a:gd name="connsiteX211" fmla="*/ 3580428 w 8613217"/>
                <a:gd name="connsiteY211" fmla="*/ 4087880 h 6281670"/>
                <a:gd name="connsiteX212" fmla="*/ 3776274 w 8613217"/>
                <a:gd name="connsiteY212" fmla="*/ 4626290 h 6281670"/>
                <a:gd name="connsiteX213" fmla="*/ 3813963 w 8613217"/>
                <a:gd name="connsiteY213" fmla="*/ 4802619 h 6281670"/>
                <a:gd name="connsiteX214" fmla="*/ 3811944 w 8613217"/>
                <a:gd name="connsiteY214" fmla="*/ 5407658 h 6281670"/>
                <a:gd name="connsiteX215" fmla="*/ 3881265 w 8613217"/>
                <a:gd name="connsiteY215" fmla="*/ 5874056 h 6281670"/>
                <a:gd name="connsiteX216" fmla="*/ 3879919 w 8613217"/>
                <a:gd name="connsiteY216" fmla="*/ 5898957 h 6281670"/>
                <a:gd name="connsiteX217" fmla="*/ 3757430 w 8613217"/>
                <a:gd name="connsiteY217" fmla="*/ 5946068 h 6281670"/>
                <a:gd name="connsiteX218" fmla="*/ 3743970 w 8613217"/>
                <a:gd name="connsiteY218" fmla="*/ 6053750 h 6281670"/>
                <a:gd name="connsiteX219" fmla="*/ 3803195 w 8613217"/>
                <a:gd name="connsiteY219" fmla="*/ 6092112 h 6281670"/>
                <a:gd name="connsiteX220" fmla="*/ 3896071 w 8613217"/>
                <a:gd name="connsiteY220" fmla="*/ 6023464 h 6281670"/>
                <a:gd name="connsiteX221" fmla="*/ 3920972 w 8613217"/>
                <a:gd name="connsiteY221" fmla="*/ 5996544 h 6281670"/>
                <a:gd name="connsiteX222" fmla="*/ 3918953 w 8613217"/>
                <a:gd name="connsiteY222" fmla="*/ 6053077 h 6281670"/>
                <a:gd name="connsiteX223" fmla="*/ 3931741 w 8613217"/>
                <a:gd name="connsiteY223" fmla="*/ 6077978 h 6281670"/>
                <a:gd name="connsiteX224" fmla="*/ 3951931 w 8613217"/>
                <a:gd name="connsiteY224" fmla="*/ 6055769 h 6281670"/>
                <a:gd name="connsiteX225" fmla="*/ 3972121 w 8613217"/>
                <a:gd name="connsiteY225" fmla="*/ 5988468 h 6281670"/>
                <a:gd name="connsiteX226" fmla="*/ 3994331 w 8613217"/>
                <a:gd name="connsiteY226" fmla="*/ 5968277 h 6281670"/>
                <a:gd name="connsiteX227" fmla="*/ 4005099 w 8613217"/>
                <a:gd name="connsiteY227" fmla="*/ 5995198 h 6281670"/>
                <a:gd name="connsiteX228" fmla="*/ 4071054 w 8613217"/>
                <a:gd name="connsiteY228" fmla="*/ 6040290 h 6281670"/>
                <a:gd name="connsiteX229" fmla="*/ 4100667 w 8613217"/>
                <a:gd name="connsiteY229" fmla="*/ 6026829 h 6281670"/>
                <a:gd name="connsiteX230" fmla="*/ 4110089 w 8613217"/>
                <a:gd name="connsiteY230" fmla="*/ 5993179 h 6281670"/>
                <a:gd name="connsiteX231" fmla="*/ 4124895 w 8613217"/>
                <a:gd name="connsiteY231" fmla="*/ 6032214 h 6281670"/>
                <a:gd name="connsiteX232" fmla="*/ 4117492 w 8613217"/>
                <a:gd name="connsiteY232" fmla="*/ 6106918 h 6281670"/>
                <a:gd name="connsiteX233" fmla="*/ 4080476 w 8613217"/>
                <a:gd name="connsiteY233" fmla="*/ 6141242 h 6281670"/>
                <a:gd name="connsiteX234" fmla="*/ 4176717 w 8613217"/>
                <a:gd name="connsiteY234" fmla="*/ 6189025 h 6281670"/>
                <a:gd name="connsiteX235" fmla="*/ 4170660 w 8613217"/>
                <a:gd name="connsiteY235" fmla="*/ 6271133 h 6281670"/>
                <a:gd name="connsiteX236" fmla="*/ 4195562 w 8613217"/>
                <a:gd name="connsiteY236" fmla="*/ 6277863 h 6281670"/>
                <a:gd name="connsiteX237" fmla="*/ 4261517 w 8613217"/>
                <a:gd name="connsiteY237" fmla="*/ 6267768 h 6281670"/>
                <a:gd name="connsiteX238" fmla="*/ 4289784 w 8613217"/>
                <a:gd name="connsiteY238" fmla="*/ 6247578 h 6281670"/>
                <a:gd name="connsiteX239" fmla="*/ 4295840 w 8613217"/>
                <a:gd name="connsiteY239" fmla="*/ 6204505 h 6281670"/>
                <a:gd name="connsiteX240" fmla="*/ 4305936 w 8613217"/>
                <a:gd name="connsiteY240" fmla="*/ 6182969 h 6281670"/>
                <a:gd name="connsiteX241" fmla="*/ 4324107 w 8613217"/>
                <a:gd name="connsiteY241" fmla="*/ 6199794 h 6281670"/>
                <a:gd name="connsiteX242" fmla="*/ 4336894 w 8613217"/>
                <a:gd name="connsiteY242" fmla="*/ 6230752 h 6281670"/>
                <a:gd name="connsiteX243" fmla="*/ 4342951 w 8613217"/>
                <a:gd name="connsiteY243" fmla="*/ 6226714 h 6281670"/>
                <a:gd name="connsiteX244" fmla="*/ 4369872 w 8613217"/>
                <a:gd name="connsiteY244" fmla="*/ 6185660 h 6281670"/>
                <a:gd name="connsiteX245" fmla="*/ 4382659 w 8613217"/>
                <a:gd name="connsiteY245" fmla="*/ 6234791 h 6281670"/>
                <a:gd name="connsiteX246" fmla="*/ 4406888 w 8613217"/>
                <a:gd name="connsiteY246" fmla="*/ 6265749 h 6281670"/>
                <a:gd name="connsiteX247" fmla="*/ 4484284 w 8613217"/>
                <a:gd name="connsiteY247" fmla="*/ 6275171 h 6281670"/>
                <a:gd name="connsiteX248" fmla="*/ 4499090 w 8613217"/>
                <a:gd name="connsiteY248" fmla="*/ 6272479 h 6281670"/>
                <a:gd name="connsiteX249" fmla="*/ 4512551 w 8613217"/>
                <a:gd name="connsiteY249" fmla="*/ 6181622 h 6281670"/>
                <a:gd name="connsiteX250" fmla="*/ 4572449 w 8613217"/>
                <a:gd name="connsiteY250" fmla="*/ 6153356 h 6281670"/>
                <a:gd name="connsiteX251" fmla="*/ 4575814 w 8613217"/>
                <a:gd name="connsiteY251" fmla="*/ 6127781 h 6281670"/>
                <a:gd name="connsiteX252" fmla="*/ 4538125 w 8613217"/>
                <a:gd name="connsiteY252" fmla="*/ 6076633 h 6281670"/>
                <a:gd name="connsiteX253" fmla="*/ 4536779 w 8613217"/>
                <a:gd name="connsiteY253" fmla="*/ 6042309 h 6281670"/>
                <a:gd name="connsiteX254" fmla="*/ 4573122 w 8613217"/>
                <a:gd name="connsiteY254" fmla="*/ 6032214 h 6281670"/>
                <a:gd name="connsiteX255" fmla="*/ 4637731 w 8613217"/>
                <a:gd name="connsiteY255" fmla="*/ 6051058 h 6281670"/>
                <a:gd name="connsiteX256" fmla="*/ 4665997 w 8613217"/>
                <a:gd name="connsiteY256" fmla="*/ 6029522 h 6281670"/>
                <a:gd name="connsiteX257" fmla="*/ 4665997 w 8613217"/>
                <a:gd name="connsiteY257" fmla="*/ 5985776 h 6281670"/>
                <a:gd name="connsiteX258" fmla="*/ 4681477 w 8613217"/>
                <a:gd name="connsiteY258" fmla="*/ 5966931 h 6281670"/>
                <a:gd name="connsiteX259" fmla="*/ 4701667 w 8613217"/>
                <a:gd name="connsiteY259" fmla="*/ 5981065 h 6281670"/>
                <a:gd name="connsiteX260" fmla="*/ 4724550 w 8613217"/>
                <a:gd name="connsiteY260" fmla="*/ 6054423 h 6281670"/>
                <a:gd name="connsiteX261" fmla="*/ 4743394 w 8613217"/>
                <a:gd name="connsiteY261" fmla="*/ 6073268 h 6281670"/>
                <a:gd name="connsiteX262" fmla="*/ 4752143 w 8613217"/>
                <a:gd name="connsiteY262" fmla="*/ 6050385 h 6281670"/>
                <a:gd name="connsiteX263" fmla="*/ 4752143 w 8613217"/>
                <a:gd name="connsiteY263" fmla="*/ 5996544 h 6281670"/>
                <a:gd name="connsiteX264" fmla="*/ 4800600 w 8613217"/>
                <a:gd name="connsiteY264" fmla="*/ 6046347 h 6281670"/>
                <a:gd name="connsiteX265" fmla="*/ 4859825 w 8613217"/>
                <a:gd name="connsiteY265" fmla="*/ 6088747 h 6281670"/>
                <a:gd name="connsiteX266" fmla="*/ 4932511 w 8613217"/>
                <a:gd name="connsiteY266" fmla="*/ 6036252 h 6281670"/>
                <a:gd name="connsiteX267" fmla="*/ 4919050 w 8613217"/>
                <a:gd name="connsiteY267" fmla="*/ 5940011 h 6281670"/>
                <a:gd name="connsiteX268" fmla="*/ 4830213 w 8613217"/>
                <a:gd name="connsiteY268" fmla="*/ 5933281 h 6281670"/>
                <a:gd name="connsiteX269" fmla="*/ 4779064 w 8613217"/>
                <a:gd name="connsiteY269" fmla="*/ 5876074 h 6281670"/>
                <a:gd name="connsiteX270" fmla="*/ 4778391 w 8613217"/>
                <a:gd name="connsiteY270" fmla="*/ 5829637 h 6281670"/>
                <a:gd name="connsiteX271" fmla="*/ 5091342 w 8613217"/>
                <a:gd name="connsiteY271" fmla="*/ 5236712 h 6281670"/>
                <a:gd name="connsiteX272" fmla="*/ 5116243 w 8613217"/>
                <a:gd name="connsiteY272" fmla="*/ 5202389 h 6281670"/>
                <a:gd name="connsiteX273" fmla="*/ 5269690 w 8613217"/>
                <a:gd name="connsiteY273" fmla="*/ 5086631 h 6281670"/>
                <a:gd name="connsiteX274" fmla="*/ 5744837 w 8613217"/>
                <a:gd name="connsiteY274" fmla="*/ 4795889 h 6281670"/>
                <a:gd name="connsiteX275" fmla="*/ 5814830 w 8613217"/>
                <a:gd name="connsiteY275" fmla="*/ 4775699 h 6281670"/>
                <a:gd name="connsiteX276" fmla="*/ 6103553 w 8613217"/>
                <a:gd name="connsiteY276" fmla="*/ 4765603 h 6281670"/>
                <a:gd name="connsiteX277" fmla="*/ 7086824 w 8613217"/>
                <a:gd name="connsiteY277" fmla="*/ 4811369 h 6281670"/>
                <a:gd name="connsiteX278" fmla="*/ 7489959 w 8613217"/>
                <a:gd name="connsiteY278" fmla="*/ 4805311 h 6281670"/>
                <a:gd name="connsiteX279" fmla="*/ 7516880 w 8613217"/>
                <a:gd name="connsiteY279" fmla="*/ 4801946 h 6281670"/>
                <a:gd name="connsiteX280" fmla="*/ 7536397 w 8613217"/>
                <a:gd name="connsiteY280" fmla="*/ 4800600 h 6281670"/>
                <a:gd name="connsiteX281" fmla="*/ 7619850 w 8613217"/>
                <a:gd name="connsiteY281" fmla="*/ 4791178 h 6281670"/>
                <a:gd name="connsiteX282" fmla="*/ 7661577 w 8613217"/>
                <a:gd name="connsiteY282" fmla="*/ 4813388 h 6281670"/>
                <a:gd name="connsiteX283" fmla="*/ 7920014 w 8613217"/>
                <a:gd name="connsiteY283" fmla="*/ 5004523 h 6281670"/>
                <a:gd name="connsiteX284" fmla="*/ 8354780 w 8613217"/>
                <a:gd name="connsiteY284" fmla="*/ 4830886 h 6281670"/>
                <a:gd name="connsiteX285" fmla="*/ 8579567 w 8613217"/>
                <a:gd name="connsiteY285" fmla="*/ 4409580 h 6281670"/>
                <a:gd name="connsiteX286" fmla="*/ 8613217 w 8613217"/>
                <a:gd name="connsiteY286" fmla="*/ 4250076 h 6281670"/>
                <a:gd name="connsiteX287" fmla="*/ 8613217 w 8613217"/>
                <a:gd name="connsiteY287" fmla="*/ 4196235 h 6281670"/>
                <a:gd name="connsiteX288" fmla="*/ 8420062 w 8613217"/>
                <a:gd name="connsiteY288" fmla="*/ 4211041 h 6281670"/>
                <a:gd name="connsiteX289" fmla="*/ 4571776 w 8613217"/>
                <a:gd name="connsiteY289" fmla="*/ 915970 h 6281670"/>
                <a:gd name="connsiteX290" fmla="*/ 4583890 w 8613217"/>
                <a:gd name="connsiteY290" fmla="*/ 888377 h 6281670"/>
                <a:gd name="connsiteX291" fmla="*/ 4571776 w 8613217"/>
                <a:gd name="connsiteY291" fmla="*/ 915970 h 6281670"/>
                <a:gd name="connsiteX292" fmla="*/ 2362948 w 8613217"/>
                <a:gd name="connsiteY292" fmla="*/ 965100 h 6281670"/>
                <a:gd name="connsiteX293" fmla="*/ 2363621 w 8613217"/>
                <a:gd name="connsiteY293" fmla="*/ 962408 h 6281670"/>
                <a:gd name="connsiteX294" fmla="*/ 2368332 w 8613217"/>
                <a:gd name="connsiteY294" fmla="*/ 967119 h 6281670"/>
                <a:gd name="connsiteX295" fmla="*/ 2362948 w 8613217"/>
                <a:gd name="connsiteY295" fmla="*/ 965100 h 6281670"/>
                <a:gd name="connsiteX296" fmla="*/ 2435633 w 8613217"/>
                <a:gd name="connsiteY296" fmla="*/ 1055284 h 6281670"/>
                <a:gd name="connsiteX297" fmla="*/ 2426211 w 8613217"/>
                <a:gd name="connsiteY297" fmla="*/ 1053265 h 6281670"/>
                <a:gd name="connsiteX298" fmla="*/ 2370351 w 8613217"/>
                <a:gd name="connsiteY298" fmla="*/ 968465 h 6281670"/>
                <a:gd name="connsiteX299" fmla="*/ 2432268 w 8613217"/>
                <a:gd name="connsiteY299" fmla="*/ 1045862 h 6281670"/>
                <a:gd name="connsiteX300" fmla="*/ 2435633 w 8613217"/>
                <a:gd name="connsiteY300" fmla="*/ 1055284 h 6281670"/>
                <a:gd name="connsiteX301" fmla="*/ 695895 w 8613217"/>
                <a:gd name="connsiteY301" fmla="*/ 1016922 h 6281670"/>
                <a:gd name="connsiteX302" fmla="*/ 692530 w 8613217"/>
                <a:gd name="connsiteY302" fmla="*/ 1005481 h 6281670"/>
                <a:gd name="connsiteX303" fmla="*/ 695895 w 8613217"/>
                <a:gd name="connsiteY303" fmla="*/ 1016922 h 6281670"/>
                <a:gd name="connsiteX304" fmla="*/ 4511205 w 8613217"/>
                <a:gd name="connsiteY304" fmla="*/ 6014042 h 6281670"/>
                <a:gd name="connsiteX305" fmla="*/ 4537452 w 8613217"/>
                <a:gd name="connsiteY305" fmla="*/ 5944049 h 6281670"/>
                <a:gd name="connsiteX306" fmla="*/ 4511205 w 8613217"/>
                <a:gd name="connsiteY306" fmla="*/ 6014042 h 6281670"/>
                <a:gd name="connsiteX307" fmla="*/ 4750797 w 8613217"/>
                <a:gd name="connsiteY307" fmla="*/ 5917128 h 6281670"/>
                <a:gd name="connsiteX308" fmla="*/ 4741375 w 8613217"/>
                <a:gd name="connsiteY308" fmla="*/ 5939338 h 6281670"/>
                <a:gd name="connsiteX309" fmla="*/ 4732626 w 8613217"/>
                <a:gd name="connsiteY309" fmla="*/ 5935300 h 6281670"/>
                <a:gd name="connsiteX310" fmla="*/ 4727915 w 8613217"/>
                <a:gd name="connsiteY310" fmla="*/ 5907706 h 6281670"/>
                <a:gd name="connsiteX311" fmla="*/ 4750797 w 8613217"/>
                <a:gd name="connsiteY311" fmla="*/ 5875402 h 6281670"/>
                <a:gd name="connsiteX312" fmla="*/ 4750797 w 8613217"/>
                <a:gd name="connsiteY312" fmla="*/ 5917128 h 6281670"/>
                <a:gd name="connsiteX313" fmla="*/ 4875978 w 8613217"/>
                <a:gd name="connsiteY313" fmla="*/ 5457461 h 6281670"/>
                <a:gd name="connsiteX314" fmla="*/ 4616868 w 8613217"/>
                <a:gd name="connsiteY314" fmla="*/ 5877421 h 6281670"/>
                <a:gd name="connsiteX315" fmla="*/ 4562354 w 8613217"/>
                <a:gd name="connsiteY315" fmla="*/ 5884824 h 6281670"/>
                <a:gd name="connsiteX316" fmla="*/ 4880015 w 8613217"/>
                <a:gd name="connsiteY316" fmla="*/ 5419772 h 6281670"/>
                <a:gd name="connsiteX317" fmla="*/ 4875978 w 8613217"/>
                <a:gd name="connsiteY317" fmla="*/ 5457461 h 6281670"/>
                <a:gd name="connsiteX318" fmla="*/ 5020675 w 8613217"/>
                <a:gd name="connsiteY318" fmla="*/ 5141145 h 6281670"/>
                <a:gd name="connsiteX319" fmla="*/ 4989717 w 8613217"/>
                <a:gd name="connsiteY319" fmla="*/ 5179506 h 6281670"/>
                <a:gd name="connsiteX320" fmla="*/ 4445922 w 8613217"/>
                <a:gd name="connsiteY320" fmla="*/ 5878767 h 6281670"/>
                <a:gd name="connsiteX321" fmla="*/ 4415637 w 8613217"/>
                <a:gd name="connsiteY321" fmla="*/ 5953471 h 6281670"/>
                <a:gd name="connsiteX322" fmla="*/ 4357085 w 8613217"/>
                <a:gd name="connsiteY322" fmla="*/ 6075286 h 6281670"/>
                <a:gd name="connsiteX323" fmla="*/ 4338240 w 8613217"/>
                <a:gd name="connsiteY323" fmla="*/ 6125762 h 6281670"/>
                <a:gd name="connsiteX324" fmla="*/ 4322761 w 8613217"/>
                <a:gd name="connsiteY324" fmla="*/ 6080671 h 6281670"/>
                <a:gd name="connsiteX325" fmla="*/ 4306609 w 8613217"/>
                <a:gd name="connsiteY325" fmla="*/ 6061826 h 6281670"/>
                <a:gd name="connsiteX326" fmla="*/ 4295168 w 8613217"/>
                <a:gd name="connsiteY326" fmla="*/ 6082689 h 6281670"/>
                <a:gd name="connsiteX327" fmla="*/ 4292475 w 8613217"/>
                <a:gd name="connsiteY327" fmla="*/ 6112302 h 6281670"/>
                <a:gd name="connsiteX328" fmla="*/ 4277669 w 8613217"/>
                <a:gd name="connsiteY328" fmla="*/ 6097496 h 6281670"/>
                <a:gd name="connsiteX329" fmla="*/ 4183447 w 8613217"/>
                <a:gd name="connsiteY329" fmla="*/ 5282478 h 6281670"/>
                <a:gd name="connsiteX330" fmla="*/ 4412945 w 8613217"/>
                <a:gd name="connsiteY330" fmla="*/ 4743394 h 6281670"/>
                <a:gd name="connsiteX331" fmla="*/ 5036828 w 8613217"/>
                <a:gd name="connsiteY331" fmla="*/ 3935106 h 6281670"/>
                <a:gd name="connsiteX332" fmla="*/ 5054999 w 8613217"/>
                <a:gd name="connsiteY332" fmla="*/ 3966064 h 6281670"/>
                <a:gd name="connsiteX333" fmla="*/ 5020675 w 8613217"/>
                <a:gd name="connsiteY333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390541 w 8613217"/>
                <a:gd name="connsiteY161" fmla="*/ 2898666 h 6281670"/>
                <a:gd name="connsiteX162" fmla="*/ 2247863 w 8613217"/>
                <a:gd name="connsiteY162" fmla="*/ 2802425 h 6281670"/>
                <a:gd name="connsiteX163" fmla="*/ 2055381 w 8613217"/>
                <a:gd name="connsiteY163" fmla="*/ 2665131 h 6281670"/>
                <a:gd name="connsiteX164" fmla="*/ 1471879 w 8613217"/>
                <a:gd name="connsiteY164" fmla="*/ 2148930 h 6281670"/>
                <a:gd name="connsiteX165" fmla="*/ 1461111 w 8613217"/>
                <a:gd name="connsiteY165" fmla="*/ 2109895 h 6281670"/>
                <a:gd name="connsiteX166" fmla="*/ 1501492 w 8613217"/>
                <a:gd name="connsiteY166" fmla="*/ 1918759 h 6281670"/>
                <a:gd name="connsiteX167" fmla="*/ 1395155 w 8613217"/>
                <a:gd name="connsiteY167" fmla="*/ 1570812 h 6281670"/>
                <a:gd name="connsiteX168" fmla="*/ 937507 w 8613217"/>
                <a:gd name="connsiteY168" fmla="*/ 860783 h 6281670"/>
                <a:gd name="connsiteX169" fmla="*/ 682435 w 8613217"/>
                <a:gd name="connsiteY169" fmla="*/ 471109 h 6281670"/>
                <a:gd name="connsiteX170" fmla="*/ 590905 w 8613217"/>
                <a:gd name="connsiteY170" fmla="*/ 214691 h 6281670"/>
                <a:gd name="connsiteX171" fmla="*/ 581483 w 8613217"/>
                <a:gd name="connsiteY171" fmla="*/ 222767 h 6281670"/>
                <a:gd name="connsiteX172" fmla="*/ 555909 w 8613217"/>
                <a:gd name="connsiteY172" fmla="*/ 262475 h 6281670"/>
                <a:gd name="connsiteX173" fmla="*/ 423998 w 8613217"/>
                <a:gd name="connsiteY173" fmla="*/ 619845 h 6281670"/>
                <a:gd name="connsiteX174" fmla="*/ 443515 w 8613217"/>
                <a:gd name="connsiteY174" fmla="*/ 1227575 h 6281670"/>
                <a:gd name="connsiteX175" fmla="*/ 806942 w 8613217"/>
                <a:gd name="connsiteY175" fmla="*/ 1996156 h 6281670"/>
                <a:gd name="connsiteX176" fmla="*/ 1087589 w 8613217"/>
                <a:gd name="connsiteY176" fmla="*/ 2216231 h 6281670"/>
                <a:gd name="connsiteX177" fmla="*/ 1317086 w 8613217"/>
                <a:gd name="connsiteY177" fmla="*/ 2233729 h 6281670"/>
                <a:gd name="connsiteX178" fmla="*/ 1327181 w 8613217"/>
                <a:gd name="connsiteY178" fmla="*/ 2198060 h 6281670"/>
                <a:gd name="connsiteX179" fmla="*/ 816364 w 8613217"/>
                <a:gd name="connsiteY179" fmla="*/ 1324489 h 6281670"/>
                <a:gd name="connsiteX180" fmla="*/ 702625 w 8613217"/>
                <a:gd name="connsiteY180" fmla="*/ 1031056 h 6281670"/>
                <a:gd name="connsiteX181" fmla="*/ 767908 w 8613217"/>
                <a:gd name="connsiteY181" fmla="*/ 1173061 h 6281670"/>
                <a:gd name="connsiteX182" fmla="*/ 1444285 w 8613217"/>
                <a:gd name="connsiteY182" fmla="*/ 2226326 h 6281670"/>
                <a:gd name="connsiteX183" fmla="*/ 2209501 w 8613217"/>
                <a:gd name="connsiteY183" fmla="*/ 2876457 h 6281670"/>
                <a:gd name="connsiteX184" fmla="*/ 2308434 w 8613217"/>
                <a:gd name="connsiteY184" fmla="*/ 2939720 h 6281670"/>
                <a:gd name="connsiteX185" fmla="*/ 2340738 w 8613217"/>
                <a:gd name="connsiteY185" fmla="*/ 2972025 h 6281670"/>
                <a:gd name="connsiteX186" fmla="*/ 2266034 w 8613217"/>
                <a:gd name="connsiteY186" fmla="*/ 2967313 h 6281670"/>
                <a:gd name="connsiteX187" fmla="*/ 1817807 w 8613217"/>
                <a:gd name="connsiteY187" fmla="*/ 3025866 h 6281670"/>
                <a:gd name="connsiteX188" fmla="*/ 1007500 w 8613217"/>
                <a:gd name="connsiteY188" fmla="*/ 3309877 h 6281670"/>
                <a:gd name="connsiteX189" fmla="*/ 960389 w 8613217"/>
                <a:gd name="connsiteY189" fmla="*/ 3293725 h 6281670"/>
                <a:gd name="connsiteX190" fmla="*/ 446207 w 8613217"/>
                <a:gd name="connsiteY190" fmla="*/ 3134221 h 6281670"/>
                <a:gd name="connsiteX191" fmla="*/ 217383 w 8613217"/>
                <a:gd name="connsiteY191" fmla="*/ 3227096 h 6281670"/>
                <a:gd name="connsiteX192" fmla="*/ 0 w 8613217"/>
                <a:gd name="connsiteY192" fmla="*/ 3236518 h 6281670"/>
                <a:gd name="connsiteX193" fmla="*/ 0 w 8613217"/>
                <a:gd name="connsiteY193" fmla="*/ 3330740 h 6281670"/>
                <a:gd name="connsiteX194" fmla="*/ 9422 w 8613217"/>
                <a:gd name="connsiteY194" fmla="*/ 3346892 h 6281670"/>
                <a:gd name="connsiteX195" fmla="*/ 255072 w 8613217"/>
                <a:gd name="connsiteY195" fmla="*/ 3717723 h 6281670"/>
                <a:gd name="connsiteX196" fmla="*/ 747044 w 8613217"/>
                <a:gd name="connsiteY196" fmla="*/ 3826078 h 6281670"/>
                <a:gd name="connsiteX197" fmla="*/ 1016249 w 8613217"/>
                <a:gd name="connsiteY197" fmla="*/ 3490244 h 6281670"/>
                <a:gd name="connsiteX198" fmla="*/ 981253 w 8613217"/>
                <a:gd name="connsiteY198" fmla="*/ 3461305 h 6281670"/>
                <a:gd name="connsiteX199" fmla="*/ 563312 w 8613217"/>
                <a:gd name="connsiteY199" fmla="*/ 3490917 h 6281670"/>
                <a:gd name="connsiteX200" fmla="*/ 390347 w 8613217"/>
                <a:gd name="connsiteY200" fmla="*/ 3460632 h 6281670"/>
                <a:gd name="connsiteX201" fmla="*/ 489953 w 8613217"/>
                <a:gd name="connsiteY201" fmla="*/ 3463997 h 6281670"/>
                <a:gd name="connsiteX202" fmla="*/ 903183 w 8613217"/>
                <a:gd name="connsiteY202" fmla="*/ 3408137 h 6281670"/>
                <a:gd name="connsiteX203" fmla="*/ 1043170 w 8613217"/>
                <a:gd name="connsiteY203" fmla="*/ 3372467 h 6281670"/>
                <a:gd name="connsiteX204" fmla="*/ 1508895 w 8613217"/>
                <a:gd name="connsiteY204" fmla="*/ 3218347 h 6281670"/>
                <a:gd name="connsiteX205" fmla="*/ 1912029 w 8613217"/>
                <a:gd name="connsiteY205" fmla="*/ 3101243 h 6281670"/>
                <a:gd name="connsiteX206" fmla="*/ 1912029 w 8613217"/>
                <a:gd name="connsiteY206" fmla="*/ 3101243 h 6281670"/>
                <a:gd name="connsiteX207" fmla="*/ 2113933 w 8613217"/>
                <a:gd name="connsiteY207" fmla="*/ 3072976 h 6281670"/>
                <a:gd name="connsiteX208" fmla="*/ 2257958 w 8613217"/>
                <a:gd name="connsiteY208" fmla="*/ 3064227 h 6281670"/>
                <a:gd name="connsiteX209" fmla="*/ 2553150 w 8613217"/>
                <a:gd name="connsiteY209" fmla="*/ 3130187 h 6281670"/>
                <a:gd name="connsiteX210" fmla="*/ 3038653 w 8613217"/>
                <a:gd name="connsiteY210" fmla="*/ 3453902 h 6281670"/>
                <a:gd name="connsiteX211" fmla="*/ 3580428 w 8613217"/>
                <a:gd name="connsiteY211" fmla="*/ 4087880 h 6281670"/>
                <a:gd name="connsiteX212" fmla="*/ 3776274 w 8613217"/>
                <a:gd name="connsiteY212" fmla="*/ 4626290 h 6281670"/>
                <a:gd name="connsiteX213" fmla="*/ 3813963 w 8613217"/>
                <a:gd name="connsiteY213" fmla="*/ 4802619 h 6281670"/>
                <a:gd name="connsiteX214" fmla="*/ 3811944 w 8613217"/>
                <a:gd name="connsiteY214" fmla="*/ 5407658 h 6281670"/>
                <a:gd name="connsiteX215" fmla="*/ 3881265 w 8613217"/>
                <a:gd name="connsiteY215" fmla="*/ 5874056 h 6281670"/>
                <a:gd name="connsiteX216" fmla="*/ 3879919 w 8613217"/>
                <a:gd name="connsiteY216" fmla="*/ 5898957 h 6281670"/>
                <a:gd name="connsiteX217" fmla="*/ 3757430 w 8613217"/>
                <a:gd name="connsiteY217" fmla="*/ 5946068 h 6281670"/>
                <a:gd name="connsiteX218" fmla="*/ 3743970 w 8613217"/>
                <a:gd name="connsiteY218" fmla="*/ 6053750 h 6281670"/>
                <a:gd name="connsiteX219" fmla="*/ 3803195 w 8613217"/>
                <a:gd name="connsiteY219" fmla="*/ 6092112 h 6281670"/>
                <a:gd name="connsiteX220" fmla="*/ 3896071 w 8613217"/>
                <a:gd name="connsiteY220" fmla="*/ 6023464 h 6281670"/>
                <a:gd name="connsiteX221" fmla="*/ 3920972 w 8613217"/>
                <a:gd name="connsiteY221" fmla="*/ 5996544 h 6281670"/>
                <a:gd name="connsiteX222" fmla="*/ 3918953 w 8613217"/>
                <a:gd name="connsiteY222" fmla="*/ 6053077 h 6281670"/>
                <a:gd name="connsiteX223" fmla="*/ 3931741 w 8613217"/>
                <a:gd name="connsiteY223" fmla="*/ 6077978 h 6281670"/>
                <a:gd name="connsiteX224" fmla="*/ 3951931 w 8613217"/>
                <a:gd name="connsiteY224" fmla="*/ 6055769 h 6281670"/>
                <a:gd name="connsiteX225" fmla="*/ 3972121 w 8613217"/>
                <a:gd name="connsiteY225" fmla="*/ 5988468 h 6281670"/>
                <a:gd name="connsiteX226" fmla="*/ 3994331 w 8613217"/>
                <a:gd name="connsiteY226" fmla="*/ 5968277 h 6281670"/>
                <a:gd name="connsiteX227" fmla="*/ 4005099 w 8613217"/>
                <a:gd name="connsiteY227" fmla="*/ 5995198 h 6281670"/>
                <a:gd name="connsiteX228" fmla="*/ 4071054 w 8613217"/>
                <a:gd name="connsiteY228" fmla="*/ 6040290 h 6281670"/>
                <a:gd name="connsiteX229" fmla="*/ 4100667 w 8613217"/>
                <a:gd name="connsiteY229" fmla="*/ 6026829 h 6281670"/>
                <a:gd name="connsiteX230" fmla="*/ 4110089 w 8613217"/>
                <a:gd name="connsiteY230" fmla="*/ 5993179 h 6281670"/>
                <a:gd name="connsiteX231" fmla="*/ 4124895 w 8613217"/>
                <a:gd name="connsiteY231" fmla="*/ 6032214 h 6281670"/>
                <a:gd name="connsiteX232" fmla="*/ 4117492 w 8613217"/>
                <a:gd name="connsiteY232" fmla="*/ 6106918 h 6281670"/>
                <a:gd name="connsiteX233" fmla="*/ 4080476 w 8613217"/>
                <a:gd name="connsiteY233" fmla="*/ 6141242 h 6281670"/>
                <a:gd name="connsiteX234" fmla="*/ 4176717 w 8613217"/>
                <a:gd name="connsiteY234" fmla="*/ 6189025 h 6281670"/>
                <a:gd name="connsiteX235" fmla="*/ 4170660 w 8613217"/>
                <a:gd name="connsiteY235" fmla="*/ 6271133 h 6281670"/>
                <a:gd name="connsiteX236" fmla="*/ 4195562 w 8613217"/>
                <a:gd name="connsiteY236" fmla="*/ 6277863 h 6281670"/>
                <a:gd name="connsiteX237" fmla="*/ 4261517 w 8613217"/>
                <a:gd name="connsiteY237" fmla="*/ 6267768 h 6281670"/>
                <a:gd name="connsiteX238" fmla="*/ 4289784 w 8613217"/>
                <a:gd name="connsiteY238" fmla="*/ 6247578 h 6281670"/>
                <a:gd name="connsiteX239" fmla="*/ 4295840 w 8613217"/>
                <a:gd name="connsiteY239" fmla="*/ 6204505 h 6281670"/>
                <a:gd name="connsiteX240" fmla="*/ 4305936 w 8613217"/>
                <a:gd name="connsiteY240" fmla="*/ 6182969 h 6281670"/>
                <a:gd name="connsiteX241" fmla="*/ 4324107 w 8613217"/>
                <a:gd name="connsiteY241" fmla="*/ 6199794 h 6281670"/>
                <a:gd name="connsiteX242" fmla="*/ 4336894 w 8613217"/>
                <a:gd name="connsiteY242" fmla="*/ 6230752 h 6281670"/>
                <a:gd name="connsiteX243" fmla="*/ 4342951 w 8613217"/>
                <a:gd name="connsiteY243" fmla="*/ 6226714 h 6281670"/>
                <a:gd name="connsiteX244" fmla="*/ 4369872 w 8613217"/>
                <a:gd name="connsiteY244" fmla="*/ 6185660 h 6281670"/>
                <a:gd name="connsiteX245" fmla="*/ 4382659 w 8613217"/>
                <a:gd name="connsiteY245" fmla="*/ 6234791 h 6281670"/>
                <a:gd name="connsiteX246" fmla="*/ 4406888 w 8613217"/>
                <a:gd name="connsiteY246" fmla="*/ 6265749 h 6281670"/>
                <a:gd name="connsiteX247" fmla="*/ 4484284 w 8613217"/>
                <a:gd name="connsiteY247" fmla="*/ 6275171 h 6281670"/>
                <a:gd name="connsiteX248" fmla="*/ 4499090 w 8613217"/>
                <a:gd name="connsiteY248" fmla="*/ 6272479 h 6281670"/>
                <a:gd name="connsiteX249" fmla="*/ 4512551 w 8613217"/>
                <a:gd name="connsiteY249" fmla="*/ 6181622 h 6281670"/>
                <a:gd name="connsiteX250" fmla="*/ 4572449 w 8613217"/>
                <a:gd name="connsiteY250" fmla="*/ 6153356 h 6281670"/>
                <a:gd name="connsiteX251" fmla="*/ 4575814 w 8613217"/>
                <a:gd name="connsiteY251" fmla="*/ 6127781 h 6281670"/>
                <a:gd name="connsiteX252" fmla="*/ 4538125 w 8613217"/>
                <a:gd name="connsiteY252" fmla="*/ 6076633 h 6281670"/>
                <a:gd name="connsiteX253" fmla="*/ 4536779 w 8613217"/>
                <a:gd name="connsiteY253" fmla="*/ 6042309 h 6281670"/>
                <a:gd name="connsiteX254" fmla="*/ 4573122 w 8613217"/>
                <a:gd name="connsiteY254" fmla="*/ 6032214 h 6281670"/>
                <a:gd name="connsiteX255" fmla="*/ 4637731 w 8613217"/>
                <a:gd name="connsiteY255" fmla="*/ 6051058 h 6281670"/>
                <a:gd name="connsiteX256" fmla="*/ 4665997 w 8613217"/>
                <a:gd name="connsiteY256" fmla="*/ 6029522 h 6281670"/>
                <a:gd name="connsiteX257" fmla="*/ 4665997 w 8613217"/>
                <a:gd name="connsiteY257" fmla="*/ 5985776 h 6281670"/>
                <a:gd name="connsiteX258" fmla="*/ 4681477 w 8613217"/>
                <a:gd name="connsiteY258" fmla="*/ 5966931 h 6281670"/>
                <a:gd name="connsiteX259" fmla="*/ 4701667 w 8613217"/>
                <a:gd name="connsiteY259" fmla="*/ 5981065 h 6281670"/>
                <a:gd name="connsiteX260" fmla="*/ 4724550 w 8613217"/>
                <a:gd name="connsiteY260" fmla="*/ 6054423 h 6281670"/>
                <a:gd name="connsiteX261" fmla="*/ 4743394 w 8613217"/>
                <a:gd name="connsiteY261" fmla="*/ 6073268 h 6281670"/>
                <a:gd name="connsiteX262" fmla="*/ 4752143 w 8613217"/>
                <a:gd name="connsiteY262" fmla="*/ 6050385 h 6281670"/>
                <a:gd name="connsiteX263" fmla="*/ 4752143 w 8613217"/>
                <a:gd name="connsiteY263" fmla="*/ 5996544 h 6281670"/>
                <a:gd name="connsiteX264" fmla="*/ 4800600 w 8613217"/>
                <a:gd name="connsiteY264" fmla="*/ 6046347 h 6281670"/>
                <a:gd name="connsiteX265" fmla="*/ 4859825 w 8613217"/>
                <a:gd name="connsiteY265" fmla="*/ 6088747 h 6281670"/>
                <a:gd name="connsiteX266" fmla="*/ 4932511 w 8613217"/>
                <a:gd name="connsiteY266" fmla="*/ 6036252 h 6281670"/>
                <a:gd name="connsiteX267" fmla="*/ 4919050 w 8613217"/>
                <a:gd name="connsiteY267" fmla="*/ 5940011 h 6281670"/>
                <a:gd name="connsiteX268" fmla="*/ 4830213 w 8613217"/>
                <a:gd name="connsiteY268" fmla="*/ 5933281 h 6281670"/>
                <a:gd name="connsiteX269" fmla="*/ 4779064 w 8613217"/>
                <a:gd name="connsiteY269" fmla="*/ 5876074 h 6281670"/>
                <a:gd name="connsiteX270" fmla="*/ 4778391 w 8613217"/>
                <a:gd name="connsiteY270" fmla="*/ 5829637 h 6281670"/>
                <a:gd name="connsiteX271" fmla="*/ 5091342 w 8613217"/>
                <a:gd name="connsiteY271" fmla="*/ 5236712 h 6281670"/>
                <a:gd name="connsiteX272" fmla="*/ 5116243 w 8613217"/>
                <a:gd name="connsiteY272" fmla="*/ 5202389 h 6281670"/>
                <a:gd name="connsiteX273" fmla="*/ 5269690 w 8613217"/>
                <a:gd name="connsiteY273" fmla="*/ 5086631 h 6281670"/>
                <a:gd name="connsiteX274" fmla="*/ 5744837 w 8613217"/>
                <a:gd name="connsiteY274" fmla="*/ 4795889 h 6281670"/>
                <a:gd name="connsiteX275" fmla="*/ 5814830 w 8613217"/>
                <a:gd name="connsiteY275" fmla="*/ 4775699 h 6281670"/>
                <a:gd name="connsiteX276" fmla="*/ 6103553 w 8613217"/>
                <a:gd name="connsiteY276" fmla="*/ 4765603 h 6281670"/>
                <a:gd name="connsiteX277" fmla="*/ 7086824 w 8613217"/>
                <a:gd name="connsiteY277" fmla="*/ 4811369 h 6281670"/>
                <a:gd name="connsiteX278" fmla="*/ 7489959 w 8613217"/>
                <a:gd name="connsiteY278" fmla="*/ 4805311 h 6281670"/>
                <a:gd name="connsiteX279" fmla="*/ 7516880 w 8613217"/>
                <a:gd name="connsiteY279" fmla="*/ 4801946 h 6281670"/>
                <a:gd name="connsiteX280" fmla="*/ 7536397 w 8613217"/>
                <a:gd name="connsiteY280" fmla="*/ 4800600 h 6281670"/>
                <a:gd name="connsiteX281" fmla="*/ 7619850 w 8613217"/>
                <a:gd name="connsiteY281" fmla="*/ 4791178 h 6281670"/>
                <a:gd name="connsiteX282" fmla="*/ 7661577 w 8613217"/>
                <a:gd name="connsiteY282" fmla="*/ 4813388 h 6281670"/>
                <a:gd name="connsiteX283" fmla="*/ 7920014 w 8613217"/>
                <a:gd name="connsiteY283" fmla="*/ 5004523 h 6281670"/>
                <a:gd name="connsiteX284" fmla="*/ 8354780 w 8613217"/>
                <a:gd name="connsiteY284" fmla="*/ 4830886 h 6281670"/>
                <a:gd name="connsiteX285" fmla="*/ 8579567 w 8613217"/>
                <a:gd name="connsiteY285" fmla="*/ 4409580 h 6281670"/>
                <a:gd name="connsiteX286" fmla="*/ 8613217 w 8613217"/>
                <a:gd name="connsiteY286" fmla="*/ 4250076 h 6281670"/>
                <a:gd name="connsiteX287" fmla="*/ 8613217 w 8613217"/>
                <a:gd name="connsiteY287" fmla="*/ 4196235 h 6281670"/>
                <a:gd name="connsiteX288" fmla="*/ 8420062 w 8613217"/>
                <a:gd name="connsiteY288" fmla="*/ 4211041 h 6281670"/>
                <a:gd name="connsiteX289" fmla="*/ 4571776 w 8613217"/>
                <a:gd name="connsiteY289" fmla="*/ 915970 h 6281670"/>
                <a:gd name="connsiteX290" fmla="*/ 4583890 w 8613217"/>
                <a:gd name="connsiteY290" fmla="*/ 888377 h 6281670"/>
                <a:gd name="connsiteX291" fmla="*/ 4571776 w 8613217"/>
                <a:gd name="connsiteY291" fmla="*/ 915970 h 6281670"/>
                <a:gd name="connsiteX292" fmla="*/ 2362948 w 8613217"/>
                <a:gd name="connsiteY292" fmla="*/ 965100 h 6281670"/>
                <a:gd name="connsiteX293" fmla="*/ 2363621 w 8613217"/>
                <a:gd name="connsiteY293" fmla="*/ 962408 h 6281670"/>
                <a:gd name="connsiteX294" fmla="*/ 2368332 w 8613217"/>
                <a:gd name="connsiteY294" fmla="*/ 967119 h 6281670"/>
                <a:gd name="connsiteX295" fmla="*/ 2362948 w 8613217"/>
                <a:gd name="connsiteY295" fmla="*/ 965100 h 6281670"/>
                <a:gd name="connsiteX296" fmla="*/ 2435633 w 8613217"/>
                <a:gd name="connsiteY296" fmla="*/ 1055284 h 6281670"/>
                <a:gd name="connsiteX297" fmla="*/ 2426211 w 8613217"/>
                <a:gd name="connsiteY297" fmla="*/ 1053265 h 6281670"/>
                <a:gd name="connsiteX298" fmla="*/ 2370351 w 8613217"/>
                <a:gd name="connsiteY298" fmla="*/ 968465 h 6281670"/>
                <a:gd name="connsiteX299" fmla="*/ 2432268 w 8613217"/>
                <a:gd name="connsiteY299" fmla="*/ 1045862 h 6281670"/>
                <a:gd name="connsiteX300" fmla="*/ 2435633 w 8613217"/>
                <a:gd name="connsiteY300" fmla="*/ 1055284 h 6281670"/>
                <a:gd name="connsiteX301" fmla="*/ 695895 w 8613217"/>
                <a:gd name="connsiteY301" fmla="*/ 1016922 h 6281670"/>
                <a:gd name="connsiteX302" fmla="*/ 692530 w 8613217"/>
                <a:gd name="connsiteY302" fmla="*/ 1005481 h 6281670"/>
                <a:gd name="connsiteX303" fmla="*/ 695895 w 8613217"/>
                <a:gd name="connsiteY303" fmla="*/ 1016922 h 6281670"/>
                <a:gd name="connsiteX304" fmla="*/ 4511205 w 8613217"/>
                <a:gd name="connsiteY304" fmla="*/ 6014042 h 6281670"/>
                <a:gd name="connsiteX305" fmla="*/ 4537452 w 8613217"/>
                <a:gd name="connsiteY305" fmla="*/ 5944049 h 6281670"/>
                <a:gd name="connsiteX306" fmla="*/ 4511205 w 8613217"/>
                <a:gd name="connsiteY306" fmla="*/ 6014042 h 6281670"/>
                <a:gd name="connsiteX307" fmla="*/ 4750797 w 8613217"/>
                <a:gd name="connsiteY307" fmla="*/ 5917128 h 6281670"/>
                <a:gd name="connsiteX308" fmla="*/ 4741375 w 8613217"/>
                <a:gd name="connsiteY308" fmla="*/ 5939338 h 6281670"/>
                <a:gd name="connsiteX309" fmla="*/ 4732626 w 8613217"/>
                <a:gd name="connsiteY309" fmla="*/ 5935300 h 6281670"/>
                <a:gd name="connsiteX310" fmla="*/ 4727915 w 8613217"/>
                <a:gd name="connsiteY310" fmla="*/ 5907706 h 6281670"/>
                <a:gd name="connsiteX311" fmla="*/ 4750797 w 8613217"/>
                <a:gd name="connsiteY311" fmla="*/ 5875402 h 6281670"/>
                <a:gd name="connsiteX312" fmla="*/ 4750797 w 8613217"/>
                <a:gd name="connsiteY312" fmla="*/ 5917128 h 6281670"/>
                <a:gd name="connsiteX313" fmla="*/ 4875978 w 8613217"/>
                <a:gd name="connsiteY313" fmla="*/ 5457461 h 6281670"/>
                <a:gd name="connsiteX314" fmla="*/ 4616868 w 8613217"/>
                <a:gd name="connsiteY314" fmla="*/ 5877421 h 6281670"/>
                <a:gd name="connsiteX315" fmla="*/ 4562354 w 8613217"/>
                <a:gd name="connsiteY315" fmla="*/ 5884824 h 6281670"/>
                <a:gd name="connsiteX316" fmla="*/ 4880015 w 8613217"/>
                <a:gd name="connsiteY316" fmla="*/ 5419772 h 6281670"/>
                <a:gd name="connsiteX317" fmla="*/ 4875978 w 8613217"/>
                <a:gd name="connsiteY317" fmla="*/ 5457461 h 6281670"/>
                <a:gd name="connsiteX318" fmla="*/ 5020675 w 8613217"/>
                <a:gd name="connsiteY318" fmla="*/ 5141145 h 6281670"/>
                <a:gd name="connsiteX319" fmla="*/ 4989717 w 8613217"/>
                <a:gd name="connsiteY319" fmla="*/ 5179506 h 6281670"/>
                <a:gd name="connsiteX320" fmla="*/ 4445922 w 8613217"/>
                <a:gd name="connsiteY320" fmla="*/ 5878767 h 6281670"/>
                <a:gd name="connsiteX321" fmla="*/ 4415637 w 8613217"/>
                <a:gd name="connsiteY321" fmla="*/ 5953471 h 6281670"/>
                <a:gd name="connsiteX322" fmla="*/ 4357085 w 8613217"/>
                <a:gd name="connsiteY322" fmla="*/ 6075286 h 6281670"/>
                <a:gd name="connsiteX323" fmla="*/ 4338240 w 8613217"/>
                <a:gd name="connsiteY323" fmla="*/ 6125762 h 6281670"/>
                <a:gd name="connsiteX324" fmla="*/ 4322761 w 8613217"/>
                <a:gd name="connsiteY324" fmla="*/ 6080671 h 6281670"/>
                <a:gd name="connsiteX325" fmla="*/ 4306609 w 8613217"/>
                <a:gd name="connsiteY325" fmla="*/ 6061826 h 6281670"/>
                <a:gd name="connsiteX326" fmla="*/ 4295168 w 8613217"/>
                <a:gd name="connsiteY326" fmla="*/ 6082689 h 6281670"/>
                <a:gd name="connsiteX327" fmla="*/ 4292475 w 8613217"/>
                <a:gd name="connsiteY327" fmla="*/ 6112302 h 6281670"/>
                <a:gd name="connsiteX328" fmla="*/ 4277669 w 8613217"/>
                <a:gd name="connsiteY328" fmla="*/ 6097496 h 6281670"/>
                <a:gd name="connsiteX329" fmla="*/ 4183447 w 8613217"/>
                <a:gd name="connsiteY329" fmla="*/ 5282478 h 6281670"/>
                <a:gd name="connsiteX330" fmla="*/ 4412945 w 8613217"/>
                <a:gd name="connsiteY330" fmla="*/ 4743394 h 6281670"/>
                <a:gd name="connsiteX331" fmla="*/ 5036828 w 8613217"/>
                <a:gd name="connsiteY331" fmla="*/ 3935106 h 6281670"/>
                <a:gd name="connsiteX332" fmla="*/ 5054999 w 8613217"/>
                <a:gd name="connsiteY332" fmla="*/ 3966064 h 6281670"/>
                <a:gd name="connsiteX333" fmla="*/ 5020675 w 8613217"/>
                <a:gd name="connsiteY333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390541 w 8613217"/>
                <a:gd name="connsiteY161" fmla="*/ 2898666 h 6281670"/>
                <a:gd name="connsiteX162" fmla="*/ 2247863 w 8613217"/>
                <a:gd name="connsiteY162" fmla="*/ 2802425 h 6281670"/>
                <a:gd name="connsiteX163" fmla="*/ 2055381 w 8613217"/>
                <a:gd name="connsiteY163" fmla="*/ 2665131 h 6281670"/>
                <a:gd name="connsiteX164" fmla="*/ 1471879 w 8613217"/>
                <a:gd name="connsiteY164" fmla="*/ 2148930 h 6281670"/>
                <a:gd name="connsiteX165" fmla="*/ 1461111 w 8613217"/>
                <a:gd name="connsiteY165" fmla="*/ 2109895 h 6281670"/>
                <a:gd name="connsiteX166" fmla="*/ 1501492 w 8613217"/>
                <a:gd name="connsiteY166" fmla="*/ 1918759 h 6281670"/>
                <a:gd name="connsiteX167" fmla="*/ 1395155 w 8613217"/>
                <a:gd name="connsiteY167" fmla="*/ 1570812 h 6281670"/>
                <a:gd name="connsiteX168" fmla="*/ 937507 w 8613217"/>
                <a:gd name="connsiteY168" fmla="*/ 860783 h 6281670"/>
                <a:gd name="connsiteX169" fmla="*/ 682435 w 8613217"/>
                <a:gd name="connsiteY169" fmla="*/ 471109 h 6281670"/>
                <a:gd name="connsiteX170" fmla="*/ 590905 w 8613217"/>
                <a:gd name="connsiteY170" fmla="*/ 214691 h 6281670"/>
                <a:gd name="connsiteX171" fmla="*/ 581483 w 8613217"/>
                <a:gd name="connsiteY171" fmla="*/ 222767 h 6281670"/>
                <a:gd name="connsiteX172" fmla="*/ 555909 w 8613217"/>
                <a:gd name="connsiteY172" fmla="*/ 262475 h 6281670"/>
                <a:gd name="connsiteX173" fmla="*/ 423998 w 8613217"/>
                <a:gd name="connsiteY173" fmla="*/ 619845 h 6281670"/>
                <a:gd name="connsiteX174" fmla="*/ 443515 w 8613217"/>
                <a:gd name="connsiteY174" fmla="*/ 1227575 h 6281670"/>
                <a:gd name="connsiteX175" fmla="*/ 806942 w 8613217"/>
                <a:gd name="connsiteY175" fmla="*/ 1996156 h 6281670"/>
                <a:gd name="connsiteX176" fmla="*/ 1087589 w 8613217"/>
                <a:gd name="connsiteY176" fmla="*/ 2216231 h 6281670"/>
                <a:gd name="connsiteX177" fmla="*/ 1317086 w 8613217"/>
                <a:gd name="connsiteY177" fmla="*/ 2233729 h 6281670"/>
                <a:gd name="connsiteX178" fmla="*/ 1327181 w 8613217"/>
                <a:gd name="connsiteY178" fmla="*/ 2198060 h 6281670"/>
                <a:gd name="connsiteX179" fmla="*/ 816364 w 8613217"/>
                <a:gd name="connsiteY179" fmla="*/ 1324489 h 6281670"/>
                <a:gd name="connsiteX180" fmla="*/ 702625 w 8613217"/>
                <a:gd name="connsiteY180" fmla="*/ 1031056 h 6281670"/>
                <a:gd name="connsiteX181" fmla="*/ 767908 w 8613217"/>
                <a:gd name="connsiteY181" fmla="*/ 1173061 h 6281670"/>
                <a:gd name="connsiteX182" fmla="*/ 1444285 w 8613217"/>
                <a:gd name="connsiteY182" fmla="*/ 2226326 h 6281670"/>
                <a:gd name="connsiteX183" fmla="*/ 2209501 w 8613217"/>
                <a:gd name="connsiteY183" fmla="*/ 2876457 h 6281670"/>
                <a:gd name="connsiteX184" fmla="*/ 2308434 w 8613217"/>
                <a:gd name="connsiteY184" fmla="*/ 2939720 h 6281670"/>
                <a:gd name="connsiteX185" fmla="*/ 2340738 w 8613217"/>
                <a:gd name="connsiteY185" fmla="*/ 2972025 h 6281670"/>
                <a:gd name="connsiteX186" fmla="*/ 2266034 w 8613217"/>
                <a:gd name="connsiteY186" fmla="*/ 2967313 h 6281670"/>
                <a:gd name="connsiteX187" fmla="*/ 1817807 w 8613217"/>
                <a:gd name="connsiteY187" fmla="*/ 3025866 h 6281670"/>
                <a:gd name="connsiteX188" fmla="*/ 1007500 w 8613217"/>
                <a:gd name="connsiteY188" fmla="*/ 3309877 h 6281670"/>
                <a:gd name="connsiteX189" fmla="*/ 960389 w 8613217"/>
                <a:gd name="connsiteY189" fmla="*/ 3293725 h 6281670"/>
                <a:gd name="connsiteX190" fmla="*/ 446207 w 8613217"/>
                <a:gd name="connsiteY190" fmla="*/ 3134221 h 6281670"/>
                <a:gd name="connsiteX191" fmla="*/ 217383 w 8613217"/>
                <a:gd name="connsiteY191" fmla="*/ 3227096 h 6281670"/>
                <a:gd name="connsiteX192" fmla="*/ 0 w 8613217"/>
                <a:gd name="connsiteY192" fmla="*/ 3236518 h 6281670"/>
                <a:gd name="connsiteX193" fmla="*/ 0 w 8613217"/>
                <a:gd name="connsiteY193" fmla="*/ 3330740 h 6281670"/>
                <a:gd name="connsiteX194" fmla="*/ 9422 w 8613217"/>
                <a:gd name="connsiteY194" fmla="*/ 3346892 h 6281670"/>
                <a:gd name="connsiteX195" fmla="*/ 255072 w 8613217"/>
                <a:gd name="connsiteY195" fmla="*/ 3717723 h 6281670"/>
                <a:gd name="connsiteX196" fmla="*/ 747044 w 8613217"/>
                <a:gd name="connsiteY196" fmla="*/ 3826078 h 6281670"/>
                <a:gd name="connsiteX197" fmla="*/ 1016249 w 8613217"/>
                <a:gd name="connsiteY197" fmla="*/ 3490244 h 6281670"/>
                <a:gd name="connsiteX198" fmla="*/ 981253 w 8613217"/>
                <a:gd name="connsiteY198" fmla="*/ 3461305 h 6281670"/>
                <a:gd name="connsiteX199" fmla="*/ 563312 w 8613217"/>
                <a:gd name="connsiteY199" fmla="*/ 3490917 h 6281670"/>
                <a:gd name="connsiteX200" fmla="*/ 390347 w 8613217"/>
                <a:gd name="connsiteY200" fmla="*/ 3460632 h 6281670"/>
                <a:gd name="connsiteX201" fmla="*/ 489953 w 8613217"/>
                <a:gd name="connsiteY201" fmla="*/ 3463997 h 6281670"/>
                <a:gd name="connsiteX202" fmla="*/ 903183 w 8613217"/>
                <a:gd name="connsiteY202" fmla="*/ 3408137 h 6281670"/>
                <a:gd name="connsiteX203" fmla="*/ 1043170 w 8613217"/>
                <a:gd name="connsiteY203" fmla="*/ 3372467 h 6281670"/>
                <a:gd name="connsiteX204" fmla="*/ 1508895 w 8613217"/>
                <a:gd name="connsiteY204" fmla="*/ 3218347 h 6281670"/>
                <a:gd name="connsiteX205" fmla="*/ 1912029 w 8613217"/>
                <a:gd name="connsiteY205" fmla="*/ 3101243 h 6281670"/>
                <a:gd name="connsiteX206" fmla="*/ 1912029 w 8613217"/>
                <a:gd name="connsiteY206" fmla="*/ 3101243 h 6281670"/>
                <a:gd name="connsiteX207" fmla="*/ 2113933 w 8613217"/>
                <a:gd name="connsiteY207" fmla="*/ 3072976 h 6281670"/>
                <a:gd name="connsiteX208" fmla="*/ 2257958 w 8613217"/>
                <a:gd name="connsiteY208" fmla="*/ 3064227 h 6281670"/>
                <a:gd name="connsiteX209" fmla="*/ 2553150 w 8613217"/>
                <a:gd name="connsiteY209" fmla="*/ 3130187 h 6281670"/>
                <a:gd name="connsiteX210" fmla="*/ 3282324 w 8613217"/>
                <a:gd name="connsiteY210" fmla="*/ 3670118 h 6281670"/>
                <a:gd name="connsiteX211" fmla="*/ 3580428 w 8613217"/>
                <a:gd name="connsiteY211" fmla="*/ 4087880 h 6281670"/>
                <a:gd name="connsiteX212" fmla="*/ 3776274 w 8613217"/>
                <a:gd name="connsiteY212" fmla="*/ 4626290 h 6281670"/>
                <a:gd name="connsiteX213" fmla="*/ 3813963 w 8613217"/>
                <a:gd name="connsiteY213" fmla="*/ 4802619 h 6281670"/>
                <a:gd name="connsiteX214" fmla="*/ 3811944 w 8613217"/>
                <a:gd name="connsiteY214" fmla="*/ 5407658 h 6281670"/>
                <a:gd name="connsiteX215" fmla="*/ 3881265 w 8613217"/>
                <a:gd name="connsiteY215" fmla="*/ 5874056 h 6281670"/>
                <a:gd name="connsiteX216" fmla="*/ 3879919 w 8613217"/>
                <a:gd name="connsiteY216" fmla="*/ 5898957 h 6281670"/>
                <a:gd name="connsiteX217" fmla="*/ 3757430 w 8613217"/>
                <a:gd name="connsiteY217" fmla="*/ 5946068 h 6281670"/>
                <a:gd name="connsiteX218" fmla="*/ 3743970 w 8613217"/>
                <a:gd name="connsiteY218" fmla="*/ 6053750 h 6281670"/>
                <a:gd name="connsiteX219" fmla="*/ 3803195 w 8613217"/>
                <a:gd name="connsiteY219" fmla="*/ 6092112 h 6281670"/>
                <a:gd name="connsiteX220" fmla="*/ 3896071 w 8613217"/>
                <a:gd name="connsiteY220" fmla="*/ 6023464 h 6281670"/>
                <a:gd name="connsiteX221" fmla="*/ 3920972 w 8613217"/>
                <a:gd name="connsiteY221" fmla="*/ 5996544 h 6281670"/>
                <a:gd name="connsiteX222" fmla="*/ 3918953 w 8613217"/>
                <a:gd name="connsiteY222" fmla="*/ 6053077 h 6281670"/>
                <a:gd name="connsiteX223" fmla="*/ 3931741 w 8613217"/>
                <a:gd name="connsiteY223" fmla="*/ 6077978 h 6281670"/>
                <a:gd name="connsiteX224" fmla="*/ 3951931 w 8613217"/>
                <a:gd name="connsiteY224" fmla="*/ 6055769 h 6281670"/>
                <a:gd name="connsiteX225" fmla="*/ 3972121 w 8613217"/>
                <a:gd name="connsiteY225" fmla="*/ 5988468 h 6281670"/>
                <a:gd name="connsiteX226" fmla="*/ 3994331 w 8613217"/>
                <a:gd name="connsiteY226" fmla="*/ 5968277 h 6281670"/>
                <a:gd name="connsiteX227" fmla="*/ 4005099 w 8613217"/>
                <a:gd name="connsiteY227" fmla="*/ 5995198 h 6281670"/>
                <a:gd name="connsiteX228" fmla="*/ 4071054 w 8613217"/>
                <a:gd name="connsiteY228" fmla="*/ 6040290 h 6281670"/>
                <a:gd name="connsiteX229" fmla="*/ 4100667 w 8613217"/>
                <a:gd name="connsiteY229" fmla="*/ 6026829 h 6281670"/>
                <a:gd name="connsiteX230" fmla="*/ 4110089 w 8613217"/>
                <a:gd name="connsiteY230" fmla="*/ 5993179 h 6281670"/>
                <a:gd name="connsiteX231" fmla="*/ 4124895 w 8613217"/>
                <a:gd name="connsiteY231" fmla="*/ 6032214 h 6281670"/>
                <a:gd name="connsiteX232" fmla="*/ 4117492 w 8613217"/>
                <a:gd name="connsiteY232" fmla="*/ 6106918 h 6281670"/>
                <a:gd name="connsiteX233" fmla="*/ 4080476 w 8613217"/>
                <a:gd name="connsiteY233" fmla="*/ 6141242 h 6281670"/>
                <a:gd name="connsiteX234" fmla="*/ 4176717 w 8613217"/>
                <a:gd name="connsiteY234" fmla="*/ 6189025 h 6281670"/>
                <a:gd name="connsiteX235" fmla="*/ 4170660 w 8613217"/>
                <a:gd name="connsiteY235" fmla="*/ 6271133 h 6281670"/>
                <a:gd name="connsiteX236" fmla="*/ 4195562 w 8613217"/>
                <a:gd name="connsiteY236" fmla="*/ 6277863 h 6281670"/>
                <a:gd name="connsiteX237" fmla="*/ 4261517 w 8613217"/>
                <a:gd name="connsiteY237" fmla="*/ 6267768 h 6281670"/>
                <a:gd name="connsiteX238" fmla="*/ 4289784 w 8613217"/>
                <a:gd name="connsiteY238" fmla="*/ 6247578 h 6281670"/>
                <a:gd name="connsiteX239" fmla="*/ 4295840 w 8613217"/>
                <a:gd name="connsiteY239" fmla="*/ 6204505 h 6281670"/>
                <a:gd name="connsiteX240" fmla="*/ 4305936 w 8613217"/>
                <a:gd name="connsiteY240" fmla="*/ 6182969 h 6281670"/>
                <a:gd name="connsiteX241" fmla="*/ 4324107 w 8613217"/>
                <a:gd name="connsiteY241" fmla="*/ 6199794 h 6281670"/>
                <a:gd name="connsiteX242" fmla="*/ 4336894 w 8613217"/>
                <a:gd name="connsiteY242" fmla="*/ 6230752 h 6281670"/>
                <a:gd name="connsiteX243" fmla="*/ 4342951 w 8613217"/>
                <a:gd name="connsiteY243" fmla="*/ 6226714 h 6281670"/>
                <a:gd name="connsiteX244" fmla="*/ 4369872 w 8613217"/>
                <a:gd name="connsiteY244" fmla="*/ 6185660 h 6281670"/>
                <a:gd name="connsiteX245" fmla="*/ 4382659 w 8613217"/>
                <a:gd name="connsiteY245" fmla="*/ 6234791 h 6281670"/>
                <a:gd name="connsiteX246" fmla="*/ 4406888 w 8613217"/>
                <a:gd name="connsiteY246" fmla="*/ 6265749 h 6281670"/>
                <a:gd name="connsiteX247" fmla="*/ 4484284 w 8613217"/>
                <a:gd name="connsiteY247" fmla="*/ 6275171 h 6281670"/>
                <a:gd name="connsiteX248" fmla="*/ 4499090 w 8613217"/>
                <a:gd name="connsiteY248" fmla="*/ 6272479 h 6281670"/>
                <a:gd name="connsiteX249" fmla="*/ 4512551 w 8613217"/>
                <a:gd name="connsiteY249" fmla="*/ 6181622 h 6281670"/>
                <a:gd name="connsiteX250" fmla="*/ 4572449 w 8613217"/>
                <a:gd name="connsiteY250" fmla="*/ 6153356 h 6281670"/>
                <a:gd name="connsiteX251" fmla="*/ 4575814 w 8613217"/>
                <a:gd name="connsiteY251" fmla="*/ 6127781 h 6281670"/>
                <a:gd name="connsiteX252" fmla="*/ 4538125 w 8613217"/>
                <a:gd name="connsiteY252" fmla="*/ 6076633 h 6281670"/>
                <a:gd name="connsiteX253" fmla="*/ 4536779 w 8613217"/>
                <a:gd name="connsiteY253" fmla="*/ 6042309 h 6281670"/>
                <a:gd name="connsiteX254" fmla="*/ 4573122 w 8613217"/>
                <a:gd name="connsiteY254" fmla="*/ 6032214 h 6281670"/>
                <a:gd name="connsiteX255" fmla="*/ 4637731 w 8613217"/>
                <a:gd name="connsiteY255" fmla="*/ 6051058 h 6281670"/>
                <a:gd name="connsiteX256" fmla="*/ 4665997 w 8613217"/>
                <a:gd name="connsiteY256" fmla="*/ 6029522 h 6281670"/>
                <a:gd name="connsiteX257" fmla="*/ 4665997 w 8613217"/>
                <a:gd name="connsiteY257" fmla="*/ 5985776 h 6281670"/>
                <a:gd name="connsiteX258" fmla="*/ 4681477 w 8613217"/>
                <a:gd name="connsiteY258" fmla="*/ 5966931 h 6281670"/>
                <a:gd name="connsiteX259" fmla="*/ 4701667 w 8613217"/>
                <a:gd name="connsiteY259" fmla="*/ 5981065 h 6281670"/>
                <a:gd name="connsiteX260" fmla="*/ 4724550 w 8613217"/>
                <a:gd name="connsiteY260" fmla="*/ 6054423 h 6281670"/>
                <a:gd name="connsiteX261" fmla="*/ 4743394 w 8613217"/>
                <a:gd name="connsiteY261" fmla="*/ 6073268 h 6281670"/>
                <a:gd name="connsiteX262" fmla="*/ 4752143 w 8613217"/>
                <a:gd name="connsiteY262" fmla="*/ 6050385 h 6281670"/>
                <a:gd name="connsiteX263" fmla="*/ 4752143 w 8613217"/>
                <a:gd name="connsiteY263" fmla="*/ 5996544 h 6281670"/>
                <a:gd name="connsiteX264" fmla="*/ 4800600 w 8613217"/>
                <a:gd name="connsiteY264" fmla="*/ 6046347 h 6281670"/>
                <a:gd name="connsiteX265" fmla="*/ 4859825 w 8613217"/>
                <a:gd name="connsiteY265" fmla="*/ 6088747 h 6281670"/>
                <a:gd name="connsiteX266" fmla="*/ 4932511 w 8613217"/>
                <a:gd name="connsiteY266" fmla="*/ 6036252 h 6281670"/>
                <a:gd name="connsiteX267" fmla="*/ 4919050 w 8613217"/>
                <a:gd name="connsiteY267" fmla="*/ 5940011 h 6281670"/>
                <a:gd name="connsiteX268" fmla="*/ 4830213 w 8613217"/>
                <a:gd name="connsiteY268" fmla="*/ 5933281 h 6281670"/>
                <a:gd name="connsiteX269" fmla="*/ 4779064 w 8613217"/>
                <a:gd name="connsiteY269" fmla="*/ 5876074 h 6281670"/>
                <a:gd name="connsiteX270" fmla="*/ 4778391 w 8613217"/>
                <a:gd name="connsiteY270" fmla="*/ 5829637 h 6281670"/>
                <a:gd name="connsiteX271" fmla="*/ 5091342 w 8613217"/>
                <a:gd name="connsiteY271" fmla="*/ 5236712 h 6281670"/>
                <a:gd name="connsiteX272" fmla="*/ 5116243 w 8613217"/>
                <a:gd name="connsiteY272" fmla="*/ 5202389 h 6281670"/>
                <a:gd name="connsiteX273" fmla="*/ 5269690 w 8613217"/>
                <a:gd name="connsiteY273" fmla="*/ 5086631 h 6281670"/>
                <a:gd name="connsiteX274" fmla="*/ 5744837 w 8613217"/>
                <a:gd name="connsiteY274" fmla="*/ 4795889 h 6281670"/>
                <a:gd name="connsiteX275" fmla="*/ 5814830 w 8613217"/>
                <a:gd name="connsiteY275" fmla="*/ 4775699 h 6281670"/>
                <a:gd name="connsiteX276" fmla="*/ 6103553 w 8613217"/>
                <a:gd name="connsiteY276" fmla="*/ 4765603 h 6281670"/>
                <a:gd name="connsiteX277" fmla="*/ 7086824 w 8613217"/>
                <a:gd name="connsiteY277" fmla="*/ 4811369 h 6281670"/>
                <a:gd name="connsiteX278" fmla="*/ 7489959 w 8613217"/>
                <a:gd name="connsiteY278" fmla="*/ 4805311 h 6281670"/>
                <a:gd name="connsiteX279" fmla="*/ 7516880 w 8613217"/>
                <a:gd name="connsiteY279" fmla="*/ 4801946 h 6281670"/>
                <a:gd name="connsiteX280" fmla="*/ 7536397 w 8613217"/>
                <a:gd name="connsiteY280" fmla="*/ 4800600 h 6281670"/>
                <a:gd name="connsiteX281" fmla="*/ 7619850 w 8613217"/>
                <a:gd name="connsiteY281" fmla="*/ 4791178 h 6281670"/>
                <a:gd name="connsiteX282" fmla="*/ 7661577 w 8613217"/>
                <a:gd name="connsiteY282" fmla="*/ 4813388 h 6281670"/>
                <a:gd name="connsiteX283" fmla="*/ 7920014 w 8613217"/>
                <a:gd name="connsiteY283" fmla="*/ 5004523 h 6281670"/>
                <a:gd name="connsiteX284" fmla="*/ 8354780 w 8613217"/>
                <a:gd name="connsiteY284" fmla="*/ 4830886 h 6281670"/>
                <a:gd name="connsiteX285" fmla="*/ 8579567 w 8613217"/>
                <a:gd name="connsiteY285" fmla="*/ 4409580 h 6281670"/>
                <a:gd name="connsiteX286" fmla="*/ 8613217 w 8613217"/>
                <a:gd name="connsiteY286" fmla="*/ 4250076 h 6281670"/>
                <a:gd name="connsiteX287" fmla="*/ 8613217 w 8613217"/>
                <a:gd name="connsiteY287" fmla="*/ 4196235 h 6281670"/>
                <a:gd name="connsiteX288" fmla="*/ 8420062 w 8613217"/>
                <a:gd name="connsiteY288" fmla="*/ 4211041 h 6281670"/>
                <a:gd name="connsiteX289" fmla="*/ 4571776 w 8613217"/>
                <a:gd name="connsiteY289" fmla="*/ 915970 h 6281670"/>
                <a:gd name="connsiteX290" fmla="*/ 4583890 w 8613217"/>
                <a:gd name="connsiteY290" fmla="*/ 888377 h 6281670"/>
                <a:gd name="connsiteX291" fmla="*/ 4571776 w 8613217"/>
                <a:gd name="connsiteY291" fmla="*/ 915970 h 6281670"/>
                <a:gd name="connsiteX292" fmla="*/ 2362948 w 8613217"/>
                <a:gd name="connsiteY292" fmla="*/ 965100 h 6281670"/>
                <a:gd name="connsiteX293" fmla="*/ 2363621 w 8613217"/>
                <a:gd name="connsiteY293" fmla="*/ 962408 h 6281670"/>
                <a:gd name="connsiteX294" fmla="*/ 2368332 w 8613217"/>
                <a:gd name="connsiteY294" fmla="*/ 967119 h 6281670"/>
                <a:gd name="connsiteX295" fmla="*/ 2362948 w 8613217"/>
                <a:gd name="connsiteY295" fmla="*/ 965100 h 6281670"/>
                <a:gd name="connsiteX296" fmla="*/ 2435633 w 8613217"/>
                <a:gd name="connsiteY296" fmla="*/ 1055284 h 6281670"/>
                <a:gd name="connsiteX297" fmla="*/ 2426211 w 8613217"/>
                <a:gd name="connsiteY297" fmla="*/ 1053265 h 6281670"/>
                <a:gd name="connsiteX298" fmla="*/ 2370351 w 8613217"/>
                <a:gd name="connsiteY298" fmla="*/ 968465 h 6281670"/>
                <a:gd name="connsiteX299" fmla="*/ 2432268 w 8613217"/>
                <a:gd name="connsiteY299" fmla="*/ 1045862 h 6281670"/>
                <a:gd name="connsiteX300" fmla="*/ 2435633 w 8613217"/>
                <a:gd name="connsiteY300" fmla="*/ 1055284 h 6281670"/>
                <a:gd name="connsiteX301" fmla="*/ 695895 w 8613217"/>
                <a:gd name="connsiteY301" fmla="*/ 1016922 h 6281670"/>
                <a:gd name="connsiteX302" fmla="*/ 692530 w 8613217"/>
                <a:gd name="connsiteY302" fmla="*/ 1005481 h 6281670"/>
                <a:gd name="connsiteX303" fmla="*/ 695895 w 8613217"/>
                <a:gd name="connsiteY303" fmla="*/ 1016922 h 6281670"/>
                <a:gd name="connsiteX304" fmla="*/ 4511205 w 8613217"/>
                <a:gd name="connsiteY304" fmla="*/ 6014042 h 6281670"/>
                <a:gd name="connsiteX305" fmla="*/ 4537452 w 8613217"/>
                <a:gd name="connsiteY305" fmla="*/ 5944049 h 6281670"/>
                <a:gd name="connsiteX306" fmla="*/ 4511205 w 8613217"/>
                <a:gd name="connsiteY306" fmla="*/ 6014042 h 6281670"/>
                <a:gd name="connsiteX307" fmla="*/ 4750797 w 8613217"/>
                <a:gd name="connsiteY307" fmla="*/ 5917128 h 6281670"/>
                <a:gd name="connsiteX308" fmla="*/ 4741375 w 8613217"/>
                <a:gd name="connsiteY308" fmla="*/ 5939338 h 6281670"/>
                <a:gd name="connsiteX309" fmla="*/ 4732626 w 8613217"/>
                <a:gd name="connsiteY309" fmla="*/ 5935300 h 6281670"/>
                <a:gd name="connsiteX310" fmla="*/ 4727915 w 8613217"/>
                <a:gd name="connsiteY310" fmla="*/ 5907706 h 6281670"/>
                <a:gd name="connsiteX311" fmla="*/ 4750797 w 8613217"/>
                <a:gd name="connsiteY311" fmla="*/ 5875402 h 6281670"/>
                <a:gd name="connsiteX312" fmla="*/ 4750797 w 8613217"/>
                <a:gd name="connsiteY312" fmla="*/ 5917128 h 6281670"/>
                <a:gd name="connsiteX313" fmla="*/ 4875978 w 8613217"/>
                <a:gd name="connsiteY313" fmla="*/ 5457461 h 6281670"/>
                <a:gd name="connsiteX314" fmla="*/ 4616868 w 8613217"/>
                <a:gd name="connsiteY314" fmla="*/ 5877421 h 6281670"/>
                <a:gd name="connsiteX315" fmla="*/ 4562354 w 8613217"/>
                <a:gd name="connsiteY315" fmla="*/ 5884824 h 6281670"/>
                <a:gd name="connsiteX316" fmla="*/ 4880015 w 8613217"/>
                <a:gd name="connsiteY316" fmla="*/ 5419772 h 6281670"/>
                <a:gd name="connsiteX317" fmla="*/ 4875978 w 8613217"/>
                <a:gd name="connsiteY317" fmla="*/ 5457461 h 6281670"/>
                <a:gd name="connsiteX318" fmla="*/ 5020675 w 8613217"/>
                <a:gd name="connsiteY318" fmla="*/ 5141145 h 6281670"/>
                <a:gd name="connsiteX319" fmla="*/ 4989717 w 8613217"/>
                <a:gd name="connsiteY319" fmla="*/ 5179506 h 6281670"/>
                <a:gd name="connsiteX320" fmla="*/ 4445922 w 8613217"/>
                <a:gd name="connsiteY320" fmla="*/ 5878767 h 6281670"/>
                <a:gd name="connsiteX321" fmla="*/ 4415637 w 8613217"/>
                <a:gd name="connsiteY321" fmla="*/ 5953471 h 6281670"/>
                <a:gd name="connsiteX322" fmla="*/ 4357085 w 8613217"/>
                <a:gd name="connsiteY322" fmla="*/ 6075286 h 6281670"/>
                <a:gd name="connsiteX323" fmla="*/ 4338240 w 8613217"/>
                <a:gd name="connsiteY323" fmla="*/ 6125762 h 6281670"/>
                <a:gd name="connsiteX324" fmla="*/ 4322761 w 8613217"/>
                <a:gd name="connsiteY324" fmla="*/ 6080671 h 6281670"/>
                <a:gd name="connsiteX325" fmla="*/ 4306609 w 8613217"/>
                <a:gd name="connsiteY325" fmla="*/ 6061826 h 6281670"/>
                <a:gd name="connsiteX326" fmla="*/ 4295168 w 8613217"/>
                <a:gd name="connsiteY326" fmla="*/ 6082689 h 6281670"/>
                <a:gd name="connsiteX327" fmla="*/ 4292475 w 8613217"/>
                <a:gd name="connsiteY327" fmla="*/ 6112302 h 6281670"/>
                <a:gd name="connsiteX328" fmla="*/ 4277669 w 8613217"/>
                <a:gd name="connsiteY328" fmla="*/ 6097496 h 6281670"/>
                <a:gd name="connsiteX329" fmla="*/ 4183447 w 8613217"/>
                <a:gd name="connsiteY329" fmla="*/ 5282478 h 6281670"/>
                <a:gd name="connsiteX330" fmla="*/ 4412945 w 8613217"/>
                <a:gd name="connsiteY330" fmla="*/ 4743394 h 6281670"/>
                <a:gd name="connsiteX331" fmla="*/ 5036828 w 8613217"/>
                <a:gd name="connsiteY331" fmla="*/ 3935106 h 6281670"/>
                <a:gd name="connsiteX332" fmla="*/ 5054999 w 8613217"/>
                <a:gd name="connsiteY332" fmla="*/ 3966064 h 6281670"/>
                <a:gd name="connsiteX333" fmla="*/ 5020675 w 8613217"/>
                <a:gd name="connsiteY333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390541 w 8613217"/>
                <a:gd name="connsiteY161" fmla="*/ 2898666 h 6281670"/>
                <a:gd name="connsiteX162" fmla="*/ 2247863 w 8613217"/>
                <a:gd name="connsiteY162" fmla="*/ 2802425 h 6281670"/>
                <a:gd name="connsiteX163" fmla="*/ 2055381 w 8613217"/>
                <a:gd name="connsiteY163" fmla="*/ 2665131 h 6281670"/>
                <a:gd name="connsiteX164" fmla="*/ 1471879 w 8613217"/>
                <a:gd name="connsiteY164" fmla="*/ 2148930 h 6281670"/>
                <a:gd name="connsiteX165" fmla="*/ 1461111 w 8613217"/>
                <a:gd name="connsiteY165" fmla="*/ 2109895 h 6281670"/>
                <a:gd name="connsiteX166" fmla="*/ 1501492 w 8613217"/>
                <a:gd name="connsiteY166" fmla="*/ 1918759 h 6281670"/>
                <a:gd name="connsiteX167" fmla="*/ 1395155 w 8613217"/>
                <a:gd name="connsiteY167" fmla="*/ 1570812 h 6281670"/>
                <a:gd name="connsiteX168" fmla="*/ 937507 w 8613217"/>
                <a:gd name="connsiteY168" fmla="*/ 860783 h 6281670"/>
                <a:gd name="connsiteX169" fmla="*/ 682435 w 8613217"/>
                <a:gd name="connsiteY169" fmla="*/ 471109 h 6281670"/>
                <a:gd name="connsiteX170" fmla="*/ 590905 w 8613217"/>
                <a:gd name="connsiteY170" fmla="*/ 214691 h 6281670"/>
                <a:gd name="connsiteX171" fmla="*/ 581483 w 8613217"/>
                <a:gd name="connsiteY171" fmla="*/ 222767 h 6281670"/>
                <a:gd name="connsiteX172" fmla="*/ 555909 w 8613217"/>
                <a:gd name="connsiteY172" fmla="*/ 262475 h 6281670"/>
                <a:gd name="connsiteX173" fmla="*/ 423998 w 8613217"/>
                <a:gd name="connsiteY173" fmla="*/ 619845 h 6281670"/>
                <a:gd name="connsiteX174" fmla="*/ 443515 w 8613217"/>
                <a:gd name="connsiteY174" fmla="*/ 1227575 h 6281670"/>
                <a:gd name="connsiteX175" fmla="*/ 806942 w 8613217"/>
                <a:gd name="connsiteY175" fmla="*/ 1996156 h 6281670"/>
                <a:gd name="connsiteX176" fmla="*/ 1087589 w 8613217"/>
                <a:gd name="connsiteY176" fmla="*/ 2216231 h 6281670"/>
                <a:gd name="connsiteX177" fmla="*/ 1317086 w 8613217"/>
                <a:gd name="connsiteY177" fmla="*/ 2233729 h 6281670"/>
                <a:gd name="connsiteX178" fmla="*/ 1327181 w 8613217"/>
                <a:gd name="connsiteY178" fmla="*/ 2198060 h 6281670"/>
                <a:gd name="connsiteX179" fmla="*/ 816364 w 8613217"/>
                <a:gd name="connsiteY179" fmla="*/ 1324489 h 6281670"/>
                <a:gd name="connsiteX180" fmla="*/ 702625 w 8613217"/>
                <a:gd name="connsiteY180" fmla="*/ 1031056 h 6281670"/>
                <a:gd name="connsiteX181" fmla="*/ 767908 w 8613217"/>
                <a:gd name="connsiteY181" fmla="*/ 1173061 h 6281670"/>
                <a:gd name="connsiteX182" fmla="*/ 1444285 w 8613217"/>
                <a:gd name="connsiteY182" fmla="*/ 2226326 h 6281670"/>
                <a:gd name="connsiteX183" fmla="*/ 2209501 w 8613217"/>
                <a:gd name="connsiteY183" fmla="*/ 2876457 h 6281670"/>
                <a:gd name="connsiteX184" fmla="*/ 2308434 w 8613217"/>
                <a:gd name="connsiteY184" fmla="*/ 2939720 h 6281670"/>
                <a:gd name="connsiteX185" fmla="*/ 2340738 w 8613217"/>
                <a:gd name="connsiteY185" fmla="*/ 2972025 h 6281670"/>
                <a:gd name="connsiteX186" fmla="*/ 2266034 w 8613217"/>
                <a:gd name="connsiteY186" fmla="*/ 2967313 h 6281670"/>
                <a:gd name="connsiteX187" fmla="*/ 1817807 w 8613217"/>
                <a:gd name="connsiteY187" fmla="*/ 3025866 h 6281670"/>
                <a:gd name="connsiteX188" fmla="*/ 1007500 w 8613217"/>
                <a:gd name="connsiteY188" fmla="*/ 3309877 h 6281670"/>
                <a:gd name="connsiteX189" fmla="*/ 960389 w 8613217"/>
                <a:gd name="connsiteY189" fmla="*/ 3293725 h 6281670"/>
                <a:gd name="connsiteX190" fmla="*/ 446207 w 8613217"/>
                <a:gd name="connsiteY190" fmla="*/ 3134221 h 6281670"/>
                <a:gd name="connsiteX191" fmla="*/ 217383 w 8613217"/>
                <a:gd name="connsiteY191" fmla="*/ 3227096 h 6281670"/>
                <a:gd name="connsiteX192" fmla="*/ 0 w 8613217"/>
                <a:gd name="connsiteY192" fmla="*/ 3236518 h 6281670"/>
                <a:gd name="connsiteX193" fmla="*/ 0 w 8613217"/>
                <a:gd name="connsiteY193" fmla="*/ 3330740 h 6281670"/>
                <a:gd name="connsiteX194" fmla="*/ 9422 w 8613217"/>
                <a:gd name="connsiteY194" fmla="*/ 3346892 h 6281670"/>
                <a:gd name="connsiteX195" fmla="*/ 255072 w 8613217"/>
                <a:gd name="connsiteY195" fmla="*/ 3717723 h 6281670"/>
                <a:gd name="connsiteX196" fmla="*/ 747044 w 8613217"/>
                <a:gd name="connsiteY196" fmla="*/ 3826078 h 6281670"/>
                <a:gd name="connsiteX197" fmla="*/ 1016249 w 8613217"/>
                <a:gd name="connsiteY197" fmla="*/ 3490244 h 6281670"/>
                <a:gd name="connsiteX198" fmla="*/ 981253 w 8613217"/>
                <a:gd name="connsiteY198" fmla="*/ 3461305 h 6281670"/>
                <a:gd name="connsiteX199" fmla="*/ 563312 w 8613217"/>
                <a:gd name="connsiteY199" fmla="*/ 3490917 h 6281670"/>
                <a:gd name="connsiteX200" fmla="*/ 390347 w 8613217"/>
                <a:gd name="connsiteY200" fmla="*/ 3460632 h 6281670"/>
                <a:gd name="connsiteX201" fmla="*/ 489953 w 8613217"/>
                <a:gd name="connsiteY201" fmla="*/ 3463997 h 6281670"/>
                <a:gd name="connsiteX202" fmla="*/ 903183 w 8613217"/>
                <a:gd name="connsiteY202" fmla="*/ 3408137 h 6281670"/>
                <a:gd name="connsiteX203" fmla="*/ 1043170 w 8613217"/>
                <a:gd name="connsiteY203" fmla="*/ 3372467 h 6281670"/>
                <a:gd name="connsiteX204" fmla="*/ 1508895 w 8613217"/>
                <a:gd name="connsiteY204" fmla="*/ 3218347 h 6281670"/>
                <a:gd name="connsiteX205" fmla="*/ 1912029 w 8613217"/>
                <a:gd name="connsiteY205" fmla="*/ 3101243 h 6281670"/>
                <a:gd name="connsiteX206" fmla="*/ 1912029 w 8613217"/>
                <a:gd name="connsiteY206" fmla="*/ 3101243 h 6281670"/>
                <a:gd name="connsiteX207" fmla="*/ 2113933 w 8613217"/>
                <a:gd name="connsiteY207" fmla="*/ 3072976 h 6281670"/>
                <a:gd name="connsiteX208" fmla="*/ 2553150 w 8613217"/>
                <a:gd name="connsiteY208" fmla="*/ 3130187 h 6281670"/>
                <a:gd name="connsiteX209" fmla="*/ 3282324 w 8613217"/>
                <a:gd name="connsiteY209" fmla="*/ 3670118 h 6281670"/>
                <a:gd name="connsiteX210" fmla="*/ 3580428 w 8613217"/>
                <a:gd name="connsiteY210" fmla="*/ 4087880 h 6281670"/>
                <a:gd name="connsiteX211" fmla="*/ 3776274 w 8613217"/>
                <a:gd name="connsiteY211" fmla="*/ 4626290 h 6281670"/>
                <a:gd name="connsiteX212" fmla="*/ 3813963 w 8613217"/>
                <a:gd name="connsiteY212" fmla="*/ 4802619 h 6281670"/>
                <a:gd name="connsiteX213" fmla="*/ 3811944 w 8613217"/>
                <a:gd name="connsiteY213" fmla="*/ 5407658 h 6281670"/>
                <a:gd name="connsiteX214" fmla="*/ 3881265 w 8613217"/>
                <a:gd name="connsiteY214" fmla="*/ 5874056 h 6281670"/>
                <a:gd name="connsiteX215" fmla="*/ 3879919 w 8613217"/>
                <a:gd name="connsiteY215" fmla="*/ 5898957 h 6281670"/>
                <a:gd name="connsiteX216" fmla="*/ 3757430 w 8613217"/>
                <a:gd name="connsiteY216" fmla="*/ 5946068 h 6281670"/>
                <a:gd name="connsiteX217" fmla="*/ 3743970 w 8613217"/>
                <a:gd name="connsiteY217" fmla="*/ 6053750 h 6281670"/>
                <a:gd name="connsiteX218" fmla="*/ 3803195 w 8613217"/>
                <a:gd name="connsiteY218" fmla="*/ 6092112 h 6281670"/>
                <a:gd name="connsiteX219" fmla="*/ 3896071 w 8613217"/>
                <a:gd name="connsiteY219" fmla="*/ 6023464 h 6281670"/>
                <a:gd name="connsiteX220" fmla="*/ 3920972 w 8613217"/>
                <a:gd name="connsiteY220" fmla="*/ 5996544 h 6281670"/>
                <a:gd name="connsiteX221" fmla="*/ 3918953 w 8613217"/>
                <a:gd name="connsiteY221" fmla="*/ 6053077 h 6281670"/>
                <a:gd name="connsiteX222" fmla="*/ 3931741 w 8613217"/>
                <a:gd name="connsiteY222" fmla="*/ 6077978 h 6281670"/>
                <a:gd name="connsiteX223" fmla="*/ 3951931 w 8613217"/>
                <a:gd name="connsiteY223" fmla="*/ 6055769 h 6281670"/>
                <a:gd name="connsiteX224" fmla="*/ 3972121 w 8613217"/>
                <a:gd name="connsiteY224" fmla="*/ 5988468 h 6281670"/>
                <a:gd name="connsiteX225" fmla="*/ 3994331 w 8613217"/>
                <a:gd name="connsiteY225" fmla="*/ 5968277 h 6281670"/>
                <a:gd name="connsiteX226" fmla="*/ 4005099 w 8613217"/>
                <a:gd name="connsiteY226" fmla="*/ 5995198 h 6281670"/>
                <a:gd name="connsiteX227" fmla="*/ 4071054 w 8613217"/>
                <a:gd name="connsiteY227" fmla="*/ 6040290 h 6281670"/>
                <a:gd name="connsiteX228" fmla="*/ 4100667 w 8613217"/>
                <a:gd name="connsiteY228" fmla="*/ 6026829 h 6281670"/>
                <a:gd name="connsiteX229" fmla="*/ 4110089 w 8613217"/>
                <a:gd name="connsiteY229" fmla="*/ 5993179 h 6281670"/>
                <a:gd name="connsiteX230" fmla="*/ 4124895 w 8613217"/>
                <a:gd name="connsiteY230" fmla="*/ 6032214 h 6281670"/>
                <a:gd name="connsiteX231" fmla="*/ 4117492 w 8613217"/>
                <a:gd name="connsiteY231" fmla="*/ 6106918 h 6281670"/>
                <a:gd name="connsiteX232" fmla="*/ 4080476 w 8613217"/>
                <a:gd name="connsiteY232" fmla="*/ 6141242 h 6281670"/>
                <a:gd name="connsiteX233" fmla="*/ 4176717 w 8613217"/>
                <a:gd name="connsiteY233" fmla="*/ 6189025 h 6281670"/>
                <a:gd name="connsiteX234" fmla="*/ 4170660 w 8613217"/>
                <a:gd name="connsiteY234" fmla="*/ 6271133 h 6281670"/>
                <a:gd name="connsiteX235" fmla="*/ 4195562 w 8613217"/>
                <a:gd name="connsiteY235" fmla="*/ 6277863 h 6281670"/>
                <a:gd name="connsiteX236" fmla="*/ 4261517 w 8613217"/>
                <a:gd name="connsiteY236" fmla="*/ 6267768 h 6281670"/>
                <a:gd name="connsiteX237" fmla="*/ 4289784 w 8613217"/>
                <a:gd name="connsiteY237" fmla="*/ 6247578 h 6281670"/>
                <a:gd name="connsiteX238" fmla="*/ 4295840 w 8613217"/>
                <a:gd name="connsiteY238" fmla="*/ 6204505 h 6281670"/>
                <a:gd name="connsiteX239" fmla="*/ 4305936 w 8613217"/>
                <a:gd name="connsiteY239" fmla="*/ 6182969 h 6281670"/>
                <a:gd name="connsiteX240" fmla="*/ 4324107 w 8613217"/>
                <a:gd name="connsiteY240" fmla="*/ 6199794 h 6281670"/>
                <a:gd name="connsiteX241" fmla="*/ 4336894 w 8613217"/>
                <a:gd name="connsiteY241" fmla="*/ 6230752 h 6281670"/>
                <a:gd name="connsiteX242" fmla="*/ 4342951 w 8613217"/>
                <a:gd name="connsiteY242" fmla="*/ 6226714 h 6281670"/>
                <a:gd name="connsiteX243" fmla="*/ 4369872 w 8613217"/>
                <a:gd name="connsiteY243" fmla="*/ 6185660 h 6281670"/>
                <a:gd name="connsiteX244" fmla="*/ 4382659 w 8613217"/>
                <a:gd name="connsiteY244" fmla="*/ 6234791 h 6281670"/>
                <a:gd name="connsiteX245" fmla="*/ 4406888 w 8613217"/>
                <a:gd name="connsiteY245" fmla="*/ 6265749 h 6281670"/>
                <a:gd name="connsiteX246" fmla="*/ 4484284 w 8613217"/>
                <a:gd name="connsiteY246" fmla="*/ 6275171 h 6281670"/>
                <a:gd name="connsiteX247" fmla="*/ 4499090 w 8613217"/>
                <a:gd name="connsiteY247" fmla="*/ 6272479 h 6281670"/>
                <a:gd name="connsiteX248" fmla="*/ 4512551 w 8613217"/>
                <a:gd name="connsiteY248" fmla="*/ 6181622 h 6281670"/>
                <a:gd name="connsiteX249" fmla="*/ 4572449 w 8613217"/>
                <a:gd name="connsiteY249" fmla="*/ 6153356 h 6281670"/>
                <a:gd name="connsiteX250" fmla="*/ 4575814 w 8613217"/>
                <a:gd name="connsiteY250" fmla="*/ 6127781 h 6281670"/>
                <a:gd name="connsiteX251" fmla="*/ 4538125 w 8613217"/>
                <a:gd name="connsiteY251" fmla="*/ 6076633 h 6281670"/>
                <a:gd name="connsiteX252" fmla="*/ 4536779 w 8613217"/>
                <a:gd name="connsiteY252" fmla="*/ 6042309 h 6281670"/>
                <a:gd name="connsiteX253" fmla="*/ 4573122 w 8613217"/>
                <a:gd name="connsiteY253" fmla="*/ 6032214 h 6281670"/>
                <a:gd name="connsiteX254" fmla="*/ 4637731 w 8613217"/>
                <a:gd name="connsiteY254" fmla="*/ 6051058 h 6281670"/>
                <a:gd name="connsiteX255" fmla="*/ 4665997 w 8613217"/>
                <a:gd name="connsiteY255" fmla="*/ 6029522 h 6281670"/>
                <a:gd name="connsiteX256" fmla="*/ 4665997 w 8613217"/>
                <a:gd name="connsiteY256" fmla="*/ 5985776 h 6281670"/>
                <a:gd name="connsiteX257" fmla="*/ 4681477 w 8613217"/>
                <a:gd name="connsiteY257" fmla="*/ 5966931 h 6281670"/>
                <a:gd name="connsiteX258" fmla="*/ 4701667 w 8613217"/>
                <a:gd name="connsiteY258" fmla="*/ 5981065 h 6281670"/>
                <a:gd name="connsiteX259" fmla="*/ 4724550 w 8613217"/>
                <a:gd name="connsiteY259" fmla="*/ 6054423 h 6281670"/>
                <a:gd name="connsiteX260" fmla="*/ 4743394 w 8613217"/>
                <a:gd name="connsiteY260" fmla="*/ 6073268 h 6281670"/>
                <a:gd name="connsiteX261" fmla="*/ 4752143 w 8613217"/>
                <a:gd name="connsiteY261" fmla="*/ 6050385 h 6281670"/>
                <a:gd name="connsiteX262" fmla="*/ 4752143 w 8613217"/>
                <a:gd name="connsiteY262" fmla="*/ 5996544 h 6281670"/>
                <a:gd name="connsiteX263" fmla="*/ 4800600 w 8613217"/>
                <a:gd name="connsiteY263" fmla="*/ 6046347 h 6281670"/>
                <a:gd name="connsiteX264" fmla="*/ 4859825 w 8613217"/>
                <a:gd name="connsiteY264" fmla="*/ 6088747 h 6281670"/>
                <a:gd name="connsiteX265" fmla="*/ 4932511 w 8613217"/>
                <a:gd name="connsiteY265" fmla="*/ 6036252 h 6281670"/>
                <a:gd name="connsiteX266" fmla="*/ 4919050 w 8613217"/>
                <a:gd name="connsiteY266" fmla="*/ 5940011 h 6281670"/>
                <a:gd name="connsiteX267" fmla="*/ 4830213 w 8613217"/>
                <a:gd name="connsiteY267" fmla="*/ 5933281 h 6281670"/>
                <a:gd name="connsiteX268" fmla="*/ 4779064 w 8613217"/>
                <a:gd name="connsiteY268" fmla="*/ 5876074 h 6281670"/>
                <a:gd name="connsiteX269" fmla="*/ 4778391 w 8613217"/>
                <a:gd name="connsiteY269" fmla="*/ 5829637 h 6281670"/>
                <a:gd name="connsiteX270" fmla="*/ 5091342 w 8613217"/>
                <a:gd name="connsiteY270" fmla="*/ 5236712 h 6281670"/>
                <a:gd name="connsiteX271" fmla="*/ 5116243 w 8613217"/>
                <a:gd name="connsiteY271" fmla="*/ 5202389 h 6281670"/>
                <a:gd name="connsiteX272" fmla="*/ 5269690 w 8613217"/>
                <a:gd name="connsiteY272" fmla="*/ 5086631 h 6281670"/>
                <a:gd name="connsiteX273" fmla="*/ 5744837 w 8613217"/>
                <a:gd name="connsiteY273" fmla="*/ 4795889 h 6281670"/>
                <a:gd name="connsiteX274" fmla="*/ 5814830 w 8613217"/>
                <a:gd name="connsiteY274" fmla="*/ 4775699 h 6281670"/>
                <a:gd name="connsiteX275" fmla="*/ 6103553 w 8613217"/>
                <a:gd name="connsiteY275" fmla="*/ 4765603 h 6281670"/>
                <a:gd name="connsiteX276" fmla="*/ 7086824 w 8613217"/>
                <a:gd name="connsiteY276" fmla="*/ 4811369 h 6281670"/>
                <a:gd name="connsiteX277" fmla="*/ 7489959 w 8613217"/>
                <a:gd name="connsiteY277" fmla="*/ 4805311 h 6281670"/>
                <a:gd name="connsiteX278" fmla="*/ 7516880 w 8613217"/>
                <a:gd name="connsiteY278" fmla="*/ 4801946 h 6281670"/>
                <a:gd name="connsiteX279" fmla="*/ 7536397 w 8613217"/>
                <a:gd name="connsiteY279" fmla="*/ 4800600 h 6281670"/>
                <a:gd name="connsiteX280" fmla="*/ 7619850 w 8613217"/>
                <a:gd name="connsiteY280" fmla="*/ 4791178 h 6281670"/>
                <a:gd name="connsiteX281" fmla="*/ 7661577 w 8613217"/>
                <a:gd name="connsiteY281" fmla="*/ 4813388 h 6281670"/>
                <a:gd name="connsiteX282" fmla="*/ 7920014 w 8613217"/>
                <a:gd name="connsiteY282" fmla="*/ 5004523 h 6281670"/>
                <a:gd name="connsiteX283" fmla="*/ 8354780 w 8613217"/>
                <a:gd name="connsiteY283" fmla="*/ 4830886 h 6281670"/>
                <a:gd name="connsiteX284" fmla="*/ 8579567 w 8613217"/>
                <a:gd name="connsiteY284" fmla="*/ 4409580 h 6281670"/>
                <a:gd name="connsiteX285" fmla="*/ 8613217 w 8613217"/>
                <a:gd name="connsiteY285" fmla="*/ 4250076 h 6281670"/>
                <a:gd name="connsiteX286" fmla="*/ 8613217 w 8613217"/>
                <a:gd name="connsiteY286" fmla="*/ 4196235 h 6281670"/>
                <a:gd name="connsiteX287" fmla="*/ 8420062 w 8613217"/>
                <a:gd name="connsiteY287" fmla="*/ 4211041 h 6281670"/>
                <a:gd name="connsiteX288" fmla="*/ 4571776 w 8613217"/>
                <a:gd name="connsiteY288" fmla="*/ 915970 h 6281670"/>
                <a:gd name="connsiteX289" fmla="*/ 4583890 w 8613217"/>
                <a:gd name="connsiteY289" fmla="*/ 888377 h 6281670"/>
                <a:gd name="connsiteX290" fmla="*/ 4571776 w 8613217"/>
                <a:gd name="connsiteY290" fmla="*/ 915970 h 6281670"/>
                <a:gd name="connsiteX291" fmla="*/ 2362948 w 8613217"/>
                <a:gd name="connsiteY291" fmla="*/ 965100 h 6281670"/>
                <a:gd name="connsiteX292" fmla="*/ 2363621 w 8613217"/>
                <a:gd name="connsiteY292" fmla="*/ 962408 h 6281670"/>
                <a:gd name="connsiteX293" fmla="*/ 2368332 w 8613217"/>
                <a:gd name="connsiteY293" fmla="*/ 967119 h 6281670"/>
                <a:gd name="connsiteX294" fmla="*/ 2362948 w 8613217"/>
                <a:gd name="connsiteY294" fmla="*/ 965100 h 6281670"/>
                <a:gd name="connsiteX295" fmla="*/ 2435633 w 8613217"/>
                <a:gd name="connsiteY295" fmla="*/ 1055284 h 6281670"/>
                <a:gd name="connsiteX296" fmla="*/ 2426211 w 8613217"/>
                <a:gd name="connsiteY296" fmla="*/ 1053265 h 6281670"/>
                <a:gd name="connsiteX297" fmla="*/ 2370351 w 8613217"/>
                <a:gd name="connsiteY297" fmla="*/ 968465 h 6281670"/>
                <a:gd name="connsiteX298" fmla="*/ 2432268 w 8613217"/>
                <a:gd name="connsiteY298" fmla="*/ 1045862 h 6281670"/>
                <a:gd name="connsiteX299" fmla="*/ 2435633 w 8613217"/>
                <a:gd name="connsiteY299" fmla="*/ 1055284 h 6281670"/>
                <a:gd name="connsiteX300" fmla="*/ 695895 w 8613217"/>
                <a:gd name="connsiteY300" fmla="*/ 1016922 h 6281670"/>
                <a:gd name="connsiteX301" fmla="*/ 692530 w 8613217"/>
                <a:gd name="connsiteY301" fmla="*/ 1005481 h 6281670"/>
                <a:gd name="connsiteX302" fmla="*/ 695895 w 8613217"/>
                <a:gd name="connsiteY302" fmla="*/ 1016922 h 6281670"/>
                <a:gd name="connsiteX303" fmla="*/ 4511205 w 8613217"/>
                <a:gd name="connsiteY303" fmla="*/ 6014042 h 6281670"/>
                <a:gd name="connsiteX304" fmla="*/ 4537452 w 8613217"/>
                <a:gd name="connsiteY304" fmla="*/ 5944049 h 6281670"/>
                <a:gd name="connsiteX305" fmla="*/ 4511205 w 8613217"/>
                <a:gd name="connsiteY305" fmla="*/ 6014042 h 6281670"/>
                <a:gd name="connsiteX306" fmla="*/ 4750797 w 8613217"/>
                <a:gd name="connsiteY306" fmla="*/ 5917128 h 6281670"/>
                <a:gd name="connsiteX307" fmla="*/ 4741375 w 8613217"/>
                <a:gd name="connsiteY307" fmla="*/ 5939338 h 6281670"/>
                <a:gd name="connsiteX308" fmla="*/ 4732626 w 8613217"/>
                <a:gd name="connsiteY308" fmla="*/ 5935300 h 6281670"/>
                <a:gd name="connsiteX309" fmla="*/ 4727915 w 8613217"/>
                <a:gd name="connsiteY309" fmla="*/ 5907706 h 6281670"/>
                <a:gd name="connsiteX310" fmla="*/ 4750797 w 8613217"/>
                <a:gd name="connsiteY310" fmla="*/ 5875402 h 6281670"/>
                <a:gd name="connsiteX311" fmla="*/ 4750797 w 8613217"/>
                <a:gd name="connsiteY311" fmla="*/ 5917128 h 6281670"/>
                <a:gd name="connsiteX312" fmla="*/ 4875978 w 8613217"/>
                <a:gd name="connsiteY312" fmla="*/ 5457461 h 6281670"/>
                <a:gd name="connsiteX313" fmla="*/ 4616868 w 8613217"/>
                <a:gd name="connsiteY313" fmla="*/ 5877421 h 6281670"/>
                <a:gd name="connsiteX314" fmla="*/ 4562354 w 8613217"/>
                <a:gd name="connsiteY314" fmla="*/ 5884824 h 6281670"/>
                <a:gd name="connsiteX315" fmla="*/ 4880015 w 8613217"/>
                <a:gd name="connsiteY315" fmla="*/ 5419772 h 6281670"/>
                <a:gd name="connsiteX316" fmla="*/ 4875978 w 8613217"/>
                <a:gd name="connsiteY316" fmla="*/ 5457461 h 6281670"/>
                <a:gd name="connsiteX317" fmla="*/ 5020675 w 8613217"/>
                <a:gd name="connsiteY317" fmla="*/ 5141145 h 6281670"/>
                <a:gd name="connsiteX318" fmla="*/ 4989717 w 8613217"/>
                <a:gd name="connsiteY318" fmla="*/ 5179506 h 6281670"/>
                <a:gd name="connsiteX319" fmla="*/ 4445922 w 8613217"/>
                <a:gd name="connsiteY319" fmla="*/ 5878767 h 6281670"/>
                <a:gd name="connsiteX320" fmla="*/ 4415637 w 8613217"/>
                <a:gd name="connsiteY320" fmla="*/ 5953471 h 6281670"/>
                <a:gd name="connsiteX321" fmla="*/ 4357085 w 8613217"/>
                <a:gd name="connsiteY321" fmla="*/ 6075286 h 6281670"/>
                <a:gd name="connsiteX322" fmla="*/ 4338240 w 8613217"/>
                <a:gd name="connsiteY322" fmla="*/ 6125762 h 6281670"/>
                <a:gd name="connsiteX323" fmla="*/ 4322761 w 8613217"/>
                <a:gd name="connsiteY323" fmla="*/ 6080671 h 6281670"/>
                <a:gd name="connsiteX324" fmla="*/ 4306609 w 8613217"/>
                <a:gd name="connsiteY324" fmla="*/ 6061826 h 6281670"/>
                <a:gd name="connsiteX325" fmla="*/ 4295168 w 8613217"/>
                <a:gd name="connsiteY325" fmla="*/ 6082689 h 6281670"/>
                <a:gd name="connsiteX326" fmla="*/ 4292475 w 8613217"/>
                <a:gd name="connsiteY326" fmla="*/ 6112302 h 6281670"/>
                <a:gd name="connsiteX327" fmla="*/ 4277669 w 8613217"/>
                <a:gd name="connsiteY327" fmla="*/ 6097496 h 6281670"/>
                <a:gd name="connsiteX328" fmla="*/ 4183447 w 8613217"/>
                <a:gd name="connsiteY328" fmla="*/ 5282478 h 6281670"/>
                <a:gd name="connsiteX329" fmla="*/ 4412945 w 8613217"/>
                <a:gd name="connsiteY329" fmla="*/ 4743394 h 6281670"/>
                <a:gd name="connsiteX330" fmla="*/ 5036828 w 8613217"/>
                <a:gd name="connsiteY330" fmla="*/ 3935106 h 6281670"/>
                <a:gd name="connsiteX331" fmla="*/ 5054999 w 8613217"/>
                <a:gd name="connsiteY331" fmla="*/ 3966064 h 6281670"/>
                <a:gd name="connsiteX332" fmla="*/ 5020675 w 8613217"/>
                <a:gd name="connsiteY332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390541 w 8613217"/>
                <a:gd name="connsiteY161" fmla="*/ 2898666 h 6281670"/>
                <a:gd name="connsiteX162" fmla="*/ 2247863 w 8613217"/>
                <a:gd name="connsiteY162" fmla="*/ 2802425 h 6281670"/>
                <a:gd name="connsiteX163" fmla="*/ 2055381 w 8613217"/>
                <a:gd name="connsiteY163" fmla="*/ 2665131 h 6281670"/>
                <a:gd name="connsiteX164" fmla="*/ 1471879 w 8613217"/>
                <a:gd name="connsiteY164" fmla="*/ 2148930 h 6281670"/>
                <a:gd name="connsiteX165" fmla="*/ 1461111 w 8613217"/>
                <a:gd name="connsiteY165" fmla="*/ 2109895 h 6281670"/>
                <a:gd name="connsiteX166" fmla="*/ 1501492 w 8613217"/>
                <a:gd name="connsiteY166" fmla="*/ 1918759 h 6281670"/>
                <a:gd name="connsiteX167" fmla="*/ 1395155 w 8613217"/>
                <a:gd name="connsiteY167" fmla="*/ 1570812 h 6281670"/>
                <a:gd name="connsiteX168" fmla="*/ 937507 w 8613217"/>
                <a:gd name="connsiteY168" fmla="*/ 860783 h 6281670"/>
                <a:gd name="connsiteX169" fmla="*/ 682435 w 8613217"/>
                <a:gd name="connsiteY169" fmla="*/ 471109 h 6281670"/>
                <a:gd name="connsiteX170" fmla="*/ 590905 w 8613217"/>
                <a:gd name="connsiteY170" fmla="*/ 214691 h 6281670"/>
                <a:gd name="connsiteX171" fmla="*/ 581483 w 8613217"/>
                <a:gd name="connsiteY171" fmla="*/ 222767 h 6281670"/>
                <a:gd name="connsiteX172" fmla="*/ 555909 w 8613217"/>
                <a:gd name="connsiteY172" fmla="*/ 262475 h 6281670"/>
                <a:gd name="connsiteX173" fmla="*/ 423998 w 8613217"/>
                <a:gd name="connsiteY173" fmla="*/ 619845 h 6281670"/>
                <a:gd name="connsiteX174" fmla="*/ 443515 w 8613217"/>
                <a:gd name="connsiteY174" fmla="*/ 1227575 h 6281670"/>
                <a:gd name="connsiteX175" fmla="*/ 806942 w 8613217"/>
                <a:gd name="connsiteY175" fmla="*/ 1996156 h 6281670"/>
                <a:gd name="connsiteX176" fmla="*/ 1087589 w 8613217"/>
                <a:gd name="connsiteY176" fmla="*/ 2216231 h 6281670"/>
                <a:gd name="connsiteX177" fmla="*/ 1317086 w 8613217"/>
                <a:gd name="connsiteY177" fmla="*/ 2233729 h 6281670"/>
                <a:gd name="connsiteX178" fmla="*/ 1327181 w 8613217"/>
                <a:gd name="connsiteY178" fmla="*/ 2198060 h 6281670"/>
                <a:gd name="connsiteX179" fmla="*/ 816364 w 8613217"/>
                <a:gd name="connsiteY179" fmla="*/ 1324489 h 6281670"/>
                <a:gd name="connsiteX180" fmla="*/ 702625 w 8613217"/>
                <a:gd name="connsiteY180" fmla="*/ 1031056 h 6281670"/>
                <a:gd name="connsiteX181" fmla="*/ 767908 w 8613217"/>
                <a:gd name="connsiteY181" fmla="*/ 1173061 h 6281670"/>
                <a:gd name="connsiteX182" fmla="*/ 1444285 w 8613217"/>
                <a:gd name="connsiteY182" fmla="*/ 2226326 h 6281670"/>
                <a:gd name="connsiteX183" fmla="*/ 2209501 w 8613217"/>
                <a:gd name="connsiteY183" fmla="*/ 2876457 h 6281670"/>
                <a:gd name="connsiteX184" fmla="*/ 2340738 w 8613217"/>
                <a:gd name="connsiteY184" fmla="*/ 2972025 h 6281670"/>
                <a:gd name="connsiteX185" fmla="*/ 2266034 w 8613217"/>
                <a:gd name="connsiteY185" fmla="*/ 2967313 h 6281670"/>
                <a:gd name="connsiteX186" fmla="*/ 1817807 w 8613217"/>
                <a:gd name="connsiteY186" fmla="*/ 3025866 h 6281670"/>
                <a:gd name="connsiteX187" fmla="*/ 1007500 w 8613217"/>
                <a:gd name="connsiteY187" fmla="*/ 3309877 h 6281670"/>
                <a:gd name="connsiteX188" fmla="*/ 960389 w 8613217"/>
                <a:gd name="connsiteY188" fmla="*/ 3293725 h 6281670"/>
                <a:gd name="connsiteX189" fmla="*/ 446207 w 8613217"/>
                <a:gd name="connsiteY189" fmla="*/ 3134221 h 6281670"/>
                <a:gd name="connsiteX190" fmla="*/ 217383 w 8613217"/>
                <a:gd name="connsiteY190" fmla="*/ 3227096 h 6281670"/>
                <a:gd name="connsiteX191" fmla="*/ 0 w 8613217"/>
                <a:gd name="connsiteY191" fmla="*/ 3236518 h 6281670"/>
                <a:gd name="connsiteX192" fmla="*/ 0 w 8613217"/>
                <a:gd name="connsiteY192" fmla="*/ 3330740 h 6281670"/>
                <a:gd name="connsiteX193" fmla="*/ 9422 w 8613217"/>
                <a:gd name="connsiteY193" fmla="*/ 3346892 h 6281670"/>
                <a:gd name="connsiteX194" fmla="*/ 255072 w 8613217"/>
                <a:gd name="connsiteY194" fmla="*/ 3717723 h 6281670"/>
                <a:gd name="connsiteX195" fmla="*/ 747044 w 8613217"/>
                <a:gd name="connsiteY195" fmla="*/ 3826078 h 6281670"/>
                <a:gd name="connsiteX196" fmla="*/ 1016249 w 8613217"/>
                <a:gd name="connsiteY196" fmla="*/ 3490244 h 6281670"/>
                <a:gd name="connsiteX197" fmla="*/ 981253 w 8613217"/>
                <a:gd name="connsiteY197" fmla="*/ 3461305 h 6281670"/>
                <a:gd name="connsiteX198" fmla="*/ 563312 w 8613217"/>
                <a:gd name="connsiteY198" fmla="*/ 3490917 h 6281670"/>
                <a:gd name="connsiteX199" fmla="*/ 390347 w 8613217"/>
                <a:gd name="connsiteY199" fmla="*/ 3460632 h 6281670"/>
                <a:gd name="connsiteX200" fmla="*/ 489953 w 8613217"/>
                <a:gd name="connsiteY200" fmla="*/ 3463997 h 6281670"/>
                <a:gd name="connsiteX201" fmla="*/ 903183 w 8613217"/>
                <a:gd name="connsiteY201" fmla="*/ 3408137 h 6281670"/>
                <a:gd name="connsiteX202" fmla="*/ 1043170 w 8613217"/>
                <a:gd name="connsiteY202" fmla="*/ 3372467 h 6281670"/>
                <a:gd name="connsiteX203" fmla="*/ 1508895 w 8613217"/>
                <a:gd name="connsiteY203" fmla="*/ 3218347 h 6281670"/>
                <a:gd name="connsiteX204" fmla="*/ 1912029 w 8613217"/>
                <a:gd name="connsiteY204" fmla="*/ 3101243 h 6281670"/>
                <a:gd name="connsiteX205" fmla="*/ 1912029 w 8613217"/>
                <a:gd name="connsiteY205" fmla="*/ 3101243 h 6281670"/>
                <a:gd name="connsiteX206" fmla="*/ 2113933 w 8613217"/>
                <a:gd name="connsiteY206" fmla="*/ 3072976 h 6281670"/>
                <a:gd name="connsiteX207" fmla="*/ 2553150 w 8613217"/>
                <a:gd name="connsiteY207" fmla="*/ 3130187 h 6281670"/>
                <a:gd name="connsiteX208" fmla="*/ 3282324 w 8613217"/>
                <a:gd name="connsiteY208" fmla="*/ 3670118 h 6281670"/>
                <a:gd name="connsiteX209" fmla="*/ 3580428 w 8613217"/>
                <a:gd name="connsiteY209" fmla="*/ 4087880 h 6281670"/>
                <a:gd name="connsiteX210" fmla="*/ 3776274 w 8613217"/>
                <a:gd name="connsiteY210" fmla="*/ 4626290 h 6281670"/>
                <a:gd name="connsiteX211" fmla="*/ 3813963 w 8613217"/>
                <a:gd name="connsiteY211" fmla="*/ 4802619 h 6281670"/>
                <a:gd name="connsiteX212" fmla="*/ 3811944 w 8613217"/>
                <a:gd name="connsiteY212" fmla="*/ 5407658 h 6281670"/>
                <a:gd name="connsiteX213" fmla="*/ 3881265 w 8613217"/>
                <a:gd name="connsiteY213" fmla="*/ 5874056 h 6281670"/>
                <a:gd name="connsiteX214" fmla="*/ 3879919 w 8613217"/>
                <a:gd name="connsiteY214" fmla="*/ 5898957 h 6281670"/>
                <a:gd name="connsiteX215" fmla="*/ 3757430 w 8613217"/>
                <a:gd name="connsiteY215" fmla="*/ 5946068 h 6281670"/>
                <a:gd name="connsiteX216" fmla="*/ 3743970 w 8613217"/>
                <a:gd name="connsiteY216" fmla="*/ 6053750 h 6281670"/>
                <a:gd name="connsiteX217" fmla="*/ 3803195 w 8613217"/>
                <a:gd name="connsiteY217" fmla="*/ 6092112 h 6281670"/>
                <a:gd name="connsiteX218" fmla="*/ 3896071 w 8613217"/>
                <a:gd name="connsiteY218" fmla="*/ 6023464 h 6281670"/>
                <a:gd name="connsiteX219" fmla="*/ 3920972 w 8613217"/>
                <a:gd name="connsiteY219" fmla="*/ 5996544 h 6281670"/>
                <a:gd name="connsiteX220" fmla="*/ 3918953 w 8613217"/>
                <a:gd name="connsiteY220" fmla="*/ 6053077 h 6281670"/>
                <a:gd name="connsiteX221" fmla="*/ 3931741 w 8613217"/>
                <a:gd name="connsiteY221" fmla="*/ 6077978 h 6281670"/>
                <a:gd name="connsiteX222" fmla="*/ 3951931 w 8613217"/>
                <a:gd name="connsiteY222" fmla="*/ 6055769 h 6281670"/>
                <a:gd name="connsiteX223" fmla="*/ 3972121 w 8613217"/>
                <a:gd name="connsiteY223" fmla="*/ 5988468 h 6281670"/>
                <a:gd name="connsiteX224" fmla="*/ 3994331 w 8613217"/>
                <a:gd name="connsiteY224" fmla="*/ 5968277 h 6281670"/>
                <a:gd name="connsiteX225" fmla="*/ 4005099 w 8613217"/>
                <a:gd name="connsiteY225" fmla="*/ 5995198 h 6281670"/>
                <a:gd name="connsiteX226" fmla="*/ 4071054 w 8613217"/>
                <a:gd name="connsiteY226" fmla="*/ 6040290 h 6281670"/>
                <a:gd name="connsiteX227" fmla="*/ 4100667 w 8613217"/>
                <a:gd name="connsiteY227" fmla="*/ 6026829 h 6281670"/>
                <a:gd name="connsiteX228" fmla="*/ 4110089 w 8613217"/>
                <a:gd name="connsiteY228" fmla="*/ 5993179 h 6281670"/>
                <a:gd name="connsiteX229" fmla="*/ 4124895 w 8613217"/>
                <a:gd name="connsiteY229" fmla="*/ 6032214 h 6281670"/>
                <a:gd name="connsiteX230" fmla="*/ 4117492 w 8613217"/>
                <a:gd name="connsiteY230" fmla="*/ 6106918 h 6281670"/>
                <a:gd name="connsiteX231" fmla="*/ 4080476 w 8613217"/>
                <a:gd name="connsiteY231" fmla="*/ 6141242 h 6281670"/>
                <a:gd name="connsiteX232" fmla="*/ 4176717 w 8613217"/>
                <a:gd name="connsiteY232" fmla="*/ 6189025 h 6281670"/>
                <a:gd name="connsiteX233" fmla="*/ 4170660 w 8613217"/>
                <a:gd name="connsiteY233" fmla="*/ 6271133 h 6281670"/>
                <a:gd name="connsiteX234" fmla="*/ 4195562 w 8613217"/>
                <a:gd name="connsiteY234" fmla="*/ 6277863 h 6281670"/>
                <a:gd name="connsiteX235" fmla="*/ 4261517 w 8613217"/>
                <a:gd name="connsiteY235" fmla="*/ 6267768 h 6281670"/>
                <a:gd name="connsiteX236" fmla="*/ 4289784 w 8613217"/>
                <a:gd name="connsiteY236" fmla="*/ 6247578 h 6281670"/>
                <a:gd name="connsiteX237" fmla="*/ 4295840 w 8613217"/>
                <a:gd name="connsiteY237" fmla="*/ 6204505 h 6281670"/>
                <a:gd name="connsiteX238" fmla="*/ 4305936 w 8613217"/>
                <a:gd name="connsiteY238" fmla="*/ 6182969 h 6281670"/>
                <a:gd name="connsiteX239" fmla="*/ 4324107 w 8613217"/>
                <a:gd name="connsiteY239" fmla="*/ 6199794 h 6281670"/>
                <a:gd name="connsiteX240" fmla="*/ 4336894 w 8613217"/>
                <a:gd name="connsiteY240" fmla="*/ 6230752 h 6281670"/>
                <a:gd name="connsiteX241" fmla="*/ 4342951 w 8613217"/>
                <a:gd name="connsiteY241" fmla="*/ 6226714 h 6281670"/>
                <a:gd name="connsiteX242" fmla="*/ 4369872 w 8613217"/>
                <a:gd name="connsiteY242" fmla="*/ 6185660 h 6281670"/>
                <a:gd name="connsiteX243" fmla="*/ 4382659 w 8613217"/>
                <a:gd name="connsiteY243" fmla="*/ 6234791 h 6281670"/>
                <a:gd name="connsiteX244" fmla="*/ 4406888 w 8613217"/>
                <a:gd name="connsiteY244" fmla="*/ 6265749 h 6281670"/>
                <a:gd name="connsiteX245" fmla="*/ 4484284 w 8613217"/>
                <a:gd name="connsiteY245" fmla="*/ 6275171 h 6281670"/>
                <a:gd name="connsiteX246" fmla="*/ 4499090 w 8613217"/>
                <a:gd name="connsiteY246" fmla="*/ 6272479 h 6281670"/>
                <a:gd name="connsiteX247" fmla="*/ 4512551 w 8613217"/>
                <a:gd name="connsiteY247" fmla="*/ 6181622 h 6281670"/>
                <a:gd name="connsiteX248" fmla="*/ 4572449 w 8613217"/>
                <a:gd name="connsiteY248" fmla="*/ 6153356 h 6281670"/>
                <a:gd name="connsiteX249" fmla="*/ 4575814 w 8613217"/>
                <a:gd name="connsiteY249" fmla="*/ 6127781 h 6281670"/>
                <a:gd name="connsiteX250" fmla="*/ 4538125 w 8613217"/>
                <a:gd name="connsiteY250" fmla="*/ 6076633 h 6281670"/>
                <a:gd name="connsiteX251" fmla="*/ 4536779 w 8613217"/>
                <a:gd name="connsiteY251" fmla="*/ 6042309 h 6281670"/>
                <a:gd name="connsiteX252" fmla="*/ 4573122 w 8613217"/>
                <a:gd name="connsiteY252" fmla="*/ 6032214 h 6281670"/>
                <a:gd name="connsiteX253" fmla="*/ 4637731 w 8613217"/>
                <a:gd name="connsiteY253" fmla="*/ 6051058 h 6281670"/>
                <a:gd name="connsiteX254" fmla="*/ 4665997 w 8613217"/>
                <a:gd name="connsiteY254" fmla="*/ 6029522 h 6281670"/>
                <a:gd name="connsiteX255" fmla="*/ 4665997 w 8613217"/>
                <a:gd name="connsiteY255" fmla="*/ 5985776 h 6281670"/>
                <a:gd name="connsiteX256" fmla="*/ 4681477 w 8613217"/>
                <a:gd name="connsiteY256" fmla="*/ 5966931 h 6281670"/>
                <a:gd name="connsiteX257" fmla="*/ 4701667 w 8613217"/>
                <a:gd name="connsiteY257" fmla="*/ 5981065 h 6281670"/>
                <a:gd name="connsiteX258" fmla="*/ 4724550 w 8613217"/>
                <a:gd name="connsiteY258" fmla="*/ 6054423 h 6281670"/>
                <a:gd name="connsiteX259" fmla="*/ 4743394 w 8613217"/>
                <a:gd name="connsiteY259" fmla="*/ 6073268 h 6281670"/>
                <a:gd name="connsiteX260" fmla="*/ 4752143 w 8613217"/>
                <a:gd name="connsiteY260" fmla="*/ 6050385 h 6281670"/>
                <a:gd name="connsiteX261" fmla="*/ 4752143 w 8613217"/>
                <a:gd name="connsiteY261" fmla="*/ 5996544 h 6281670"/>
                <a:gd name="connsiteX262" fmla="*/ 4800600 w 8613217"/>
                <a:gd name="connsiteY262" fmla="*/ 6046347 h 6281670"/>
                <a:gd name="connsiteX263" fmla="*/ 4859825 w 8613217"/>
                <a:gd name="connsiteY263" fmla="*/ 6088747 h 6281670"/>
                <a:gd name="connsiteX264" fmla="*/ 4932511 w 8613217"/>
                <a:gd name="connsiteY264" fmla="*/ 6036252 h 6281670"/>
                <a:gd name="connsiteX265" fmla="*/ 4919050 w 8613217"/>
                <a:gd name="connsiteY265" fmla="*/ 5940011 h 6281670"/>
                <a:gd name="connsiteX266" fmla="*/ 4830213 w 8613217"/>
                <a:gd name="connsiteY266" fmla="*/ 5933281 h 6281670"/>
                <a:gd name="connsiteX267" fmla="*/ 4779064 w 8613217"/>
                <a:gd name="connsiteY267" fmla="*/ 5876074 h 6281670"/>
                <a:gd name="connsiteX268" fmla="*/ 4778391 w 8613217"/>
                <a:gd name="connsiteY268" fmla="*/ 5829637 h 6281670"/>
                <a:gd name="connsiteX269" fmla="*/ 5091342 w 8613217"/>
                <a:gd name="connsiteY269" fmla="*/ 5236712 h 6281670"/>
                <a:gd name="connsiteX270" fmla="*/ 5116243 w 8613217"/>
                <a:gd name="connsiteY270" fmla="*/ 5202389 h 6281670"/>
                <a:gd name="connsiteX271" fmla="*/ 5269690 w 8613217"/>
                <a:gd name="connsiteY271" fmla="*/ 5086631 h 6281670"/>
                <a:gd name="connsiteX272" fmla="*/ 5744837 w 8613217"/>
                <a:gd name="connsiteY272" fmla="*/ 4795889 h 6281670"/>
                <a:gd name="connsiteX273" fmla="*/ 5814830 w 8613217"/>
                <a:gd name="connsiteY273" fmla="*/ 4775699 h 6281670"/>
                <a:gd name="connsiteX274" fmla="*/ 6103553 w 8613217"/>
                <a:gd name="connsiteY274" fmla="*/ 4765603 h 6281670"/>
                <a:gd name="connsiteX275" fmla="*/ 7086824 w 8613217"/>
                <a:gd name="connsiteY275" fmla="*/ 4811369 h 6281670"/>
                <a:gd name="connsiteX276" fmla="*/ 7489959 w 8613217"/>
                <a:gd name="connsiteY276" fmla="*/ 4805311 h 6281670"/>
                <a:gd name="connsiteX277" fmla="*/ 7516880 w 8613217"/>
                <a:gd name="connsiteY277" fmla="*/ 4801946 h 6281670"/>
                <a:gd name="connsiteX278" fmla="*/ 7536397 w 8613217"/>
                <a:gd name="connsiteY278" fmla="*/ 4800600 h 6281670"/>
                <a:gd name="connsiteX279" fmla="*/ 7619850 w 8613217"/>
                <a:gd name="connsiteY279" fmla="*/ 4791178 h 6281670"/>
                <a:gd name="connsiteX280" fmla="*/ 7661577 w 8613217"/>
                <a:gd name="connsiteY280" fmla="*/ 4813388 h 6281670"/>
                <a:gd name="connsiteX281" fmla="*/ 7920014 w 8613217"/>
                <a:gd name="connsiteY281" fmla="*/ 5004523 h 6281670"/>
                <a:gd name="connsiteX282" fmla="*/ 8354780 w 8613217"/>
                <a:gd name="connsiteY282" fmla="*/ 4830886 h 6281670"/>
                <a:gd name="connsiteX283" fmla="*/ 8579567 w 8613217"/>
                <a:gd name="connsiteY283" fmla="*/ 4409580 h 6281670"/>
                <a:gd name="connsiteX284" fmla="*/ 8613217 w 8613217"/>
                <a:gd name="connsiteY284" fmla="*/ 4250076 h 6281670"/>
                <a:gd name="connsiteX285" fmla="*/ 8613217 w 8613217"/>
                <a:gd name="connsiteY285" fmla="*/ 4196235 h 6281670"/>
                <a:gd name="connsiteX286" fmla="*/ 8420062 w 8613217"/>
                <a:gd name="connsiteY286" fmla="*/ 4211041 h 6281670"/>
                <a:gd name="connsiteX287" fmla="*/ 4571776 w 8613217"/>
                <a:gd name="connsiteY287" fmla="*/ 915970 h 6281670"/>
                <a:gd name="connsiteX288" fmla="*/ 4583890 w 8613217"/>
                <a:gd name="connsiteY288" fmla="*/ 888377 h 6281670"/>
                <a:gd name="connsiteX289" fmla="*/ 4571776 w 8613217"/>
                <a:gd name="connsiteY289" fmla="*/ 915970 h 6281670"/>
                <a:gd name="connsiteX290" fmla="*/ 2362948 w 8613217"/>
                <a:gd name="connsiteY290" fmla="*/ 965100 h 6281670"/>
                <a:gd name="connsiteX291" fmla="*/ 2363621 w 8613217"/>
                <a:gd name="connsiteY291" fmla="*/ 962408 h 6281670"/>
                <a:gd name="connsiteX292" fmla="*/ 2368332 w 8613217"/>
                <a:gd name="connsiteY292" fmla="*/ 967119 h 6281670"/>
                <a:gd name="connsiteX293" fmla="*/ 2362948 w 8613217"/>
                <a:gd name="connsiteY293" fmla="*/ 965100 h 6281670"/>
                <a:gd name="connsiteX294" fmla="*/ 2435633 w 8613217"/>
                <a:gd name="connsiteY294" fmla="*/ 1055284 h 6281670"/>
                <a:gd name="connsiteX295" fmla="*/ 2426211 w 8613217"/>
                <a:gd name="connsiteY295" fmla="*/ 1053265 h 6281670"/>
                <a:gd name="connsiteX296" fmla="*/ 2370351 w 8613217"/>
                <a:gd name="connsiteY296" fmla="*/ 968465 h 6281670"/>
                <a:gd name="connsiteX297" fmla="*/ 2432268 w 8613217"/>
                <a:gd name="connsiteY297" fmla="*/ 1045862 h 6281670"/>
                <a:gd name="connsiteX298" fmla="*/ 2435633 w 8613217"/>
                <a:gd name="connsiteY298" fmla="*/ 1055284 h 6281670"/>
                <a:gd name="connsiteX299" fmla="*/ 695895 w 8613217"/>
                <a:gd name="connsiteY299" fmla="*/ 1016922 h 6281670"/>
                <a:gd name="connsiteX300" fmla="*/ 692530 w 8613217"/>
                <a:gd name="connsiteY300" fmla="*/ 1005481 h 6281670"/>
                <a:gd name="connsiteX301" fmla="*/ 695895 w 8613217"/>
                <a:gd name="connsiteY301" fmla="*/ 1016922 h 6281670"/>
                <a:gd name="connsiteX302" fmla="*/ 4511205 w 8613217"/>
                <a:gd name="connsiteY302" fmla="*/ 6014042 h 6281670"/>
                <a:gd name="connsiteX303" fmla="*/ 4537452 w 8613217"/>
                <a:gd name="connsiteY303" fmla="*/ 5944049 h 6281670"/>
                <a:gd name="connsiteX304" fmla="*/ 4511205 w 8613217"/>
                <a:gd name="connsiteY304" fmla="*/ 6014042 h 6281670"/>
                <a:gd name="connsiteX305" fmla="*/ 4750797 w 8613217"/>
                <a:gd name="connsiteY305" fmla="*/ 5917128 h 6281670"/>
                <a:gd name="connsiteX306" fmla="*/ 4741375 w 8613217"/>
                <a:gd name="connsiteY306" fmla="*/ 5939338 h 6281670"/>
                <a:gd name="connsiteX307" fmla="*/ 4732626 w 8613217"/>
                <a:gd name="connsiteY307" fmla="*/ 5935300 h 6281670"/>
                <a:gd name="connsiteX308" fmla="*/ 4727915 w 8613217"/>
                <a:gd name="connsiteY308" fmla="*/ 5907706 h 6281670"/>
                <a:gd name="connsiteX309" fmla="*/ 4750797 w 8613217"/>
                <a:gd name="connsiteY309" fmla="*/ 5875402 h 6281670"/>
                <a:gd name="connsiteX310" fmla="*/ 4750797 w 8613217"/>
                <a:gd name="connsiteY310" fmla="*/ 5917128 h 6281670"/>
                <a:gd name="connsiteX311" fmla="*/ 4875978 w 8613217"/>
                <a:gd name="connsiteY311" fmla="*/ 5457461 h 6281670"/>
                <a:gd name="connsiteX312" fmla="*/ 4616868 w 8613217"/>
                <a:gd name="connsiteY312" fmla="*/ 5877421 h 6281670"/>
                <a:gd name="connsiteX313" fmla="*/ 4562354 w 8613217"/>
                <a:gd name="connsiteY313" fmla="*/ 5884824 h 6281670"/>
                <a:gd name="connsiteX314" fmla="*/ 4880015 w 8613217"/>
                <a:gd name="connsiteY314" fmla="*/ 5419772 h 6281670"/>
                <a:gd name="connsiteX315" fmla="*/ 4875978 w 8613217"/>
                <a:gd name="connsiteY315" fmla="*/ 5457461 h 6281670"/>
                <a:gd name="connsiteX316" fmla="*/ 5020675 w 8613217"/>
                <a:gd name="connsiteY316" fmla="*/ 5141145 h 6281670"/>
                <a:gd name="connsiteX317" fmla="*/ 4989717 w 8613217"/>
                <a:gd name="connsiteY317" fmla="*/ 5179506 h 6281670"/>
                <a:gd name="connsiteX318" fmla="*/ 4445922 w 8613217"/>
                <a:gd name="connsiteY318" fmla="*/ 5878767 h 6281670"/>
                <a:gd name="connsiteX319" fmla="*/ 4415637 w 8613217"/>
                <a:gd name="connsiteY319" fmla="*/ 5953471 h 6281670"/>
                <a:gd name="connsiteX320" fmla="*/ 4357085 w 8613217"/>
                <a:gd name="connsiteY320" fmla="*/ 6075286 h 6281670"/>
                <a:gd name="connsiteX321" fmla="*/ 4338240 w 8613217"/>
                <a:gd name="connsiteY321" fmla="*/ 6125762 h 6281670"/>
                <a:gd name="connsiteX322" fmla="*/ 4322761 w 8613217"/>
                <a:gd name="connsiteY322" fmla="*/ 6080671 h 6281670"/>
                <a:gd name="connsiteX323" fmla="*/ 4306609 w 8613217"/>
                <a:gd name="connsiteY323" fmla="*/ 6061826 h 6281670"/>
                <a:gd name="connsiteX324" fmla="*/ 4295168 w 8613217"/>
                <a:gd name="connsiteY324" fmla="*/ 6082689 h 6281670"/>
                <a:gd name="connsiteX325" fmla="*/ 4292475 w 8613217"/>
                <a:gd name="connsiteY325" fmla="*/ 6112302 h 6281670"/>
                <a:gd name="connsiteX326" fmla="*/ 4277669 w 8613217"/>
                <a:gd name="connsiteY326" fmla="*/ 6097496 h 6281670"/>
                <a:gd name="connsiteX327" fmla="*/ 4183447 w 8613217"/>
                <a:gd name="connsiteY327" fmla="*/ 5282478 h 6281670"/>
                <a:gd name="connsiteX328" fmla="*/ 4412945 w 8613217"/>
                <a:gd name="connsiteY328" fmla="*/ 4743394 h 6281670"/>
                <a:gd name="connsiteX329" fmla="*/ 5036828 w 8613217"/>
                <a:gd name="connsiteY329" fmla="*/ 3935106 h 6281670"/>
                <a:gd name="connsiteX330" fmla="*/ 5054999 w 8613217"/>
                <a:gd name="connsiteY330" fmla="*/ 3966064 h 6281670"/>
                <a:gd name="connsiteX331" fmla="*/ 5020675 w 8613217"/>
                <a:gd name="connsiteY331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247863 w 8613217"/>
                <a:gd name="connsiteY161" fmla="*/ 2802425 h 6281670"/>
                <a:gd name="connsiteX162" fmla="*/ 2055381 w 8613217"/>
                <a:gd name="connsiteY162" fmla="*/ 2665131 h 6281670"/>
                <a:gd name="connsiteX163" fmla="*/ 1471879 w 8613217"/>
                <a:gd name="connsiteY163" fmla="*/ 2148930 h 6281670"/>
                <a:gd name="connsiteX164" fmla="*/ 1461111 w 8613217"/>
                <a:gd name="connsiteY164" fmla="*/ 2109895 h 6281670"/>
                <a:gd name="connsiteX165" fmla="*/ 1501492 w 8613217"/>
                <a:gd name="connsiteY165" fmla="*/ 1918759 h 6281670"/>
                <a:gd name="connsiteX166" fmla="*/ 1395155 w 8613217"/>
                <a:gd name="connsiteY166" fmla="*/ 1570812 h 6281670"/>
                <a:gd name="connsiteX167" fmla="*/ 937507 w 8613217"/>
                <a:gd name="connsiteY167" fmla="*/ 860783 h 6281670"/>
                <a:gd name="connsiteX168" fmla="*/ 682435 w 8613217"/>
                <a:gd name="connsiteY168" fmla="*/ 471109 h 6281670"/>
                <a:gd name="connsiteX169" fmla="*/ 590905 w 8613217"/>
                <a:gd name="connsiteY169" fmla="*/ 214691 h 6281670"/>
                <a:gd name="connsiteX170" fmla="*/ 581483 w 8613217"/>
                <a:gd name="connsiteY170" fmla="*/ 222767 h 6281670"/>
                <a:gd name="connsiteX171" fmla="*/ 555909 w 8613217"/>
                <a:gd name="connsiteY171" fmla="*/ 262475 h 6281670"/>
                <a:gd name="connsiteX172" fmla="*/ 423998 w 8613217"/>
                <a:gd name="connsiteY172" fmla="*/ 619845 h 6281670"/>
                <a:gd name="connsiteX173" fmla="*/ 443515 w 8613217"/>
                <a:gd name="connsiteY173" fmla="*/ 1227575 h 6281670"/>
                <a:gd name="connsiteX174" fmla="*/ 806942 w 8613217"/>
                <a:gd name="connsiteY174" fmla="*/ 1996156 h 6281670"/>
                <a:gd name="connsiteX175" fmla="*/ 1087589 w 8613217"/>
                <a:gd name="connsiteY175" fmla="*/ 2216231 h 6281670"/>
                <a:gd name="connsiteX176" fmla="*/ 1317086 w 8613217"/>
                <a:gd name="connsiteY176" fmla="*/ 2233729 h 6281670"/>
                <a:gd name="connsiteX177" fmla="*/ 1327181 w 8613217"/>
                <a:gd name="connsiteY177" fmla="*/ 2198060 h 6281670"/>
                <a:gd name="connsiteX178" fmla="*/ 816364 w 8613217"/>
                <a:gd name="connsiteY178" fmla="*/ 1324489 h 6281670"/>
                <a:gd name="connsiteX179" fmla="*/ 702625 w 8613217"/>
                <a:gd name="connsiteY179" fmla="*/ 1031056 h 6281670"/>
                <a:gd name="connsiteX180" fmla="*/ 767908 w 8613217"/>
                <a:gd name="connsiteY180" fmla="*/ 1173061 h 6281670"/>
                <a:gd name="connsiteX181" fmla="*/ 1444285 w 8613217"/>
                <a:gd name="connsiteY181" fmla="*/ 2226326 h 6281670"/>
                <a:gd name="connsiteX182" fmla="*/ 2209501 w 8613217"/>
                <a:gd name="connsiteY182" fmla="*/ 2876457 h 6281670"/>
                <a:gd name="connsiteX183" fmla="*/ 2340738 w 8613217"/>
                <a:gd name="connsiteY183" fmla="*/ 2972025 h 6281670"/>
                <a:gd name="connsiteX184" fmla="*/ 2266034 w 8613217"/>
                <a:gd name="connsiteY184" fmla="*/ 2967313 h 6281670"/>
                <a:gd name="connsiteX185" fmla="*/ 1817807 w 8613217"/>
                <a:gd name="connsiteY185" fmla="*/ 3025866 h 6281670"/>
                <a:gd name="connsiteX186" fmla="*/ 1007500 w 8613217"/>
                <a:gd name="connsiteY186" fmla="*/ 3309877 h 6281670"/>
                <a:gd name="connsiteX187" fmla="*/ 960389 w 8613217"/>
                <a:gd name="connsiteY187" fmla="*/ 3293725 h 6281670"/>
                <a:gd name="connsiteX188" fmla="*/ 446207 w 8613217"/>
                <a:gd name="connsiteY188" fmla="*/ 3134221 h 6281670"/>
                <a:gd name="connsiteX189" fmla="*/ 217383 w 8613217"/>
                <a:gd name="connsiteY189" fmla="*/ 3227096 h 6281670"/>
                <a:gd name="connsiteX190" fmla="*/ 0 w 8613217"/>
                <a:gd name="connsiteY190" fmla="*/ 3236518 h 6281670"/>
                <a:gd name="connsiteX191" fmla="*/ 0 w 8613217"/>
                <a:gd name="connsiteY191" fmla="*/ 3330740 h 6281670"/>
                <a:gd name="connsiteX192" fmla="*/ 9422 w 8613217"/>
                <a:gd name="connsiteY192" fmla="*/ 3346892 h 6281670"/>
                <a:gd name="connsiteX193" fmla="*/ 255072 w 8613217"/>
                <a:gd name="connsiteY193" fmla="*/ 3717723 h 6281670"/>
                <a:gd name="connsiteX194" fmla="*/ 747044 w 8613217"/>
                <a:gd name="connsiteY194" fmla="*/ 3826078 h 6281670"/>
                <a:gd name="connsiteX195" fmla="*/ 1016249 w 8613217"/>
                <a:gd name="connsiteY195" fmla="*/ 3490244 h 6281670"/>
                <a:gd name="connsiteX196" fmla="*/ 981253 w 8613217"/>
                <a:gd name="connsiteY196" fmla="*/ 3461305 h 6281670"/>
                <a:gd name="connsiteX197" fmla="*/ 563312 w 8613217"/>
                <a:gd name="connsiteY197" fmla="*/ 3490917 h 6281670"/>
                <a:gd name="connsiteX198" fmla="*/ 390347 w 8613217"/>
                <a:gd name="connsiteY198" fmla="*/ 3460632 h 6281670"/>
                <a:gd name="connsiteX199" fmla="*/ 489953 w 8613217"/>
                <a:gd name="connsiteY199" fmla="*/ 3463997 h 6281670"/>
                <a:gd name="connsiteX200" fmla="*/ 903183 w 8613217"/>
                <a:gd name="connsiteY200" fmla="*/ 3408137 h 6281670"/>
                <a:gd name="connsiteX201" fmla="*/ 1043170 w 8613217"/>
                <a:gd name="connsiteY201" fmla="*/ 3372467 h 6281670"/>
                <a:gd name="connsiteX202" fmla="*/ 1508895 w 8613217"/>
                <a:gd name="connsiteY202" fmla="*/ 3218347 h 6281670"/>
                <a:gd name="connsiteX203" fmla="*/ 1912029 w 8613217"/>
                <a:gd name="connsiteY203" fmla="*/ 3101243 h 6281670"/>
                <a:gd name="connsiteX204" fmla="*/ 1912029 w 8613217"/>
                <a:gd name="connsiteY204" fmla="*/ 3101243 h 6281670"/>
                <a:gd name="connsiteX205" fmla="*/ 2113933 w 8613217"/>
                <a:gd name="connsiteY205" fmla="*/ 3072976 h 6281670"/>
                <a:gd name="connsiteX206" fmla="*/ 2553150 w 8613217"/>
                <a:gd name="connsiteY206" fmla="*/ 3130187 h 6281670"/>
                <a:gd name="connsiteX207" fmla="*/ 3282324 w 8613217"/>
                <a:gd name="connsiteY207" fmla="*/ 3670118 h 6281670"/>
                <a:gd name="connsiteX208" fmla="*/ 3580428 w 8613217"/>
                <a:gd name="connsiteY208" fmla="*/ 4087880 h 6281670"/>
                <a:gd name="connsiteX209" fmla="*/ 3776274 w 8613217"/>
                <a:gd name="connsiteY209" fmla="*/ 4626290 h 6281670"/>
                <a:gd name="connsiteX210" fmla="*/ 3813963 w 8613217"/>
                <a:gd name="connsiteY210" fmla="*/ 4802619 h 6281670"/>
                <a:gd name="connsiteX211" fmla="*/ 3811944 w 8613217"/>
                <a:gd name="connsiteY211" fmla="*/ 5407658 h 6281670"/>
                <a:gd name="connsiteX212" fmla="*/ 3881265 w 8613217"/>
                <a:gd name="connsiteY212" fmla="*/ 5874056 h 6281670"/>
                <a:gd name="connsiteX213" fmla="*/ 3879919 w 8613217"/>
                <a:gd name="connsiteY213" fmla="*/ 5898957 h 6281670"/>
                <a:gd name="connsiteX214" fmla="*/ 3757430 w 8613217"/>
                <a:gd name="connsiteY214" fmla="*/ 5946068 h 6281670"/>
                <a:gd name="connsiteX215" fmla="*/ 3743970 w 8613217"/>
                <a:gd name="connsiteY215" fmla="*/ 6053750 h 6281670"/>
                <a:gd name="connsiteX216" fmla="*/ 3803195 w 8613217"/>
                <a:gd name="connsiteY216" fmla="*/ 6092112 h 6281670"/>
                <a:gd name="connsiteX217" fmla="*/ 3896071 w 8613217"/>
                <a:gd name="connsiteY217" fmla="*/ 6023464 h 6281670"/>
                <a:gd name="connsiteX218" fmla="*/ 3920972 w 8613217"/>
                <a:gd name="connsiteY218" fmla="*/ 5996544 h 6281670"/>
                <a:gd name="connsiteX219" fmla="*/ 3918953 w 8613217"/>
                <a:gd name="connsiteY219" fmla="*/ 6053077 h 6281670"/>
                <a:gd name="connsiteX220" fmla="*/ 3931741 w 8613217"/>
                <a:gd name="connsiteY220" fmla="*/ 6077978 h 6281670"/>
                <a:gd name="connsiteX221" fmla="*/ 3951931 w 8613217"/>
                <a:gd name="connsiteY221" fmla="*/ 6055769 h 6281670"/>
                <a:gd name="connsiteX222" fmla="*/ 3972121 w 8613217"/>
                <a:gd name="connsiteY222" fmla="*/ 5988468 h 6281670"/>
                <a:gd name="connsiteX223" fmla="*/ 3994331 w 8613217"/>
                <a:gd name="connsiteY223" fmla="*/ 5968277 h 6281670"/>
                <a:gd name="connsiteX224" fmla="*/ 4005099 w 8613217"/>
                <a:gd name="connsiteY224" fmla="*/ 5995198 h 6281670"/>
                <a:gd name="connsiteX225" fmla="*/ 4071054 w 8613217"/>
                <a:gd name="connsiteY225" fmla="*/ 6040290 h 6281670"/>
                <a:gd name="connsiteX226" fmla="*/ 4100667 w 8613217"/>
                <a:gd name="connsiteY226" fmla="*/ 6026829 h 6281670"/>
                <a:gd name="connsiteX227" fmla="*/ 4110089 w 8613217"/>
                <a:gd name="connsiteY227" fmla="*/ 5993179 h 6281670"/>
                <a:gd name="connsiteX228" fmla="*/ 4124895 w 8613217"/>
                <a:gd name="connsiteY228" fmla="*/ 6032214 h 6281670"/>
                <a:gd name="connsiteX229" fmla="*/ 4117492 w 8613217"/>
                <a:gd name="connsiteY229" fmla="*/ 6106918 h 6281670"/>
                <a:gd name="connsiteX230" fmla="*/ 4080476 w 8613217"/>
                <a:gd name="connsiteY230" fmla="*/ 6141242 h 6281670"/>
                <a:gd name="connsiteX231" fmla="*/ 4176717 w 8613217"/>
                <a:gd name="connsiteY231" fmla="*/ 6189025 h 6281670"/>
                <a:gd name="connsiteX232" fmla="*/ 4170660 w 8613217"/>
                <a:gd name="connsiteY232" fmla="*/ 6271133 h 6281670"/>
                <a:gd name="connsiteX233" fmla="*/ 4195562 w 8613217"/>
                <a:gd name="connsiteY233" fmla="*/ 6277863 h 6281670"/>
                <a:gd name="connsiteX234" fmla="*/ 4261517 w 8613217"/>
                <a:gd name="connsiteY234" fmla="*/ 6267768 h 6281670"/>
                <a:gd name="connsiteX235" fmla="*/ 4289784 w 8613217"/>
                <a:gd name="connsiteY235" fmla="*/ 6247578 h 6281670"/>
                <a:gd name="connsiteX236" fmla="*/ 4295840 w 8613217"/>
                <a:gd name="connsiteY236" fmla="*/ 6204505 h 6281670"/>
                <a:gd name="connsiteX237" fmla="*/ 4305936 w 8613217"/>
                <a:gd name="connsiteY237" fmla="*/ 6182969 h 6281670"/>
                <a:gd name="connsiteX238" fmla="*/ 4324107 w 8613217"/>
                <a:gd name="connsiteY238" fmla="*/ 6199794 h 6281670"/>
                <a:gd name="connsiteX239" fmla="*/ 4336894 w 8613217"/>
                <a:gd name="connsiteY239" fmla="*/ 6230752 h 6281670"/>
                <a:gd name="connsiteX240" fmla="*/ 4342951 w 8613217"/>
                <a:gd name="connsiteY240" fmla="*/ 6226714 h 6281670"/>
                <a:gd name="connsiteX241" fmla="*/ 4369872 w 8613217"/>
                <a:gd name="connsiteY241" fmla="*/ 6185660 h 6281670"/>
                <a:gd name="connsiteX242" fmla="*/ 4382659 w 8613217"/>
                <a:gd name="connsiteY242" fmla="*/ 6234791 h 6281670"/>
                <a:gd name="connsiteX243" fmla="*/ 4406888 w 8613217"/>
                <a:gd name="connsiteY243" fmla="*/ 6265749 h 6281670"/>
                <a:gd name="connsiteX244" fmla="*/ 4484284 w 8613217"/>
                <a:gd name="connsiteY244" fmla="*/ 6275171 h 6281670"/>
                <a:gd name="connsiteX245" fmla="*/ 4499090 w 8613217"/>
                <a:gd name="connsiteY245" fmla="*/ 6272479 h 6281670"/>
                <a:gd name="connsiteX246" fmla="*/ 4512551 w 8613217"/>
                <a:gd name="connsiteY246" fmla="*/ 6181622 h 6281670"/>
                <a:gd name="connsiteX247" fmla="*/ 4572449 w 8613217"/>
                <a:gd name="connsiteY247" fmla="*/ 6153356 h 6281670"/>
                <a:gd name="connsiteX248" fmla="*/ 4575814 w 8613217"/>
                <a:gd name="connsiteY248" fmla="*/ 6127781 h 6281670"/>
                <a:gd name="connsiteX249" fmla="*/ 4538125 w 8613217"/>
                <a:gd name="connsiteY249" fmla="*/ 6076633 h 6281670"/>
                <a:gd name="connsiteX250" fmla="*/ 4536779 w 8613217"/>
                <a:gd name="connsiteY250" fmla="*/ 6042309 h 6281670"/>
                <a:gd name="connsiteX251" fmla="*/ 4573122 w 8613217"/>
                <a:gd name="connsiteY251" fmla="*/ 6032214 h 6281670"/>
                <a:gd name="connsiteX252" fmla="*/ 4637731 w 8613217"/>
                <a:gd name="connsiteY252" fmla="*/ 6051058 h 6281670"/>
                <a:gd name="connsiteX253" fmla="*/ 4665997 w 8613217"/>
                <a:gd name="connsiteY253" fmla="*/ 6029522 h 6281670"/>
                <a:gd name="connsiteX254" fmla="*/ 4665997 w 8613217"/>
                <a:gd name="connsiteY254" fmla="*/ 5985776 h 6281670"/>
                <a:gd name="connsiteX255" fmla="*/ 4681477 w 8613217"/>
                <a:gd name="connsiteY255" fmla="*/ 5966931 h 6281670"/>
                <a:gd name="connsiteX256" fmla="*/ 4701667 w 8613217"/>
                <a:gd name="connsiteY256" fmla="*/ 5981065 h 6281670"/>
                <a:gd name="connsiteX257" fmla="*/ 4724550 w 8613217"/>
                <a:gd name="connsiteY257" fmla="*/ 6054423 h 6281670"/>
                <a:gd name="connsiteX258" fmla="*/ 4743394 w 8613217"/>
                <a:gd name="connsiteY258" fmla="*/ 6073268 h 6281670"/>
                <a:gd name="connsiteX259" fmla="*/ 4752143 w 8613217"/>
                <a:gd name="connsiteY259" fmla="*/ 6050385 h 6281670"/>
                <a:gd name="connsiteX260" fmla="*/ 4752143 w 8613217"/>
                <a:gd name="connsiteY260" fmla="*/ 5996544 h 6281670"/>
                <a:gd name="connsiteX261" fmla="*/ 4800600 w 8613217"/>
                <a:gd name="connsiteY261" fmla="*/ 6046347 h 6281670"/>
                <a:gd name="connsiteX262" fmla="*/ 4859825 w 8613217"/>
                <a:gd name="connsiteY262" fmla="*/ 6088747 h 6281670"/>
                <a:gd name="connsiteX263" fmla="*/ 4932511 w 8613217"/>
                <a:gd name="connsiteY263" fmla="*/ 6036252 h 6281670"/>
                <a:gd name="connsiteX264" fmla="*/ 4919050 w 8613217"/>
                <a:gd name="connsiteY264" fmla="*/ 5940011 h 6281670"/>
                <a:gd name="connsiteX265" fmla="*/ 4830213 w 8613217"/>
                <a:gd name="connsiteY265" fmla="*/ 5933281 h 6281670"/>
                <a:gd name="connsiteX266" fmla="*/ 4779064 w 8613217"/>
                <a:gd name="connsiteY266" fmla="*/ 5876074 h 6281670"/>
                <a:gd name="connsiteX267" fmla="*/ 4778391 w 8613217"/>
                <a:gd name="connsiteY267" fmla="*/ 5829637 h 6281670"/>
                <a:gd name="connsiteX268" fmla="*/ 5091342 w 8613217"/>
                <a:gd name="connsiteY268" fmla="*/ 5236712 h 6281670"/>
                <a:gd name="connsiteX269" fmla="*/ 5116243 w 8613217"/>
                <a:gd name="connsiteY269" fmla="*/ 5202389 h 6281670"/>
                <a:gd name="connsiteX270" fmla="*/ 5269690 w 8613217"/>
                <a:gd name="connsiteY270" fmla="*/ 5086631 h 6281670"/>
                <a:gd name="connsiteX271" fmla="*/ 5744837 w 8613217"/>
                <a:gd name="connsiteY271" fmla="*/ 4795889 h 6281670"/>
                <a:gd name="connsiteX272" fmla="*/ 5814830 w 8613217"/>
                <a:gd name="connsiteY272" fmla="*/ 4775699 h 6281670"/>
                <a:gd name="connsiteX273" fmla="*/ 6103553 w 8613217"/>
                <a:gd name="connsiteY273" fmla="*/ 4765603 h 6281670"/>
                <a:gd name="connsiteX274" fmla="*/ 7086824 w 8613217"/>
                <a:gd name="connsiteY274" fmla="*/ 4811369 h 6281670"/>
                <a:gd name="connsiteX275" fmla="*/ 7489959 w 8613217"/>
                <a:gd name="connsiteY275" fmla="*/ 4805311 h 6281670"/>
                <a:gd name="connsiteX276" fmla="*/ 7516880 w 8613217"/>
                <a:gd name="connsiteY276" fmla="*/ 4801946 h 6281670"/>
                <a:gd name="connsiteX277" fmla="*/ 7536397 w 8613217"/>
                <a:gd name="connsiteY277" fmla="*/ 4800600 h 6281670"/>
                <a:gd name="connsiteX278" fmla="*/ 7619850 w 8613217"/>
                <a:gd name="connsiteY278" fmla="*/ 4791178 h 6281670"/>
                <a:gd name="connsiteX279" fmla="*/ 7661577 w 8613217"/>
                <a:gd name="connsiteY279" fmla="*/ 4813388 h 6281670"/>
                <a:gd name="connsiteX280" fmla="*/ 7920014 w 8613217"/>
                <a:gd name="connsiteY280" fmla="*/ 5004523 h 6281670"/>
                <a:gd name="connsiteX281" fmla="*/ 8354780 w 8613217"/>
                <a:gd name="connsiteY281" fmla="*/ 4830886 h 6281670"/>
                <a:gd name="connsiteX282" fmla="*/ 8579567 w 8613217"/>
                <a:gd name="connsiteY282" fmla="*/ 4409580 h 6281670"/>
                <a:gd name="connsiteX283" fmla="*/ 8613217 w 8613217"/>
                <a:gd name="connsiteY283" fmla="*/ 4250076 h 6281670"/>
                <a:gd name="connsiteX284" fmla="*/ 8613217 w 8613217"/>
                <a:gd name="connsiteY284" fmla="*/ 4196235 h 6281670"/>
                <a:gd name="connsiteX285" fmla="*/ 8420062 w 8613217"/>
                <a:gd name="connsiteY285" fmla="*/ 4211041 h 6281670"/>
                <a:gd name="connsiteX286" fmla="*/ 4571776 w 8613217"/>
                <a:gd name="connsiteY286" fmla="*/ 915970 h 6281670"/>
                <a:gd name="connsiteX287" fmla="*/ 4583890 w 8613217"/>
                <a:gd name="connsiteY287" fmla="*/ 888377 h 6281670"/>
                <a:gd name="connsiteX288" fmla="*/ 4571776 w 8613217"/>
                <a:gd name="connsiteY288" fmla="*/ 915970 h 6281670"/>
                <a:gd name="connsiteX289" fmla="*/ 2362948 w 8613217"/>
                <a:gd name="connsiteY289" fmla="*/ 965100 h 6281670"/>
                <a:gd name="connsiteX290" fmla="*/ 2363621 w 8613217"/>
                <a:gd name="connsiteY290" fmla="*/ 962408 h 6281670"/>
                <a:gd name="connsiteX291" fmla="*/ 2368332 w 8613217"/>
                <a:gd name="connsiteY291" fmla="*/ 967119 h 6281670"/>
                <a:gd name="connsiteX292" fmla="*/ 2362948 w 8613217"/>
                <a:gd name="connsiteY292" fmla="*/ 965100 h 6281670"/>
                <a:gd name="connsiteX293" fmla="*/ 2435633 w 8613217"/>
                <a:gd name="connsiteY293" fmla="*/ 1055284 h 6281670"/>
                <a:gd name="connsiteX294" fmla="*/ 2426211 w 8613217"/>
                <a:gd name="connsiteY294" fmla="*/ 1053265 h 6281670"/>
                <a:gd name="connsiteX295" fmla="*/ 2370351 w 8613217"/>
                <a:gd name="connsiteY295" fmla="*/ 968465 h 6281670"/>
                <a:gd name="connsiteX296" fmla="*/ 2432268 w 8613217"/>
                <a:gd name="connsiteY296" fmla="*/ 1045862 h 6281670"/>
                <a:gd name="connsiteX297" fmla="*/ 2435633 w 8613217"/>
                <a:gd name="connsiteY297" fmla="*/ 1055284 h 6281670"/>
                <a:gd name="connsiteX298" fmla="*/ 695895 w 8613217"/>
                <a:gd name="connsiteY298" fmla="*/ 1016922 h 6281670"/>
                <a:gd name="connsiteX299" fmla="*/ 692530 w 8613217"/>
                <a:gd name="connsiteY299" fmla="*/ 1005481 h 6281670"/>
                <a:gd name="connsiteX300" fmla="*/ 695895 w 8613217"/>
                <a:gd name="connsiteY300" fmla="*/ 1016922 h 6281670"/>
                <a:gd name="connsiteX301" fmla="*/ 4511205 w 8613217"/>
                <a:gd name="connsiteY301" fmla="*/ 6014042 h 6281670"/>
                <a:gd name="connsiteX302" fmla="*/ 4537452 w 8613217"/>
                <a:gd name="connsiteY302" fmla="*/ 5944049 h 6281670"/>
                <a:gd name="connsiteX303" fmla="*/ 4511205 w 8613217"/>
                <a:gd name="connsiteY303" fmla="*/ 6014042 h 6281670"/>
                <a:gd name="connsiteX304" fmla="*/ 4750797 w 8613217"/>
                <a:gd name="connsiteY304" fmla="*/ 5917128 h 6281670"/>
                <a:gd name="connsiteX305" fmla="*/ 4741375 w 8613217"/>
                <a:gd name="connsiteY305" fmla="*/ 5939338 h 6281670"/>
                <a:gd name="connsiteX306" fmla="*/ 4732626 w 8613217"/>
                <a:gd name="connsiteY306" fmla="*/ 5935300 h 6281670"/>
                <a:gd name="connsiteX307" fmla="*/ 4727915 w 8613217"/>
                <a:gd name="connsiteY307" fmla="*/ 5907706 h 6281670"/>
                <a:gd name="connsiteX308" fmla="*/ 4750797 w 8613217"/>
                <a:gd name="connsiteY308" fmla="*/ 5875402 h 6281670"/>
                <a:gd name="connsiteX309" fmla="*/ 4750797 w 8613217"/>
                <a:gd name="connsiteY309" fmla="*/ 5917128 h 6281670"/>
                <a:gd name="connsiteX310" fmla="*/ 4875978 w 8613217"/>
                <a:gd name="connsiteY310" fmla="*/ 5457461 h 6281670"/>
                <a:gd name="connsiteX311" fmla="*/ 4616868 w 8613217"/>
                <a:gd name="connsiteY311" fmla="*/ 5877421 h 6281670"/>
                <a:gd name="connsiteX312" fmla="*/ 4562354 w 8613217"/>
                <a:gd name="connsiteY312" fmla="*/ 5884824 h 6281670"/>
                <a:gd name="connsiteX313" fmla="*/ 4880015 w 8613217"/>
                <a:gd name="connsiteY313" fmla="*/ 5419772 h 6281670"/>
                <a:gd name="connsiteX314" fmla="*/ 4875978 w 8613217"/>
                <a:gd name="connsiteY314" fmla="*/ 5457461 h 6281670"/>
                <a:gd name="connsiteX315" fmla="*/ 5020675 w 8613217"/>
                <a:gd name="connsiteY315" fmla="*/ 5141145 h 6281670"/>
                <a:gd name="connsiteX316" fmla="*/ 4989717 w 8613217"/>
                <a:gd name="connsiteY316" fmla="*/ 5179506 h 6281670"/>
                <a:gd name="connsiteX317" fmla="*/ 4445922 w 8613217"/>
                <a:gd name="connsiteY317" fmla="*/ 5878767 h 6281670"/>
                <a:gd name="connsiteX318" fmla="*/ 4415637 w 8613217"/>
                <a:gd name="connsiteY318" fmla="*/ 5953471 h 6281670"/>
                <a:gd name="connsiteX319" fmla="*/ 4357085 w 8613217"/>
                <a:gd name="connsiteY319" fmla="*/ 6075286 h 6281670"/>
                <a:gd name="connsiteX320" fmla="*/ 4338240 w 8613217"/>
                <a:gd name="connsiteY320" fmla="*/ 6125762 h 6281670"/>
                <a:gd name="connsiteX321" fmla="*/ 4322761 w 8613217"/>
                <a:gd name="connsiteY321" fmla="*/ 6080671 h 6281670"/>
                <a:gd name="connsiteX322" fmla="*/ 4306609 w 8613217"/>
                <a:gd name="connsiteY322" fmla="*/ 6061826 h 6281670"/>
                <a:gd name="connsiteX323" fmla="*/ 4295168 w 8613217"/>
                <a:gd name="connsiteY323" fmla="*/ 6082689 h 6281670"/>
                <a:gd name="connsiteX324" fmla="*/ 4292475 w 8613217"/>
                <a:gd name="connsiteY324" fmla="*/ 6112302 h 6281670"/>
                <a:gd name="connsiteX325" fmla="*/ 4277669 w 8613217"/>
                <a:gd name="connsiteY325" fmla="*/ 6097496 h 6281670"/>
                <a:gd name="connsiteX326" fmla="*/ 4183447 w 8613217"/>
                <a:gd name="connsiteY326" fmla="*/ 5282478 h 6281670"/>
                <a:gd name="connsiteX327" fmla="*/ 4412945 w 8613217"/>
                <a:gd name="connsiteY327" fmla="*/ 4743394 h 6281670"/>
                <a:gd name="connsiteX328" fmla="*/ 5036828 w 8613217"/>
                <a:gd name="connsiteY328" fmla="*/ 3935106 h 6281670"/>
                <a:gd name="connsiteX329" fmla="*/ 5054999 w 8613217"/>
                <a:gd name="connsiteY329" fmla="*/ 3966064 h 6281670"/>
                <a:gd name="connsiteX330" fmla="*/ 5020675 w 8613217"/>
                <a:gd name="connsiteY330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53310 w 8613217"/>
                <a:gd name="connsiteY161" fmla="*/ 3004913 h 6281670"/>
                <a:gd name="connsiteX162" fmla="*/ 2055381 w 8613217"/>
                <a:gd name="connsiteY162" fmla="*/ 2665131 h 6281670"/>
                <a:gd name="connsiteX163" fmla="*/ 1471879 w 8613217"/>
                <a:gd name="connsiteY163" fmla="*/ 2148930 h 6281670"/>
                <a:gd name="connsiteX164" fmla="*/ 1461111 w 8613217"/>
                <a:gd name="connsiteY164" fmla="*/ 2109895 h 6281670"/>
                <a:gd name="connsiteX165" fmla="*/ 1501492 w 8613217"/>
                <a:gd name="connsiteY165" fmla="*/ 1918759 h 6281670"/>
                <a:gd name="connsiteX166" fmla="*/ 1395155 w 8613217"/>
                <a:gd name="connsiteY166" fmla="*/ 1570812 h 6281670"/>
                <a:gd name="connsiteX167" fmla="*/ 937507 w 8613217"/>
                <a:gd name="connsiteY167" fmla="*/ 860783 h 6281670"/>
                <a:gd name="connsiteX168" fmla="*/ 682435 w 8613217"/>
                <a:gd name="connsiteY168" fmla="*/ 471109 h 6281670"/>
                <a:gd name="connsiteX169" fmla="*/ 590905 w 8613217"/>
                <a:gd name="connsiteY169" fmla="*/ 214691 h 6281670"/>
                <a:gd name="connsiteX170" fmla="*/ 581483 w 8613217"/>
                <a:gd name="connsiteY170" fmla="*/ 222767 h 6281670"/>
                <a:gd name="connsiteX171" fmla="*/ 555909 w 8613217"/>
                <a:gd name="connsiteY171" fmla="*/ 262475 h 6281670"/>
                <a:gd name="connsiteX172" fmla="*/ 423998 w 8613217"/>
                <a:gd name="connsiteY172" fmla="*/ 619845 h 6281670"/>
                <a:gd name="connsiteX173" fmla="*/ 443515 w 8613217"/>
                <a:gd name="connsiteY173" fmla="*/ 1227575 h 6281670"/>
                <a:gd name="connsiteX174" fmla="*/ 806942 w 8613217"/>
                <a:gd name="connsiteY174" fmla="*/ 1996156 h 6281670"/>
                <a:gd name="connsiteX175" fmla="*/ 1087589 w 8613217"/>
                <a:gd name="connsiteY175" fmla="*/ 2216231 h 6281670"/>
                <a:gd name="connsiteX176" fmla="*/ 1317086 w 8613217"/>
                <a:gd name="connsiteY176" fmla="*/ 2233729 h 6281670"/>
                <a:gd name="connsiteX177" fmla="*/ 1327181 w 8613217"/>
                <a:gd name="connsiteY177" fmla="*/ 2198060 h 6281670"/>
                <a:gd name="connsiteX178" fmla="*/ 816364 w 8613217"/>
                <a:gd name="connsiteY178" fmla="*/ 1324489 h 6281670"/>
                <a:gd name="connsiteX179" fmla="*/ 702625 w 8613217"/>
                <a:gd name="connsiteY179" fmla="*/ 1031056 h 6281670"/>
                <a:gd name="connsiteX180" fmla="*/ 767908 w 8613217"/>
                <a:gd name="connsiteY180" fmla="*/ 1173061 h 6281670"/>
                <a:gd name="connsiteX181" fmla="*/ 1444285 w 8613217"/>
                <a:gd name="connsiteY181" fmla="*/ 2226326 h 6281670"/>
                <a:gd name="connsiteX182" fmla="*/ 2209501 w 8613217"/>
                <a:gd name="connsiteY182" fmla="*/ 2876457 h 6281670"/>
                <a:gd name="connsiteX183" fmla="*/ 2340738 w 8613217"/>
                <a:gd name="connsiteY183" fmla="*/ 2972025 h 6281670"/>
                <a:gd name="connsiteX184" fmla="*/ 2266034 w 8613217"/>
                <a:gd name="connsiteY184" fmla="*/ 2967313 h 6281670"/>
                <a:gd name="connsiteX185" fmla="*/ 1817807 w 8613217"/>
                <a:gd name="connsiteY185" fmla="*/ 3025866 h 6281670"/>
                <a:gd name="connsiteX186" fmla="*/ 1007500 w 8613217"/>
                <a:gd name="connsiteY186" fmla="*/ 3309877 h 6281670"/>
                <a:gd name="connsiteX187" fmla="*/ 960389 w 8613217"/>
                <a:gd name="connsiteY187" fmla="*/ 3293725 h 6281670"/>
                <a:gd name="connsiteX188" fmla="*/ 446207 w 8613217"/>
                <a:gd name="connsiteY188" fmla="*/ 3134221 h 6281670"/>
                <a:gd name="connsiteX189" fmla="*/ 217383 w 8613217"/>
                <a:gd name="connsiteY189" fmla="*/ 3227096 h 6281670"/>
                <a:gd name="connsiteX190" fmla="*/ 0 w 8613217"/>
                <a:gd name="connsiteY190" fmla="*/ 3236518 h 6281670"/>
                <a:gd name="connsiteX191" fmla="*/ 0 w 8613217"/>
                <a:gd name="connsiteY191" fmla="*/ 3330740 h 6281670"/>
                <a:gd name="connsiteX192" fmla="*/ 9422 w 8613217"/>
                <a:gd name="connsiteY192" fmla="*/ 3346892 h 6281670"/>
                <a:gd name="connsiteX193" fmla="*/ 255072 w 8613217"/>
                <a:gd name="connsiteY193" fmla="*/ 3717723 h 6281670"/>
                <a:gd name="connsiteX194" fmla="*/ 747044 w 8613217"/>
                <a:gd name="connsiteY194" fmla="*/ 3826078 h 6281670"/>
                <a:gd name="connsiteX195" fmla="*/ 1016249 w 8613217"/>
                <a:gd name="connsiteY195" fmla="*/ 3490244 h 6281670"/>
                <a:gd name="connsiteX196" fmla="*/ 981253 w 8613217"/>
                <a:gd name="connsiteY196" fmla="*/ 3461305 h 6281670"/>
                <a:gd name="connsiteX197" fmla="*/ 563312 w 8613217"/>
                <a:gd name="connsiteY197" fmla="*/ 3490917 h 6281670"/>
                <a:gd name="connsiteX198" fmla="*/ 390347 w 8613217"/>
                <a:gd name="connsiteY198" fmla="*/ 3460632 h 6281670"/>
                <a:gd name="connsiteX199" fmla="*/ 489953 w 8613217"/>
                <a:gd name="connsiteY199" fmla="*/ 3463997 h 6281670"/>
                <a:gd name="connsiteX200" fmla="*/ 903183 w 8613217"/>
                <a:gd name="connsiteY200" fmla="*/ 3408137 h 6281670"/>
                <a:gd name="connsiteX201" fmla="*/ 1043170 w 8613217"/>
                <a:gd name="connsiteY201" fmla="*/ 3372467 h 6281670"/>
                <a:gd name="connsiteX202" fmla="*/ 1508895 w 8613217"/>
                <a:gd name="connsiteY202" fmla="*/ 3218347 h 6281670"/>
                <a:gd name="connsiteX203" fmla="*/ 1912029 w 8613217"/>
                <a:gd name="connsiteY203" fmla="*/ 3101243 h 6281670"/>
                <a:gd name="connsiteX204" fmla="*/ 1912029 w 8613217"/>
                <a:gd name="connsiteY204" fmla="*/ 3101243 h 6281670"/>
                <a:gd name="connsiteX205" fmla="*/ 2113933 w 8613217"/>
                <a:gd name="connsiteY205" fmla="*/ 3072976 h 6281670"/>
                <a:gd name="connsiteX206" fmla="*/ 2553150 w 8613217"/>
                <a:gd name="connsiteY206" fmla="*/ 3130187 h 6281670"/>
                <a:gd name="connsiteX207" fmla="*/ 3282324 w 8613217"/>
                <a:gd name="connsiteY207" fmla="*/ 3670118 h 6281670"/>
                <a:gd name="connsiteX208" fmla="*/ 3580428 w 8613217"/>
                <a:gd name="connsiteY208" fmla="*/ 4087880 h 6281670"/>
                <a:gd name="connsiteX209" fmla="*/ 3776274 w 8613217"/>
                <a:gd name="connsiteY209" fmla="*/ 4626290 h 6281670"/>
                <a:gd name="connsiteX210" fmla="*/ 3813963 w 8613217"/>
                <a:gd name="connsiteY210" fmla="*/ 4802619 h 6281670"/>
                <a:gd name="connsiteX211" fmla="*/ 3811944 w 8613217"/>
                <a:gd name="connsiteY211" fmla="*/ 5407658 h 6281670"/>
                <a:gd name="connsiteX212" fmla="*/ 3881265 w 8613217"/>
                <a:gd name="connsiteY212" fmla="*/ 5874056 h 6281670"/>
                <a:gd name="connsiteX213" fmla="*/ 3879919 w 8613217"/>
                <a:gd name="connsiteY213" fmla="*/ 5898957 h 6281670"/>
                <a:gd name="connsiteX214" fmla="*/ 3757430 w 8613217"/>
                <a:gd name="connsiteY214" fmla="*/ 5946068 h 6281670"/>
                <a:gd name="connsiteX215" fmla="*/ 3743970 w 8613217"/>
                <a:gd name="connsiteY215" fmla="*/ 6053750 h 6281670"/>
                <a:gd name="connsiteX216" fmla="*/ 3803195 w 8613217"/>
                <a:gd name="connsiteY216" fmla="*/ 6092112 h 6281670"/>
                <a:gd name="connsiteX217" fmla="*/ 3896071 w 8613217"/>
                <a:gd name="connsiteY217" fmla="*/ 6023464 h 6281670"/>
                <a:gd name="connsiteX218" fmla="*/ 3920972 w 8613217"/>
                <a:gd name="connsiteY218" fmla="*/ 5996544 h 6281670"/>
                <a:gd name="connsiteX219" fmla="*/ 3918953 w 8613217"/>
                <a:gd name="connsiteY219" fmla="*/ 6053077 h 6281670"/>
                <a:gd name="connsiteX220" fmla="*/ 3931741 w 8613217"/>
                <a:gd name="connsiteY220" fmla="*/ 6077978 h 6281670"/>
                <a:gd name="connsiteX221" fmla="*/ 3951931 w 8613217"/>
                <a:gd name="connsiteY221" fmla="*/ 6055769 h 6281670"/>
                <a:gd name="connsiteX222" fmla="*/ 3972121 w 8613217"/>
                <a:gd name="connsiteY222" fmla="*/ 5988468 h 6281670"/>
                <a:gd name="connsiteX223" fmla="*/ 3994331 w 8613217"/>
                <a:gd name="connsiteY223" fmla="*/ 5968277 h 6281670"/>
                <a:gd name="connsiteX224" fmla="*/ 4005099 w 8613217"/>
                <a:gd name="connsiteY224" fmla="*/ 5995198 h 6281670"/>
                <a:gd name="connsiteX225" fmla="*/ 4071054 w 8613217"/>
                <a:gd name="connsiteY225" fmla="*/ 6040290 h 6281670"/>
                <a:gd name="connsiteX226" fmla="*/ 4100667 w 8613217"/>
                <a:gd name="connsiteY226" fmla="*/ 6026829 h 6281670"/>
                <a:gd name="connsiteX227" fmla="*/ 4110089 w 8613217"/>
                <a:gd name="connsiteY227" fmla="*/ 5993179 h 6281670"/>
                <a:gd name="connsiteX228" fmla="*/ 4124895 w 8613217"/>
                <a:gd name="connsiteY228" fmla="*/ 6032214 h 6281670"/>
                <a:gd name="connsiteX229" fmla="*/ 4117492 w 8613217"/>
                <a:gd name="connsiteY229" fmla="*/ 6106918 h 6281670"/>
                <a:gd name="connsiteX230" fmla="*/ 4080476 w 8613217"/>
                <a:gd name="connsiteY230" fmla="*/ 6141242 h 6281670"/>
                <a:gd name="connsiteX231" fmla="*/ 4176717 w 8613217"/>
                <a:gd name="connsiteY231" fmla="*/ 6189025 h 6281670"/>
                <a:gd name="connsiteX232" fmla="*/ 4170660 w 8613217"/>
                <a:gd name="connsiteY232" fmla="*/ 6271133 h 6281670"/>
                <a:gd name="connsiteX233" fmla="*/ 4195562 w 8613217"/>
                <a:gd name="connsiteY233" fmla="*/ 6277863 h 6281670"/>
                <a:gd name="connsiteX234" fmla="*/ 4261517 w 8613217"/>
                <a:gd name="connsiteY234" fmla="*/ 6267768 h 6281670"/>
                <a:gd name="connsiteX235" fmla="*/ 4289784 w 8613217"/>
                <a:gd name="connsiteY235" fmla="*/ 6247578 h 6281670"/>
                <a:gd name="connsiteX236" fmla="*/ 4295840 w 8613217"/>
                <a:gd name="connsiteY236" fmla="*/ 6204505 h 6281670"/>
                <a:gd name="connsiteX237" fmla="*/ 4305936 w 8613217"/>
                <a:gd name="connsiteY237" fmla="*/ 6182969 h 6281670"/>
                <a:gd name="connsiteX238" fmla="*/ 4324107 w 8613217"/>
                <a:gd name="connsiteY238" fmla="*/ 6199794 h 6281670"/>
                <a:gd name="connsiteX239" fmla="*/ 4336894 w 8613217"/>
                <a:gd name="connsiteY239" fmla="*/ 6230752 h 6281670"/>
                <a:gd name="connsiteX240" fmla="*/ 4342951 w 8613217"/>
                <a:gd name="connsiteY240" fmla="*/ 6226714 h 6281670"/>
                <a:gd name="connsiteX241" fmla="*/ 4369872 w 8613217"/>
                <a:gd name="connsiteY241" fmla="*/ 6185660 h 6281670"/>
                <a:gd name="connsiteX242" fmla="*/ 4382659 w 8613217"/>
                <a:gd name="connsiteY242" fmla="*/ 6234791 h 6281670"/>
                <a:gd name="connsiteX243" fmla="*/ 4406888 w 8613217"/>
                <a:gd name="connsiteY243" fmla="*/ 6265749 h 6281670"/>
                <a:gd name="connsiteX244" fmla="*/ 4484284 w 8613217"/>
                <a:gd name="connsiteY244" fmla="*/ 6275171 h 6281670"/>
                <a:gd name="connsiteX245" fmla="*/ 4499090 w 8613217"/>
                <a:gd name="connsiteY245" fmla="*/ 6272479 h 6281670"/>
                <a:gd name="connsiteX246" fmla="*/ 4512551 w 8613217"/>
                <a:gd name="connsiteY246" fmla="*/ 6181622 h 6281670"/>
                <a:gd name="connsiteX247" fmla="*/ 4572449 w 8613217"/>
                <a:gd name="connsiteY247" fmla="*/ 6153356 h 6281670"/>
                <a:gd name="connsiteX248" fmla="*/ 4575814 w 8613217"/>
                <a:gd name="connsiteY248" fmla="*/ 6127781 h 6281670"/>
                <a:gd name="connsiteX249" fmla="*/ 4538125 w 8613217"/>
                <a:gd name="connsiteY249" fmla="*/ 6076633 h 6281670"/>
                <a:gd name="connsiteX250" fmla="*/ 4536779 w 8613217"/>
                <a:gd name="connsiteY250" fmla="*/ 6042309 h 6281670"/>
                <a:gd name="connsiteX251" fmla="*/ 4573122 w 8613217"/>
                <a:gd name="connsiteY251" fmla="*/ 6032214 h 6281670"/>
                <a:gd name="connsiteX252" fmla="*/ 4637731 w 8613217"/>
                <a:gd name="connsiteY252" fmla="*/ 6051058 h 6281670"/>
                <a:gd name="connsiteX253" fmla="*/ 4665997 w 8613217"/>
                <a:gd name="connsiteY253" fmla="*/ 6029522 h 6281670"/>
                <a:gd name="connsiteX254" fmla="*/ 4665997 w 8613217"/>
                <a:gd name="connsiteY254" fmla="*/ 5985776 h 6281670"/>
                <a:gd name="connsiteX255" fmla="*/ 4681477 w 8613217"/>
                <a:gd name="connsiteY255" fmla="*/ 5966931 h 6281670"/>
                <a:gd name="connsiteX256" fmla="*/ 4701667 w 8613217"/>
                <a:gd name="connsiteY256" fmla="*/ 5981065 h 6281670"/>
                <a:gd name="connsiteX257" fmla="*/ 4724550 w 8613217"/>
                <a:gd name="connsiteY257" fmla="*/ 6054423 h 6281670"/>
                <a:gd name="connsiteX258" fmla="*/ 4743394 w 8613217"/>
                <a:gd name="connsiteY258" fmla="*/ 6073268 h 6281670"/>
                <a:gd name="connsiteX259" fmla="*/ 4752143 w 8613217"/>
                <a:gd name="connsiteY259" fmla="*/ 6050385 h 6281670"/>
                <a:gd name="connsiteX260" fmla="*/ 4752143 w 8613217"/>
                <a:gd name="connsiteY260" fmla="*/ 5996544 h 6281670"/>
                <a:gd name="connsiteX261" fmla="*/ 4800600 w 8613217"/>
                <a:gd name="connsiteY261" fmla="*/ 6046347 h 6281670"/>
                <a:gd name="connsiteX262" fmla="*/ 4859825 w 8613217"/>
                <a:gd name="connsiteY262" fmla="*/ 6088747 h 6281670"/>
                <a:gd name="connsiteX263" fmla="*/ 4932511 w 8613217"/>
                <a:gd name="connsiteY263" fmla="*/ 6036252 h 6281670"/>
                <a:gd name="connsiteX264" fmla="*/ 4919050 w 8613217"/>
                <a:gd name="connsiteY264" fmla="*/ 5940011 h 6281670"/>
                <a:gd name="connsiteX265" fmla="*/ 4830213 w 8613217"/>
                <a:gd name="connsiteY265" fmla="*/ 5933281 h 6281670"/>
                <a:gd name="connsiteX266" fmla="*/ 4779064 w 8613217"/>
                <a:gd name="connsiteY266" fmla="*/ 5876074 h 6281670"/>
                <a:gd name="connsiteX267" fmla="*/ 4778391 w 8613217"/>
                <a:gd name="connsiteY267" fmla="*/ 5829637 h 6281670"/>
                <a:gd name="connsiteX268" fmla="*/ 5091342 w 8613217"/>
                <a:gd name="connsiteY268" fmla="*/ 5236712 h 6281670"/>
                <a:gd name="connsiteX269" fmla="*/ 5116243 w 8613217"/>
                <a:gd name="connsiteY269" fmla="*/ 5202389 h 6281670"/>
                <a:gd name="connsiteX270" fmla="*/ 5269690 w 8613217"/>
                <a:gd name="connsiteY270" fmla="*/ 5086631 h 6281670"/>
                <a:gd name="connsiteX271" fmla="*/ 5744837 w 8613217"/>
                <a:gd name="connsiteY271" fmla="*/ 4795889 h 6281670"/>
                <a:gd name="connsiteX272" fmla="*/ 5814830 w 8613217"/>
                <a:gd name="connsiteY272" fmla="*/ 4775699 h 6281670"/>
                <a:gd name="connsiteX273" fmla="*/ 6103553 w 8613217"/>
                <a:gd name="connsiteY273" fmla="*/ 4765603 h 6281670"/>
                <a:gd name="connsiteX274" fmla="*/ 7086824 w 8613217"/>
                <a:gd name="connsiteY274" fmla="*/ 4811369 h 6281670"/>
                <a:gd name="connsiteX275" fmla="*/ 7489959 w 8613217"/>
                <a:gd name="connsiteY275" fmla="*/ 4805311 h 6281670"/>
                <a:gd name="connsiteX276" fmla="*/ 7516880 w 8613217"/>
                <a:gd name="connsiteY276" fmla="*/ 4801946 h 6281670"/>
                <a:gd name="connsiteX277" fmla="*/ 7536397 w 8613217"/>
                <a:gd name="connsiteY277" fmla="*/ 4800600 h 6281670"/>
                <a:gd name="connsiteX278" fmla="*/ 7619850 w 8613217"/>
                <a:gd name="connsiteY278" fmla="*/ 4791178 h 6281670"/>
                <a:gd name="connsiteX279" fmla="*/ 7661577 w 8613217"/>
                <a:gd name="connsiteY279" fmla="*/ 4813388 h 6281670"/>
                <a:gd name="connsiteX280" fmla="*/ 7920014 w 8613217"/>
                <a:gd name="connsiteY280" fmla="*/ 5004523 h 6281670"/>
                <a:gd name="connsiteX281" fmla="*/ 8354780 w 8613217"/>
                <a:gd name="connsiteY281" fmla="*/ 4830886 h 6281670"/>
                <a:gd name="connsiteX282" fmla="*/ 8579567 w 8613217"/>
                <a:gd name="connsiteY282" fmla="*/ 4409580 h 6281670"/>
                <a:gd name="connsiteX283" fmla="*/ 8613217 w 8613217"/>
                <a:gd name="connsiteY283" fmla="*/ 4250076 h 6281670"/>
                <a:gd name="connsiteX284" fmla="*/ 8613217 w 8613217"/>
                <a:gd name="connsiteY284" fmla="*/ 4196235 h 6281670"/>
                <a:gd name="connsiteX285" fmla="*/ 8420062 w 8613217"/>
                <a:gd name="connsiteY285" fmla="*/ 4211041 h 6281670"/>
                <a:gd name="connsiteX286" fmla="*/ 4571776 w 8613217"/>
                <a:gd name="connsiteY286" fmla="*/ 915970 h 6281670"/>
                <a:gd name="connsiteX287" fmla="*/ 4583890 w 8613217"/>
                <a:gd name="connsiteY287" fmla="*/ 888377 h 6281670"/>
                <a:gd name="connsiteX288" fmla="*/ 4571776 w 8613217"/>
                <a:gd name="connsiteY288" fmla="*/ 915970 h 6281670"/>
                <a:gd name="connsiteX289" fmla="*/ 2362948 w 8613217"/>
                <a:gd name="connsiteY289" fmla="*/ 965100 h 6281670"/>
                <a:gd name="connsiteX290" fmla="*/ 2363621 w 8613217"/>
                <a:gd name="connsiteY290" fmla="*/ 962408 h 6281670"/>
                <a:gd name="connsiteX291" fmla="*/ 2368332 w 8613217"/>
                <a:gd name="connsiteY291" fmla="*/ 967119 h 6281670"/>
                <a:gd name="connsiteX292" fmla="*/ 2362948 w 8613217"/>
                <a:gd name="connsiteY292" fmla="*/ 965100 h 6281670"/>
                <a:gd name="connsiteX293" fmla="*/ 2435633 w 8613217"/>
                <a:gd name="connsiteY293" fmla="*/ 1055284 h 6281670"/>
                <a:gd name="connsiteX294" fmla="*/ 2426211 w 8613217"/>
                <a:gd name="connsiteY294" fmla="*/ 1053265 h 6281670"/>
                <a:gd name="connsiteX295" fmla="*/ 2370351 w 8613217"/>
                <a:gd name="connsiteY295" fmla="*/ 968465 h 6281670"/>
                <a:gd name="connsiteX296" fmla="*/ 2432268 w 8613217"/>
                <a:gd name="connsiteY296" fmla="*/ 1045862 h 6281670"/>
                <a:gd name="connsiteX297" fmla="*/ 2435633 w 8613217"/>
                <a:gd name="connsiteY297" fmla="*/ 1055284 h 6281670"/>
                <a:gd name="connsiteX298" fmla="*/ 695895 w 8613217"/>
                <a:gd name="connsiteY298" fmla="*/ 1016922 h 6281670"/>
                <a:gd name="connsiteX299" fmla="*/ 692530 w 8613217"/>
                <a:gd name="connsiteY299" fmla="*/ 1005481 h 6281670"/>
                <a:gd name="connsiteX300" fmla="*/ 695895 w 8613217"/>
                <a:gd name="connsiteY300" fmla="*/ 1016922 h 6281670"/>
                <a:gd name="connsiteX301" fmla="*/ 4511205 w 8613217"/>
                <a:gd name="connsiteY301" fmla="*/ 6014042 h 6281670"/>
                <a:gd name="connsiteX302" fmla="*/ 4537452 w 8613217"/>
                <a:gd name="connsiteY302" fmla="*/ 5944049 h 6281670"/>
                <a:gd name="connsiteX303" fmla="*/ 4511205 w 8613217"/>
                <a:gd name="connsiteY303" fmla="*/ 6014042 h 6281670"/>
                <a:gd name="connsiteX304" fmla="*/ 4750797 w 8613217"/>
                <a:gd name="connsiteY304" fmla="*/ 5917128 h 6281670"/>
                <a:gd name="connsiteX305" fmla="*/ 4741375 w 8613217"/>
                <a:gd name="connsiteY305" fmla="*/ 5939338 h 6281670"/>
                <a:gd name="connsiteX306" fmla="*/ 4732626 w 8613217"/>
                <a:gd name="connsiteY306" fmla="*/ 5935300 h 6281670"/>
                <a:gd name="connsiteX307" fmla="*/ 4727915 w 8613217"/>
                <a:gd name="connsiteY307" fmla="*/ 5907706 h 6281670"/>
                <a:gd name="connsiteX308" fmla="*/ 4750797 w 8613217"/>
                <a:gd name="connsiteY308" fmla="*/ 5875402 h 6281670"/>
                <a:gd name="connsiteX309" fmla="*/ 4750797 w 8613217"/>
                <a:gd name="connsiteY309" fmla="*/ 5917128 h 6281670"/>
                <a:gd name="connsiteX310" fmla="*/ 4875978 w 8613217"/>
                <a:gd name="connsiteY310" fmla="*/ 5457461 h 6281670"/>
                <a:gd name="connsiteX311" fmla="*/ 4616868 w 8613217"/>
                <a:gd name="connsiteY311" fmla="*/ 5877421 h 6281670"/>
                <a:gd name="connsiteX312" fmla="*/ 4562354 w 8613217"/>
                <a:gd name="connsiteY312" fmla="*/ 5884824 h 6281670"/>
                <a:gd name="connsiteX313" fmla="*/ 4880015 w 8613217"/>
                <a:gd name="connsiteY313" fmla="*/ 5419772 h 6281670"/>
                <a:gd name="connsiteX314" fmla="*/ 4875978 w 8613217"/>
                <a:gd name="connsiteY314" fmla="*/ 5457461 h 6281670"/>
                <a:gd name="connsiteX315" fmla="*/ 5020675 w 8613217"/>
                <a:gd name="connsiteY315" fmla="*/ 5141145 h 6281670"/>
                <a:gd name="connsiteX316" fmla="*/ 4989717 w 8613217"/>
                <a:gd name="connsiteY316" fmla="*/ 5179506 h 6281670"/>
                <a:gd name="connsiteX317" fmla="*/ 4445922 w 8613217"/>
                <a:gd name="connsiteY317" fmla="*/ 5878767 h 6281670"/>
                <a:gd name="connsiteX318" fmla="*/ 4415637 w 8613217"/>
                <a:gd name="connsiteY318" fmla="*/ 5953471 h 6281670"/>
                <a:gd name="connsiteX319" fmla="*/ 4357085 w 8613217"/>
                <a:gd name="connsiteY319" fmla="*/ 6075286 h 6281670"/>
                <a:gd name="connsiteX320" fmla="*/ 4338240 w 8613217"/>
                <a:gd name="connsiteY320" fmla="*/ 6125762 h 6281670"/>
                <a:gd name="connsiteX321" fmla="*/ 4322761 w 8613217"/>
                <a:gd name="connsiteY321" fmla="*/ 6080671 h 6281670"/>
                <a:gd name="connsiteX322" fmla="*/ 4306609 w 8613217"/>
                <a:gd name="connsiteY322" fmla="*/ 6061826 h 6281670"/>
                <a:gd name="connsiteX323" fmla="*/ 4295168 w 8613217"/>
                <a:gd name="connsiteY323" fmla="*/ 6082689 h 6281670"/>
                <a:gd name="connsiteX324" fmla="*/ 4292475 w 8613217"/>
                <a:gd name="connsiteY324" fmla="*/ 6112302 h 6281670"/>
                <a:gd name="connsiteX325" fmla="*/ 4277669 w 8613217"/>
                <a:gd name="connsiteY325" fmla="*/ 6097496 h 6281670"/>
                <a:gd name="connsiteX326" fmla="*/ 4183447 w 8613217"/>
                <a:gd name="connsiteY326" fmla="*/ 5282478 h 6281670"/>
                <a:gd name="connsiteX327" fmla="*/ 4412945 w 8613217"/>
                <a:gd name="connsiteY327" fmla="*/ 4743394 h 6281670"/>
                <a:gd name="connsiteX328" fmla="*/ 5036828 w 8613217"/>
                <a:gd name="connsiteY328" fmla="*/ 3935106 h 6281670"/>
                <a:gd name="connsiteX329" fmla="*/ 5054999 w 8613217"/>
                <a:gd name="connsiteY329" fmla="*/ 3966064 h 6281670"/>
                <a:gd name="connsiteX330" fmla="*/ 5020675 w 8613217"/>
                <a:gd name="connsiteY330" fmla="*/ 5141145 h 628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</a:cxnLst>
              <a:rect l="l" t="t" r="r" b="b"/>
              <a:pathLst>
                <a:path w="8613217" h="6281670">
                  <a:moveTo>
                    <a:pt x="8420062" y="4211041"/>
                  </a:moveTo>
                  <a:cubicBezTo>
                    <a:pt x="8276711" y="4220463"/>
                    <a:pt x="8133359" y="4217098"/>
                    <a:pt x="7990681" y="4231232"/>
                  </a:cubicBezTo>
                  <a:cubicBezTo>
                    <a:pt x="7781373" y="4252095"/>
                    <a:pt x="7634657" y="4408907"/>
                    <a:pt x="7630619" y="4614849"/>
                  </a:cubicBezTo>
                  <a:cubicBezTo>
                    <a:pt x="7629945" y="4637731"/>
                    <a:pt x="7634657" y="4645807"/>
                    <a:pt x="7659558" y="4643788"/>
                  </a:cubicBezTo>
                  <a:cubicBezTo>
                    <a:pt x="7726859" y="4638404"/>
                    <a:pt x="7793488" y="4630328"/>
                    <a:pt x="7859443" y="4617541"/>
                  </a:cubicBezTo>
                  <a:cubicBezTo>
                    <a:pt x="7985296" y="4593985"/>
                    <a:pt x="8105093" y="4549566"/>
                    <a:pt x="8222196" y="4498418"/>
                  </a:cubicBezTo>
                  <a:cubicBezTo>
                    <a:pt x="8226235" y="4493707"/>
                    <a:pt x="8230946" y="4492360"/>
                    <a:pt x="8236330" y="4496398"/>
                  </a:cubicBezTo>
                  <a:lnTo>
                    <a:pt x="8228254" y="4504475"/>
                  </a:lnTo>
                  <a:cubicBezTo>
                    <a:pt x="8056636" y="4610810"/>
                    <a:pt x="7869538" y="4676093"/>
                    <a:pt x="7670326" y="4709743"/>
                  </a:cubicBezTo>
                  <a:cubicBezTo>
                    <a:pt x="7592930" y="4722531"/>
                    <a:pt x="7514187" y="4725896"/>
                    <a:pt x="7436791" y="4735318"/>
                  </a:cubicBezTo>
                  <a:cubicBezTo>
                    <a:pt x="7209986" y="4740029"/>
                    <a:pt x="6984527" y="4719839"/>
                    <a:pt x="6759067" y="4696956"/>
                  </a:cubicBezTo>
                  <a:cubicBezTo>
                    <a:pt x="6519475" y="4672728"/>
                    <a:pt x="6279209" y="4651191"/>
                    <a:pt x="6037597" y="4656576"/>
                  </a:cubicBezTo>
                  <a:cubicBezTo>
                    <a:pt x="6032887" y="4656576"/>
                    <a:pt x="6026156" y="4659267"/>
                    <a:pt x="6023464" y="4649172"/>
                  </a:cubicBezTo>
                  <a:lnTo>
                    <a:pt x="6361317" y="4472170"/>
                  </a:lnTo>
                  <a:cubicBezTo>
                    <a:pt x="6503995" y="4396793"/>
                    <a:pt x="6646674" y="4322088"/>
                    <a:pt x="6783296" y="4236616"/>
                  </a:cubicBezTo>
                  <a:cubicBezTo>
                    <a:pt x="6881555" y="4180755"/>
                    <a:pt x="6978469" y="4122876"/>
                    <a:pt x="7066634" y="4052210"/>
                  </a:cubicBezTo>
                  <a:cubicBezTo>
                    <a:pt x="7092882" y="4031347"/>
                    <a:pt x="7115764" y="4018559"/>
                    <a:pt x="7151433" y="4042115"/>
                  </a:cubicBezTo>
                  <a:cubicBezTo>
                    <a:pt x="7196526" y="4072400"/>
                    <a:pt x="7250367" y="4074420"/>
                    <a:pt x="7304208" y="4071727"/>
                  </a:cubicBezTo>
                  <a:cubicBezTo>
                    <a:pt x="7424676" y="4064997"/>
                    <a:pt x="7528321" y="4011829"/>
                    <a:pt x="7625235" y="3948566"/>
                  </a:cubicBezTo>
                  <a:cubicBezTo>
                    <a:pt x="8090286" y="3644364"/>
                    <a:pt x="8319110" y="3033942"/>
                    <a:pt x="8172394" y="2496877"/>
                  </a:cubicBezTo>
                  <a:cubicBezTo>
                    <a:pt x="8107111" y="2257958"/>
                    <a:pt x="7979239" y="2045286"/>
                    <a:pt x="7882325" y="1811077"/>
                  </a:cubicBezTo>
                  <a:cubicBezTo>
                    <a:pt x="7871557" y="1841363"/>
                    <a:pt x="7862135" y="1865592"/>
                    <a:pt x="7854059" y="1889820"/>
                  </a:cubicBezTo>
                  <a:cubicBezTo>
                    <a:pt x="7799545" y="2052689"/>
                    <a:pt x="7773297" y="2222961"/>
                    <a:pt x="7732917" y="2389195"/>
                  </a:cubicBezTo>
                  <a:cubicBezTo>
                    <a:pt x="7702631" y="2512357"/>
                    <a:pt x="7671000" y="2634172"/>
                    <a:pt x="7607736" y="2746565"/>
                  </a:cubicBezTo>
                  <a:cubicBezTo>
                    <a:pt x="7475826" y="2980101"/>
                    <a:pt x="7327763" y="3202868"/>
                    <a:pt x="7178354" y="3424962"/>
                  </a:cubicBezTo>
                  <a:cubicBezTo>
                    <a:pt x="7129897" y="3497648"/>
                    <a:pt x="7082114" y="3571006"/>
                    <a:pt x="7050481" y="3653113"/>
                  </a:cubicBezTo>
                  <a:cubicBezTo>
                    <a:pt x="7023561" y="3724453"/>
                    <a:pt x="7008082" y="3797138"/>
                    <a:pt x="7022888" y="3873861"/>
                  </a:cubicBezTo>
                  <a:cubicBezTo>
                    <a:pt x="7027599" y="3899436"/>
                    <a:pt x="7033656" y="3905493"/>
                    <a:pt x="7057884" y="3889341"/>
                  </a:cubicBezTo>
                  <a:cubicBezTo>
                    <a:pt x="7144703" y="3830116"/>
                    <a:pt x="7230176" y="3768199"/>
                    <a:pt x="7311611" y="3701570"/>
                  </a:cubicBezTo>
                  <a:cubicBezTo>
                    <a:pt x="7579469" y="3480149"/>
                    <a:pt x="7776662" y="3208925"/>
                    <a:pt x="7883672" y="2875784"/>
                  </a:cubicBezTo>
                  <a:cubicBezTo>
                    <a:pt x="7893094" y="2847517"/>
                    <a:pt x="7901170" y="2818577"/>
                    <a:pt x="7909246" y="2790311"/>
                  </a:cubicBezTo>
                  <a:cubicBezTo>
                    <a:pt x="7897805" y="2881168"/>
                    <a:pt x="7868865" y="2967313"/>
                    <a:pt x="7835888" y="3051440"/>
                  </a:cubicBezTo>
                  <a:cubicBezTo>
                    <a:pt x="7718783" y="3352277"/>
                    <a:pt x="7524283" y="3596580"/>
                    <a:pt x="7279306" y="3802522"/>
                  </a:cubicBezTo>
                  <a:cubicBezTo>
                    <a:pt x="7187776" y="3879246"/>
                    <a:pt x="7092209" y="3951258"/>
                    <a:pt x="6992603" y="4017213"/>
                  </a:cubicBezTo>
                  <a:cubicBezTo>
                    <a:pt x="6901073" y="4077785"/>
                    <a:pt x="6806178" y="4132298"/>
                    <a:pt x="6713302" y="4190851"/>
                  </a:cubicBezTo>
                  <a:lnTo>
                    <a:pt x="6627830" y="4239308"/>
                  </a:lnTo>
                  <a:cubicBezTo>
                    <a:pt x="6625811" y="4253441"/>
                    <a:pt x="6616388" y="4252768"/>
                    <a:pt x="6605620" y="4251422"/>
                  </a:cubicBezTo>
                  <a:lnTo>
                    <a:pt x="6226714" y="4447268"/>
                  </a:lnTo>
                  <a:cubicBezTo>
                    <a:pt x="5918474" y="4604754"/>
                    <a:pt x="5606869" y="4756181"/>
                    <a:pt x="5314782" y="4943279"/>
                  </a:cubicBezTo>
                  <a:cubicBezTo>
                    <a:pt x="5263633" y="4976257"/>
                    <a:pt x="5213157" y="5010580"/>
                    <a:pt x="5158643" y="5046250"/>
                  </a:cubicBezTo>
                  <a:cubicBezTo>
                    <a:pt x="5160662" y="5036155"/>
                    <a:pt x="5161335" y="5030771"/>
                    <a:pt x="5162681" y="5025387"/>
                  </a:cubicBezTo>
                  <a:cubicBezTo>
                    <a:pt x="5229309" y="4795889"/>
                    <a:pt x="5256230" y="4562354"/>
                    <a:pt x="5227290" y="4323434"/>
                  </a:cubicBezTo>
                  <a:cubicBezTo>
                    <a:pt x="5207773" y="4163930"/>
                    <a:pt x="5169411" y="4008464"/>
                    <a:pt x="5106148" y="3860401"/>
                  </a:cubicBezTo>
                  <a:cubicBezTo>
                    <a:pt x="5113551" y="3843576"/>
                    <a:pt x="5127684" y="3832135"/>
                    <a:pt x="5139799" y="3818675"/>
                  </a:cubicBezTo>
                  <a:cubicBezTo>
                    <a:pt x="5326896" y="3612060"/>
                    <a:pt x="5516686" y="3408137"/>
                    <a:pt x="5695034" y="3194119"/>
                  </a:cubicBezTo>
                  <a:cubicBezTo>
                    <a:pt x="5741472" y="3138259"/>
                    <a:pt x="5786564" y="3081052"/>
                    <a:pt x="5830983" y="3023174"/>
                  </a:cubicBezTo>
                  <a:cubicBezTo>
                    <a:pt x="5843097" y="3007021"/>
                    <a:pt x="5854538" y="3002983"/>
                    <a:pt x="5873382" y="3008367"/>
                  </a:cubicBezTo>
                  <a:cubicBezTo>
                    <a:pt x="5909725" y="3018462"/>
                    <a:pt x="5946741" y="3017116"/>
                    <a:pt x="5983083" y="3009040"/>
                  </a:cubicBezTo>
                  <a:cubicBezTo>
                    <a:pt x="6094131" y="2984812"/>
                    <a:pt x="6180276" y="2920202"/>
                    <a:pt x="6257000" y="2840787"/>
                  </a:cubicBezTo>
                  <a:cubicBezTo>
                    <a:pt x="6438713" y="2652343"/>
                    <a:pt x="6543703" y="2422846"/>
                    <a:pt x="6605620" y="2172485"/>
                  </a:cubicBezTo>
                  <a:cubicBezTo>
                    <a:pt x="6673594" y="1897223"/>
                    <a:pt x="6658788" y="1618596"/>
                    <a:pt x="6623118" y="1339969"/>
                  </a:cubicBezTo>
                  <a:cubicBezTo>
                    <a:pt x="6594179" y="1113163"/>
                    <a:pt x="6551779" y="888377"/>
                    <a:pt x="6528224" y="660899"/>
                  </a:cubicBezTo>
                  <a:cubicBezTo>
                    <a:pt x="6523513" y="615807"/>
                    <a:pt x="6519475" y="571388"/>
                    <a:pt x="6514091" y="520239"/>
                  </a:cubicBezTo>
                  <a:cubicBezTo>
                    <a:pt x="6504668" y="532353"/>
                    <a:pt x="6498611" y="539756"/>
                    <a:pt x="6493900" y="546486"/>
                  </a:cubicBezTo>
                  <a:cubicBezTo>
                    <a:pt x="6394967" y="680416"/>
                    <a:pt x="6314206" y="825114"/>
                    <a:pt x="6244212" y="975869"/>
                  </a:cubicBezTo>
                  <a:cubicBezTo>
                    <a:pt x="6122397" y="1239690"/>
                    <a:pt x="6028175" y="1513606"/>
                    <a:pt x="5935300" y="1788868"/>
                  </a:cubicBezTo>
                  <a:cubicBezTo>
                    <a:pt x="5852519" y="2034518"/>
                    <a:pt x="5769738" y="2280167"/>
                    <a:pt x="5707148" y="2531874"/>
                  </a:cubicBezTo>
                  <a:cubicBezTo>
                    <a:pt x="5690323" y="2599175"/>
                    <a:pt x="5676190" y="2667823"/>
                    <a:pt x="5679555" y="2738489"/>
                  </a:cubicBezTo>
                  <a:cubicBezTo>
                    <a:pt x="5682247" y="2800406"/>
                    <a:pt x="5693015" y="2860304"/>
                    <a:pt x="5734069" y="2914818"/>
                  </a:cubicBezTo>
                  <a:cubicBezTo>
                    <a:pt x="5816176" y="2810501"/>
                    <a:pt x="5894246" y="2708876"/>
                    <a:pt x="5963566" y="2599175"/>
                  </a:cubicBezTo>
                  <a:cubicBezTo>
                    <a:pt x="6032887" y="2488801"/>
                    <a:pt x="6091438" y="2373716"/>
                    <a:pt x="6141914" y="2254593"/>
                  </a:cubicBezTo>
                  <a:cubicBezTo>
                    <a:pt x="6192390" y="2134797"/>
                    <a:pt x="6230752" y="2010289"/>
                    <a:pt x="6262384" y="1884436"/>
                  </a:cubicBezTo>
                  <a:cubicBezTo>
                    <a:pt x="6294015" y="1759928"/>
                    <a:pt x="6316898" y="1634075"/>
                    <a:pt x="6343145" y="1508222"/>
                  </a:cubicBezTo>
                  <a:cubicBezTo>
                    <a:pt x="6334396" y="1588310"/>
                    <a:pt x="6322955" y="1668399"/>
                    <a:pt x="6310167" y="1747814"/>
                  </a:cubicBezTo>
                  <a:cubicBezTo>
                    <a:pt x="6263057" y="2034518"/>
                    <a:pt x="6182295" y="2311126"/>
                    <a:pt x="6045001" y="2568890"/>
                  </a:cubicBezTo>
                  <a:cubicBezTo>
                    <a:pt x="5914436" y="2813867"/>
                    <a:pt x="5741472" y="3027211"/>
                    <a:pt x="5560432" y="3235173"/>
                  </a:cubicBezTo>
                  <a:cubicBezTo>
                    <a:pt x="5409677" y="3407464"/>
                    <a:pt x="5252192" y="3573698"/>
                    <a:pt x="5096726" y="3741278"/>
                  </a:cubicBezTo>
                  <a:cubicBezTo>
                    <a:pt x="5087977" y="3750700"/>
                    <a:pt x="5080574" y="3763488"/>
                    <a:pt x="5067113" y="3767525"/>
                  </a:cubicBezTo>
                  <a:cubicBezTo>
                    <a:pt x="5022694" y="3661190"/>
                    <a:pt x="4968180" y="3560238"/>
                    <a:pt x="4911647" y="3459959"/>
                  </a:cubicBezTo>
                  <a:cubicBezTo>
                    <a:pt x="4901552" y="3442460"/>
                    <a:pt x="4894822" y="3423616"/>
                    <a:pt x="4890784" y="3404099"/>
                  </a:cubicBezTo>
                  <a:cubicBezTo>
                    <a:pt x="4801530" y="3273513"/>
                    <a:pt x="4850679" y="2890254"/>
                    <a:pt x="4952701" y="2717626"/>
                  </a:cubicBezTo>
                  <a:cubicBezTo>
                    <a:pt x="5043743" y="2563576"/>
                    <a:pt x="5096053" y="2482071"/>
                    <a:pt x="5173449" y="2368332"/>
                  </a:cubicBezTo>
                  <a:cubicBezTo>
                    <a:pt x="5302668" y="2179215"/>
                    <a:pt x="5422464" y="1984715"/>
                    <a:pt x="5481689" y="1759928"/>
                  </a:cubicBezTo>
                  <a:cubicBezTo>
                    <a:pt x="5487073" y="1739738"/>
                    <a:pt x="5499187" y="1741084"/>
                    <a:pt x="5514667" y="1741757"/>
                  </a:cubicBezTo>
                  <a:cubicBezTo>
                    <a:pt x="5645904" y="1744449"/>
                    <a:pt x="5743491" y="1686570"/>
                    <a:pt x="5803389" y="1570812"/>
                  </a:cubicBezTo>
                  <a:cubicBezTo>
                    <a:pt x="5882804" y="1416019"/>
                    <a:pt x="5882804" y="1256515"/>
                    <a:pt x="5822907" y="1095665"/>
                  </a:cubicBezTo>
                  <a:cubicBezTo>
                    <a:pt x="5755605" y="915297"/>
                    <a:pt x="5643885" y="760504"/>
                    <a:pt x="5540241" y="601000"/>
                  </a:cubicBezTo>
                  <a:cubicBezTo>
                    <a:pt x="5530819" y="586867"/>
                    <a:pt x="5524089" y="590232"/>
                    <a:pt x="5514667" y="600327"/>
                  </a:cubicBezTo>
                  <a:cubicBezTo>
                    <a:pt x="5483708" y="632632"/>
                    <a:pt x="5451403" y="663591"/>
                    <a:pt x="5421791" y="697914"/>
                  </a:cubicBezTo>
                  <a:cubicBezTo>
                    <a:pt x="5293918" y="846650"/>
                    <a:pt x="5180852" y="1006154"/>
                    <a:pt x="5124319" y="1196617"/>
                  </a:cubicBezTo>
                  <a:cubicBezTo>
                    <a:pt x="5060383" y="1410635"/>
                    <a:pt x="5124992" y="1588983"/>
                    <a:pt x="5316801" y="1686570"/>
                  </a:cubicBezTo>
                  <a:cubicBezTo>
                    <a:pt x="5342375" y="1699357"/>
                    <a:pt x="5351798" y="1696665"/>
                    <a:pt x="5361220" y="1669072"/>
                  </a:cubicBezTo>
                  <a:cubicBezTo>
                    <a:pt x="5409004" y="1531777"/>
                    <a:pt x="5438616" y="1391117"/>
                    <a:pt x="5461499" y="1248439"/>
                  </a:cubicBezTo>
                  <a:cubicBezTo>
                    <a:pt x="5472267" y="1181137"/>
                    <a:pt x="5481016" y="1113836"/>
                    <a:pt x="5491784" y="1043170"/>
                  </a:cubicBezTo>
                  <a:cubicBezTo>
                    <a:pt x="5503225" y="1057303"/>
                    <a:pt x="5498514" y="1070090"/>
                    <a:pt x="5497841" y="1081532"/>
                  </a:cubicBezTo>
                  <a:cubicBezTo>
                    <a:pt x="5493130" y="1172388"/>
                    <a:pt x="5489765" y="1263245"/>
                    <a:pt x="5481016" y="1353429"/>
                  </a:cubicBezTo>
                  <a:cubicBezTo>
                    <a:pt x="5469575" y="1479955"/>
                    <a:pt x="5451403" y="1605135"/>
                    <a:pt x="5415734" y="1727624"/>
                  </a:cubicBezTo>
                  <a:cubicBezTo>
                    <a:pt x="5360547" y="1917413"/>
                    <a:pt x="5262960" y="2084994"/>
                    <a:pt x="5151240" y="2245171"/>
                  </a:cubicBezTo>
                  <a:cubicBezTo>
                    <a:pt x="5069805" y="2361602"/>
                    <a:pt x="4982987" y="2474668"/>
                    <a:pt x="4908282" y="2596483"/>
                  </a:cubicBezTo>
                  <a:cubicBezTo>
                    <a:pt x="4833578" y="2718299"/>
                    <a:pt x="4770314" y="2845498"/>
                    <a:pt x="4750124" y="2989523"/>
                  </a:cubicBezTo>
                  <a:cubicBezTo>
                    <a:pt x="4738792" y="3076994"/>
                    <a:pt x="4748890" y="3148017"/>
                    <a:pt x="4737337" y="3162487"/>
                  </a:cubicBezTo>
                  <a:cubicBezTo>
                    <a:pt x="4716473" y="3130856"/>
                    <a:pt x="4694937" y="3105281"/>
                    <a:pt x="4680804" y="3076341"/>
                  </a:cubicBezTo>
                  <a:cubicBezTo>
                    <a:pt x="4653883" y="3020481"/>
                    <a:pt x="4622252" y="2968659"/>
                    <a:pt x="4591293" y="2915491"/>
                  </a:cubicBezTo>
                  <a:cubicBezTo>
                    <a:pt x="4569869" y="2875783"/>
                    <a:pt x="4583330" y="2907415"/>
                    <a:pt x="4552259" y="2838095"/>
                  </a:cubicBezTo>
                  <a:cubicBezTo>
                    <a:pt x="4495725" y="2728394"/>
                    <a:pt x="4446595" y="2616001"/>
                    <a:pt x="4404869" y="2499569"/>
                  </a:cubicBezTo>
                  <a:cubicBezTo>
                    <a:pt x="4391408" y="2462554"/>
                    <a:pt x="4387370" y="2435633"/>
                    <a:pt x="4425059" y="2408713"/>
                  </a:cubicBezTo>
                  <a:cubicBezTo>
                    <a:pt x="4459382" y="2383811"/>
                    <a:pt x="4478900" y="2343431"/>
                    <a:pt x="4497071" y="2304396"/>
                  </a:cubicBezTo>
                  <a:cubicBezTo>
                    <a:pt x="4519954" y="2255939"/>
                    <a:pt x="4538125" y="2204790"/>
                    <a:pt x="4551585" y="2152968"/>
                  </a:cubicBezTo>
                  <a:cubicBezTo>
                    <a:pt x="4614175" y="1905972"/>
                    <a:pt x="4662632" y="1655611"/>
                    <a:pt x="4741375" y="1413327"/>
                  </a:cubicBezTo>
                  <a:cubicBezTo>
                    <a:pt x="4805311" y="1216134"/>
                    <a:pt x="4858479" y="1014903"/>
                    <a:pt x="4929146" y="819730"/>
                  </a:cubicBezTo>
                  <a:cubicBezTo>
                    <a:pt x="5028751" y="551870"/>
                    <a:pt x="5129703" y="289396"/>
                    <a:pt x="5233347" y="28940"/>
                  </a:cubicBezTo>
                  <a:cubicBezTo>
                    <a:pt x="5236712" y="20863"/>
                    <a:pt x="5245462" y="12114"/>
                    <a:pt x="5238058" y="0"/>
                  </a:cubicBezTo>
                  <a:cubicBezTo>
                    <a:pt x="5147875" y="48457"/>
                    <a:pt x="5061729" y="102971"/>
                    <a:pt x="4976929" y="159504"/>
                  </a:cubicBezTo>
                  <a:cubicBezTo>
                    <a:pt x="4678112" y="360062"/>
                    <a:pt x="4409580" y="592924"/>
                    <a:pt x="4204984" y="890396"/>
                  </a:cubicBezTo>
                  <a:cubicBezTo>
                    <a:pt x="3944528" y="1269302"/>
                    <a:pt x="3823385" y="1679840"/>
                    <a:pt x="3943182" y="2139508"/>
                  </a:cubicBezTo>
                  <a:cubicBezTo>
                    <a:pt x="3967410" y="2233056"/>
                    <a:pt x="4009810" y="2318529"/>
                    <a:pt x="4076438" y="2389868"/>
                  </a:cubicBezTo>
                  <a:cubicBezTo>
                    <a:pt x="4114800" y="2430922"/>
                    <a:pt x="4159219" y="2461881"/>
                    <a:pt x="4215079" y="2474668"/>
                  </a:cubicBezTo>
                  <a:cubicBezTo>
                    <a:pt x="4252768" y="2483417"/>
                    <a:pt x="4252768" y="2483417"/>
                    <a:pt x="4244018" y="2445055"/>
                  </a:cubicBezTo>
                  <a:cubicBezTo>
                    <a:pt x="4188158" y="2204117"/>
                    <a:pt x="4182101" y="1962505"/>
                    <a:pt x="4230558" y="1718875"/>
                  </a:cubicBezTo>
                  <a:cubicBezTo>
                    <a:pt x="4267574" y="1533123"/>
                    <a:pt x="4334875" y="1358140"/>
                    <a:pt x="4411599" y="1186522"/>
                  </a:cubicBezTo>
                  <a:cubicBezTo>
                    <a:pt x="4450633" y="1099030"/>
                    <a:pt x="4505148" y="1018268"/>
                    <a:pt x="4552259" y="934815"/>
                  </a:cubicBezTo>
                  <a:cubicBezTo>
                    <a:pt x="4555624" y="928758"/>
                    <a:pt x="4557643" y="920008"/>
                    <a:pt x="4572449" y="920008"/>
                  </a:cubicBezTo>
                  <a:cubicBezTo>
                    <a:pt x="4565719" y="933469"/>
                    <a:pt x="4560334" y="944910"/>
                    <a:pt x="4553604" y="956351"/>
                  </a:cubicBezTo>
                  <a:cubicBezTo>
                    <a:pt x="4491687" y="1068071"/>
                    <a:pt x="4437173" y="1183829"/>
                    <a:pt x="4390735" y="1302280"/>
                  </a:cubicBezTo>
                  <a:cubicBezTo>
                    <a:pt x="4233250" y="1704068"/>
                    <a:pt x="4200273" y="2110568"/>
                    <a:pt x="4340260" y="2524471"/>
                  </a:cubicBezTo>
                  <a:cubicBezTo>
                    <a:pt x="4383332" y="2651670"/>
                    <a:pt x="4434481" y="2775505"/>
                    <a:pt x="4501109" y="2892609"/>
                  </a:cubicBezTo>
                  <a:cubicBezTo>
                    <a:pt x="4559885" y="3012069"/>
                    <a:pt x="4611035" y="3088344"/>
                    <a:pt x="4692918" y="3241230"/>
                  </a:cubicBezTo>
                  <a:cubicBezTo>
                    <a:pt x="4774801" y="3394116"/>
                    <a:pt x="4908955" y="3611386"/>
                    <a:pt x="4992409" y="3809925"/>
                  </a:cubicBezTo>
                  <a:cubicBezTo>
                    <a:pt x="4997120" y="3822040"/>
                    <a:pt x="5006542" y="3833481"/>
                    <a:pt x="5000485" y="3847614"/>
                  </a:cubicBezTo>
                  <a:cubicBezTo>
                    <a:pt x="5005196" y="3857036"/>
                    <a:pt x="4997120" y="3853671"/>
                    <a:pt x="4993755" y="3855017"/>
                  </a:cubicBezTo>
                  <a:lnTo>
                    <a:pt x="4993082" y="3855690"/>
                  </a:lnTo>
                  <a:cubicBezTo>
                    <a:pt x="4992409" y="3862421"/>
                    <a:pt x="4989717" y="3866458"/>
                    <a:pt x="4982313" y="3867131"/>
                  </a:cubicBezTo>
                  <a:cubicBezTo>
                    <a:pt x="4858479" y="3998369"/>
                    <a:pt x="4740029" y="4134317"/>
                    <a:pt x="4626290" y="4274977"/>
                  </a:cubicBezTo>
                  <a:cubicBezTo>
                    <a:pt x="4452652" y="4490341"/>
                    <a:pt x="4294494" y="4715127"/>
                    <a:pt x="4180755" y="4968853"/>
                  </a:cubicBezTo>
                  <a:cubicBezTo>
                    <a:pt x="4053556" y="5252192"/>
                    <a:pt x="4002407" y="5545625"/>
                    <a:pt x="4071727" y="5853192"/>
                  </a:cubicBezTo>
                  <a:cubicBezTo>
                    <a:pt x="4079803" y="5887516"/>
                    <a:pt x="4069708" y="5898284"/>
                    <a:pt x="4040769" y="5907706"/>
                  </a:cubicBezTo>
                  <a:cubicBezTo>
                    <a:pt x="4013175" y="5916455"/>
                    <a:pt x="4003753" y="5911071"/>
                    <a:pt x="4005099" y="5881459"/>
                  </a:cubicBezTo>
                  <a:cubicBezTo>
                    <a:pt x="4005772" y="5864634"/>
                    <a:pt x="4008464" y="5847808"/>
                    <a:pt x="4007791" y="5830983"/>
                  </a:cubicBezTo>
                  <a:cubicBezTo>
                    <a:pt x="4007118" y="5820214"/>
                    <a:pt x="4001734" y="5802043"/>
                    <a:pt x="3990293" y="5807427"/>
                  </a:cubicBezTo>
                  <a:cubicBezTo>
                    <a:pt x="3966064" y="5818196"/>
                    <a:pt x="3967410" y="5800697"/>
                    <a:pt x="3964045" y="5789256"/>
                  </a:cubicBezTo>
                  <a:cubicBezTo>
                    <a:pt x="3955969" y="5761662"/>
                    <a:pt x="3946547" y="5733396"/>
                    <a:pt x="3941836" y="5705129"/>
                  </a:cubicBezTo>
                  <a:cubicBezTo>
                    <a:pt x="3915588" y="5549663"/>
                    <a:pt x="3911550" y="5392851"/>
                    <a:pt x="3908185" y="5236040"/>
                  </a:cubicBezTo>
                  <a:cubicBezTo>
                    <a:pt x="3902128" y="4902898"/>
                    <a:pt x="3918953" y="4569757"/>
                    <a:pt x="3918953" y="4237288"/>
                  </a:cubicBezTo>
                  <a:cubicBezTo>
                    <a:pt x="3918953" y="3860401"/>
                    <a:pt x="3890687" y="3486879"/>
                    <a:pt x="3786370" y="3122779"/>
                  </a:cubicBezTo>
                  <a:cubicBezTo>
                    <a:pt x="3731856" y="2931644"/>
                    <a:pt x="3660517" y="2747238"/>
                    <a:pt x="3570333" y="2570236"/>
                  </a:cubicBezTo>
                  <a:cubicBezTo>
                    <a:pt x="3507743" y="2428679"/>
                    <a:pt x="3437301" y="2330307"/>
                    <a:pt x="3410829" y="2273437"/>
                  </a:cubicBezTo>
                  <a:cubicBezTo>
                    <a:pt x="3401406" y="2257285"/>
                    <a:pt x="3399387" y="2245844"/>
                    <a:pt x="3411502" y="2229018"/>
                  </a:cubicBezTo>
                  <a:cubicBezTo>
                    <a:pt x="3434384" y="2198733"/>
                    <a:pt x="3444479" y="2163736"/>
                    <a:pt x="3451209" y="2126720"/>
                  </a:cubicBezTo>
                  <a:cubicBezTo>
                    <a:pt x="3466016" y="2047978"/>
                    <a:pt x="3451209" y="1971254"/>
                    <a:pt x="3431692" y="1895877"/>
                  </a:cubicBezTo>
                  <a:cubicBezTo>
                    <a:pt x="3383908" y="1714837"/>
                    <a:pt x="3289686" y="1556006"/>
                    <a:pt x="3186715" y="1401886"/>
                  </a:cubicBezTo>
                  <a:cubicBezTo>
                    <a:pt x="3007021" y="1132681"/>
                    <a:pt x="2776851" y="909913"/>
                    <a:pt x="2531874" y="701952"/>
                  </a:cubicBezTo>
                  <a:cubicBezTo>
                    <a:pt x="2268053" y="477166"/>
                    <a:pt x="1992791" y="267186"/>
                    <a:pt x="1731662" y="39035"/>
                  </a:cubicBezTo>
                  <a:cubicBezTo>
                    <a:pt x="1729643" y="37016"/>
                    <a:pt x="1726278" y="37016"/>
                    <a:pt x="1722913" y="36343"/>
                  </a:cubicBezTo>
                  <a:cubicBezTo>
                    <a:pt x="1722913" y="41054"/>
                    <a:pt x="1722913" y="44419"/>
                    <a:pt x="1723586" y="47111"/>
                  </a:cubicBezTo>
                  <a:cubicBezTo>
                    <a:pt x="1774735" y="333141"/>
                    <a:pt x="1868283" y="605712"/>
                    <a:pt x="1984042" y="871552"/>
                  </a:cubicBezTo>
                  <a:cubicBezTo>
                    <a:pt x="2177869" y="1315067"/>
                    <a:pt x="2432268" y="1718875"/>
                    <a:pt x="2773486" y="2064130"/>
                  </a:cubicBezTo>
                  <a:cubicBezTo>
                    <a:pt x="2858958" y="2150276"/>
                    <a:pt x="2949142" y="2231037"/>
                    <a:pt x="3058170" y="2286897"/>
                  </a:cubicBezTo>
                  <a:cubicBezTo>
                    <a:pt x="3114030" y="2315164"/>
                    <a:pt x="3172582" y="2333335"/>
                    <a:pt x="3235845" y="2329297"/>
                  </a:cubicBezTo>
                  <a:cubicBezTo>
                    <a:pt x="3272861" y="2327278"/>
                    <a:pt x="3273534" y="2326605"/>
                    <a:pt x="3256709" y="2294974"/>
                  </a:cubicBezTo>
                  <a:cubicBezTo>
                    <a:pt x="3202195" y="2194695"/>
                    <a:pt x="3143643" y="2096435"/>
                    <a:pt x="3083072" y="1999521"/>
                  </a:cubicBezTo>
                  <a:cubicBezTo>
                    <a:pt x="2887225" y="1686570"/>
                    <a:pt x="2666477" y="1391117"/>
                    <a:pt x="2450440" y="1092973"/>
                  </a:cubicBezTo>
                  <a:cubicBezTo>
                    <a:pt x="2443709" y="1083551"/>
                    <a:pt x="2433614" y="1075474"/>
                    <a:pt x="2432941" y="1062014"/>
                  </a:cubicBezTo>
                  <a:cubicBezTo>
                    <a:pt x="2447074" y="1060668"/>
                    <a:pt x="2449766" y="1070763"/>
                    <a:pt x="2454478" y="1076820"/>
                  </a:cubicBezTo>
                  <a:cubicBezTo>
                    <a:pt x="2627442" y="1296223"/>
                    <a:pt x="2802425" y="1514279"/>
                    <a:pt x="2967986" y="1739738"/>
                  </a:cubicBezTo>
                  <a:cubicBezTo>
                    <a:pt x="3072303" y="1881744"/>
                    <a:pt x="3172582" y="2026442"/>
                    <a:pt x="3266131" y="2175850"/>
                  </a:cubicBezTo>
                  <a:cubicBezTo>
                    <a:pt x="3334105" y="2284878"/>
                    <a:pt x="3396022" y="2397272"/>
                    <a:pt x="3457939" y="2509665"/>
                  </a:cubicBezTo>
                  <a:cubicBezTo>
                    <a:pt x="3535896" y="2688687"/>
                    <a:pt x="3672967" y="2941627"/>
                    <a:pt x="3733875" y="3249979"/>
                  </a:cubicBezTo>
                  <a:cubicBezTo>
                    <a:pt x="3819347" y="3615425"/>
                    <a:pt x="3832808" y="3986928"/>
                    <a:pt x="3823385" y="4359777"/>
                  </a:cubicBezTo>
                  <a:cubicBezTo>
                    <a:pt x="3823385" y="4363142"/>
                    <a:pt x="3825405" y="4369199"/>
                    <a:pt x="3816655" y="4369199"/>
                  </a:cubicBezTo>
                  <a:lnTo>
                    <a:pt x="3800503" y="4322761"/>
                  </a:lnTo>
                  <a:cubicBezTo>
                    <a:pt x="3713684" y="4076438"/>
                    <a:pt x="3615329" y="3882849"/>
                    <a:pt x="3407464" y="3663208"/>
                  </a:cubicBezTo>
                  <a:cubicBezTo>
                    <a:pt x="3199599" y="3443567"/>
                    <a:pt x="2778657" y="3171259"/>
                    <a:pt x="2553310" y="3004913"/>
                  </a:cubicBezTo>
                  <a:cubicBezTo>
                    <a:pt x="2327963" y="2838567"/>
                    <a:pt x="2235619" y="2807795"/>
                    <a:pt x="2055381" y="2665131"/>
                  </a:cubicBezTo>
                  <a:cubicBezTo>
                    <a:pt x="1875143" y="2522467"/>
                    <a:pt x="1648208" y="2341411"/>
                    <a:pt x="1471879" y="2148930"/>
                  </a:cubicBezTo>
                  <a:cubicBezTo>
                    <a:pt x="1461784" y="2138162"/>
                    <a:pt x="1448323" y="2130759"/>
                    <a:pt x="1461111" y="2109895"/>
                  </a:cubicBezTo>
                  <a:cubicBezTo>
                    <a:pt x="1496780" y="2051343"/>
                    <a:pt x="1505530" y="1986734"/>
                    <a:pt x="1501492" y="1918759"/>
                  </a:cubicBezTo>
                  <a:cubicBezTo>
                    <a:pt x="1494088" y="1794252"/>
                    <a:pt x="1446304" y="1681859"/>
                    <a:pt x="1395155" y="1570812"/>
                  </a:cubicBezTo>
                  <a:cubicBezTo>
                    <a:pt x="1276705" y="1312375"/>
                    <a:pt x="1113836" y="1082205"/>
                    <a:pt x="937507" y="860783"/>
                  </a:cubicBezTo>
                  <a:cubicBezTo>
                    <a:pt x="841266" y="738295"/>
                    <a:pt x="749736" y="612442"/>
                    <a:pt x="682435" y="471109"/>
                  </a:cubicBezTo>
                  <a:cubicBezTo>
                    <a:pt x="643400" y="389001"/>
                    <a:pt x="613788" y="304202"/>
                    <a:pt x="590905" y="214691"/>
                  </a:cubicBezTo>
                  <a:cubicBezTo>
                    <a:pt x="586194" y="218729"/>
                    <a:pt x="583502" y="220748"/>
                    <a:pt x="581483" y="222767"/>
                  </a:cubicBezTo>
                  <a:cubicBezTo>
                    <a:pt x="572734" y="235554"/>
                    <a:pt x="563985" y="249015"/>
                    <a:pt x="555909" y="262475"/>
                  </a:cubicBezTo>
                  <a:cubicBezTo>
                    <a:pt x="489280" y="373522"/>
                    <a:pt x="446880" y="493318"/>
                    <a:pt x="423998" y="619845"/>
                  </a:cubicBezTo>
                  <a:cubicBezTo>
                    <a:pt x="386982" y="823768"/>
                    <a:pt x="405154" y="1026344"/>
                    <a:pt x="443515" y="1227575"/>
                  </a:cubicBezTo>
                  <a:cubicBezTo>
                    <a:pt x="498702" y="1514952"/>
                    <a:pt x="613115" y="1774062"/>
                    <a:pt x="806942" y="1996156"/>
                  </a:cubicBezTo>
                  <a:cubicBezTo>
                    <a:pt x="886358" y="2087013"/>
                    <a:pt x="975195" y="2167101"/>
                    <a:pt x="1087589" y="2216231"/>
                  </a:cubicBezTo>
                  <a:cubicBezTo>
                    <a:pt x="1161620" y="2248536"/>
                    <a:pt x="1237670" y="2259304"/>
                    <a:pt x="1317086" y="2233729"/>
                  </a:cubicBezTo>
                  <a:cubicBezTo>
                    <a:pt x="1341987" y="2225653"/>
                    <a:pt x="1343334" y="2218250"/>
                    <a:pt x="1327181" y="2198060"/>
                  </a:cubicBezTo>
                  <a:cubicBezTo>
                    <a:pt x="1115855" y="1930874"/>
                    <a:pt x="948948" y="1637440"/>
                    <a:pt x="816364" y="1324489"/>
                  </a:cubicBezTo>
                  <a:cubicBezTo>
                    <a:pt x="775311" y="1228248"/>
                    <a:pt x="734257" y="1131335"/>
                    <a:pt x="702625" y="1031056"/>
                  </a:cubicBezTo>
                  <a:cubicBezTo>
                    <a:pt x="725508" y="1078166"/>
                    <a:pt x="746371" y="1125950"/>
                    <a:pt x="767908" y="1173061"/>
                  </a:cubicBezTo>
                  <a:cubicBezTo>
                    <a:pt x="940872" y="1558025"/>
                    <a:pt x="1158255" y="1913375"/>
                    <a:pt x="1444285" y="2226326"/>
                  </a:cubicBezTo>
                  <a:cubicBezTo>
                    <a:pt x="1671764" y="2475341"/>
                    <a:pt x="2060092" y="2752174"/>
                    <a:pt x="2209501" y="2876457"/>
                  </a:cubicBezTo>
                  <a:cubicBezTo>
                    <a:pt x="2358910" y="3000740"/>
                    <a:pt x="2331316" y="2956882"/>
                    <a:pt x="2340738" y="2972025"/>
                  </a:cubicBezTo>
                  <a:lnTo>
                    <a:pt x="2266034" y="2967313"/>
                  </a:lnTo>
                  <a:cubicBezTo>
                    <a:pt x="2113260" y="2959910"/>
                    <a:pt x="1964524" y="2985485"/>
                    <a:pt x="1817807" y="3025866"/>
                  </a:cubicBezTo>
                  <a:cubicBezTo>
                    <a:pt x="1541199" y="3102589"/>
                    <a:pt x="1276032" y="3210944"/>
                    <a:pt x="1007500" y="3309877"/>
                  </a:cubicBezTo>
                  <a:cubicBezTo>
                    <a:pt x="985291" y="3317953"/>
                    <a:pt x="972503" y="3320645"/>
                    <a:pt x="960389" y="3293725"/>
                  </a:cubicBezTo>
                  <a:cubicBezTo>
                    <a:pt x="865494" y="3082399"/>
                    <a:pt x="617153" y="3022500"/>
                    <a:pt x="446207" y="3134221"/>
                  </a:cubicBezTo>
                  <a:cubicBezTo>
                    <a:pt x="376214" y="3179312"/>
                    <a:pt x="299491" y="3210944"/>
                    <a:pt x="217383" y="3227096"/>
                  </a:cubicBezTo>
                  <a:cubicBezTo>
                    <a:pt x="145371" y="3241230"/>
                    <a:pt x="72685" y="3237865"/>
                    <a:pt x="0" y="3236518"/>
                  </a:cubicBezTo>
                  <a:lnTo>
                    <a:pt x="0" y="3330740"/>
                  </a:lnTo>
                  <a:cubicBezTo>
                    <a:pt x="8749" y="3332759"/>
                    <a:pt x="8076" y="3340835"/>
                    <a:pt x="9422" y="3346892"/>
                  </a:cubicBezTo>
                  <a:cubicBezTo>
                    <a:pt x="43073" y="3502359"/>
                    <a:pt x="126526" y="3625520"/>
                    <a:pt x="255072" y="3717723"/>
                  </a:cubicBezTo>
                  <a:cubicBezTo>
                    <a:pt x="403135" y="3824059"/>
                    <a:pt x="565331" y="3869823"/>
                    <a:pt x="747044" y="3826078"/>
                  </a:cubicBezTo>
                  <a:cubicBezTo>
                    <a:pt x="930777" y="3781659"/>
                    <a:pt x="1026344" y="3661862"/>
                    <a:pt x="1016249" y="3490244"/>
                  </a:cubicBezTo>
                  <a:cubicBezTo>
                    <a:pt x="1014903" y="3464670"/>
                    <a:pt x="1009519" y="3455921"/>
                    <a:pt x="981253" y="3461305"/>
                  </a:cubicBezTo>
                  <a:cubicBezTo>
                    <a:pt x="843285" y="3487552"/>
                    <a:pt x="703971" y="3500339"/>
                    <a:pt x="563312" y="3490917"/>
                  </a:cubicBezTo>
                  <a:cubicBezTo>
                    <a:pt x="506779" y="3487552"/>
                    <a:pt x="450246" y="3478803"/>
                    <a:pt x="390347" y="3460632"/>
                  </a:cubicBezTo>
                  <a:cubicBezTo>
                    <a:pt x="428036" y="3453228"/>
                    <a:pt x="458995" y="3462651"/>
                    <a:pt x="489953" y="3463997"/>
                  </a:cubicBezTo>
                  <a:cubicBezTo>
                    <a:pt x="631286" y="3470727"/>
                    <a:pt x="767235" y="3443133"/>
                    <a:pt x="903183" y="3408137"/>
                  </a:cubicBezTo>
                  <a:cubicBezTo>
                    <a:pt x="949621" y="3396023"/>
                    <a:pt x="997405" y="3385927"/>
                    <a:pt x="1043170" y="3372467"/>
                  </a:cubicBezTo>
                  <a:cubicBezTo>
                    <a:pt x="1200655" y="3328048"/>
                    <a:pt x="1354102" y="3270842"/>
                    <a:pt x="1508895" y="3218347"/>
                  </a:cubicBezTo>
                  <a:cubicBezTo>
                    <a:pt x="1641478" y="3173255"/>
                    <a:pt x="1776081" y="3134893"/>
                    <a:pt x="1912029" y="3101243"/>
                  </a:cubicBezTo>
                  <a:lnTo>
                    <a:pt x="1912029" y="3101243"/>
                  </a:lnTo>
                  <a:lnTo>
                    <a:pt x="2113933" y="3072976"/>
                  </a:lnTo>
                  <a:cubicBezTo>
                    <a:pt x="2220786" y="3077800"/>
                    <a:pt x="2358418" y="3030663"/>
                    <a:pt x="2553150" y="3130187"/>
                  </a:cubicBezTo>
                  <a:cubicBezTo>
                    <a:pt x="2747882" y="3229711"/>
                    <a:pt x="3111111" y="3510502"/>
                    <a:pt x="3282324" y="3670118"/>
                  </a:cubicBezTo>
                  <a:cubicBezTo>
                    <a:pt x="3453537" y="3829734"/>
                    <a:pt x="3498103" y="3928518"/>
                    <a:pt x="3580428" y="4087880"/>
                  </a:cubicBezTo>
                  <a:cubicBezTo>
                    <a:pt x="3662753" y="4247242"/>
                    <a:pt x="3724453" y="4441884"/>
                    <a:pt x="3776274" y="4626290"/>
                  </a:cubicBezTo>
                  <a:cubicBezTo>
                    <a:pt x="3792427" y="4684169"/>
                    <a:pt x="3815982" y="4741375"/>
                    <a:pt x="3813963" y="4802619"/>
                  </a:cubicBezTo>
                  <a:cubicBezTo>
                    <a:pt x="3807906" y="5004523"/>
                    <a:pt x="3803868" y="5206427"/>
                    <a:pt x="3811944" y="5407658"/>
                  </a:cubicBezTo>
                  <a:cubicBezTo>
                    <a:pt x="3818001" y="5565143"/>
                    <a:pt x="3820020" y="5723974"/>
                    <a:pt x="3881265" y="5874056"/>
                  </a:cubicBezTo>
                  <a:cubicBezTo>
                    <a:pt x="3884630" y="5882805"/>
                    <a:pt x="3885303" y="5890208"/>
                    <a:pt x="3879919" y="5898957"/>
                  </a:cubicBezTo>
                  <a:cubicBezTo>
                    <a:pt x="3850979" y="5945395"/>
                    <a:pt x="3808579" y="5962220"/>
                    <a:pt x="3757430" y="5946068"/>
                  </a:cubicBezTo>
                  <a:cubicBezTo>
                    <a:pt x="3746662" y="5981065"/>
                    <a:pt x="3742624" y="6017407"/>
                    <a:pt x="3743970" y="6053750"/>
                  </a:cubicBezTo>
                  <a:cubicBezTo>
                    <a:pt x="3745316" y="6079998"/>
                    <a:pt x="3777621" y="6099515"/>
                    <a:pt x="3803195" y="6092112"/>
                  </a:cubicBezTo>
                  <a:cubicBezTo>
                    <a:pt x="3842230" y="6080671"/>
                    <a:pt x="3871842" y="6055769"/>
                    <a:pt x="3896071" y="6023464"/>
                  </a:cubicBezTo>
                  <a:cubicBezTo>
                    <a:pt x="3903474" y="6013369"/>
                    <a:pt x="3910204" y="6004620"/>
                    <a:pt x="3920972" y="5996544"/>
                  </a:cubicBezTo>
                  <a:cubicBezTo>
                    <a:pt x="3931741" y="6017407"/>
                    <a:pt x="3912223" y="6034906"/>
                    <a:pt x="3918953" y="6053077"/>
                  </a:cubicBezTo>
                  <a:cubicBezTo>
                    <a:pt x="3922318" y="6061826"/>
                    <a:pt x="3921645" y="6076633"/>
                    <a:pt x="3931741" y="6077978"/>
                  </a:cubicBezTo>
                  <a:cubicBezTo>
                    <a:pt x="3944528" y="6079324"/>
                    <a:pt x="3948566" y="6067210"/>
                    <a:pt x="3951931" y="6055769"/>
                  </a:cubicBezTo>
                  <a:cubicBezTo>
                    <a:pt x="3957988" y="6032887"/>
                    <a:pt x="3964045" y="6010677"/>
                    <a:pt x="3972121" y="5988468"/>
                  </a:cubicBezTo>
                  <a:cubicBezTo>
                    <a:pt x="3975486" y="5978372"/>
                    <a:pt x="3979524" y="5965585"/>
                    <a:pt x="3994331" y="5968277"/>
                  </a:cubicBezTo>
                  <a:cubicBezTo>
                    <a:pt x="4011156" y="5971642"/>
                    <a:pt x="4005099" y="5985776"/>
                    <a:pt x="4005099" y="5995198"/>
                  </a:cubicBezTo>
                  <a:cubicBezTo>
                    <a:pt x="4005099" y="6063172"/>
                    <a:pt x="3999042" y="6064518"/>
                    <a:pt x="4071054" y="6040290"/>
                  </a:cubicBezTo>
                  <a:cubicBezTo>
                    <a:pt x="4081150" y="6036925"/>
                    <a:pt x="4093264" y="6036925"/>
                    <a:pt x="4100667" y="6026829"/>
                  </a:cubicBezTo>
                  <a:cubicBezTo>
                    <a:pt x="4086534" y="6014042"/>
                    <a:pt x="4086534" y="6014042"/>
                    <a:pt x="4110089" y="5993179"/>
                  </a:cubicBezTo>
                  <a:cubicBezTo>
                    <a:pt x="4118838" y="6004620"/>
                    <a:pt x="4122876" y="6018080"/>
                    <a:pt x="4124895" y="6032214"/>
                  </a:cubicBezTo>
                  <a:cubicBezTo>
                    <a:pt x="4146431" y="6054423"/>
                    <a:pt x="4145086" y="6076633"/>
                    <a:pt x="4117492" y="6106918"/>
                  </a:cubicBezTo>
                  <a:cubicBezTo>
                    <a:pt x="4106051" y="6119032"/>
                    <a:pt x="4091245" y="6127781"/>
                    <a:pt x="4080476" y="6141242"/>
                  </a:cubicBezTo>
                  <a:cubicBezTo>
                    <a:pt x="4118838" y="6152683"/>
                    <a:pt x="4149796" y="6167489"/>
                    <a:pt x="4176717" y="6189025"/>
                  </a:cubicBezTo>
                  <a:cubicBezTo>
                    <a:pt x="4219790" y="6223349"/>
                    <a:pt x="4218444" y="6244213"/>
                    <a:pt x="4170660" y="6271133"/>
                  </a:cubicBezTo>
                  <a:cubicBezTo>
                    <a:pt x="4178063" y="6278536"/>
                    <a:pt x="4184793" y="6286612"/>
                    <a:pt x="4195562" y="6277863"/>
                  </a:cubicBezTo>
                  <a:cubicBezTo>
                    <a:pt x="4215752" y="6261711"/>
                    <a:pt x="4237288" y="6259692"/>
                    <a:pt x="4261517" y="6267768"/>
                  </a:cubicBezTo>
                  <a:cubicBezTo>
                    <a:pt x="4277669" y="6273152"/>
                    <a:pt x="4289784" y="6269787"/>
                    <a:pt x="4289784" y="6247578"/>
                  </a:cubicBezTo>
                  <a:cubicBezTo>
                    <a:pt x="4289784" y="6233444"/>
                    <a:pt x="4293821" y="6218638"/>
                    <a:pt x="4295840" y="6204505"/>
                  </a:cubicBezTo>
                  <a:cubicBezTo>
                    <a:pt x="4297187" y="6196429"/>
                    <a:pt x="4293149" y="6184315"/>
                    <a:pt x="4305936" y="6182969"/>
                  </a:cubicBezTo>
                  <a:cubicBezTo>
                    <a:pt x="4316704" y="6181622"/>
                    <a:pt x="4320742" y="6191718"/>
                    <a:pt x="4324107" y="6199794"/>
                  </a:cubicBezTo>
                  <a:cubicBezTo>
                    <a:pt x="4328818" y="6209889"/>
                    <a:pt x="4332183" y="6219984"/>
                    <a:pt x="4336894" y="6230752"/>
                  </a:cubicBezTo>
                  <a:cubicBezTo>
                    <a:pt x="4339586" y="6228733"/>
                    <a:pt x="4341605" y="6228060"/>
                    <a:pt x="4342951" y="6226714"/>
                  </a:cubicBezTo>
                  <a:cubicBezTo>
                    <a:pt x="4350355" y="6211235"/>
                    <a:pt x="4352374" y="6182969"/>
                    <a:pt x="4369872" y="6185660"/>
                  </a:cubicBezTo>
                  <a:cubicBezTo>
                    <a:pt x="4394101" y="6189699"/>
                    <a:pt x="4381986" y="6217292"/>
                    <a:pt x="4382659" y="6234791"/>
                  </a:cubicBezTo>
                  <a:cubicBezTo>
                    <a:pt x="4383332" y="6253635"/>
                    <a:pt x="4388716" y="6269114"/>
                    <a:pt x="4406888" y="6265749"/>
                  </a:cubicBezTo>
                  <a:cubicBezTo>
                    <a:pt x="4434481" y="6261038"/>
                    <a:pt x="4459382" y="6262384"/>
                    <a:pt x="4484284" y="6275171"/>
                  </a:cubicBezTo>
                  <a:cubicBezTo>
                    <a:pt x="4488322" y="6277190"/>
                    <a:pt x="4495052" y="6277190"/>
                    <a:pt x="4499090" y="6272479"/>
                  </a:cubicBezTo>
                  <a:cubicBezTo>
                    <a:pt x="4458710" y="6233444"/>
                    <a:pt x="4461402" y="6209216"/>
                    <a:pt x="4512551" y="6181622"/>
                  </a:cubicBezTo>
                  <a:cubicBezTo>
                    <a:pt x="4532068" y="6170854"/>
                    <a:pt x="4549566" y="6157394"/>
                    <a:pt x="4572449" y="6153356"/>
                  </a:cubicBezTo>
                  <a:cubicBezTo>
                    <a:pt x="4591293" y="6149991"/>
                    <a:pt x="4593312" y="6140569"/>
                    <a:pt x="4575814" y="6127781"/>
                  </a:cubicBezTo>
                  <a:cubicBezTo>
                    <a:pt x="4558989" y="6114994"/>
                    <a:pt x="4548220" y="6095477"/>
                    <a:pt x="4538125" y="6076633"/>
                  </a:cubicBezTo>
                  <a:cubicBezTo>
                    <a:pt x="4532068" y="6065191"/>
                    <a:pt x="4527357" y="6053750"/>
                    <a:pt x="4536779" y="6042309"/>
                  </a:cubicBezTo>
                  <a:cubicBezTo>
                    <a:pt x="4546201" y="6030867"/>
                    <a:pt x="4558989" y="6028176"/>
                    <a:pt x="4573122" y="6032214"/>
                  </a:cubicBezTo>
                  <a:cubicBezTo>
                    <a:pt x="4594658" y="6038271"/>
                    <a:pt x="4616195" y="6044328"/>
                    <a:pt x="4637731" y="6051058"/>
                  </a:cubicBezTo>
                  <a:cubicBezTo>
                    <a:pt x="4659267" y="6058461"/>
                    <a:pt x="4667344" y="6051058"/>
                    <a:pt x="4665997" y="6029522"/>
                  </a:cubicBezTo>
                  <a:cubicBezTo>
                    <a:pt x="4665325" y="6014715"/>
                    <a:pt x="4665325" y="6000582"/>
                    <a:pt x="4665997" y="5985776"/>
                  </a:cubicBezTo>
                  <a:cubicBezTo>
                    <a:pt x="4665997" y="5975681"/>
                    <a:pt x="4671381" y="5968277"/>
                    <a:pt x="4681477" y="5966931"/>
                  </a:cubicBezTo>
                  <a:cubicBezTo>
                    <a:pt x="4692245" y="5964912"/>
                    <a:pt x="4698975" y="5971642"/>
                    <a:pt x="4701667" y="5981065"/>
                  </a:cubicBezTo>
                  <a:cubicBezTo>
                    <a:pt x="4709743" y="6005293"/>
                    <a:pt x="4717147" y="6030195"/>
                    <a:pt x="4724550" y="6054423"/>
                  </a:cubicBezTo>
                  <a:cubicBezTo>
                    <a:pt x="4727242" y="6064518"/>
                    <a:pt x="4730607" y="6075959"/>
                    <a:pt x="4743394" y="6073268"/>
                  </a:cubicBezTo>
                  <a:cubicBezTo>
                    <a:pt x="4754835" y="6071248"/>
                    <a:pt x="4752143" y="6059134"/>
                    <a:pt x="4752143" y="6050385"/>
                  </a:cubicBezTo>
                  <a:lnTo>
                    <a:pt x="4752143" y="5996544"/>
                  </a:lnTo>
                  <a:cubicBezTo>
                    <a:pt x="4775698" y="6008658"/>
                    <a:pt x="4783775" y="6032214"/>
                    <a:pt x="4800600" y="6046347"/>
                  </a:cubicBezTo>
                  <a:cubicBezTo>
                    <a:pt x="4819444" y="6061826"/>
                    <a:pt x="4835597" y="6080671"/>
                    <a:pt x="4859825" y="6088747"/>
                  </a:cubicBezTo>
                  <a:cubicBezTo>
                    <a:pt x="4901552" y="6102880"/>
                    <a:pt x="4935203" y="6080671"/>
                    <a:pt x="4932511" y="6036252"/>
                  </a:cubicBezTo>
                  <a:cubicBezTo>
                    <a:pt x="4930491" y="6003947"/>
                    <a:pt x="4923761" y="5972316"/>
                    <a:pt x="4919050" y="5940011"/>
                  </a:cubicBezTo>
                  <a:cubicBezTo>
                    <a:pt x="4887419" y="5962893"/>
                    <a:pt x="4858479" y="5956836"/>
                    <a:pt x="4830213" y="5933281"/>
                  </a:cubicBezTo>
                  <a:cubicBezTo>
                    <a:pt x="4810022" y="5916455"/>
                    <a:pt x="4795216" y="5895592"/>
                    <a:pt x="4779064" y="5876074"/>
                  </a:cubicBezTo>
                  <a:cubicBezTo>
                    <a:pt x="4765603" y="5859249"/>
                    <a:pt x="4766949" y="5847135"/>
                    <a:pt x="4778391" y="5829637"/>
                  </a:cubicBezTo>
                  <a:cubicBezTo>
                    <a:pt x="4900879" y="5641866"/>
                    <a:pt x="5008561" y="5446020"/>
                    <a:pt x="5091342" y="5236712"/>
                  </a:cubicBezTo>
                  <a:cubicBezTo>
                    <a:pt x="5096726" y="5222579"/>
                    <a:pt x="5104129" y="5211138"/>
                    <a:pt x="5116243" y="5202389"/>
                  </a:cubicBezTo>
                  <a:cubicBezTo>
                    <a:pt x="5168738" y="5166046"/>
                    <a:pt x="5216522" y="5122973"/>
                    <a:pt x="5269690" y="5086631"/>
                  </a:cubicBezTo>
                  <a:cubicBezTo>
                    <a:pt x="5423810" y="4982314"/>
                    <a:pt x="5582641" y="4886746"/>
                    <a:pt x="5744837" y="4795889"/>
                  </a:cubicBezTo>
                  <a:cubicBezTo>
                    <a:pt x="5767047" y="4783775"/>
                    <a:pt x="5789929" y="4777718"/>
                    <a:pt x="5814830" y="4775699"/>
                  </a:cubicBezTo>
                  <a:cubicBezTo>
                    <a:pt x="5911071" y="4769642"/>
                    <a:pt x="6007312" y="4767623"/>
                    <a:pt x="6103553" y="4765603"/>
                  </a:cubicBezTo>
                  <a:cubicBezTo>
                    <a:pt x="6432656" y="4758200"/>
                    <a:pt x="6759067" y="4795216"/>
                    <a:pt x="7086824" y="4811369"/>
                  </a:cubicBezTo>
                  <a:cubicBezTo>
                    <a:pt x="7221427" y="4818099"/>
                    <a:pt x="7355357" y="4819444"/>
                    <a:pt x="7489959" y="4805311"/>
                  </a:cubicBezTo>
                  <a:cubicBezTo>
                    <a:pt x="7497362" y="4790505"/>
                    <a:pt x="7506784" y="4792524"/>
                    <a:pt x="7516880" y="4801946"/>
                  </a:cubicBezTo>
                  <a:cubicBezTo>
                    <a:pt x="7523610" y="4801273"/>
                    <a:pt x="7530340" y="4801273"/>
                    <a:pt x="7536397" y="4800600"/>
                  </a:cubicBezTo>
                  <a:cubicBezTo>
                    <a:pt x="7563991" y="4797908"/>
                    <a:pt x="7592257" y="4796562"/>
                    <a:pt x="7619850" y="4791178"/>
                  </a:cubicBezTo>
                  <a:cubicBezTo>
                    <a:pt x="7642060" y="4787140"/>
                    <a:pt x="7652828" y="4789832"/>
                    <a:pt x="7661577" y="4813388"/>
                  </a:cubicBezTo>
                  <a:cubicBezTo>
                    <a:pt x="7705996" y="4932511"/>
                    <a:pt x="7794161" y="4997793"/>
                    <a:pt x="7920014" y="5004523"/>
                  </a:cubicBezTo>
                  <a:cubicBezTo>
                    <a:pt x="8090959" y="5013945"/>
                    <a:pt x="8235657" y="4952701"/>
                    <a:pt x="8354780" y="4830886"/>
                  </a:cubicBezTo>
                  <a:cubicBezTo>
                    <a:pt x="8470538" y="4712436"/>
                    <a:pt x="8539186" y="4568411"/>
                    <a:pt x="8579567" y="4409580"/>
                  </a:cubicBezTo>
                  <a:cubicBezTo>
                    <a:pt x="8593027" y="4357085"/>
                    <a:pt x="8602448" y="4303244"/>
                    <a:pt x="8613217" y="4250076"/>
                  </a:cubicBezTo>
                  <a:lnTo>
                    <a:pt x="8613217" y="4196235"/>
                  </a:lnTo>
                  <a:cubicBezTo>
                    <a:pt x="8549954" y="4202292"/>
                    <a:pt x="8484671" y="4207003"/>
                    <a:pt x="8420062" y="4211041"/>
                  </a:cubicBezTo>
                  <a:close/>
                  <a:moveTo>
                    <a:pt x="4571776" y="915970"/>
                  </a:moveTo>
                  <a:cubicBezTo>
                    <a:pt x="4567065" y="903183"/>
                    <a:pt x="4575141" y="897126"/>
                    <a:pt x="4583890" y="888377"/>
                  </a:cubicBezTo>
                  <a:cubicBezTo>
                    <a:pt x="4586582" y="902510"/>
                    <a:pt x="4580525" y="909240"/>
                    <a:pt x="4571776" y="915970"/>
                  </a:cubicBezTo>
                  <a:close/>
                  <a:moveTo>
                    <a:pt x="2362948" y="965100"/>
                  </a:moveTo>
                  <a:cubicBezTo>
                    <a:pt x="2362948" y="964427"/>
                    <a:pt x="2363621" y="963081"/>
                    <a:pt x="2363621" y="962408"/>
                  </a:cubicBezTo>
                  <a:lnTo>
                    <a:pt x="2368332" y="967119"/>
                  </a:lnTo>
                  <a:cubicBezTo>
                    <a:pt x="2366313" y="969138"/>
                    <a:pt x="2364294" y="968465"/>
                    <a:pt x="2362948" y="965100"/>
                  </a:cubicBezTo>
                  <a:close/>
                  <a:moveTo>
                    <a:pt x="2435633" y="1055284"/>
                  </a:moveTo>
                  <a:cubicBezTo>
                    <a:pt x="2431595" y="1059995"/>
                    <a:pt x="2428903" y="1055957"/>
                    <a:pt x="2426211" y="1053265"/>
                  </a:cubicBezTo>
                  <a:cubicBezTo>
                    <a:pt x="2406694" y="1025671"/>
                    <a:pt x="2379773" y="1002789"/>
                    <a:pt x="2370351" y="968465"/>
                  </a:cubicBezTo>
                  <a:cubicBezTo>
                    <a:pt x="2394579" y="991348"/>
                    <a:pt x="2413424" y="1018268"/>
                    <a:pt x="2432268" y="1045862"/>
                  </a:cubicBezTo>
                  <a:cubicBezTo>
                    <a:pt x="2434287" y="1048554"/>
                    <a:pt x="2438998" y="1050573"/>
                    <a:pt x="2435633" y="1055284"/>
                  </a:cubicBezTo>
                  <a:close/>
                  <a:moveTo>
                    <a:pt x="695895" y="1016922"/>
                  </a:moveTo>
                  <a:cubicBezTo>
                    <a:pt x="694549" y="1012884"/>
                    <a:pt x="693876" y="1009519"/>
                    <a:pt x="692530" y="1005481"/>
                  </a:cubicBezTo>
                  <a:cubicBezTo>
                    <a:pt x="695222" y="1008846"/>
                    <a:pt x="699260" y="1012211"/>
                    <a:pt x="695895" y="1016922"/>
                  </a:cubicBezTo>
                  <a:close/>
                  <a:moveTo>
                    <a:pt x="4511205" y="6014042"/>
                  </a:moveTo>
                  <a:cubicBezTo>
                    <a:pt x="4518608" y="5993179"/>
                    <a:pt x="4526684" y="5972988"/>
                    <a:pt x="4537452" y="5944049"/>
                  </a:cubicBezTo>
                  <a:cubicBezTo>
                    <a:pt x="4556969" y="5983757"/>
                    <a:pt x="4521973" y="5995198"/>
                    <a:pt x="4511205" y="6014042"/>
                  </a:cubicBezTo>
                  <a:close/>
                  <a:moveTo>
                    <a:pt x="4750797" y="5917128"/>
                  </a:moveTo>
                  <a:cubicBezTo>
                    <a:pt x="4750124" y="5925878"/>
                    <a:pt x="4751470" y="5935300"/>
                    <a:pt x="4741375" y="5939338"/>
                  </a:cubicBezTo>
                  <a:cubicBezTo>
                    <a:pt x="4739356" y="5940011"/>
                    <a:pt x="4734645" y="5937992"/>
                    <a:pt x="4732626" y="5935300"/>
                  </a:cubicBezTo>
                  <a:cubicBezTo>
                    <a:pt x="4726569" y="5927224"/>
                    <a:pt x="4721857" y="5917801"/>
                    <a:pt x="4727915" y="5907706"/>
                  </a:cubicBezTo>
                  <a:cubicBezTo>
                    <a:pt x="4733299" y="5899630"/>
                    <a:pt x="4739356" y="5891554"/>
                    <a:pt x="4750797" y="5875402"/>
                  </a:cubicBezTo>
                  <a:cubicBezTo>
                    <a:pt x="4750797" y="5896265"/>
                    <a:pt x="4751470" y="5907033"/>
                    <a:pt x="4750797" y="5917128"/>
                  </a:cubicBezTo>
                  <a:close/>
                  <a:moveTo>
                    <a:pt x="4875978" y="5457461"/>
                  </a:moveTo>
                  <a:cubicBezTo>
                    <a:pt x="4798581" y="5602831"/>
                    <a:pt x="4710417" y="5741472"/>
                    <a:pt x="4616868" y="5877421"/>
                  </a:cubicBezTo>
                  <a:cubicBezTo>
                    <a:pt x="4598696" y="5903668"/>
                    <a:pt x="4582544" y="5885497"/>
                    <a:pt x="4562354" y="5884824"/>
                  </a:cubicBezTo>
                  <a:cubicBezTo>
                    <a:pt x="4641096" y="5709841"/>
                    <a:pt x="4748778" y="5558413"/>
                    <a:pt x="4880015" y="5419772"/>
                  </a:cubicBezTo>
                  <a:cubicBezTo>
                    <a:pt x="4891457" y="5437270"/>
                    <a:pt x="4881362" y="5447366"/>
                    <a:pt x="4875978" y="5457461"/>
                  </a:cubicBezTo>
                  <a:close/>
                  <a:moveTo>
                    <a:pt x="5020675" y="5141145"/>
                  </a:moveTo>
                  <a:cubicBezTo>
                    <a:pt x="5014618" y="5157970"/>
                    <a:pt x="5003177" y="5168738"/>
                    <a:pt x="4989717" y="5179506"/>
                  </a:cubicBezTo>
                  <a:cubicBezTo>
                    <a:pt x="4756854" y="5372661"/>
                    <a:pt x="4566392" y="5598794"/>
                    <a:pt x="4445922" y="5878767"/>
                  </a:cubicBezTo>
                  <a:cubicBezTo>
                    <a:pt x="4435154" y="5903668"/>
                    <a:pt x="4427078" y="5929243"/>
                    <a:pt x="4415637" y="5953471"/>
                  </a:cubicBezTo>
                  <a:cubicBezTo>
                    <a:pt x="4396120" y="5993852"/>
                    <a:pt x="4398138" y="6043655"/>
                    <a:pt x="4357085" y="6075286"/>
                  </a:cubicBezTo>
                  <a:cubicBezTo>
                    <a:pt x="4344970" y="6084036"/>
                    <a:pt x="4344297" y="6107591"/>
                    <a:pt x="4338240" y="6125762"/>
                  </a:cubicBezTo>
                  <a:cubicBezTo>
                    <a:pt x="4332856" y="6109610"/>
                    <a:pt x="4328145" y="6094804"/>
                    <a:pt x="4322761" y="6080671"/>
                  </a:cubicBezTo>
                  <a:cubicBezTo>
                    <a:pt x="4319396" y="6072594"/>
                    <a:pt x="4316704" y="6061153"/>
                    <a:pt x="4306609" y="6061826"/>
                  </a:cubicBezTo>
                  <a:cubicBezTo>
                    <a:pt x="4295168" y="6062499"/>
                    <a:pt x="4296514" y="6074613"/>
                    <a:pt x="4295168" y="6082689"/>
                  </a:cubicBezTo>
                  <a:cubicBezTo>
                    <a:pt x="4293821" y="6092785"/>
                    <a:pt x="4293149" y="6102207"/>
                    <a:pt x="4292475" y="6112302"/>
                  </a:cubicBezTo>
                  <a:cubicBezTo>
                    <a:pt x="4279688" y="6114321"/>
                    <a:pt x="4280361" y="6102880"/>
                    <a:pt x="4277669" y="6097496"/>
                  </a:cubicBezTo>
                  <a:cubicBezTo>
                    <a:pt x="4149796" y="5837040"/>
                    <a:pt x="4118165" y="5565143"/>
                    <a:pt x="4183447" y="5282478"/>
                  </a:cubicBezTo>
                  <a:cubicBezTo>
                    <a:pt x="4227866" y="5089323"/>
                    <a:pt x="4311320" y="4912321"/>
                    <a:pt x="4412945" y="4743394"/>
                  </a:cubicBezTo>
                  <a:cubicBezTo>
                    <a:pt x="4589274" y="4449961"/>
                    <a:pt x="4810022" y="4190177"/>
                    <a:pt x="5036828" y="3935106"/>
                  </a:cubicBezTo>
                  <a:cubicBezTo>
                    <a:pt x="5050288" y="3941836"/>
                    <a:pt x="5050961" y="3955296"/>
                    <a:pt x="5054999" y="3966064"/>
                  </a:cubicBezTo>
                  <a:cubicBezTo>
                    <a:pt x="5190947" y="4362469"/>
                    <a:pt x="5167392" y="4753489"/>
                    <a:pt x="5020675" y="5141145"/>
                  </a:cubicBezTo>
                  <a:close/>
                </a:path>
              </a:pathLst>
            </a:custGeom>
            <a:solidFill>
              <a:srgbClr val="729702"/>
            </a:solidFill>
            <a:ln w="6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xmlns="" id="{51890F0E-4CE2-4214-98A7-F197B1B51421}"/>
                </a:ext>
              </a:extLst>
            </p:cNvPr>
            <p:cNvSpPr/>
            <p:nvPr/>
          </p:nvSpPr>
          <p:spPr>
            <a:xfrm>
              <a:off x="-1444779" y="5060070"/>
              <a:ext cx="15138692" cy="2424988"/>
            </a:xfrm>
            <a:custGeom>
              <a:avLst/>
              <a:gdLst>
                <a:gd name="connsiteX0" fmla="*/ 7261508 w 7268537"/>
                <a:gd name="connsiteY0" fmla="*/ 1038374 h 1164312"/>
                <a:gd name="connsiteX1" fmla="*/ 7246702 w 7268537"/>
                <a:gd name="connsiteY1" fmla="*/ 1000012 h 1164312"/>
                <a:gd name="connsiteX2" fmla="*/ 7192861 w 7268537"/>
                <a:gd name="connsiteY2" fmla="*/ 836470 h 1164312"/>
                <a:gd name="connsiteX3" fmla="*/ 7119502 w 7268537"/>
                <a:gd name="connsiteY3" fmla="*/ 823683 h 1164312"/>
                <a:gd name="connsiteX4" fmla="*/ 7047490 w 7268537"/>
                <a:gd name="connsiteY4" fmla="*/ 883581 h 1164312"/>
                <a:gd name="connsiteX5" fmla="*/ 7019897 w 7268537"/>
                <a:gd name="connsiteY5" fmla="*/ 874159 h 1164312"/>
                <a:gd name="connsiteX6" fmla="*/ 6933751 w 7268537"/>
                <a:gd name="connsiteY6" fmla="*/ 837816 h 1164312"/>
                <a:gd name="connsiteX7" fmla="*/ 6848278 w 7268537"/>
                <a:gd name="connsiteY7" fmla="*/ 829067 h 1164312"/>
                <a:gd name="connsiteX8" fmla="*/ 6843567 w 7268537"/>
                <a:gd name="connsiteY8" fmla="*/ 741575 h 1164312"/>
                <a:gd name="connsiteX9" fmla="*/ 6809243 w 7268537"/>
                <a:gd name="connsiteY9" fmla="*/ 759074 h 1164312"/>
                <a:gd name="connsiteX10" fmla="*/ 6781650 w 7268537"/>
                <a:gd name="connsiteY10" fmla="*/ 708598 h 1164312"/>
                <a:gd name="connsiteX11" fmla="*/ 6716367 w 7268537"/>
                <a:gd name="connsiteY11" fmla="*/ 648026 h 1164312"/>
                <a:gd name="connsiteX12" fmla="*/ 6714349 w 7268537"/>
                <a:gd name="connsiteY12" fmla="*/ 705232 h 1164312"/>
                <a:gd name="connsiteX13" fmla="*/ 6716367 w 7268537"/>
                <a:gd name="connsiteY13" fmla="*/ 732153 h 1164312"/>
                <a:gd name="connsiteX14" fmla="*/ 6707619 w 7268537"/>
                <a:gd name="connsiteY14" fmla="*/ 777245 h 1164312"/>
                <a:gd name="connsiteX15" fmla="*/ 6663873 w 7268537"/>
                <a:gd name="connsiteY15" fmla="*/ 761092 h 1164312"/>
                <a:gd name="connsiteX16" fmla="*/ 6634933 w 7268537"/>
                <a:gd name="connsiteY16" fmla="*/ 738210 h 1164312"/>
                <a:gd name="connsiteX17" fmla="*/ 6527251 w 7268537"/>
                <a:gd name="connsiteY17" fmla="*/ 732153 h 1164312"/>
                <a:gd name="connsiteX18" fmla="*/ 6444471 w 7268537"/>
                <a:gd name="connsiteY18" fmla="*/ 775226 h 1164312"/>
                <a:gd name="connsiteX19" fmla="*/ 6382553 w 7268537"/>
                <a:gd name="connsiteY19" fmla="*/ 760420 h 1164312"/>
                <a:gd name="connsiteX20" fmla="*/ 6398706 w 7268537"/>
                <a:gd name="connsiteY20" fmla="*/ 706579 h 1164312"/>
                <a:gd name="connsiteX21" fmla="*/ 6408128 w 7268537"/>
                <a:gd name="connsiteY21" fmla="*/ 671582 h 1164312"/>
                <a:gd name="connsiteX22" fmla="*/ 6390630 w 7268537"/>
                <a:gd name="connsiteY22" fmla="*/ 648026 h 1164312"/>
                <a:gd name="connsiteX23" fmla="*/ 6367747 w 7268537"/>
                <a:gd name="connsiteY23" fmla="*/ 650719 h 1164312"/>
                <a:gd name="connsiteX24" fmla="*/ 6272179 w 7268537"/>
                <a:gd name="connsiteY24" fmla="*/ 553132 h 1164312"/>
                <a:gd name="connsiteX25" fmla="*/ 6283621 w 7268537"/>
                <a:gd name="connsiteY25" fmla="*/ 526211 h 1164312"/>
                <a:gd name="connsiteX26" fmla="*/ 6291696 w 7268537"/>
                <a:gd name="connsiteY26" fmla="*/ 487177 h 1164312"/>
                <a:gd name="connsiteX27" fmla="*/ 6276218 w 7268537"/>
                <a:gd name="connsiteY27" fmla="*/ 426605 h 1164312"/>
                <a:gd name="connsiteX28" fmla="*/ 6161805 w 7268537"/>
                <a:gd name="connsiteY28" fmla="*/ 474389 h 1164312"/>
                <a:gd name="connsiteX29" fmla="*/ 6141615 w 7268537"/>
                <a:gd name="connsiteY29" fmla="*/ 518808 h 1164312"/>
                <a:gd name="connsiteX30" fmla="*/ 6109983 w 7268537"/>
                <a:gd name="connsiteY30" fmla="*/ 639950 h 1164312"/>
                <a:gd name="connsiteX31" fmla="*/ 5951825 w 7268537"/>
                <a:gd name="connsiteY31" fmla="*/ 668890 h 1164312"/>
                <a:gd name="connsiteX32" fmla="*/ 5920866 w 7268537"/>
                <a:gd name="connsiteY32" fmla="*/ 626490 h 1164312"/>
                <a:gd name="connsiteX33" fmla="*/ 5934327 w 7268537"/>
                <a:gd name="connsiteY33" fmla="*/ 571303 h 1164312"/>
                <a:gd name="connsiteX34" fmla="*/ 5922213 w 7268537"/>
                <a:gd name="connsiteY34" fmla="*/ 526884 h 1164312"/>
                <a:gd name="connsiteX35" fmla="*/ 5915482 w 7268537"/>
                <a:gd name="connsiteY35" fmla="*/ 526884 h 1164312"/>
                <a:gd name="connsiteX36" fmla="*/ 5865679 w 7268537"/>
                <a:gd name="connsiteY36" fmla="*/ 471024 h 1164312"/>
                <a:gd name="connsiteX37" fmla="*/ 5855584 w 7268537"/>
                <a:gd name="connsiteY37" fmla="*/ 435355 h 1164312"/>
                <a:gd name="connsiteX38" fmla="*/ 5825299 w 7268537"/>
                <a:gd name="connsiteY38" fmla="*/ 450834 h 1164312"/>
                <a:gd name="connsiteX39" fmla="*/ 5759343 w 7268537"/>
                <a:gd name="connsiteY39" fmla="*/ 547074 h 1164312"/>
                <a:gd name="connsiteX40" fmla="*/ 5704156 w 7268537"/>
                <a:gd name="connsiteY40" fmla="*/ 574668 h 1164312"/>
                <a:gd name="connsiteX41" fmla="*/ 5646950 w 7268537"/>
                <a:gd name="connsiteY41" fmla="*/ 497272 h 1164312"/>
                <a:gd name="connsiteX42" fmla="*/ 5653007 w 7268537"/>
                <a:gd name="connsiteY42" fmla="*/ 438720 h 1164312"/>
                <a:gd name="connsiteX43" fmla="*/ 5472640 w 7268537"/>
                <a:gd name="connsiteY43" fmla="*/ 503329 h 1164312"/>
                <a:gd name="connsiteX44" fmla="*/ 5406685 w 7268537"/>
                <a:gd name="connsiteY44" fmla="*/ 478427 h 1164312"/>
                <a:gd name="connsiteX45" fmla="*/ 5423510 w 7268537"/>
                <a:gd name="connsiteY45" fmla="*/ 415164 h 1164312"/>
                <a:gd name="connsiteX46" fmla="*/ 5465910 w 7268537"/>
                <a:gd name="connsiteY46" fmla="*/ 384205 h 1164312"/>
                <a:gd name="connsiteX47" fmla="*/ 5494176 w 7268537"/>
                <a:gd name="connsiteY47" fmla="*/ 346517 h 1164312"/>
                <a:gd name="connsiteX48" fmla="*/ 5452450 w 7268537"/>
                <a:gd name="connsiteY48" fmla="*/ 359304 h 1164312"/>
                <a:gd name="connsiteX49" fmla="*/ 5403993 w 7268537"/>
                <a:gd name="connsiteY49" fmla="*/ 345171 h 1164312"/>
                <a:gd name="connsiteX50" fmla="*/ 5396589 w 7268537"/>
                <a:gd name="connsiteY50" fmla="*/ 273831 h 1164312"/>
                <a:gd name="connsiteX51" fmla="*/ 5396589 w 7268537"/>
                <a:gd name="connsiteY51" fmla="*/ 253641 h 1164312"/>
                <a:gd name="connsiteX52" fmla="*/ 5294965 w 7268537"/>
                <a:gd name="connsiteY52" fmla="*/ 184321 h 1164312"/>
                <a:gd name="connsiteX53" fmla="*/ 5274774 w 7268537"/>
                <a:gd name="connsiteY53" fmla="*/ 205184 h 1164312"/>
                <a:gd name="connsiteX54" fmla="*/ 5261314 w 7268537"/>
                <a:gd name="connsiteY54" fmla="*/ 221337 h 1164312"/>
                <a:gd name="connsiteX55" fmla="*/ 5248527 w 7268537"/>
                <a:gd name="connsiteY55" fmla="*/ 203165 h 1164312"/>
                <a:gd name="connsiteX56" fmla="*/ 5228336 w 7268537"/>
                <a:gd name="connsiteY56" fmla="*/ 82696 h 1164312"/>
                <a:gd name="connsiteX57" fmla="*/ 5202089 w 7268537"/>
                <a:gd name="connsiteY57" fmla="*/ 146632 h 1164312"/>
                <a:gd name="connsiteX58" fmla="*/ 5198051 w 7268537"/>
                <a:gd name="connsiteY58" fmla="*/ 159419 h 1164312"/>
                <a:gd name="connsiteX59" fmla="*/ 5169784 w 7268537"/>
                <a:gd name="connsiteY59" fmla="*/ 201819 h 1164312"/>
                <a:gd name="connsiteX60" fmla="*/ 5131423 w 7268537"/>
                <a:gd name="connsiteY60" fmla="*/ 166149 h 1164312"/>
                <a:gd name="connsiteX61" fmla="*/ 5054699 w 7268537"/>
                <a:gd name="connsiteY61" fmla="*/ 149324 h 1164312"/>
                <a:gd name="connsiteX62" fmla="*/ 4948363 w 7268537"/>
                <a:gd name="connsiteY62" fmla="*/ 230086 h 1164312"/>
                <a:gd name="connsiteX63" fmla="*/ 4918750 w 7268537"/>
                <a:gd name="connsiteY63" fmla="*/ 246238 h 1164312"/>
                <a:gd name="connsiteX64" fmla="*/ 4897887 w 7268537"/>
                <a:gd name="connsiteY64" fmla="*/ 213260 h 1164312"/>
                <a:gd name="connsiteX65" fmla="*/ 4884427 w 7268537"/>
                <a:gd name="connsiteY65" fmla="*/ 123750 h 1164312"/>
                <a:gd name="connsiteX66" fmla="*/ 4850103 w 7268537"/>
                <a:gd name="connsiteY66" fmla="*/ 105578 h 1164312"/>
                <a:gd name="connsiteX67" fmla="*/ 4774053 w 7268537"/>
                <a:gd name="connsiteY67" fmla="*/ 88753 h 1164312"/>
                <a:gd name="connsiteX68" fmla="*/ 4689253 w 7268537"/>
                <a:gd name="connsiteY68" fmla="*/ 13375 h 1164312"/>
                <a:gd name="connsiteX69" fmla="*/ 4617914 w 7268537"/>
                <a:gd name="connsiteY69" fmla="*/ 20778 h 1164312"/>
                <a:gd name="connsiteX70" fmla="*/ 4578206 w 7268537"/>
                <a:gd name="connsiteY70" fmla="*/ 66544 h 1164312"/>
                <a:gd name="connsiteX71" fmla="*/ 4570803 w 7268537"/>
                <a:gd name="connsiteY71" fmla="*/ 103559 h 1164312"/>
                <a:gd name="connsiteX72" fmla="*/ 4562727 w 7268537"/>
                <a:gd name="connsiteY72" fmla="*/ 136537 h 1164312"/>
                <a:gd name="connsiteX73" fmla="*/ 4531768 w 7268537"/>
                <a:gd name="connsiteY73" fmla="*/ 124423 h 1164312"/>
                <a:gd name="connsiteX74" fmla="*/ 4483984 w 7268537"/>
                <a:gd name="connsiteY74" fmla="*/ 76639 h 1164312"/>
                <a:gd name="connsiteX75" fmla="*/ 4437546 w 7268537"/>
                <a:gd name="connsiteY75" fmla="*/ 63851 h 1164312"/>
                <a:gd name="connsiteX76" fmla="*/ 4425432 w 7268537"/>
                <a:gd name="connsiteY76" fmla="*/ 102213 h 1164312"/>
                <a:gd name="connsiteX77" fmla="*/ 4425432 w 7268537"/>
                <a:gd name="connsiteY77" fmla="*/ 152016 h 1164312"/>
                <a:gd name="connsiteX78" fmla="*/ 4385725 w 7268537"/>
                <a:gd name="connsiteY78" fmla="*/ 117692 h 1164312"/>
                <a:gd name="connsiteX79" fmla="*/ 4325153 w 7268537"/>
                <a:gd name="connsiteY79" fmla="*/ 96829 h 1164312"/>
                <a:gd name="connsiteX80" fmla="*/ 4297560 w 7268537"/>
                <a:gd name="connsiteY80" fmla="*/ 144613 h 1164312"/>
                <a:gd name="connsiteX81" fmla="*/ 4270639 w 7268537"/>
                <a:gd name="connsiteY81" fmla="*/ 176245 h 1164312"/>
                <a:gd name="connsiteX82" fmla="*/ 4232277 w 7268537"/>
                <a:gd name="connsiteY82" fmla="*/ 208549 h 1164312"/>
                <a:gd name="connsiteX83" fmla="*/ 4217471 w 7268537"/>
                <a:gd name="connsiteY83" fmla="*/ 250276 h 1164312"/>
                <a:gd name="connsiteX84" fmla="*/ 4230932 w 7268537"/>
                <a:gd name="connsiteY84" fmla="*/ 346517 h 1164312"/>
                <a:gd name="connsiteX85" fmla="*/ 4158246 w 7268537"/>
                <a:gd name="connsiteY85" fmla="*/ 399012 h 1164312"/>
                <a:gd name="connsiteX86" fmla="*/ 4099021 w 7268537"/>
                <a:gd name="connsiteY86" fmla="*/ 356612 h 1164312"/>
                <a:gd name="connsiteX87" fmla="*/ 4050564 w 7268537"/>
                <a:gd name="connsiteY87" fmla="*/ 306809 h 1164312"/>
                <a:gd name="connsiteX88" fmla="*/ 4050564 w 7268537"/>
                <a:gd name="connsiteY88" fmla="*/ 360650 h 1164312"/>
                <a:gd name="connsiteX89" fmla="*/ 4041815 w 7268537"/>
                <a:gd name="connsiteY89" fmla="*/ 383532 h 1164312"/>
                <a:gd name="connsiteX90" fmla="*/ 4022970 w 7268537"/>
                <a:gd name="connsiteY90" fmla="*/ 364688 h 1164312"/>
                <a:gd name="connsiteX91" fmla="*/ 4000088 w 7268537"/>
                <a:gd name="connsiteY91" fmla="*/ 291330 h 1164312"/>
                <a:gd name="connsiteX92" fmla="*/ 3979897 w 7268537"/>
                <a:gd name="connsiteY92" fmla="*/ 277197 h 1164312"/>
                <a:gd name="connsiteX93" fmla="*/ 3964418 w 7268537"/>
                <a:gd name="connsiteY93" fmla="*/ 296041 h 1164312"/>
                <a:gd name="connsiteX94" fmla="*/ 3964418 w 7268537"/>
                <a:gd name="connsiteY94" fmla="*/ 339787 h 1164312"/>
                <a:gd name="connsiteX95" fmla="*/ 3936152 w 7268537"/>
                <a:gd name="connsiteY95" fmla="*/ 361323 h 1164312"/>
                <a:gd name="connsiteX96" fmla="*/ 3871543 w 7268537"/>
                <a:gd name="connsiteY96" fmla="*/ 342479 h 1164312"/>
                <a:gd name="connsiteX97" fmla="*/ 3835200 w 7268537"/>
                <a:gd name="connsiteY97" fmla="*/ 352574 h 1164312"/>
                <a:gd name="connsiteX98" fmla="*/ 3836546 w 7268537"/>
                <a:gd name="connsiteY98" fmla="*/ 386898 h 1164312"/>
                <a:gd name="connsiteX99" fmla="*/ 3874235 w 7268537"/>
                <a:gd name="connsiteY99" fmla="*/ 438046 h 1164312"/>
                <a:gd name="connsiteX100" fmla="*/ 3870870 w 7268537"/>
                <a:gd name="connsiteY100" fmla="*/ 463621 h 1164312"/>
                <a:gd name="connsiteX101" fmla="*/ 3810971 w 7268537"/>
                <a:gd name="connsiteY101" fmla="*/ 491887 h 1164312"/>
                <a:gd name="connsiteX102" fmla="*/ 3797511 w 7268537"/>
                <a:gd name="connsiteY102" fmla="*/ 582744 h 1164312"/>
                <a:gd name="connsiteX103" fmla="*/ 3782705 w 7268537"/>
                <a:gd name="connsiteY103" fmla="*/ 585436 h 1164312"/>
                <a:gd name="connsiteX104" fmla="*/ 3705308 w 7268537"/>
                <a:gd name="connsiteY104" fmla="*/ 576014 h 1164312"/>
                <a:gd name="connsiteX105" fmla="*/ 3681080 w 7268537"/>
                <a:gd name="connsiteY105" fmla="*/ 545056 h 1164312"/>
                <a:gd name="connsiteX106" fmla="*/ 3668293 w 7268537"/>
                <a:gd name="connsiteY106" fmla="*/ 495926 h 1164312"/>
                <a:gd name="connsiteX107" fmla="*/ 3641372 w 7268537"/>
                <a:gd name="connsiteY107" fmla="*/ 536979 h 1164312"/>
                <a:gd name="connsiteX108" fmla="*/ 3635315 w 7268537"/>
                <a:gd name="connsiteY108" fmla="*/ 541018 h 1164312"/>
                <a:gd name="connsiteX109" fmla="*/ 3622528 w 7268537"/>
                <a:gd name="connsiteY109" fmla="*/ 510059 h 1164312"/>
                <a:gd name="connsiteX110" fmla="*/ 3604356 w 7268537"/>
                <a:gd name="connsiteY110" fmla="*/ 493233 h 1164312"/>
                <a:gd name="connsiteX111" fmla="*/ 3594261 w 7268537"/>
                <a:gd name="connsiteY111" fmla="*/ 514770 h 1164312"/>
                <a:gd name="connsiteX112" fmla="*/ 3588204 w 7268537"/>
                <a:gd name="connsiteY112" fmla="*/ 557843 h 1164312"/>
                <a:gd name="connsiteX113" fmla="*/ 3559938 w 7268537"/>
                <a:gd name="connsiteY113" fmla="*/ 578033 h 1164312"/>
                <a:gd name="connsiteX114" fmla="*/ 3493983 w 7268537"/>
                <a:gd name="connsiteY114" fmla="*/ 588129 h 1164312"/>
                <a:gd name="connsiteX115" fmla="*/ 3469081 w 7268537"/>
                <a:gd name="connsiteY115" fmla="*/ 581398 h 1164312"/>
                <a:gd name="connsiteX116" fmla="*/ 3475138 w 7268537"/>
                <a:gd name="connsiteY116" fmla="*/ 499291 h 1164312"/>
                <a:gd name="connsiteX117" fmla="*/ 3378897 w 7268537"/>
                <a:gd name="connsiteY117" fmla="*/ 451507 h 1164312"/>
                <a:gd name="connsiteX118" fmla="*/ 3415913 w 7268537"/>
                <a:gd name="connsiteY118" fmla="*/ 417183 h 1164312"/>
                <a:gd name="connsiteX119" fmla="*/ 3423316 w 7268537"/>
                <a:gd name="connsiteY119" fmla="*/ 342479 h 1164312"/>
                <a:gd name="connsiteX120" fmla="*/ 3399088 w 7268537"/>
                <a:gd name="connsiteY120" fmla="*/ 336422 h 1164312"/>
                <a:gd name="connsiteX121" fmla="*/ 3369475 w 7268537"/>
                <a:gd name="connsiteY121" fmla="*/ 349882 h 1164312"/>
                <a:gd name="connsiteX122" fmla="*/ 3303520 w 7268537"/>
                <a:gd name="connsiteY122" fmla="*/ 304790 h 1164312"/>
                <a:gd name="connsiteX123" fmla="*/ 3292752 w 7268537"/>
                <a:gd name="connsiteY123" fmla="*/ 277869 h 1164312"/>
                <a:gd name="connsiteX124" fmla="*/ 3270542 w 7268537"/>
                <a:gd name="connsiteY124" fmla="*/ 298060 h 1164312"/>
                <a:gd name="connsiteX125" fmla="*/ 3250352 w 7268537"/>
                <a:gd name="connsiteY125" fmla="*/ 365361 h 1164312"/>
                <a:gd name="connsiteX126" fmla="*/ 3230162 w 7268537"/>
                <a:gd name="connsiteY126" fmla="*/ 387570 h 1164312"/>
                <a:gd name="connsiteX127" fmla="*/ 3217374 w 7268537"/>
                <a:gd name="connsiteY127" fmla="*/ 362669 h 1164312"/>
                <a:gd name="connsiteX128" fmla="*/ 3219393 w 7268537"/>
                <a:gd name="connsiteY128" fmla="*/ 306136 h 1164312"/>
                <a:gd name="connsiteX129" fmla="*/ 3194492 w 7268537"/>
                <a:gd name="connsiteY129" fmla="*/ 333056 h 1164312"/>
                <a:gd name="connsiteX130" fmla="*/ 3101616 w 7268537"/>
                <a:gd name="connsiteY130" fmla="*/ 401704 h 1164312"/>
                <a:gd name="connsiteX131" fmla="*/ 3042391 w 7268537"/>
                <a:gd name="connsiteY131" fmla="*/ 363342 h 1164312"/>
                <a:gd name="connsiteX132" fmla="*/ 3055851 w 7268537"/>
                <a:gd name="connsiteY132" fmla="*/ 255660 h 1164312"/>
                <a:gd name="connsiteX133" fmla="*/ 3040372 w 7268537"/>
                <a:gd name="connsiteY133" fmla="*/ 208549 h 1164312"/>
                <a:gd name="connsiteX134" fmla="*/ 2977108 w 7268537"/>
                <a:gd name="connsiteY134" fmla="*/ 160092 h 1164312"/>
                <a:gd name="connsiteX135" fmla="*/ 2969033 w 7268537"/>
                <a:gd name="connsiteY135" fmla="*/ 139229 h 1164312"/>
                <a:gd name="connsiteX136" fmla="*/ 2919902 w 7268537"/>
                <a:gd name="connsiteY136" fmla="*/ 98175 h 1164312"/>
                <a:gd name="connsiteX137" fmla="*/ 2860677 w 7268537"/>
                <a:gd name="connsiteY137" fmla="*/ 139902 h 1164312"/>
                <a:gd name="connsiteX138" fmla="*/ 2843852 w 7268537"/>
                <a:gd name="connsiteY138" fmla="*/ 151343 h 1164312"/>
                <a:gd name="connsiteX139" fmla="*/ 2841160 w 7268537"/>
                <a:gd name="connsiteY139" fmla="*/ 133172 h 1164312"/>
                <a:gd name="connsiteX140" fmla="*/ 2829046 w 7268537"/>
                <a:gd name="connsiteY140" fmla="*/ 61159 h 1164312"/>
                <a:gd name="connsiteX141" fmla="*/ 2767802 w 7268537"/>
                <a:gd name="connsiteY141" fmla="*/ 91445 h 1164312"/>
                <a:gd name="connsiteX142" fmla="*/ 2728767 w 7268537"/>
                <a:gd name="connsiteY142" fmla="*/ 128460 h 1164312"/>
                <a:gd name="connsiteX143" fmla="*/ 2704539 w 7268537"/>
                <a:gd name="connsiteY143" fmla="*/ 133172 h 1164312"/>
                <a:gd name="connsiteX144" fmla="*/ 2699154 w 7268537"/>
                <a:gd name="connsiteY144" fmla="*/ 111635 h 1164312"/>
                <a:gd name="connsiteX145" fmla="*/ 2632526 w 7268537"/>
                <a:gd name="connsiteY145" fmla="*/ 2607 h 1164312"/>
                <a:gd name="connsiteX146" fmla="*/ 2569936 w 7268537"/>
                <a:gd name="connsiteY146" fmla="*/ 19433 h 1164312"/>
                <a:gd name="connsiteX147" fmla="*/ 2487828 w 7268537"/>
                <a:gd name="connsiteY147" fmla="*/ 98175 h 1164312"/>
                <a:gd name="connsiteX148" fmla="*/ 2425911 w 7268537"/>
                <a:gd name="connsiteY148" fmla="*/ 108270 h 1164312"/>
                <a:gd name="connsiteX149" fmla="*/ 2386203 w 7268537"/>
                <a:gd name="connsiteY149" fmla="*/ 123076 h 1164312"/>
                <a:gd name="connsiteX150" fmla="*/ 2370051 w 7268537"/>
                <a:gd name="connsiteY150" fmla="*/ 211241 h 1164312"/>
                <a:gd name="connsiteX151" fmla="*/ 2314864 w 7268537"/>
                <a:gd name="connsiteY151" fmla="*/ 226721 h 1164312"/>
                <a:gd name="connsiteX152" fmla="*/ 2203144 w 7268537"/>
                <a:gd name="connsiteY152" fmla="*/ 143267 h 1164312"/>
                <a:gd name="connsiteX153" fmla="*/ 2138535 w 7268537"/>
                <a:gd name="connsiteY153" fmla="*/ 161438 h 1164312"/>
                <a:gd name="connsiteX154" fmla="*/ 2101519 w 7268537"/>
                <a:gd name="connsiteY154" fmla="*/ 199800 h 1164312"/>
                <a:gd name="connsiteX155" fmla="*/ 2067868 w 7268537"/>
                <a:gd name="connsiteY155" fmla="*/ 150670 h 1164312"/>
                <a:gd name="connsiteX156" fmla="*/ 2044313 w 7268537"/>
                <a:gd name="connsiteY156" fmla="*/ 82696 h 1164312"/>
                <a:gd name="connsiteX157" fmla="*/ 2036237 w 7268537"/>
                <a:gd name="connsiteY157" fmla="*/ 83369 h 1164312"/>
                <a:gd name="connsiteX158" fmla="*/ 2026142 w 7268537"/>
                <a:gd name="connsiteY158" fmla="*/ 160765 h 1164312"/>
                <a:gd name="connsiteX159" fmla="*/ 2021431 w 7268537"/>
                <a:gd name="connsiteY159" fmla="*/ 197108 h 1164312"/>
                <a:gd name="connsiteX160" fmla="*/ 2005278 w 7268537"/>
                <a:gd name="connsiteY160" fmla="*/ 218644 h 1164312"/>
                <a:gd name="connsiteX161" fmla="*/ 1991818 w 7268537"/>
                <a:gd name="connsiteY161" fmla="*/ 199127 h 1164312"/>
                <a:gd name="connsiteX162" fmla="*/ 1878752 w 7268537"/>
                <a:gd name="connsiteY162" fmla="*/ 180956 h 1164312"/>
                <a:gd name="connsiteX163" fmla="*/ 1872695 w 7268537"/>
                <a:gd name="connsiteY163" fmla="*/ 201819 h 1164312"/>
                <a:gd name="connsiteX164" fmla="*/ 1876733 w 7268537"/>
                <a:gd name="connsiteY164" fmla="*/ 333056 h 1164312"/>
                <a:gd name="connsiteX165" fmla="*/ 1865965 w 7268537"/>
                <a:gd name="connsiteY165" fmla="*/ 349209 h 1164312"/>
                <a:gd name="connsiteX166" fmla="*/ 1784530 w 7268537"/>
                <a:gd name="connsiteY166" fmla="*/ 348536 h 1164312"/>
                <a:gd name="connsiteX167" fmla="*/ 1783184 w 7268537"/>
                <a:gd name="connsiteY167" fmla="*/ 349882 h 1164312"/>
                <a:gd name="connsiteX168" fmla="*/ 1806740 w 7268537"/>
                <a:gd name="connsiteY168" fmla="*/ 381513 h 1164312"/>
                <a:gd name="connsiteX169" fmla="*/ 1851158 w 7268537"/>
                <a:gd name="connsiteY169" fmla="*/ 415837 h 1164312"/>
                <a:gd name="connsiteX170" fmla="*/ 1860581 w 7268537"/>
                <a:gd name="connsiteY170" fmla="*/ 477081 h 1164312"/>
                <a:gd name="connsiteX171" fmla="*/ 1796644 w 7268537"/>
                <a:gd name="connsiteY171" fmla="*/ 501310 h 1164312"/>
                <a:gd name="connsiteX172" fmla="*/ 1615604 w 7268537"/>
                <a:gd name="connsiteY172" fmla="*/ 436701 h 1164312"/>
                <a:gd name="connsiteX173" fmla="*/ 1614258 w 7268537"/>
                <a:gd name="connsiteY173" fmla="*/ 442757 h 1164312"/>
                <a:gd name="connsiteX174" fmla="*/ 1623680 w 7268537"/>
                <a:gd name="connsiteY174" fmla="*/ 522173 h 1164312"/>
                <a:gd name="connsiteX175" fmla="*/ 1557725 w 7268537"/>
                <a:gd name="connsiteY175" fmla="*/ 576014 h 1164312"/>
                <a:gd name="connsiteX176" fmla="*/ 1514652 w 7268537"/>
                <a:gd name="connsiteY176" fmla="*/ 553805 h 1164312"/>
                <a:gd name="connsiteX177" fmla="*/ 1453408 w 7268537"/>
                <a:gd name="connsiteY177" fmla="*/ 458237 h 1164312"/>
                <a:gd name="connsiteX178" fmla="*/ 1417065 w 7268537"/>
                <a:gd name="connsiteY178" fmla="*/ 434681 h 1164312"/>
                <a:gd name="connsiteX179" fmla="*/ 1406970 w 7268537"/>
                <a:gd name="connsiteY179" fmla="*/ 476408 h 1164312"/>
                <a:gd name="connsiteX180" fmla="*/ 1411008 w 7268537"/>
                <a:gd name="connsiteY180" fmla="*/ 495926 h 1164312"/>
                <a:gd name="connsiteX181" fmla="*/ 1379376 w 7268537"/>
                <a:gd name="connsiteY181" fmla="*/ 526884 h 1164312"/>
                <a:gd name="connsiteX182" fmla="*/ 1349091 w 7268537"/>
                <a:gd name="connsiteY182" fmla="*/ 525538 h 1164312"/>
                <a:gd name="connsiteX183" fmla="*/ 1337650 w 7268537"/>
                <a:gd name="connsiteY183" fmla="*/ 569284 h 1164312"/>
                <a:gd name="connsiteX184" fmla="*/ 1350437 w 7268537"/>
                <a:gd name="connsiteY184" fmla="*/ 624471 h 1164312"/>
                <a:gd name="connsiteX185" fmla="*/ 1324189 w 7268537"/>
                <a:gd name="connsiteY185" fmla="*/ 666871 h 1164312"/>
                <a:gd name="connsiteX186" fmla="*/ 1151225 w 7268537"/>
                <a:gd name="connsiteY186" fmla="*/ 635239 h 1164312"/>
                <a:gd name="connsiteX187" fmla="*/ 1130362 w 7268537"/>
                <a:gd name="connsiteY187" fmla="*/ 518135 h 1164312"/>
                <a:gd name="connsiteX188" fmla="*/ 1110171 w 7268537"/>
                <a:gd name="connsiteY188" fmla="*/ 473043 h 1164312"/>
                <a:gd name="connsiteX189" fmla="*/ 995759 w 7268537"/>
                <a:gd name="connsiteY189" fmla="*/ 425259 h 1164312"/>
                <a:gd name="connsiteX190" fmla="*/ 978934 w 7268537"/>
                <a:gd name="connsiteY190" fmla="*/ 481119 h 1164312"/>
                <a:gd name="connsiteX191" fmla="*/ 989702 w 7268537"/>
                <a:gd name="connsiteY191" fmla="*/ 525538 h 1164312"/>
                <a:gd name="connsiteX192" fmla="*/ 973550 w 7268537"/>
                <a:gd name="connsiteY192" fmla="*/ 645335 h 1164312"/>
                <a:gd name="connsiteX193" fmla="*/ 909613 w 7268537"/>
                <a:gd name="connsiteY193" fmla="*/ 653410 h 1164312"/>
                <a:gd name="connsiteX194" fmla="*/ 880674 w 7268537"/>
                <a:gd name="connsiteY194" fmla="*/ 646680 h 1164312"/>
                <a:gd name="connsiteX195" fmla="*/ 868560 w 7268537"/>
                <a:gd name="connsiteY195" fmla="*/ 664852 h 1164312"/>
                <a:gd name="connsiteX196" fmla="*/ 874617 w 7268537"/>
                <a:gd name="connsiteY196" fmla="*/ 706579 h 1164312"/>
                <a:gd name="connsiteX197" fmla="*/ 887404 w 7268537"/>
                <a:gd name="connsiteY197" fmla="*/ 761766 h 1164312"/>
                <a:gd name="connsiteX198" fmla="*/ 812027 w 7268537"/>
                <a:gd name="connsiteY198" fmla="*/ 769842 h 1164312"/>
                <a:gd name="connsiteX199" fmla="*/ 713094 w 7268537"/>
                <a:gd name="connsiteY199" fmla="*/ 721385 h 1164312"/>
                <a:gd name="connsiteX200" fmla="*/ 630986 w 7268537"/>
                <a:gd name="connsiteY200" fmla="*/ 740229 h 1164312"/>
                <a:gd name="connsiteX201" fmla="*/ 578491 w 7268537"/>
                <a:gd name="connsiteY201" fmla="*/ 775899 h 1164312"/>
                <a:gd name="connsiteX202" fmla="*/ 552244 w 7268537"/>
                <a:gd name="connsiteY202" fmla="*/ 761092 h 1164312"/>
                <a:gd name="connsiteX203" fmla="*/ 559647 w 7268537"/>
                <a:gd name="connsiteY203" fmla="*/ 706579 h 1164312"/>
                <a:gd name="connsiteX204" fmla="*/ 555609 w 7268537"/>
                <a:gd name="connsiteY204" fmla="*/ 648026 h 1164312"/>
                <a:gd name="connsiteX205" fmla="*/ 488980 w 7268537"/>
                <a:gd name="connsiteY205" fmla="*/ 698502 h 1164312"/>
                <a:gd name="connsiteX206" fmla="*/ 484942 w 7268537"/>
                <a:gd name="connsiteY206" fmla="*/ 721385 h 1164312"/>
                <a:gd name="connsiteX207" fmla="*/ 424371 w 7268537"/>
                <a:gd name="connsiteY207" fmla="*/ 741575 h 1164312"/>
                <a:gd name="connsiteX208" fmla="*/ 423025 w 7268537"/>
                <a:gd name="connsiteY208" fmla="*/ 832432 h 1164312"/>
                <a:gd name="connsiteX209" fmla="*/ 335534 w 7268537"/>
                <a:gd name="connsiteY209" fmla="*/ 836470 h 1164312"/>
                <a:gd name="connsiteX210" fmla="*/ 252753 w 7268537"/>
                <a:gd name="connsiteY210" fmla="*/ 870121 h 1164312"/>
                <a:gd name="connsiteX211" fmla="*/ 223140 w 7268537"/>
                <a:gd name="connsiteY211" fmla="*/ 882235 h 1164312"/>
                <a:gd name="connsiteX212" fmla="*/ 153820 w 7268537"/>
                <a:gd name="connsiteY212" fmla="*/ 823683 h 1164312"/>
                <a:gd name="connsiteX213" fmla="*/ 80462 w 7268537"/>
                <a:gd name="connsiteY213" fmla="*/ 835124 h 1164312"/>
                <a:gd name="connsiteX214" fmla="*/ 29313 w 7268537"/>
                <a:gd name="connsiteY214" fmla="*/ 984533 h 1164312"/>
                <a:gd name="connsiteX215" fmla="*/ 9795 w 7268537"/>
                <a:gd name="connsiteY215" fmla="*/ 1059910 h 1164312"/>
                <a:gd name="connsiteX216" fmla="*/ 4411 w 7268537"/>
                <a:gd name="connsiteY216" fmla="*/ 1122500 h 1164312"/>
                <a:gd name="connsiteX217" fmla="*/ 13160 w 7268537"/>
                <a:gd name="connsiteY217" fmla="*/ 1164900 h 1164312"/>
                <a:gd name="connsiteX218" fmla="*/ 7261508 w 7268537"/>
                <a:gd name="connsiteY218" fmla="*/ 1164900 h 1164312"/>
                <a:gd name="connsiteX219" fmla="*/ 7261508 w 7268537"/>
                <a:gd name="connsiteY219" fmla="*/ 1038374 h 116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</a:cxnLst>
              <a:rect l="l" t="t" r="r" b="b"/>
              <a:pathLst>
                <a:path w="7268537" h="1164312">
                  <a:moveTo>
                    <a:pt x="7261508" y="1038374"/>
                  </a:moveTo>
                  <a:cubicBezTo>
                    <a:pt x="7256124" y="1026932"/>
                    <a:pt x="7248721" y="1015492"/>
                    <a:pt x="7246702" y="1000012"/>
                  </a:cubicBezTo>
                  <a:cubicBezTo>
                    <a:pt x="7238626" y="942806"/>
                    <a:pt x="7223819" y="886946"/>
                    <a:pt x="7192861" y="836470"/>
                  </a:cubicBezTo>
                  <a:cubicBezTo>
                    <a:pt x="7171324" y="800800"/>
                    <a:pt x="7151807" y="797435"/>
                    <a:pt x="7119502" y="823683"/>
                  </a:cubicBezTo>
                  <a:cubicBezTo>
                    <a:pt x="7095274" y="843200"/>
                    <a:pt x="7071718" y="864064"/>
                    <a:pt x="7047490" y="883581"/>
                  </a:cubicBezTo>
                  <a:cubicBezTo>
                    <a:pt x="7035375" y="893676"/>
                    <a:pt x="7025280" y="895695"/>
                    <a:pt x="7019897" y="874159"/>
                  </a:cubicBezTo>
                  <a:cubicBezTo>
                    <a:pt x="7006436" y="814261"/>
                    <a:pt x="6987592" y="806184"/>
                    <a:pt x="6933751" y="837816"/>
                  </a:cubicBezTo>
                  <a:cubicBezTo>
                    <a:pt x="6894043" y="861372"/>
                    <a:pt x="6881929" y="860025"/>
                    <a:pt x="6848278" y="829067"/>
                  </a:cubicBezTo>
                  <a:cubicBezTo>
                    <a:pt x="6845586" y="800128"/>
                    <a:pt x="6858374" y="769842"/>
                    <a:pt x="6843567" y="741575"/>
                  </a:cubicBezTo>
                  <a:cubicBezTo>
                    <a:pt x="6830779" y="744267"/>
                    <a:pt x="6828761" y="770515"/>
                    <a:pt x="6809243" y="759074"/>
                  </a:cubicBezTo>
                  <a:cubicBezTo>
                    <a:pt x="6789726" y="748305"/>
                    <a:pt x="6783668" y="729461"/>
                    <a:pt x="6781650" y="708598"/>
                  </a:cubicBezTo>
                  <a:cubicBezTo>
                    <a:pt x="6776938" y="661487"/>
                    <a:pt x="6762805" y="648026"/>
                    <a:pt x="6716367" y="648026"/>
                  </a:cubicBezTo>
                  <a:cubicBezTo>
                    <a:pt x="6711656" y="666871"/>
                    <a:pt x="6711656" y="686388"/>
                    <a:pt x="6714349" y="705232"/>
                  </a:cubicBezTo>
                  <a:cubicBezTo>
                    <a:pt x="6715022" y="713982"/>
                    <a:pt x="6713676" y="724077"/>
                    <a:pt x="6716367" y="732153"/>
                  </a:cubicBezTo>
                  <a:cubicBezTo>
                    <a:pt x="6722424" y="749652"/>
                    <a:pt x="6723771" y="768496"/>
                    <a:pt x="6707619" y="777245"/>
                  </a:cubicBezTo>
                  <a:cubicBezTo>
                    <a:pt x="6691466" y="786667"/>
                    <a:pt x="6677333" y="769842"/>
                    <a:pt x="6663873" y="761092"/>
                  </a:cubicBezTo>
                  <a:cubicBezTo>
                    <a:pt x="6653778" y="754362"/>
                    <a:pt x="6643682" y="746959"/>
                    <a:pt x="6634933" y="738210"/>
                  </a:cubicBezTo>
                  <a:cubicBezTo>
                    <a:pt x="6602629" y="703886"/>
                    <a:pt x="6561574" y="714655"/>
                    <a:pt x="6527251" y="732153"/>
                  </a:cubicBezTo>
                  <a:cubicBezTo>
                    <a:pt x="6499657" y="746287"/>
                    <a:pt x="6473410" y="765131"/>
                    <a:pt x="6444471" y="775226"/>
                  </a:cubicBezTo>
                  <a:cubicBezTo>
                    <a:pt x="6424280" y="781956"/>
                    <a:pt x="6395340" y="784648"/>
                    <a:pt x="6382553" y="760420"/>
                  </a:cubicBezTo>
                  <a:cubicBezTo>
                    <a:pt x="6371785" y="740902"/>
                    <a:pt x="6377169" y="719366"/>
                    <a:pt x="6398706" y="706579"/>
                  </a:cubicBezTo>
                  <a:cubicBezTo>
                    <a:pt x="6396013" y="693118"/>
                    <a:pt x="6405436" y="683696"/>
                    <a:pt x="6408128" y="671582"/>
                  </a:cubicBezTo>
                  <a:cubicBezTo>
                    <a:pt x="6410820" y="656775"/>
                    <a:pt x="6408128" y="647354"/>
                    <a:pt x="6390630" y="648026"/>
                  </a:cubicBezTo>
                  <a:cubicBezTo>
                    <a:pt x="6383226" y="648700"/>
                    <a:pt x="6375150" y="649373"/>
                    <a:pt x="6367747" y="650719"/>
                  </a:cubicBezTo>
                  <a:cubicBezTo>
                    <a:pt x="6299773" y="666871"/>
                    <a:pt x="6256700" y="623125"/>
                    <a:pt x="6272179" y="553132"/>
                  </a:cubicBezTo>
                  <a:cubicBezTo>
                    <a:pt x="6274198" y="543709"/>
                    <a:pt x="6279583" y="534960"/>
                    <a:pt x="6283621" y="526211"/>
                  </a:cubicBezTo>
                  <a:cubicBezTo>
                    <a:pt x="6286313" y="513424"/>
                    <a:pt x="6289004" y="499964"/>
                    <a:pt x="6291696" y="487177"/>
                  </a:cubicBezTo>
                  <a:cubicBezTo>
                    <a:pt x="6297081" y="464294"/>
                    <a:pt x="6297081" y="442757"/>
                    <a:pt x="6276218" y="426605"/>
                  </a:cubicBezTo>
                  <a:cubicBezTo>
                    <a:pt x="6232472" y="429297"/>
                    <a:pt x="6202186" y="462948"/>
                    <a:pt x="6161805" y="474389"/>
                  </a:cubicBezTo>
                  <a:cubicBezTo>
                    <a:pt x="6150364" y="487177"/>
                    <a:pt x="6139596" y="499964"/>
                    <a:pt x="6141615" y="518808"/>
                  </a:cubicBezTo>
                  <a:cubicBezTo>
                    <a:pt x="6173919" y="576687"/>
                    <a:pt x="6163824" y="602262"/>
                    <a:pt x="6109983" y="639950"/>
                  </a:cubicBezTo>
                  <a:cubicBezTo>
                    <a:pt x="6059507" y="674947"/>
                    <a:pt x="6009031" y="681677"/>
                    <a:pt x="5951825" y="668890"/>
                  </a:cubicBezTo>
                  <a:cubicBezTo>
                    <a:pt x="5928269" y="663506"/>
                    <a:pt x="5916155" y="651391"/>
                    <a:pt x="5920866" y="626490"/>
                  </a:cubicBezTo>
                  <a:cubicBezTo>
                    <a:pt x="5924232" y="607646"/>
                    <a:pt x="5930289" y="589474"/>
                    <a:pt x="5934327" y="571303"/>
                  </a:cubicBezTo>
                  <a:cubicBezTo>
                    <a:pt x="5935000" y="555151"/>
                    <a:pt x="5934327" y="539672"/>
                    <a:pt x="5922213" y="526884"/>
                  </a:cubicBezTo>
                  <a:cubicBezTo>
                    <a:pt x="5920194" y="526884"/>
                    <a:pt x="5917501" y="526884"/>
                    <a:pt x="5915482" y="526884"/>
                  </a:cubicBezTo>
                  <a:cubicBezTo>
                    <a:pt x="5856930" y="527557"/>
                    <a:pt x="5857603" y="528230"/>
                    <a:pt x="5865679" y="471024"/>
                  </a:cubicBezTo>
                  <a:cubicBezTo>
                    <a:pt x="5867698" y="458237"/>
                    <a:pt x="5871737" y="442757"/>
                    <a:pt x="5855584" y="435355"/>
                  </a:cubicBezTo>
                  <a:cubicBezTo>
                    <a:pt x="5841451" y="429297"/>
                    <a:pt x="5833375" y="442757"/>
                    <a:pt x="5825299" y="450834"/>
                  </a:cubicBezTo>
                  <a:cubicBezTo>
                    <a:pt x="5797032" y="479100"/>
                    <a:pt x="5783572" y="516789"/>
                    <a:pt x="5759343" y="547074"/>
                  </a:cubicBezTo>
                  <a:cubicBezTo>
                    <a:pt x="5745883" y="563900"/>
                    <a:pt x="5736461" y="589474"/>
                    <a:pt x="5704156" y="574668"/>
                  </a:cubicBezTo>
                  <a:cubicBezTo>
                    <a:pt x="5646950" y="547748"/>
                    <a:pt x="5636182" y="536979"/>
                    <a:pt x="5646950" y="497272"/>
                  </a:cubicBezTo>
                  <a:cubicBezTo>
                    <a:pt x="5652334" y="477754"/>
                    <a:pt x="5649642" y="458237"/>
                    <a:pt x="5653007" y="438720"/>
                  </a:cubicBezTo>
                  <a:cubicBezTo>
                    <a:pt x="5593782" y="462948"/>
                    <a:pt x="5536576" y="491887"/>
                    <a:pt x="5472640" y="503329"/>
                  </a:cubicBezTo>
                  <a:cubicBezTo>
                    <a:pt x="5443700" y="508713"/>
                    <a:pt x="5420145" y="502656"/>
                    <a:pt x="5406685" y="478427"/>
                  </a:cubicBezTo>
                  <a:cubicBezTo>
                    <a:pt x="5394570" y="455545"/>
                    <a:pt x="5406012" y="433336"/>
                    <a:pt x="5423510" y="415164"/>
                  </a:cubicBezTo>
                  <a:cubicBezTo>
                    <a:pt x="5435624" y="402377"/>
                    <a:pt x="5448411" y="389590"/>
                    <a:pt x="5465910" y="384205"/>
                  </a:cubicBezTo>
                  <a:cubicBezTo>
                    <a:pt x="5468602" y="367380"/>
                    <a:pt x="5489465" y="364688"/>
                    <a:pt x="5494176" y="346517"/>
                  </a:cubicBezTo>
                  <a:cubicBezTo>
                    <a:pt x="5479370" y="351228"/>
                    <a:pt x="5465910" y="355939"/>
                    <a:pt x="5452450" y="359304"/>
                  </a:cubicBezTo>
                  <a:cubicBezTo>
                    <a:pt x="5433605" y="364015"/>
                    <a:pt x="5414761" y="368726"/>
                    <a:pt x="5403993" y="345171"/>
                  </a:cubicBezTo>
                  <a:cubicBezTo>
                    <a:pt x="5387167" y="322961"/>
                    <a:pt x="5399954" y="297387"/>
                    <a:pt x="5396589" y="273831"/>
                  </a:cubicBezTo>
                  <a:cubicBezTo>
                    <a:pt x="5395917" y="267101"/>
                    <a:pt x="5396589" y="260371"/>
                    <a:pt x="5396589" y="253641"/>
                  </a:cubicBezTo>
                  <a:cubicBezTo>
                    <a:pt x="5396589" y="164803"/>
                    <a:pt x="5378418" y="152016"/>
                    <a:pt x="5294965" y="184321"/>
                  </a:cubicBezTo>
                  <a:cubicBezTo>
                    <a:pt x="5284869" y="188359"/>
                    <a:pt x="5277466" y="194416"/>
                    <a:pt x="5274774" y="205184"/>
                  </a:cubicBezTo>
                  <a:cubicBezTo>
                    <a:pt x="5272755" y="213260"/>
                    <a:pt x="5270736" y="222009"/>
                    <a:pt x="5261314" y="221337"/>
                  </a:cubicBezTo>
                  <a:cubicBezTo>
                    <a:pt x="5251892" y="220663"/>
                    <a:pt x="5251219" y="209895"/>
                    <a:pt x="5248527" y="203165"/>
                  </a:cubicBezTo>
                  <a:cubicBezTo>
                    <a:pt x="5233721" y="165476"/>
                    <a:pt x="5249200" y="123076"/>
                    <a:pt x="5228336" y="82696"/>
                  </a:cubicBezTo>
                  <a:cubicBezTo>
                    <a:pt x="5212184" y="102213"/>
                    <a:pt x="5211511" y="126441"/>
                    <a:pt x="5202089" y="146632"/>
                  </a:cubicBezTo>
                  <a:cubicBezTo>
                    <a:pt x="5200070" y="150670"/>
                    <a:pt x="5200743" y="155381"/>
                    <a:pt x="5198051" y="159419"/>
                  </a:cubicBezTo>
                  <a:cubicBezTo>
                    <a:pt x="5189302" y="174226"/>
                    <a:pt x="5188629" y="199127"/>
                    <a:pt x="5169784" y="201819"/>
                  </a:cubicBezTo>
                  <a:cubicBezTo>
                    <a:pt x="5148248" y="205184"/>
                    <a:pt x="5141518" y="180956"/>
                    <a:pt x="5131423" y="166149"/>
                  </a:cubicBezTo>
                  <a:cubicBezTo>
                    <a:pt x="5106521" y="129807"/>
                    <a:pt x="5093734" y="125769"/>
                    <a:pt x="5054699" y="149324"/>
                  </a:cubicBezTo>
                  <a:cubicBezTo>
                    <a:pt x="5016337" y="172206"/>
                    <a:pt x="4982014" y="201146"/>
                    <a:pt x="4948363" y="230086"/>
                  </a:cubicBezTo>
                  <a:cubicBezTo>
                    <a:pt x="4939614" y="237489"/>
                    <a:pt x="4934230" y="253641"/>
                    <a:pt x="4918750" y="246238"/>
                  </a:cubicBezTo>
                  <a:cubicBezTo>
                    <a:pt x="4905963" y="240181"/>
                    <a:pt x="4900579" y="226721"/>
                    <a:pt x="4897887" y="213260"/>
                  </a:cubicBezTo>
                  <a:cubicBezTo>
                    <a:pt x="4893176" y="183648"/>
                    <a:pt x="4887119" y="154035"/>
                    <a:pt x="4884427" y="123750"/>
                  </a:cubicBezTo>
                  <a:cubicBezTo>
                    <a:pt x="4882408" y="97502"/>
                    <a:pt x="4872986" y="93464"/>
                    <a:pt x="4850103" y="105578"/>
                  </a:cubicBezTo>
                  <a:cubicBezTo>
                    <a:pt x="4807030" y="129134"/>
                    <a:pt x="4804338" y="128460"/>
                    <a:pt x="4774053" y="88753"/>
                  </a:cubicBezTo>
                  <a:cubicBezTo>
                    <a:pt x="4750497" y="57794"/>
                    <a:pt x="4720885" y="34912"/>
                    <a:pt x="4689253" y="13375"/>
                  </a:cubicBezTo>
                  <a:cubicBezTo>
                    <a:pt x="4663679" y="-4123"/>
                    <a:pt x="4639450" y="-4796"/>
                    <a:pt x="4617914" y="20778"/>
                  </a:cubicBezTo>
                  <a:cubicBezTo>
                    <a:pt x="4605127" y="36258"/>
                    <a:pt x="4591666" y="51064"/>
                    <a:pt x="4578206" y="66544"/>
                  </a:cubicBezTo>
                  <a:cubicBezTo>
                    <a:pt x="4568784" y="77312"/>
                    <a:pt x="4564746" y="89426"/>
                    <a:pt x="4570803" y="103559"/>
                  </a:cubicBezTo>
                  <a:cubicBezTo>
                    <a:pt x="4576187" y="116346"/>
                    <a:pt x="4575514" y="129134"/>
                    <a:pt x="4562727" y="136537"/>
                  </a:cubicBezTo>
                  <a:cubicBezTo>
                    <a:pt x="4548593" y="144613"/>
                    <a:pt x="4540518" y="132499"/>
                    <a:pt x="4531768" y="124423"/>
                  </a:cubicBezTo>
                  <a:cubicBezTo>
                    <a:pt x="4515616" y="108943"/>
                    <a:pt x="4500810" y="92118"/>
                    <a:pt x="4483984" y="76639"/>
                  </a:cubicBezTo>
                  <a:cubicBezTo>
                    <a:pt x="4471197" y="64524"/>
                    <a:pt x="4455045" y="57121"/>
                    <a:pt x="4437546" y="63851"/>
                  </a:cubicBezTo>
                  <a:cubicBezTo>
                    <a:pt x="4420048" y="70582"/>
                    <a:pt x="4426105" y="88753"/>
                    <a:pt x="4425432" y="102213"/>
                  </a:cubicBezTo>
                  <a:cubicBezTo>
                    <a:pt x="4424759" y="117692"/>
                    <a:pt x="4425432" y="133845"/>
                    <a:pt x="4425432" y="152016"/>
                  </a:cubicBezTo>
                  <a:cubicBezTo>
                    <a:pt x="4406588" y="145286"/>
                    <a:pt x="4397839" y="129134"/>
                    <a:pt x="4385725" y="117692"/>
                  </a:cubicBezTo>
                  <a:cubicBezTo>
                    <a:pt x="4368226" y="101540"/>
                    <a:pt x="4348709" y="89426"/>
                    <a:pt x="4325153" y="96829"/>
                  </a:cubicBezTo>
                  <a:cubicBezTo>
                    <a:pt x="4302944" y="103559"/>
                    <a:pt x="4296887" y="121730"/>
                    <a:pt x="4297560" y="144613"/>
                  </a:cubicBezTo>
                  <a:cubicBezTo>
                    <a:pt x="4298233" y="160765"/>
                    <a:pt x="4281408" y="167496"/>
                    <a:pt x="4270639" y="176245"/>
                  </a:cubicBezTo>
                  <a:cubicBezTo>
                    <a:pt x="4257179" y="186340"/>
                    <a:pt x="4245065" y="197781"/>
                    <a:pt x="4232277" y="208549"/>
                  </a:cubicBezTo>
                  <a:cubicBezTo>
                    <a:pt x="4222855" y="220663"/>
                    <a:pt x="4216798" y="234124"/>
                    <a:pt x="4217471" y="250276"/>
                  </a:cubicBezTo>
                  <a:cubicBezTo>
                    <a:pt x="4222182" y="282581"/>
                    <a:pt x="4228912" y="314212"/>
                    <a:pt x="4230932" y="346517"/>
                  </a:cubicBezTo>
                  <a:cubicBezTo>
                    <a:pt x="4233623" y="390935"/>
                    <a:pt x="4199973" y="413145"/>
                    <a:pt x="4158246" y="399012"/>
                  </a:cubicBezTo>
                  <a:cubicBezTo>
                    <a:pt x="4134018" y="390935"/>
                    <a:pt x="4117192" y="372764"/>
                    <a:pt x="4099021" y="356612"/>
                  </a:cubicBezTo>
                  <a:cubicBezTo>
                    <a:pt x="4082195" y="342479"/>
                    <a:pt x="4073446" y="318923"/>
                    <a:pt x="4050564" y="306809"/>
                  </a:cubicBezTo>
                  <a:cubicBezTo>
                    <a:pt x="4050564" y="326999"/>
                    <a:pt x="4050564" y="343825"/>
                    <a:pt x="4050564" y="360650"/>
                  </a:cubicBezTo>
                  <a:cubicBezTo>
                    <a:pt x="4050564" y="369399"/>
                    <a:pt x="4052583" y="380840"/>
                    <a:pt x="4041815" y="383532"/>
                  </a:cubicBezTo>
                  <a:cubicBezTo>
                    <a:pt x="4029028" y="386225"/>
                    <a:pt x="4025663" y="374783"/>
                    <a:pt x="4022970" y="364688"/>
                  </a:cubicBezTo>
                  <a:cubicBezTo>
                    <a:pt x="4015567" y="339787"/>
                    <a:pt x="4008164" y="315558"/>
                    <a:pt x="4000088" y="291330"/>
                  </a:cubicBezTo>
                  <a:cubicBezTo>
                    <a:pt x="3997396" y="282581"/>
                    <a:pt x="3990666" y="275178"/>
                    <a:pt x="3979897" y="277197"/>
                  </a:cubicBezTo>
                  <a:cubicBezTo>
                    <a:pt x="3969802" y="279215"/>
                    <a:pt x="3964418" y="286618"/>
                    <a:pt x="3964418" y="296041"/>
                  </a:cubicBezTo>
                  <a:cubicBezTo>
                    <a:pt x="3963745" y="310847"/>
                    <a:pt x="3963745" y="324980"/>
                    <a:pt x="3964418" y="339787"/>
                  </a:cubicBezTo>
                  <a:cubicBezTo>
                    <a:pt x="3965092" y="361323"/>
                    <a:pt x="3957015" y="368726"/>
                    <a:pt x="3936152" y="361323"/>
                  </a:cubicBezTo>
                  <a:cubicBezTo>
                    <a:pt x="3915288" y="353920"/>
                    <a:pt x="3893079" y="348536"/>
                    <a:pt x="3871543" y="342479"/>
                  </a:cubicBezTo>
                  <a:cubicBezTo>
                    <a:pt x="3857409" y="338441"/>
                    <a:pt x="3844622" y="341806"/>
                    <a:pt x="3835200" y="352574"/>
                  </a:cubicBezTo>
                  <a:cubicBezTo>
                    <a:pt x="3825778" y="364015"/>
                    <a:pt x="3830489" y="376129"/>
                    <a:pt x="3836546" y="386898"/>
                  </a:cubicBezTo>
                  <a:cubicBezTo>
                    <a:pt x="3846641" y="405742"/>
                    <a:pt x="3856736" y="425259"/>
                    <a:pt x="3874235" y="438046"/>
                  </a:cubicBezTo>
                  <a:cubicBezTo>
                    <a:pt x="3891060" y="450834"/>
                    <a:pt x="3889041" y="460256"/>
                    <a:pt x="3870870" y="463621"/>
                  </a:cubicBezTo>
                  <a:cubicBezTo>
                    <a:pt x="3847987" y="467659"/>
                    <a:pt x="3829816" y="481792"/>
                    <a:pt x="3810971" y="491887"/>
                  </a:cubicBezTo>
                  <a:cubicBezTo>
                    <a:pt x="3759823" y="519481"/>
                    <a:pt x="3757130" y="543709"/>
                    <a:pt x="3797511" y="582744"/>
                  </a:cubicBezTo>
                  <a:cubicBezTo>
                    <a:pt x="3793473" y="588129"/>
                    <a:pt x="3786743" y="587455"/>
                    <a:pt x="3782705" y="585436"/>
                  </a:cubicBezTo>
                  <a:cubicBezTo>
                    <a:pt x="3757803" y="572649"/>
                    <a:pt x="3732902" y="571303"/>
                    <a:pt x="3705308" y="576014"/>
                  </a:cubicBezTo>
                  <a:cubicBezTo>
                    <a:pt x="3686464" y="579379"/>
                    <a:pt x="3681080" y="563227"/>
                    <a:pt x="3681080" y="545056"/>
                  </a:cubicBezTo>
                  <a:cubicBezTo>
                    <a:pt x="3680407" y="528230"/>
                    <a:pt x="3692521" y="499964"/>
                    <a:pt x="3668293" y="495926"/>
                  </a:cubicBezTo>
                  <a:cubicBezTo>
                    <a:pt x="3650794" y="493233"/>
                    <a:pt x="3648776" y="521500"/>
                    <a:pt x="3641372" y="536979"/>
                  </a:cubicBezTo>
                  <a:cubicBezTo>
                    <a:pt x="3640699" y="538325"/>
                    <a:pt x="3638680" y="538998"/>
                    <a:pt x="3635315" y="541018"/>
                  </a:cubicBezTo>
                  <a:cubicBezTo>
                    <a:pt x="3631277" y="530249"/>
                    <a:pt x="3627239" y="520154"/>
                    <a:pt x="3622528" y="510059"/>
                  </a:cubicBezTo>
                  <a:cubicBezTo>
                    <a:pt x="3619163" y="501983"/>
                    <a:pt x="3615125" y="491887"/>
                    <a:pt x="3604356" y="493233"/>
                  </a:cubicBezTo>
                  <a:cubicBezTo>
                    <a:pt x="3591569" y="495252"/>
                    <a:pt x="3595607" y="506694"/>
                    <a:pt x="3594261" y="514770"/>
                  </a:cubicBezTo>
                  <a:cubicBezTo>
                    <a:pt x="3592242" y="528903"/>
                    <a:pt x="3588204" y="543709"/>
                    <a:pt x="3588204" y="557843"/>
                  </a:cubicBezTo>
                  <a:cubicBezTo>
                    <a:pt x="3588877" y="580052"/>
                    <a:pt x="3576090" y="583417"/>
                    <a:pt x="3559938" y="578033"/>
                  </a:cubicBezTo>
                  <a:cubicBezTo>
                    <a:pt x="3535709" y="569284"/>
                    <a:pt x="3514173" y="571976"/>
                    <a:pt x="3493983" y="588129"/>
                  </a:cubicBezTo>
                  <a:cubicBezTo>
                    <a:pt x="3483214" y="596204"/>
                    <a:pt x="3476484" y="588801"/>
                    <a:pt x="3469081" y="581398"/>
                  </a:cubicBezTo>
                  <a:cubicBezTo>
                    <a:pt x="3516865" y="554478"/>
                    <a:pt x="3518211" y="533614"/>
                    <a:pt x="3475138" y="499291"/>
                  </a:cubicBezTo>
                  <a:cubicBezTo>
                    <a:pt x="3448217" y="477754"/>
                    <a:pt x="3417259" y="462948"/>
                    <a:pt x="3378897" y="451507"/>
                  </a:cubicBezTo>
                  <a:cubicBezTo>
                    <a:pt x="3389666" y="438046"/>
                    <a:pt x="3404472" y="429297"/>
                    <a:pt x="3415913" y="417183"/>
                  </a:cubicBezTo>
                  <a:cubicBezTo>
                    <a:pt x="3443507" y="387570"/>
                    <a:pt x="3444852" y="364688"/>
                    <a:pt x="3423316" y="342479"/>
                  </a:cubicBezTo>
                  <a:cubicBezTo>
                    <a:pt x="3415240" y="340459"/>
                    <a:pt x="3407164" y="338441"/>
                    <a:pt x="3399088" y="336422"/>
                  </a:cubicBezTo>
                  <a:cubicBezTo>
                    <a:pt x="3391685" y="346517"/>
                    <a:pt x="3379570" y="346517"/>
                    <a:pt x="3369475" y="349882"/>
                  </a:cubicBezTo>
                  <a:cubicBezTo>
                    <a:pt x="3297463" y="374110"/>
                    <a:pt x="3304193" y="373437"/>
                    <a:pt x="3303520" y="304790"/>
                  </a:cubicBezTo>
                  <a:cubicBezTo>
                    <a:pt x="3303520" y="294695"/>
                    <a:pt x="3309577" y="280562"/>
                    <a:pt x="3292752" y="277869"/>
                  </a:cubicBezTo>
                  <a:cubicBezTo>
                    <a:pt x="3277272" y="275178"/>
                    <a:pt x="3273907" y="287965"/>
                    <a:pt x="3270542" y="298060"/>
                  </a:cubicBezTo>
                  <a:cubicBezTo>
                    <a:pt x="3263139" y="320269"/>
                    <a:pt x="3256409" y="342479"/>
                    <a:pt x="3250352" y="365361"/>
                  </a:cubicBezTo>
                  <a:cubicBezTo>
                    <a:pt x="3246987" y="376802"/>
                    <a:pt x="3242949" y="389590"/>
                    <a:pt x="3230162" y="387570"/>
                  </a:cubicBezTo>
                  <a:cubicBezTo>
                    <a:pt x="3219393" y="386225"/>
                    <a:pt x="3220739" y="371418"/>
                    <a:pt x="3217374" y="362669"/>
                  </a:cubicBezTo>
                  <a:cubicBezTo>
                    <a:pt x="3210644" y="344498"/>
                    <a:pt x="3230162" y="326999"/>
                    <a:pt x="3219393" y="306136"/>
                  </a:cubicBezTo>
                  <a:cubicBezTo>
                    <a:pt x="3208625" y="314212"/>
                    <a:pt x="3201895" y="323634"/>
                    <a:pt x="3194492" y="333056"/>
                  </a:cubicBezTo>
                  <a:cubicBezTo>
                    <a:pt x="3170263" y="364688"/>
                    <a:pt x="3141324" y="390263"/>
                    <a:pt x="3101616" y="401704"/>
                  </a:cubicBezTo>
                  <a:cubicBezTo>
                    <a:pt x="3075369" y="409107"/>
                    <a:pt x="3043064" y="389590"/>
                    <a:pt x="3042391" y="363342"/>
                  </a:cubicBezTo>
                  <a:cubicBezTo>
                    <a:pt x="3041045" y="326999"/>
                    <a:pt x="3045083" y="290657"/>
                    <a:pt x="3055851" y="255660"/>
                  </a:cubicBezTo>
                  <a:cubicBezTo>
                    <a:pt x="3055178" y="238835"/>
                    <a:pt x="3051140" y="222682"/>
                    <a:pt x="3040372" y="208549"/>
                  </a:cubicBezTo>
                  <a:cubicBezTo>
                    <a:pt x="3014797" y="198454"/>
                    <a:pt x="3000664" y="173552"/>
                    <a:pt x="2977108" y="160092"/>
                  </a:cubicBezTo>
                  <a:cubicBezTo>
                    <a:pt x="2969706" y="156054"/>
                    <a:pt x="2968359" y="148651"/>
                    <a:pt x="2969033" y="139229"/>
                  </a:cubicBezTo>
                  <a:cubicBezTo>
                    <a:pt x="2972398" y="105578"/>
                    <a:pt x="2952207" y="89426"/>
                    <a:pt x="2919902" y="98175"/>
                  </a:cubicBezTo>
                  <a:cubicBezTo>
                    <a:pt x="2895674" y="104905"/>
                    <a:pt x="2876157" y="119039"/>
                    <a:pt x="2860677" y="139902"/>
                  </a:cubicBezTo>
                  <a:cubicBezTo>
                    <a:pt x="2855966" y="145959"/>
                    <a:pt x="2853947" y="156727"/>
                    <a:pt x="2843852" y="151343"/>
                  </a:cubicBezTo>
                  <a:cubicBezTo>
                    <a:pt x="2837795" y="147978"/>
                    <a:pt x="2839814" y="139229"/>
                    <a:pt x="2841160" y="133172"/>
                  </a:cubicBezTo>
                  <a:cubicBezTo>
                    <a:pt x="2847890" y="106924"/>
                    <a:pt x="2857986" y="76639"/>
                    <a:pt x="2829046" y="61159"/>
                  </a:cubicBezTo>
                  <a:cubicBezTo>
                    <a:pt x="2802125" y="47026"/>
                    <a:pt x="2786646" y="78658"/>
                    <a:pt x="2767802" y="91445"/>
                  </a:cubicBezTo>
                  <a:cubicBezTo>
                    <a:pt x="2752995" y="101540"/>
                    <a:pt x="2741554" y="116346"/>
                    <a:pt x="2728767" y="128460"/>
                  </a:cubicBezTo>
                  <a:cubicBezTo>
                    <a:pt x="2722037" y="135191"/>
                    <a:pt x="2713288" y="138556"/>
                    <a:pt x="2704539" y="133172"/>
                  </a:cubicBezTo>
                  <a:cubicBezTo>
                    <a:pt x="2696462" y="128460"/>
                    <a:pt x="2698481" y="119711"/>
                    <a:pt x="2699154" y="111635"/>
                  </a:cubicBezTo>
                  <a:cubicBezTo>
                    <a:pt x="2702519" y="75293"/>
                    <a:pt x="2665504" y="14048"/>
                    <a:pt x="2632526" y="2607"/>
                  </a:cubicBezTo>
                  <a:cubicBezTo>
                    <a:pt x="2608971" y="-5469"/>
                    <a:pt x="2588780" y="6645"/>
                    <a:pt x="2569936" y="19433"/>
                  </a:cubicBezTo>
                  <a:cubicBezTo>
                    <a:pt x="2538977" y="41642"/>
                    <a:pt x="2510038" y="66544"/>
                    <a:pt x="2487828" y="98175"/>
                  </a:cubicBezTo>
                  <a:cubicBezTo>
                    <a:pt x="2470330" y="123076"/>
                    <a:pt x="2450813" y="128460"/>
                    <a:pt x="2425911" y="108270"/>
                  </a:cubicBezTo>
                  <a:cubicBezTo>
                    <a:pt x="2405048" y="91445"/>
                    <a:pt x="2390915" y="91445"/>
                    <a:pt x="2386203" y="123076"/>
                  </a:cubicBezTo>
                  <a:cubicBezTo>
                    <a:pt x="2382165" y="152689"/>
                    <a:pt x="2377454" y="182301"/>
                    <a:pt x="2370051" y="211241"/>
                  </a:cubicBezTo>
                  <a:cubicBezTo>
                    <a:pt x="2358610" y="254314"/>
                    <a:pt x="2346496" y="257006"/>
                    <a:pt x="2314864" y="226721"/>
                  </a:cubicBezTo>
                  <a:cubicBezTo>
                    <a:pt x="2281214" y="193743"/>
                    <a:pt x="2244198" y="165476"/>
                    <a:pt x="2203144" y="143267"/>
                  </a:cubicBezTo>
                  <a:cubicBezTo>
                    <a:pt x="2175550" y="128460"/>
                    <a:pt x="2155360" y="134518"/>
                    <a:pt x="2138535" y="161438"/>
                  </a:cubicBezTo>
                  <a:cubicBezTo>
                    <a:pt x="2129113" y="176245"/>
                    <a:pt x="2123056" y="202492"/>
                    <a:pt x="2101519" y="199800"/>
                  </a:cubicBezTo>
                  <a:cubicBezTo>
                    <a:pt x="2076617" y="197108"/>
                    <a:pt x="2075272" y="169514"/>
                    <a:pt x="2067868" y="150670"/>
                  </a:cubicBezTo>
                  <a:cubicBezTo>
                    <a:pt x="2059792" y="128460"/>
                    <a:pt x="2052389" y="105578"/>
                    <a:pt x="2044313" y="82696"/>
                  </a:cubicBezTo>
                  <a:cubicBezTo>
                    <a:pt x="2041621" y="82696"/>
                    <a:pt x="2038929" y="83369"/>
                    <a:pt x="2036237" y="83369"/>
                  </a:cubicBezTo>
                  <a:cubicBezTo>
                    <a:pt x="2032872" y="108943"/>
                    <a:pt x="2028834" y="135191"/>
                    <a:pt x="2026142" y="160765"/>
                  </a:cubicBezTo>
                  <a:cubicBezTo>
                    <a:pt x="2024796" y="172880"/>
                    <a:pt x="2026815" y="184994"/>
                    <a:pt x="2021431" y="197108"/>
                  </a:cubicBezTo>
                  <a:cubicBezTo>
                    <a:pt x="2017392" y="205857"/>
                    <a:pt x="2019411" y="219317"/>
                    <a:pt x="2005278" y="218644"/>
                  </a:cubicBezTo>
                  <a:cubicBezTo>
                    <a:pt x="1993837" y="217971"/>
                    <a:pt x="1995183" y="207203"/>
                    <a:pt x="1991818" y="199127"/>
                  </a:cubicBezTo>
                  <a:cubicBezTo>
                    <a:pt x="1981050" y="172880"/>
                    <a:pt x="1907691" y="162111"/>
                    <a:pt x="1878752" y="180956"/>
                  </a:cubicBezTo>
                  <a:cubicBezTo>
                    <a:pt x="1876733" y="187686"/>
                    <a:pt x="1874714" y="194416"/>
                    <a:pt x="1872695" y="201819"/>
                  </a:cubicBezTo>
                  <a:cubicBezTo>
                    <a:pt x="1874041" y="245565"/>
                    <a:pt x="1876060" y="289311"/>
                    <a:pt x="1876733" y="333056"/>
                  </a:cubicBezTo>
                  <a:cubicBezTo>
                    <a:pt x="1876733" y="338441"/>
                    <a:pt x="1870003" y="343825"/>
                    <a:pt x="1865965" y="349209"/>
                  </a:cubicBezTo>
                  <a:cubicBezTo>
                    <a:pt x="1838371" y="376129"/>
                    <a:pt x="1811450" y="348536"/>
                    <a:pt x="1784530" y="348536"/>
                  </a:cubicBezTo>
                  <a:lnTo>
                    <a:pt x="1783184" y="349882"/>
                  </a:lnTo>
                  <a:cubicBezTo>
                    <a:pt x="1791260" y="360650"/>
                    <a:pt x="1799336" y="370745"/>
                    <a:pt x="1806740" y="381513"/>
                  </a:cubicBezTo>
                  <a:cubicBezTo>
                    <a:pt x="1825584" y="387570"/>
                    <a:pt x="1840390" y="400358"/>
                    <a:pt x="1851158" y="415837"/>
                  </a:cubicBezTo>
                  <a:cubicBezTo>
                    <a:pt x="1863946" y="434008"/>
                    <a:pt x="1876733" y="454199"/>
                    <a:pt x="1860581" y="477081"/>
                  </a:cubicBezTo>
                  <a:cubicBezTo>
                    <a:pt x="1845101" y="499291"/>
                    <a:pt x="1822892" y="505348"/>
                    <a:pt x="1796644" y="501310"/>
                  </a:cubicBezTo>
                  <a:cubicBezTo>
                    <a:pt x="1732035" y="491887"/>
                    <a:pt x="1674829" y="460929"/>
                    <a:pt x="1615604" y="436701"/>
                  </a:cubicBezTo>
                  <a:cubicBezTo>
                    <a:pt x="1614258" y="438720"/>
                    <a:pt x="1614258" y="440739"/>
                    <a:pt x="1614258" y="442757"/>
                  </a:cubicBezTo>
                  <a:cubicBezTo>
                    <a:pt x="1625699" y="468332"/>
                    <a:pt x="1624353" y="495926"/>
                    <a:pt x="1623680" y="522173"/>
                  </a:cubicBezTo>
                  <a:cubicBezTo>
                    <a:pt x="1622334" y="559189"/>
                    <a:pt x="1583299" y="562554"/>
                    <a:pt x="1557725" y="576014"/>
                  </a:cubicBezTo>
                  <a:cubicBezTo>
                    <a:pt x="1536861" y="586782"/>
                    <a:pt x="1524747" y="568611"/>
                    <a:pt x="1514652" y="553805"/>
                  </a:cubicBezTo>
                  <a:cubicBezTo>
                    <a:pt x="1493789" y="522173"/>
                    <a:pt x="1472925" y="490542"/>
                    <a:pt x="1453408" y="458237"/>
                  </a:cubicBezTo>
                  <a:cubicBezTo>
                    <a:pt x="1444659" y="444104"/>
                    <a:pt x="1432544" y="429970"/>
                    <a:pt x="1417065" y="434681"/>
                  </a:cubicBezTo>
                  <a:cubicBezTo>
                    <a:pt x="1397548" y="440739"/>
                    <a:pt x="1407643" y="461602"/>
                    <a:pt x="1406970" y="476408"/>
                  </a:cubicBezTo>
                  <a:cubicBezTo>
                    <a:pt x="1406297" y="482465"/>
                    <a:pt x="1410335" y="489196"/>
                    <a:pt x="1411008" y="495926"/>
                  </a:cubicBezTo>
                  <a:cubicBezTo>
                    <a:pt x="1416392" y="523519"/>
                    <a:pt x="1408316" y="530922"/>
                    <a:pt x="1379376" y="526884"/>
                  </a:cubicBezTo>
                  <a:cubicBezTo>
                    <a:pt x="1369281" y="525538"/>
                    <a:pt x="1359186" y="525538"/>
                    <a:pt x="1349091" y="525538"/>
                  </a:cubicBezTo>
                  <a:cubicBezTo>
                    <a:pt x="1337650" y="538325"/>
                    <a:pt x="1336303" y="553132"/>
                    <a:pt x="1337650" y="569284"/>
                  </a:cubicBezTo>
                  <a:cubicBezTo>
                    <a:pt x="1341688" y="587455"/>
                    <a:pt x="1346399" y="605627"/>
                    <a:pt x="1350437" y="624471"/>
                  </a:cubicBezTo>
                  <a:cubicBezTo>
                    <a:pt x="1355148" y="646680"/>
                    <a:pt x="1345726" y="662160"/>
                    <a:pt x="1324189" y="666871"/>
                  </a:cubicBezTo>
                  <a:cubicBezTo>
                    <a:pt x="1262945" y="679658"/>
                    <a:pt x="1204393" y="676966"/>
                    <a:pt x="1151225" y="635239"/>
                  </a:cubicBezTo>
                  <a:cubicBezTo>
                    <a:pt x="1106806" y="600243"/>
                    <a:pt x="1098730" y="566592"/>
                    <a:pt x="1130362" y="518135"/>
                  </a:cubicBezTo>
                  <a:cubicBezTo>
                    <a:pt x="1131708" y="499291"/>
                    <a:pt x="1120267" y="486503"/>
                    <a:pt x="1110171" y="473043"/>
                  </a:cubicBezTo>
                  <a:cubicBezTo>
                    <a:pt x="1069791" y="461602"/>
                    <a:pt x="1038832" y="429297"/>
                    <a:pt x="995759" y="425259"/>
                  </a:cubicBezTo>
                  <a:cubicBezTo>
                    <a:pt x="976915" y="439392"/>
                    <a:pt x="974223" y="458910"/>
                    <a:pt x="978934" y="481119"/>
                  </a:cubicBezTo>
                  <a:cubicBezTo>
                    <a:pt x="982299" y="495926"/>
                    <a:pt x="985664" y="510732"/>
                    <a:pt x="989702" y="525538"/>
                  </a:cubicBezTo>
                  <a:cubicBezTo>
                    <a:pt x="1011911" y="570630"/>
                    <a:pt x="1006527" y="611684"/>
                    <a:pt x="973550" y="645335"/>
                  </a:cubicBezTo>
                  <a:cubicBezTo>
                    <a:pt x="955378" y="663506"/>
                    <a:pt x="931150" y="652738"/>
                    <a:pt x="909613" y="653410"/>
                  </a:cubicBezTo>
                  <a:cubicBezTo>
                    <a:pt x="900191" y="654084"/>
                    <a:pt x="890096" y="649373"/>
                    <a:pt x="880674" y="646680"/>
                  </a:cubicBezTo>
                  <a:cubicBezTo>
                    <a:pt x="866541" y="645335"/>
                    <a:pt x="867887" y="656103"/>
                    <a:pt x="868560" y="664852"/>
                  </a:cubicBezTo>
                  <a:cubicBezTo>
                    <a:pt x="869906" y="678985"/>
                    <a:pt x="872598" y="693118"/>
                    <a:pt x="874617" y="706579"/>
                  </a:cubicBezTo>
                  <a:cubicBezTo>
                    <a:pt x="888077" y="723404"/>
                    <a:pt x="906248" y="741575"/>
                    <a:pt x="887404" y="761766"/>
                  </a:cubicBezTo>
                  <a:cubicBezTo>
                    <a:pt x="866541" y="784648"/>
                    <a:pt x="837601" y="777918"/>
                    <a:pt x="812027" y="769842"/>
                  </a:cubicBezTo>
                  <a:cubicBezTo>
                    <a:pt x="777030" y="758401"/>
                    <a:pt x="748763" y="732826"/>
                    <a:pt x="713094" y="721385"/>
                  </a:cubicBezTo>
                  <a:cubicBezTo>
                    <a:pt x="680789" y="711290"/>
                    <a:pt x="654542" y="715328"/>
                    <a:pt x="630986" y="740229"/>
                  </a:cubicBezTo>
                  <a:cubicBezTo>
                    <a:pt x="616180" y="755708"/>
                    <a:pt x="597336" y="765804"/>
                    <a:pt x="578491" y="775899"/>
                  </a:cubicBezTo>
                  <a:cubicBezTo>
                    <a:pt x="560993" y="785321"/>
                    <a:pt x="551571" y="778591"/>
                    <a:pt x="552244" y="761092"/>
                  </a:cubicBezTo>
                  <a:cubicBezTo>
                    <a:pt x="552917" y="742921"/>
                    <a:pt x="544168" y="722731"/>
                    <a:pt x="559647" y="706579"/>
                  </a:cubicBezTo>
                  <a:cubicBezTo>
                    <a:pt x="559647" y="687061"/>
                    <a:pt x="561666" y="666871"/>
                    <a:pt x="555609" y="648026"/>
                  </a:cubicBezTo>
                  <a:cubicBezTo>
                    <a:pt x="507152" y="647354"/>
                    <a:pt x="500422" y="652065"/>
                    <a:pt x="488980" y="698502"/>
                  </a:cubicBezTo>
                  <a:cubicBezTo>
                    <a:pt x="486961" y="705906"/>
                    <a:pt x="486288" y="713982"/>
                    <a:pt x="484942" y="721385"/>
                  </a:cubicBezTo>
                  <a:cubicBezTo>
                    <a:pt x="477539" y="759747"/>
                    <a:pt x="458695" y="765804"/>
                    <a:pt x="424371" y="741575"/>
                  </a:cubicBezTo>
                  <a:cubicBezTo>
                    <a:pt x="423698" y="771861"/>
                    <a:pt x="423698" y="802146"/>
                    <a:pt x="423025" y="832432"/>
                  </a:cubicBezTo>
                  <a:cubicBezTo>
                    <a:pt x="394759" y="858679"/>
                    <a:pt x="367165" y="857334"/>
                    <a:pt x="335534" y="836470"/>
                  </a:cubicBezTo>
                  <a:cubicBezTo>
                    <a:pt x="287077" y="805512"/>
                    <a:pt x="262848" y="815607"/>
                    <a:pt x="252753" y="870121"/>
                  </a:cubicBezTo>
                  <a:cubicBezTo>
                    <a:pt x="248042" y="894349"/>
                    <a:pt x="238620" y="895022"/>
                    <a:pt x="223140" y="882235"/>
                  </a:cubicBezTo>
                  <a:cubicBezTo>
                    <a:pt x="199585" y="863390"/>
                    <a:pt x="177376" y="843200"/>
                    <a:pt x="153820" y="823683"/>
                  </a:cubicBezTo>
                  <a:cubicBezTo>
                    <a:pt x="121516" y="796762"/>
                    <a:pt x="101325" y="798781"/>
                    <a:pt x="80462" y="835124"/>
                  </a:cubicBezTo>
                  <a:cubicBezTo>
                    <a:pt x="53541" y="881562"/>
                    <a:pt x="36716" y="931365"/>
                    <a:pt x="29313" y="984533"/>
                  </a:cubicBezTo>
                  <a:cubicBezTo>
                    <a:pt x="25948" y="1010107"/>
                    <a:pt x="22583" y="1038374"/>
                    <a:pt x="9795" y="1059910"/>
                  </a:cubicBezTo>
                  <a:cubicBezTo>
                    <a:pt x="-3665" y="1082793"/>
                    <a:pt x="-973" y="1100964"/>
                    <a:pt x="4411" y="1122500"/>
                  </a:cubicBezTo>
                  <a:cubicBezTo>
                    <a:pt x="7776" y="1136634"/>
                    <a:pt x="10468" y="1150767"/>
                    <a:pt x="13160" y="1164900"/>
                  </a:cubicBezTo>
                  <a:cubicBezTo>
                    <a:pt x="2429276" y="1164900"/>
                    <a:pt x="4845392" y="1164900"/>
                    <a:pt x="7261508" y="1164900"/>
                  </a:cubicBezTo>
                  <a:cubicBezTo>
                    <a:pt x="7266219" y="1123847"/>
                    <a:pt x="7283044" y="1082120"/>
                    <a:pt x="7261508" y="1038374"/>
                  </a:cubicBezTo>
                  <a:close/>
                </a:path>
              </a:pathLst>
            </a:custGeom>
            <a:solidFill>
              <a:srgbClr val="729702"/>
            </a:solidFill>
            <a:ln w="6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xmlns="" id="{45E02385-7A49-4FAF-95C9-3AD24863A9B6}"/>
                </a:ext>
              </a:extLst>
            </p:cNvPr>
            <p:cNvSpPr/>
            <p:nvPr/>
          </p:nvSpPr>
          <p:spPr>
            <a:xfrm>
              <a:off x="8143304" y="6127781"/>
              <a:ext cx="6730" cy="673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673 h 0"/>
                <a:gd name="connsiteX2" fmla="*/ 673 w 0"/>
                <a:gd name="connsiteY2" fmla="*/ 673 h 0"/>
                <a:gd name="connsiteX3" fmla="*/ 0 w 0"/>
                <a:gd name="connsiteY3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>
                  <a:moveTo>
                    <a:pt x="0" y="0"/>
                  </a:moveTo>
                  <a:cubicBezTo>
                    <a:pt x="0" y="0"/>
                    <a:pt x="0" y="673"/>
                    <a:pt x="0" y="673"/>
                  </a:cubicBezTo>
                  <a:cubicBezTo>
                    <a:pt x="0" y="673"/>
                    <a:pt x="673" y="673"/>
                    <a:pt x="673" y="673"/>
                  </a:cubicBezTo>
                  <a:cubicBezTo>
                    <a:pt x="673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29702"/>
            </a:solidFill>
            <a:ln w="6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85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Fruits Storage</a:t>
            </a:r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6D8C6C71-D34D-46D9-8C7F-4509526986E3}"/>
              </a:ext>
            </a:extLst>
          </p:cNvPr>
          <p:cNvGrpSpPr/>
          <p:nvPr/>
        </p:nvGrpSpPr>
        <p:grpSpPr>
          <a:xfrm>
            <a:off x="4679208" y="1977257"/>
            <a:ext cx="2740947" cy="2593161"/>
            <a:chOff x="4483745" y="2197915"/>
            <a:chExt cx="3299490" cy="3331381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xmlns="" id="{FB918262-0CEF-47B0-92E8-60CF31BAE918}"/>
                </a:ext>
              </a:extLst>
            </p:cNvPr>
            <p:cNvSpPr/>
            <p:nvPr/>
          </p:nvSpPr>
          <p:spPr>
            <a:xfrm>
              <a:off x="5019749" y="3017040"/>
              <a:ext cx="990600" cy="1171575"/>
            </a:xfrm>
            <a:custGeom>
              <a:avLst/>
              <a:gdLst>
                <a:gd name="connsiteX0" fmla="*/ 31050 w 990600"/>
                <a:gd name="connsiteY0" fmla="*/ 828675 h 1171575"/>
                <a:gd name="connsiteX1" fmla="*/ 225360 w 990600"/>
                <a:gd name="connsiteY1" fmla="*/ 867728 h 1171575"/>
                <a:gd name="connsiteX2" fmla="*/ 390142 w 990600"/>
                <a:gd name="connsiteY2" fmla="*/ 1032510 h 1171575"/>
                <a:gd name="connsiteX3" fmla="*/ 410145 w 990600"/>
                <a:gd name="connsiteY3" fmla="*/ 1081088 h 1171575"/>
                <a:gd name="connsiteX4" fmla="*/ 468247 w 990600"/>
                <a:gd name="connsiteY4" fmla="*/ 1160145 h 1171575"/>
                <a:gd name="connsiteX5" fmla="*/ 541590 w 990600"/>
                <a:gd name="connsiteY5" fmla="*/ 1147763 h 1171575"/>
                <a:gd name="connsiteX6" fmla="*/ 558735 w 990600"/>
                <a:gd name="connsiteY6" fmla="*/ 1116330 h 1171575"/>
                <a:gd name="connsiteX7" fmla="*/ 609217 w 990600"/>
                <a:gd name="connsiteY7" fmla="*/ 975360 h 1171575"/>
                <a:gd name="connsiteX8" fmla="*/ 730185 w 990600"/>
                <a:gd name="connsiteY8" fmla="*/ 912495 h 1171575"/>
                <a:gd name="connsiteX9" fmla="*/ 768285 w 990600"/>
                <a:gd name="connsiteY9" fmla="*/ 923925 h 1171575"/>
                <a:gd name="connsiteX10" fmla="*/ 996885 w 990600"/>
                <a:gd name="connsiteY10" fmla="*/ 667703 h 1171575"/>
                <a:gd name="connsiteX11" fmla="*/ 893062 w 990600"/>
                <a:gd name="connsiteY11" fmla="*/ 449580 h 1171575"/>
                <a:gd name="connsiteX12" fmla="*/ 867345 w 990600"/>
                <a:gd name="connsiteY12" fmla="*/ 447675 h 1171575"/>
                <a:gd name="connsiteX13" fmla="*/ 681607 w 990600"/>
                <a:gd name="connsiteY13" fmla="*/ 428625 h 1171575"/>
                <a:gd name="connsiteX14" fmla="*/ 653032 w 990600"/>
                <a:gd name="connsiteY14" fmla="*/ 356235 h 1171575"/>
                <a:gd name="connsiteX15" fmla="*/ 650175 w 990600"/>
                <a:gd name="connsiteY15" fmla="*/ 319088 h 1171575"/>
                <a:gd name="connsiteX16" fmla="*/ 569212 w 990600"/>
                <a:gd name="connsiteY16" fmla="*/ 186690 h 1171575"/>
                <a:gd name="connsiteX17" fmla="*/ 462532 w 990600"/>
                <a:gd name="connsiteY17" fmla="*/ 100965 h 1171575"/>
                <a:gd name="connsiteX18" fmla="*/ 442530 w 990600"/>
                <a:gd name="connsiteY18" fmla="*/ 0 h 1171575"/>
                <a:gd name="connsiteX19" fmla="*/ 287272 w 990600"/>
                <a:gd name="connsiteY19" fmla="*/ 119063 h 1171575"/>
                <a:gd name="connsiteX20" fmla="*/ 157732 w 990600"/>
                <a:gd name="connsiteY20" fmla="*/ 287655 h 1171575"/>
                <a:gd name="connsiteX21" fmla="*/ 101535 w 990600"/>
                <a:gd name="connsiteY21" fmla="*/ 349568 h 1171575"/>
                <a:gd name="connsiteX22" fmla="*/ 64387 w 990600"/>
                <a:gd name="connsiteY22" fmla="*/ 415290 h 1171575"/>
                <a:gd name="connsiteX23" fmla="*/ 2475 w 990600"/>
                <a:gd name="connsiteY23" fmla="*/ 693420 h 1171575"/>
                <a:gd name="connsiteX24" fmla="*/ 9142 w 990600"/>
                <a:gd name="connsiteY24" fmla="*/ 806768 h 1171575"/>
                <a:gd name="connsiteX25" fmla="*/ 31050 w 990600"/>
                <a:gd name="connsiteY25" fmla="*/ 828675 h 1171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90600" h="1171575">
                  <a:moveTo>
                    <a:pt x="31050" y="828675"/>
                  </a:moveTo>
                  <a:cubicBezTo>
                    <a:pt x="97725" y="832485"/>
                    <a:pt x="162495" y="844868"/>
                    <a:pt x="225360" y="867728"/>
                  </a:cubicBezTo>
                  <a:cubicBezTo>
                    <a:pt x="304417" y="897255"/>
                    <a:pt x="371092" y="941070"/>
                    <a:pt x="390142" y="1032510"/>
                  </a:cubicBezTo>
                  <a:cubicBezTo>
                    <a:pt x="393000" y="1049655"/>
                    <a:pt x="400620" y="1065848"/>
                    <a:pt x="410145" y="1081088"/>
                  </a:cubicBezTo>
                  <a:cubicBezTo>
                    <a:pt x="427290" y="1108710"/>
                    <a:pt x="441577" y="1140143"/>
                    <a:pt x="468247" y="1160145"/>
                  </a:cubicBezTo>
                  <a:cubicBezTo>
                    <a:pt x="495870" y="1181100"/>
                    <a:pt x="521587" y="1177290"/>
                    <a:pt x="541590" y="1147763"/>
                  </a:cubicBezTo>
                  <a:cubicBezTo>
                    <a:pt x="548257" y="1137285"/>
                    <a:pt x="553020" y="1126808"/>
                    <a:pt x="558735" y="1116330"/>
                  </a:cubicBezTo>
                  <a:cubicBezTo>
                    <a:pt x="580642" y="1071563"/>
                    <a:pt x="594930" y="1022985"/>
                    <a:pt x="609217" y="975360"/>
                  </a:cubicBezTo>
                  <a:cubicBezTo>
                    <a:pt x="630172" y="905828"/>
                    <a:pt x="662557" y="888683"/>
                    <a:pt x="730185" y="912495"/>
                  </a:cubicBezTo>
                  <a:cubicBezTo>
                    <a:pt x="742567" y="917258"/>
                    <a:pt x="754950" y="922973"/>
                    <a:pt x="768285" y="923925"/>
                  </a:cubicBezTo>
                  <a:cubicBezTo>
                    <a:pt x="894967" y="931545"/>
                    <a:pt x="1012125" y="809625"/>
                    <a:pt x="996885" y="667703"/>
                  </a:cubicBezTo>
                  <a:cubicBezTo>
                    <a:pt x="987360" y="582930"/>
                    <a:pt x="942592" y="515303"/>
                    <a:pt x="893062" y="449580"/>
                  </a:cubicBezTo>
                  <a:cubicBezTo>
                    <a:pt x="883537" y="437198"/>
                    <a:pt x="878775" y="436245"/>
                    <a:pt x="867345" y="447675"/>
                  </a:cubicBezTo>
                  <a:cubicBezTo>
                    <a:pt x="806385" y="508635"/>
                    <a:pt x="730185" y="500063"/>
                    <a:pt x="681607" y="428625"/>
                  </a:cubicBezTo>
                  <a:cubicBezTo>
                    <a:pt x="667320" y="406718"/>
                    <a:pt x="657795" y="381953"/>
                    <a:pt x="653032" y="356235"/>
                  </a:cubicBezTo>
                  <a:cubicBezTo>
                    <a:pt x="651127" y="343853"/>
                    <a:pt x="645412" y="333375"/>
                    <a:pt x="650175" y="319088"/>
                  </a:cubicBezTo>
                  <a:cubicBezTo>
                    <a:pt x="670177" y="251460"/>
                    <a:pt x="638745" y="200025"/>
                    <a:pt x="569212" y="186690"/>
                  </a:cubicBezTo>
                  <a:cubicBezTo>
                    <a:pt x="518730" y="176213"/>
                    <a:pt x="483487" y="148590"/>
                    <a:pt x="462532" y="100965"/>
                  </a:cubicBezTo>
                  <a:cubicBezTo>
                    <a:pt x="449197" y="69533"/>
                    <a:pt x="445387" y="35243"/>
                    <a:pt x="442530" y="0"/>
                  </a:cubicBezTo>
                  <a:cubicBezTo>
                    <a:pt x="375855" y="21908"/>
                    <a:pt x="317752" y="55245"/>
                    <a:pt x="287272" y="119063"/>
                  </a:cubicBezTo>
                  <a:cubicBezTo>
                    <a:pt x="255840" y="185738"/>
                    <a:pt x="211072" y="239078"/>
                    <a:pt x="157732" y="287655"/>
                  </a:cubicBezTo>
                  <a:cubicBezTo>
                    <a:pt x="137730" y="306705"/>
                    <a:pt x="120585" y="328613"/>
                    <a:pt x="101535" y="349568"/>
                  </a:cubicBezTo>
                  <a:cubicBezTo>
                    <a:pt x="84390" y="368618"/>
                    <a:pt x="72960" y="391478"/>
                    <a:pt x="64387" y="415290"/>
                  </a:cubicBezTo>
                  <a:cubicBezTo>
                    <a:pt x="34860" y="505778"/>
                    <a:pt x="12000" y="598170"/>
                    <a:pt x="2475" y="693420"/>
                  </a:cubicBezTo>
                  <a:cubicBezTo>
                    <a:pt x="-383" y="731520"/>
                    <a:pt x="-3240" y="769620"/>
                    <a:pt x="9142" y="806768"/>
                  </a:cubicBezTo>
                  <a:cubicBezTo>
                    <a:pt x="12000" y="820103"/>
                    <a:pt x="16762" y="827723"/>
                    <a:pt x="31050" y="82867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82618E1C-AD5E-4CCD-BF8D-9BF915C4670E}"/>
                </a:ext>
              </a:extLst>
            </p:cNvPr>
            <p:cNvSpPr/>
            <p:nvPr/>
          </p:nvSpPr>
          <p:spPr>
            <a:xfrm>
              <a:off x="5512127" y="2743047"/>
              <a:ext cx="1724025" cy="1038225"/>
            </a:xfrm>
            <a:custGeom>
              <a:avLst/>
              <a:gdLst>
                <a:gd name="connsiteX0" fmla="*/ 124555 w 1724025"/>
                <a:gd name="connsiteY0" fmla="*/ 378975 h 1038225"/>
                <a:gd name="connsiteX1" fmla="*/ 197897 w 1724025"/>
                <a:gd name="connsiteY1" fmla="*/ 412312 h 1038225"/>
                <a:gd name="connsiteX2" fmla="*/ 239807 w 1724025"/>
                <a:gd name="connsiteY2" fmla="*/ 502800 h 1038225"/>
                <a:gd name="connsiteX3" fmla="*/ 236950 w 1724025"/>
                <a:gd name="connsiteY3" fmla="*/ 601860 h 1038225"/>
                <a:gd name="connsiteX4" fmla="*/ 324580 w 1724025"/>
                <a:gd name="connsiteY4" fmla="*/ 636150 h 1038225"/>
                <a:gd name="connsiteX5" fmla="*/ 391255 w 1724025"/>
                <a:gd name="connsiteY5" fmla="*/ 561855 h 1038225"/>
                <a:gd name="connsiteX6" fmla="*/ 459835 w 1724025"/>
                <a:gd name="connsiteY6" fmla="*/ 489465 h 1038225"/>
                <a:gd name="connsiteX7" fmla="*/ 568420 w 1724025"/>
                <a:gd name="connsiteY7" fmla="*/ 493275 h 1038225"/>
                <a:gd name="connsiteX8" fmla="*/ 651287 w 1724025"/>
                <a:gd name="connsiteY8" fmla="*/ 571380 h 1038225"/>
                <a:gd name="connsiteX9" fmla="*/ 705580 w 1724025"/>
                <a:gd name="connsiteY9" fmla="*/ 597097 h 1038225"/>
                <a:gd name="connsiteX10" fmla="*/ 820832 w 1724025"/>
                <a:gd name="connsiteY10" fmla="*/ 611385 h 1038225"/>
                <a:gd name="connsiteX11" fmla="*/ 906557 w 1724025"/>
                <a:gd name="connsiteY11" fmla="*/ 710445 h 1038225"/>
                <a:gd name="connsiteX12" fmla="*/ 985615 w 1724025"/>
                <a:gd name="connsiteY12" fmla="*/ 817125 h 1038225"/>
                <a:gd name="connsiteX13" fmla="*/ 1076102 w 1724025"/>
                <a:gd name="connsiteY13" fmla="*/ 836175 h 1038225"/>
                <a:gd name="connsiteX14" fmla="*/ 1192307 w 1724025"/>
                <a:gd name="connsiteY14" fmla="*/ 841890 h 1038225"/>
                <a:gd name="connsiteX15" fmla="*/ 1226597 w 1724025"/>
                <a:gd name="connsiteY15" fmla="*/ 898087 h 1038225"/>
                <a:gd name="connsiteX16" fmla="*/ 1197070 w 1724025"/>
                <a:gd name="connsiteY16" fmla="*/ 955237 h 1038225"/>
                <a:gd name="connsiteX17" fmla="*/ 1180877 w 1724025"/>
                <a:gd name="connsiteY17" fmla="*/ 1022865 h 1038225"/>
                <a:gd name="connsiteX18" fmla="*/ 1251362 w 1724025"/>
                <a:gd name="connsiteY18" fmla="*/ 1047630 h 1038225"/>
                <a:gd name="connsiteX19" fmla="*/ 1253268 w 1724025"/>
                <a:gd name="connsiteY19" fmla="*/ 1047630 h 1038225"/>
                <a:gd name="connsiteX20" fmla="*/ 1443768 w 1724025"/>
                <a:gd name="connsiteY20" fmla="*/ 976192 h 1038225"/>
                <a:gd name="connsiteX21" fmla="*/ 1603787 w 1724025"/>
                <a:gd name="connsiteY21" fmla="*/ 941902 h 1038225"/>
                <a:gd name="connsiteX22" fmla="*/ 1708562 w 1724025"/>
                <a:gd name="connsiteY22" fmla="*/ 984765 h 1038225"/>
                <a:gd name="connsiteX23" fmla="*/ 1729518 w 1724025"/>
                <a:gd name="connsiteY23" fmla="*/ 975240 h 1038225"/>
                <a:gd name="connsiteX24" fmla="*/ 1707610 w 1724025"/>
                <a:gd name="connsiteY24" fmla="*/ 867607 h 1038225"/>
                <a:gd name="connsiteX25" fmla="*/ 1667605 w 1724025"/>
                <a:gd name="connsiteY25" fmla="*/ 702825 h 1038225"/>
                <a:gd name="connsiteX26" fmla="*/ 1613312 w 1724025"/>
                <a:gd name="connsiteY26" fmla="*/ 558997 h 1038225"/>
                <a:gd name="connsiteX27" fmla="*/ 1539970 w 1724025"/>
                <a:gd name="connsiteY27" fmla="*/ 508515 h 1038225"/>
                <a:gd name="connsiteX28" fmla="*/ 1447577 w 1724025"/>
                <a:gd name="connsiteY28" fmla="*/ 363735 h 1038225"/>
                <a:gd name="connsiteX29" fmla="*/ 1410430 w 1724025"/>
                <a:gd name="connsiteY29" fmla="*/ 294202 h 1038225"/>
                <a:gd name="connsiteX30" fmla="*/ 1359947 w 1724025"/>
                <a:gd name="connsiteY30" fmla="*/ 255150 h 1038225"/>
                <a:gd name="connsiteX31" fmla="*/ 1268507 w 1724025"/>
                <a:gd name="connsiteY31" fmla="*/ 191332 h 1038225"/>
                <a:gd name="connsiteX32" fmla="*/ 1043718 w 1724025"/>
                <a:gd name="connsiteY32" fmla="*/ 107512 h 1038225"/>
                <a:gd name="connsiteX33" fmla="*/ 893222 w 1724025"/>
                <a:gd name="connsiteY33" fmla="*/ 63697 h 1038225"/>
                <a:gd name="connsiteX34" fmla="*/ 849407 w 1724025"/>
                <a:gd name="connsiteY34" fmla="*/ 35122 h 1038225"/>
                <a:gd name="connsiteX35" fmla="*/ 746537 w 1724025"/>
                <a:gd name="connsiteY35" fmla="*/ 2737 h 1038225"/>
                <a:gd name="connsiteX36" fmla="*/ 570325 w 1724025"/>
                <a:gd name="connsiteY36" fmla="*/ 832 h 1038225"/>
                <a:gd name="connsiteX37" fmla="*/ 342677 w 1724025"/>
                <a:gd name="connsiteY37" fmla="*/ 69412 h 1038225"/>
                <a:gd name="connsiteX38" fmla="*/ 253143 w 1724025"/>
                <a:gd name="connsiteY38" fmla="*/ 127515 h 1038225"/>
                <a:gd name="connsiteX39" fmla="*/ 185515 w 1724025"/>
                <a:gd name="connsiteY39" fmla="*/ 137992 h 1038225"/>
                <a:gd name="connsiteX40" fmla="*/ 5493 w 1724025"/>
                <a:gd name="connsiteY40" fmla="*/ 210382 h 1038225"/>
                <a:gd name="connsiteX41" fmla="*/ 730 w 1724025"/>
                <a:gd name="connsiteY41" fmla="*/ 232290 h 1038225"/>
                <a:gd name="connsiteX42" fmla="*/ 124555 w 1724025"/>
                <a:gd name="connsiteY42" fmla="*/ 378975 h 103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724025" h="1038225">
                  <a:moveTo>
                    <a:pt x="124555" y="378975"/>
                  </a:moveTo>
                  <a:cubicBezTo>
                    <a:pt x="149320" y="389452"/>
                    <a:pt x="175037" y="398025"/>
                    <a:pt x="197897" y="412312"/>
                  </a:cubicBezTo>
                  <a:cubicBezTo>
                    <a:pt x="232187" y="434220"/>
                    <a:pt x="246475" y="462795"/>
                    <a:pt x="239807" y="502800"/>
                  </a:cubicBezTo>
                  <a:cubicBezTo>
                    <a:pt x="234093" y="535185"/>
                    <a:pt x="229330" y="568522"/>
                    <a:pt x="236950" y="601860"/>
                  </a:cubicBezTo>
                  <a:cubicBezTo>
                    <a:pt x="248380" y="655200"/>
                    <a:pt x="279812" y="667582"/>
                    <a:pt x="324580" y="636150"/>
                  </a:cubicBezTo>
                  <a:cubicBezTo>
                    <a:pt x="352202" y="616147"/>
                    <a:pt x="370300" y="587572"/>
                    <a:pt x="391255" y="561855"/>
                  </a:cubicBezTo>
                  <a:cubicBezTo>
                    <a:pt x="412210" y="535185"/>
                    <a:pt x="432212" y="509467"/>
                    <a:pt x="459835" y="489465"/>
                  </a:cubicBezTo>
                  <a:cubicBezTo>
                    <a:pt x="499840" y="458985"/>
                    <a:pt x="530320" y="459937"/>
                    <a:pt x="568420" y="493275"/>
                  </a:cubicBezTo>
                  <a:cubicBezTo>
                    <a:pt x="596995" y="518992"/>
                    <a:pt x="624618" y="544710"/>
                    <a:pt x="651287" y="571380"/>
                  </a:cubicBezTo>
                  <a:cubicBezTo>
                    <a:pt x="666527" y="586620"/>
                    <a:pt x="684625" y="594240"/>
                    <a:pt x="705580" y="597097"/>
                  </a:cubicBezTo>
                  <a:cubicBezTo>
                    <a:pt x="743680" y="601860"/>
                    <a:pt x="782732" y="601860"/>
                    <a:pt x="820832" y="611385"/>
                  </a:cubicBezTo>
                  <a:cubicBezTo>
                    <a:pt x="877030" y="625672"/>
                    <a:pt x="901795" y="652342"/>
                    <a:pt x="906557" y="710445"/>
                  </a:cubicBezTo>
                  <a:cubicBezTo>
                    <a:pt x="910368" y="763785"/>
                    <a:pt x="938943" y="796170"/>
                    <a:pt x="985615" y="817125"/>
                  </a:cubicBezTo>
                  <a:cubicBezTo>
                    <a:pt x="1014190" y="830460"/>
                    <a:pt x="1044670" y="835222"/>
                    <a:pt x="1076102" y="836175"/>
                  </a:cubicBezTo>
                  <a:cubicBezTo>
                    <a:pt x="1115155" y="838080"/>
                    <a:pt x="1154207" y="838080"/>
                    <a:pt x="1192307" y="841890"/>
                  </a:cubicBezTo>
                  <a:cubicBezTo>
                    <a:pt x="1227550" y="845700"/>
                    <a:pt x="1238027" y="864750"/>
                    <a:pt x="1226597" y="898087"/>
                  </a:cubicBezTo>
                  <a:cubicBezTo>
                    <a:pt x="1219930" y="919042"/>
                    <a:pt x="1207547" y="937140"/>
                    <a:pt x="1197070" y="955237"/>
                  </a:cubicBezTo>
                  <a:cubicBezTo>
                    <a:pt x="1184687" y="976192"/>
                    <a:pt x="1165637" y="997147"/>
                    <a:pt x="1180877" y="1022865"/>
                  </a:cubicBezTo>
                  <a:cubicBezTo>
                    <a:pt x="1196118" y="1049535"/>
                    <a:pt x="1224693" y="1047630"/>
                    <a:pt x="1251362" y="1047630"/>
                  </a:cubicBezTo>
                  <a:cubicBezTo>
                    <a:pt x="1252315" y="1047630"/>
                    <a:pt x="1252315" y="1047630"/>
                    <a:pt x="1253268" y="1047630"/>
                  </a:cubicBezTo>
                  <a:cubicBezTo>
                    <a:pt x="1323752" y="1043820"/>
                    <a:pt x="1386618" y="1015245"/>
                    <a:pt x="1443768" y="976192"/>
                  </a:cubicBezTo>
                  <a:cubicBezTo>
                    <a:pt x="1492345" y="942855"/>
                    <a:pt x="1545685" y="930472"/>
                    <a:pt x="1603787" y="941902"/>
                  </a:cubicBezTo>
                  <a:cubicBezTo>
                    <a:pt x="1641887" y="949522"/>
                    <a:pt x="1676177" y="963810"/>
                    <a:pt x="1708562" y="984765"/>
                  </a:cubicBezTo>
                  <a:cubicBezTo>
                    <a:pt x="1722850" y="994290"/>
                    <a:pt x="1726660" y="990480"/>
                    <a:pt x="1729518" y="975240"/>
                  </a:cubicBezTo>
                  <a:cubicBezTo>
                    <a:pt x="1739043" y="935235"/>
                    <a:pt x="1725707" y="900945"/>
                    <a:pt x="1707610" y="867607"/>
                  </a:cubicBezTo>
                  <a:cubicBezTo>
                    <a:pt x="1678082" y="811410"/>
                    <a:pt x="1650460" y="756165"/>
                    <a:pt x="1667605" y="702825"/>
                  </a:cubicBezTo>
                  <a:cubicBezTo>
                    <a:pt x="1670462" y="638055"/>
                    <a:pt x="1656175" y="590430"/>
                    <a:pt x="1613312" y="558997"/>
                  </a:cubicBezTo>
                  <a:cubicBezTo>
                    <a:pt x="1590452" y="540900"/>
                    <a:pt x="1562830" y="526612"/>
                    <a:pt x="1539970" y="508515"/>
                  </a:cubicBezTo>
                  <a:cubicBezTo>
                    <a:pt x="1492345" y="471367"/>
                    <a:pt x="1452340" y="428505"/>
                    <a:pt x="1447577" y="363735"/>
                  </a:cubicBezTo>
                  <a:cubicBezTo>
                    <a:pt x="1445672" y="335160"/>
                    <a:pt x="1431385" y="312300"/>
                    <a:pt x="1410430" y="294202"/>
                  </a:cubicBezTo>
                  <a:cubicBezTo>
                    <a:pt x="1394237" y="279915"/>
                    <a:pt x="1377093" y="267532"/>
                    <a:pt x="1359947" y="255150"/>
                  </a:cubicBezTo>
                  <a:cubicBezTo>
                    <a:pt x="1329468" y="233242"/>
                    <a:pt x="1296130" y="215145"/>
                    <a:pt x="1268507" y="191332"/>
                  </a:cubicBezTo>
                  <a:cubicBezTo>
                    <a:pt x="1203737" y="134182"/>
                    <a:pt x="1133252" y="100845"/>
                    <a:pt x="1043718" y="107512"/>
                  </a:cubicBezTo>
                  <a:cubicBezTo>
                    <a:pt x="989425" y="111322"/>
                    <a:pt x="938943" y="95130"/>
                    <a:pt x="893222" y="63697"/>
                  </a:cubicBezTo>
                  <a:cubicBezTo>
                    <a:pt x="878935" y="53220"/>
                    <a:pt x="863695" y="44647"/>
                    <a:pt x="849407" y="35122"/>
                  </a:cubicBezTo>
                  <a:cubicBezTo>
                    <a:pt x="818927" y="14167"/>
                    <a:pt x="783685" y="4642"/>
                    <a:pt x="746537" y="2737"/>
                  </a:cubicBezTo>
                  <a:cubicBezTo>
                    <a:pt x="688435" y="-120"/>
                    <a:pt x="629380" y="5595"/>
                    <a:pt x="570325" y="832"/>
                  </a:cubicBezTo>
                  <a:cubicBezTo>
                    <a:pt x="486505" y="-4883"/>
                    <a:pt x="411257" y="18930"/>
                    <a:pt x="342677" y="69412"/>
                  </a:cubicBezTo>
                  <a:cubicBezTo>
                    <a:pt x="314102" y="90367"/>
                    <a:pt x="282670" y="107512"/>
                    <a:pt x="253143" y="127515"/>
                  </a:cubicBezTo>
                  <a:cubicBezTo>
                    <a:pt x="232187" y="141802"/>
                    <a:pt x="209327" y="143707"/>
                    <a:pt x="185515" y="137992"/>
                  </a:cubicBezTo>
                  <a:cubicBezTo>
                    <a:pt x="108362" y="118942"/>
                    <a:pt x="51212" y="151327"/>
                    <a:pt x="5493" y="210382"/>
                  </a:cubicBezTo>
                  <a:cubicBezTo>
                    <a:pt x="730" y="218002"/>
                    <a:pt x="-1175" y="223717"/>
                    <a:pt x="730" y="232290"/>
                  </a:cubicBezTo>
                  <a:cubicBezTo>
                    <a:pt x="15970" y="301822"/>
                    <a:pt x="55975" y="351352"/>
                    <a:pt x="124555" y="37897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A5B9AEFD-B89E-4934-AC67-DFBAB02CECBC}"/>
                </a:ext>
              </a:extLst>
            </p:cNvPr>
            <p:cNvSpPr/>
            <p:nvPr/>
          </p:nvSpPr>
          <p:spPr>
            <a:xfrm>
              <a:off x="5040150" y="4500596"/>
              <a:ext cx="1704975" cy="1028700"/>
            </a:xfrm>
            <a:custGeom>
              <a:avLst/>
              <a:gdLst>
                <a:gd name="connsiteX0" fmla="*/ 1344457 w 1704975"/>
                <a:gd name="connsiteY0" fmla="*/ 620482 h 1028700"/>
                <a:gd name="connsiteX1" fmla="*/ 1391130 w 1704975"/>
                <a:gd name="connsiteY1" fmla="*/ 765262 h 1028700"/>
                <a:gd name="connsiteX2" fmla="*/ 1383509 w 1704975"/>
                <a:gd name="connsiteY2" fmla="*/ 758594 h 1028700"/>
                <a:gd name="connsiteX3" fmla="*/ 1214917 w 1704975"/>
                <a:gd name="connsiteY3" fmla="*/ 547139 h 1028700"/>
                <a:gd name="connsiteX4" fmla="*/ 1190152 w 1704975"/>
                <a:gd name="connsiteY4" fmla="*/ 526185 h 1028700"/>
                <a:gd name="connsiteX5" fmla="*/ 1016797 w 1704975"/>
                <a:gd name="connsiteY5" fmla="*/ 502372 h 1028700"/>
                <a:gd name="connsiteX6" fmla="*/ 905355 w 1704975"/>
                <a:gd name="connsiteY6" fmla="*/ 508087 h 1028700"/>
                <a:gd name="connsiteX7" fmla="*/ 886305 w 1704975"/>
                <a:gd name="connsiteY7" fmla="*/ 529994 h 1028700"/>
                <a:gd name="connsiteX8" fmla="*/ 903449 w 1704975"/>
                <a:gd name="connsiteY8" fmla="*/ 790027 h 1028700"/>
                <a:gd name="connsiteX9" fmla="*/ 857730 w 1704975"/>
                <a:gd name="connsiteY9" fmla="*/ 935760 h 1028700"/>
                <a:gd name="connsiteX10" fmla="*/ 857730 w 1704975"/>
                <a:gd name="connsiteY10" fmla="*/ 935760 h 1028700"/>
                <a:gd name="connsiteX11" fmla="*/ 857730 w 1704975"/>
                <a:gd name="connsiteY11" fmla="*/ 935760 h 1028700"/>
                <a:gd name="connsiteX12" fmla="*/ 853920 w 1704975"/>
                <a:gd name="connsiteY12" fmla="*/ 931949 h 1028700"/>
                <a:gd name="connsiteX13" fmla="*/ 852967 w 1704975"/>
                <a:gd name="connsiteY13" fmla="*/ 939569 h 1028700"/>
                <a:gd name="connsiteX14" fmla="*/ 852967 w 1704975"/>
                <a:gd name="connsiteY14" fmla="*/ 939569 h 1028700"/>
                <a:gd name="connsiteX15" fmla="*/ 853920 w 1704975"/>
                <a:gd name="connsiteY15" fmla="*/ 930997 h 1028700"/>
                <a:gd name="connsiteX16" fmla="*/ 854872 w 1704975"/>
                <a:gd name="connsiteY16" fmla="*/ 721447 h 1028700"/>
                <a:gd name="connsiteX17" fmla="*/ 718664 w 1704975"/>
                <a:gd name="connsiteY17" fmla="*/ 893849 h 1028700"/>
                <a:gd name="connsiteX18" fmla="*/ 831059 w 1704975"/>
                <a:gd name="connsiteY18" fmla="*/ 662392 h 1028700"/>
                <a:gd name="connsiteX19" fmla="*/ 838680 w 1704975"/>
                <a:gd name="connsiteY19" fmla="*/ 632864 h 1028700"/>
                <a:gd name="connsiteX20" fmla="*/ 805342 w 1704975"/>
                <a:gd name="connsiteY20" fmla="*/ 496657 h 1028700"/>
                <a:gd name="connsiteX21" fmla="*/ 775814 w 1704975"/>
                <a:gd name="connsiteY21" fmla="*/ 470939 h 1028700"/>
                <a:gd name="connsiteX22" fmla="*/ 670087 w 1704975"/>
                <a:gd name="connsiteY22" fmla="*/ 456652 h 1028700"/>
                <a:gd name="connsiteX23" fmla="*/ 556739 w 1704975"/>
                <a:gd name="connsiteY23" fmla="*/ 423314 h 1028700"/>
                <a:gd name="connsiteX24" fmla="*/ 390052 w 1704975"/>
                <a:gd name="connsiteY24" fmla="*/ 401407 h 1028700"/>
                <a:gd name="connsiteX25" fmla="*/ 363382 w 1704975"/>
                <a:gd name="connsiteY25" fmla="*/ 410932 h 1028700"/>
                <a:gd name="connsiteX26" fmla="*/ 144307 w 1704975"/>
                <a:gd name="connsiteY26" fmla="*/ 527137 h 1028700"/>
                <a:gd name="connsiteX27" fmla="*/ 143354 w 1704975"/>
                <a:gd name="connsiteY27" fmla="*/ 527137 h 1028700"/>
                <a:gd name="connsiteX28" fmla="*/ 141449 w 1704975"/>
                <a:gd name="connsiteY28" fmla="*/ 524279 h 1028700"/>
                <a:gd name="connsiteX29" fmla="*/ 132877 w 1704975"/>
                <a:gd name="connsiteY29" fmla="*/ 529042 h 1028700"/>
                <a:gd name="connsiteX30" fmla="*/ 132877 w 1704975"/>
                <a:gd name="connsiteY30" fmla="*/ 529042 h 1028700"/>
                <a:gd name="connsiteX31" fmla="*/ 141449 w 1704975"/>
                <a:gd name="connsiteY31" fmla="*/ 523327 h 1028700"/>
                <a:gd name="connsiteX32" fmla="*/ 304327 w 1704975"/>
                <a:gd name="connsiteY32" fmla="*/ 386167 h 1028700"/>
                <a:gd name="connsiteX33" fmla="*/ 90014 w 1704975"/>
                <a:gd name="connsiteY33" fmla="*/ 390929 h 1028700"/>
                <a:gd name="connsiteX34" fmla="*/ 481492 w 1704975"/>
                <a:gd name="connsiteY34" fmla="*/ 344257 h 1028700"/>
                <a:gd name="connsiteX35" fmla="*/ 399577 w 1704975"/>
                <a:gd name="connsiteY35" fmla="*/ 276629 h 1028700"/>
                <a:gd name="connsiteX36" fmla="*/ 300517 w 1704975"/>
                <a:gd name="connsiteY36" fmla="*/ 242339 h 1028700"/>
                <a:gd name="connsiteX37" fmla="*/ 223364 w 1704975"/>
                <a:gd name="connsiteY37" fmla="*/ 149947 h 1028700"/>
                <a:gd name="connsiteX38" fmla="*/ 130972 w 1704975"/>
                <a:gd name="connsiteY38" fmla="*/ 5167 h 1028700"/>
                <a:gd name="connsiteX39" fmla="*/ 107159 w 1704975"/>
                <a:gd name="connsiteY39" fmla="*/ 7072 h 1028700"/>
                <a:gd name="connsiteX40" fmla="*/ 52867 w 1704975"/>
                <a:gd name="connsiteY40" fmla="*/ 98512 h 1028700"/>
                <a:gd name="connsiteX41" fmla="*/ 2384 w 1704975"/>
                <a:gd name="connsiteY41" fmla="*/ 322349 h 1028700"/>
                <a:gd name="connsiteX42" fmla="*/ 30007 w 1704975"/>
                <a:gd name="connsiteY42" fmla="*/ 564285 h 1028700"/>
                <a:gd name="connsiteX43" fmla="*/ 178597 w 1704975"/>
                <a:gd name="connsiteY43" fmla="*/ 687157 h 1028700"/>
                <a:gd name="connsiteX44" fmla="*/ 341474 w 1704975"/>
                <a:gd name="connsiteY44" fmla="*/ 678585 h 1028700"/>
                <a:gd name="connsiteX45" fmla="*/ 531974 w 1704975"/>
                <a:gd name="connsiteY45" fmla="*/ 750974 h 1028700"/>
                <a:gd name="connsiteX46" fmla="*/ 605317 w 1704975"/>
                <a:gd name="connsiteY46" fmla="*/ 865274 h 1028700"/>
                <a:gd name="connsiteX47" fmla="*/ 701520 w 1704975"/>
                <a:gd name="connsiteY47" fmla="*/ 996719 h 1028700"/>
                <a:gd name="connsiteX48" fmla="*/ 855824 w 1704975"/>
                <a:gd name="connsiteY48" fmla="*/ 1016722 h 1028700"/>
                <a:gd name="connsiteX49" fmla="*/ 912974 w 1704975"/>
                <a:gd name="connsiteY49" fmla="*/ 977669 h 1028700"/>
                <a:gd name="connsiteX50" fmla="*/ 1028227 w 1704975"/>
                <a:gd name="connsiteY50" fmla="*/ 886229 h 1028700"/>
                <a:gd name="connsiteX51" fmla="*/ 1095855 w 1704975"/>
                <a:gd name="connsiteY51" fmla="*/ 851939 h 1028700"/>
                <a:gd name="connsiteX52" fmla="*/ 1247302 w 1704975"/>
                <a:gd name="connsiteY52" fmla="*/ 883372 h 1028700"/>
                <a:gd name="connsiteX53" fmla="*/ 1343505 w 1704975"/>
                <a:gd name="connsiteY53" fmla="*/ 939569 h 1028700"/>
                <a:gd name="connsiteX54" fmla="*/ 1539720 w 1704975"/>
                <a:gd name="connsiteY54" fmla="*/ 910042 h 1028700"/>
                <a:gd name="connsiteX55" fmla="*/ 1700692 w 1704975"/>
                <a:gd name="connsiteY55" fmla="*/ 722399 h 1028700"/>
                <a:gd name="connsiteX56" fmla="*/ 1706407 w 1704975"/>
                <a:gd name="connsiteY56" fmla="*/ 708112 h 1028700"/>
                <a:gd name="connsiteX57" fmla="*/ 1344457 w 1704975"/>
                <a:gd name="connsiteY57" fmla="*/ 620482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704975" h="1028700">
                  <a:moveTo>
                    <a:pt x="1344457" y="620482"/>
                  </a:moveTo>
                  <a:cubicBezTo>
                    <a:pt x="1363507" y="669060"/>
                    <a:pt x="1381605" y="713827"/>
                    <a:pt x="1391130" y="765262"/>
                  </a:cubicBezTo>
                  <a:cubicBezTo>
                    <a:pt x="1386367" y="761452"/>
                    <a:pt x="1384462" y="760499"/>
                    <a:pt x="1383509" y="758594"/>
                  </a:cubicBezTo>
                  <a:cubicBezTo>
                    <a:pt x="1340647" y="677632"/>
                    <a:pt x="1279687" y="610957"/>
                    <a:pt x="1214917" y="547139"/>
                  </a:cubicBezTo>
                  <a:cubicBezTo>
                    <a:pt x="1207297" y="539519"/>
                    <a:pt x="1201582" y="529042"/>
                    <a:pt x="1190152" y="526185"/>
                  </a:cubicBezTo>
                  <a:cubicBezTo>
                    <a:pt x="1133002" y="510944"/>
                    <a:pt x="1075852" y="497609"/>
                    <a:pt x="1016797" y="502372"/>
                  </a:cubicBezTo>
                  <a:cubicBezTo>
                    <a:pt x="979649" y="506182"/>
                    <a:pt x="942502" y="510944"/>
                    <a:pt x="905355" y="508087"/>
                  </a:cubicBezTo>
                  <a:cubicBezTo>
                    <a:pt x="887257" y="506182"/>
                    <a:pt x="882495" y="510944"/>
                    <a:pt x="886305" y="529994"/>
                  </a:cubicBezTo>
                  <a:cubicBezTo>
                    <a:pt x="905355" y="615719"/>
                    <a:pt x="913927" y="702397"/>
                    <a:pt x="903449" y="790027"/>
                  </a:cubicBezTo>
                  <a:cubicBezTo>
                    <a:pt x="897734" y="841462"/>
                    <a:pt x="888209" y="891944"/>
                    <a:pt x="857730" y="935760"/>
                  </a:cubicBezTo>
                  <a:lnTo>
                    <a:pt x="857730" y="935760"/>
                  </a:lnTo>
                  <a:lnTo>
                    <a:pt x="857730" y="935760"/>
                  </a:lnTo>
                  <a:cubicBezTo>
                    <a:pt x="855824" y="933854"/>
                    <a:pt x="854872" y="932902"/>
                    <a:pt x="853920" y="931949"/>
                  </a:cubicBezTo>
                  <a:lnTo>
                    <a:pt x="852967" y="939569"/>
                  </a:lnTo>
                  <a:lnTo>
                    <a:pt x="852967" y="939569"/>
                  </a:lnTo>
                  <a:cubicBezTo>
                    <a:pt x="850109" y="937664"/>
                    <a:pt x="852014" y="933854"/>
                    <a:pt x="853920" y="930997"/>
                  </a:cubicBezTo>
                  <a:cubicBezTo>
                    <a:pt x="866302" y="862417"/>
                    <a:pt x="868207" y="792885"/>
                    <a:pt x="854872" y="721447"/>
                  </a:cubicBezTo>
                  <a:cubicBezTo>
                    <a:pt x="799627" y="773835"/>
                    <a:pt x="754859" y="830032"/>
                    <a:pt x="718664" y="893849"/>
                  </a:cubicBezTo>
                  <a:cubicBezTo>
                    <a:pt x="736762" y="807172"/>
                    <a:pt x="768195" y="727162"/>
                    <a:pt x="831059" y="662392"/>
                  </a:cubicBezTo>
                  <a:cubicBezTo>
                    <a:pt x="838680" y="653819"/>
                    <a:pt x="842489" y="646199"/>
                    <a:pt x="838680" y="632864"/>
                  </a:cubicBezTo>
                  <a:cubicBezTo>
                    <a:pt x="826297" y="587144"/>
                    <a:pt x="814867" y="542377"/>
                    <a:pt x="805342" y="496657"/>
                  </a:cubicBezTo>
                  <a:cubicBezTo>
                    <a:pt x="801532" y="477607"/>
                    <a:pt x="792959" y="472844"/>
                    <a:pt x="775814" y="470939"/>
                  </a:cubicBezTo>
                  <a:cubicBezTo>
                    <a:pt x="740572" y="467129"/>
                    <a:pt x="705330" y="461414"/>
                    <a:pt x="670087" y="456652"/>
                  </a:cubicBezTo>
                  <a:cubicBezTo>
                    <a:pt x="631034" y="450937"/>
                    <a:pt x="594839" y="429982"/>
                    <a:pt x="556739" y="423314"/>
                  </a:cubicBezTo>
                  <a:cubicBezTo>
                    <a:pt x="501495" y="413789"/>
                    <a:pt x="445297" y="409027"/>
                    <a:pt x="390052" y="401407"/>
                  </a:cubicBezTo>
                  <a:cubicBezTo>
                    <a:pt x="378622" y="399502"/>
                    <a:pt x="371954" y="402359"/>
                    <a:pt x="363382" y="410932"/>
                  </a:cubicBezTo>
                  <a:cubicBezTo>
                    <a:pt x="302422" y="472844"/>
                    <a:pt x="228127" y="509039"/>
                    <a:pt x="144307" y="527137"/>
                  </a:cubicBezTo>
                  <a:lnTo>
                    <a:pt x="143354" y="527137"/>
                  </a:lnTo>
                  <a:lnTo>
                    <a:pt x="141449" y="524279"/>
                  </a:lnTo>
                  <a:lnTo>
                    <a:pt x="132877" y="529042"/>
                  </a:lnTo>
                  <a:lnTo>
                    <a:pt x="132877" y="529042"/>
                  </a:lnTo>
                  <a:cubicBezTo>
                    <a:pt x="130972" y="522374"/>
                    <a:pt x="138592" y="525232"/>
                    <a:pt x="141449" y="523327"/>
                  </a:cubicBezTo>
                  <a:cubicBezTo>
                    <a:pt x="202409" y="487132"/>
                    <a:pt x="255749" y="441412"/>
                    <a:pt x="304327" y="386167"/>
                  </a:cubicBezTo>
                  <a:cubicBezTo>
                    <a:pt x="230984" y="373784"/>
                    <a:pt x="160499" y="377594"/>
                    <a:pt x="90014" y="390929"/>
                  </a:cubicBezTo>
                  <a:cubicBezTo>
                    <a:pt x="210982" y="306157"/>
                    <a:pt x="345284" y="323302"/>
                    <a:pt x="481492" y="344257"/>
                  </a:cubicBezTo>
                  <a:cubicBezTo>
                    <a:pt x="463395" y="307109"/>
                    <a:pt x="432914" y="289964"/>
                    <a:pt x="399577" y="276629"/>
                  </a:cubicBezTo>
                  <a:cubicBezTo>
                    <a:pt x="367192" y="264247"/>
                    <a:pt x="333854" y="254722"/>
                    <a:pt x="300517" y="242339"/>
                  </a:cubicBezTo>
                  <a:cubicBezTo>
                    <a:pt x="257654" y="226147"/>
                    <a:pt x="229079" y="199477"/>
                    <a:pt x="223364" y="149947"/>
                  </a:cubicBezTo>
                  <a:cubicBezTo>
                    <a:pt x="216697" y="87082"/>
                    <a:pt x="178597" y="43267"/>
                    <a:pt x="130972" y="5167"/>
                  </a:cubicBezTo>
                  <a:cubicBezTo>
                    <a:pt x="121447" y="-2453"/>
                    <a:pt x="115732" y="-1501"/>
                    <a:pt x="107159" y="7072"/>
                  </a:cubicBezTo>
                  <a:cubicBezTo>
                    <a:pt x="83347" y="34694"/>
                    <a:pt x="66202" y="66127"/>
                    <a:pt x="52867" y="98512"/>
                  </a:cubicBezTo>
                  <a:cubicBezTo>
                    <a:pt x="23339" y="170902"/>
                    <a:pt x="7147" y="246149"/>
                    <a:pt x="2384" y="322349"/>
                  </a:cubicBezTo>
                  <a:cubicBezTo>
                    <a:pt x="-3330" y="404264"/>
                    <a:pt x="-473" y="486179"/>
                    <a:pt x="30007" y="564285"/>
                  </a:cubicBezTo>
                  <a:cubicBezTo>
                    <a:pt x="56677" y="632864"/>
                    <a:pt x="106207" y="673822"/>
                    <a:pt x="178597" y="687157"/>
                  </a:cubicBezTo>
                  <a:cubicBezTo>
                    <a:pt x="232889" y="697635"/>
                    <a:pt x="287182" y="689062"/>
                    <a:pt x="341474" y="678585"/>
                  </a:cubicBezTo>
                  <a:cubicBezTo>
                    <a:pt x="420532" y="663344"/>
                    <a:pt x="483397" y="688110"/>
                    <a:pt x="531974" y="750974"/>
                  </a:cubicBezTo>
                  <a:cubicBezTo>
                    <a:pt x="559597" y="787169"/>
                    <a:pt x="582457" y="826222"/>
                    <a:pt x="605317" y="865274"/>
                  </a:cubicBezTo>
                  <a:cubicBezTo>
                    <a:pt x="632939" y="912899"/>
                    <a:pt x="661514" y="959572"/>
                    <a:pt x="701520" y="996719"/>
                  </a:cubicBezTo>
                  <a:cubicBezTo>
                    <a:pt x="747239" y="1039582"/>
                    <a:pt x="801532" y="1047202"/>
                    <a:pt x="855824" y="1016722"/>
                  </a:cubicBezTo>
                  <a:cubicBezTo>
                    <a:pt x="875827" y="1005292"/>
                    <a:pt x="894877" y="991957"/>
                    <a:pt x="912974" y="977669"/>
                  </a:cubicBezTo>
                  <a:cubicBezTo>
                    <a:pt x="952027" y="947189"/>
                    <a:pt x="989174" y="915757"/>
                    <a:pt x="1028227" y="886229"/>
                  </a:cubicBezTo>
                  <a:cubicBezTo>
                    <a:pt x="1048230" y="870037"/>
                    <a:pt x="1070137" y="857654"/>
                    <a:pt x="1095855" y="851939"/>
                  </a:cubicBezTo>
                  <a:cubicBezTo>
                    <a:pt x="1151099" y="837652"/>
                    <a:pt x="1200630" y="857654"/>
                    <a:pt x="1247302" y="883372"/>
                  </a:cubicBezTo>
                  <a:cubicBezTo>
                    <a:pt x="1279687" y="901469"/>
                    <a:pt x="1311120" y="922424"/>
                    <a:pt x="1343505" y="939569"/>
                  </a:cubicBezTo>
                  <a:cubicBezTo>
                    <a:pt x="1421609" y="980527"/>
                    <a:pt x="1476855" y="971954"/>
                    <a:pt x="1539720" y="910042"/>
                  </a:cubicBezTo>
                  <a:cubicBezTo>
                    <a:pt x="1598774" y="851939"/>
                    <a:pt x="1651162" y="788122"/>
                    <a:pt x="1700692" y="722399"/>
                  </a:cubicBezTo>
                  <a:cubicBezTo>
                    <a:pt x="1703549" y="718589"/>
                    <a:pt x="1710217" y="715732"/>
                    <a:pt x="1706407" y="708112"/>
                  </a:cubicBezTo>
                  <a:cubicBezTo>
                    <a:pt x="1585439" y="691919"/>
                    <a:pt x="1464472" y="665249"/>
                    <a:pt x="1344457" y="620482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xmlns="" id="{8E53B470-9580-4E96-92FB-0F39F0ACE92B}"/>
                </a:ext>
              </a:extLst>
            </p:cNvPr>
            <p:cNvSpPr/>
            <p:nvPr/>
          </p:nvSpPr>
          <p:spPr>
            <a:xfrm>
              <a:off x="6344960" y="3647163"/>
              <a:ext cx="1438275" cy="1514475"/>
            </a:xfrm>
            <a:custGeom>
              <a:avLst/>
              <a:gdLst>
                <a:gd name="connsiteX0" fmla="*/ 17145 w 1438275"/>
                <a:gd name="connsiteY0" fmla="*/ 1407987 h 1514475"/>
                <a:gd name="connsiteX1" fmla="*/ 239077 w 1438275"/>
                <a:gd name="connsiteY1" fmla="*/ 1473709 h 1514475"/>
                <a:gd name="connsiteX2" fmla="*/ 615315 w 1438275"/>
                <a:gd name="connsiteY2" fmla="*/ 1516572 h 1514475"/>
                <a:gd name="connsiteX3" fmla="*/ 716280 w 1438275"/>
                <a:gd name="connsiteY3" fmla="*/ 1457517 h 1514475"/>
                <a:gd name="connsiteX4" fmla="*/ 754380 w 1438275"/>
                <a:gd name="connsiteY4" fmla="*/ 1363219 h 1514475"/>
                <a:gd name="connsiteX5" fmla="*/ 787718 w 1438275"/>
                <a:gd name="connsiteY5" fmla="*/ 1256539 h 1514475"/>
                <a:gd name="connsiteX6" fmla="*/ 901065 w 1438275"/>
                <a:gd name="connsiteY6" fmla="*/ 1156527 h 1514475"/>
                <a:gd name="connsiteX7" fmla="*/ 978218 w 1438275"/>
                <a:gd name="connsiteY7" fmla="*/ 1145097 h 1514475"/>
                <a:gd name="connsiteX8" fmla="*/ 1122045 w 1438275"/>
                <a:gd name="connsiteY8" fmla="*/ 1129857 h 1514475"/>
                <a:gd name="connsiteX9" fmla="*/ 1235393 w 1438275"/>
                <a:gd name="connsiteY9" fmla="*/ 1014604 h 1514475"/>
                <a:gd name="connsiteX10" fmla="*/ 1217295 w 1438275"/>
                <a:gd name="connsiteY10" fmla="*/ 849822 h 1514475"/>
                <a:gd name="connsiteX11" fmla="*/ 1190625 w 1438275"/>
                <a:gd name="connsiteY11" fmla="*/ 677419 h 1514475"/>
                <a:gd name="connsiteX12" fmla="*/ 1252538 w 1438275"/>
                <a:gd name="connsiteY12" fmla="*/ 552641 h 1514475"/>
                <a:gd name="connsiteX13" fmla="*/ 1332547 w 1438275"/>
                <a:gd name="connsiteY13" fmla="*/ 492634 h 1514475"/>
                <a:gd name="connsiteX14" fmla="*/ 1438275 w 1438275"/>
                <a:gd name="connsiteY14" fmla="*/ 260224 h 1514475"/>
                <a:gd name="connsiteX15" fmla="*/ 1251585 w 1438275"/>
                <a:gd name="connsiteY15" fmla="*/ 16384 h 1514475"/>
                <a:gd name="connsiteX16" fmla="*/ 1130618 w 1438275"/>
                <a:gd name="connsiteY16" fmla="*/ 192 h 1514475"/>
                <a:gd name="connsiteX17" fmla="*/ 1008697 w 1438275"/>
                <a:gd name="connsiteY17" fmla="*/ 3049 h 1514475"/>
                <a:gd name="connsiteX18" fmla="*/ 997268 w 1438275"/>
                <a:gd name="connsiteY18" fmla="*/ 15432 h 1514475"/>
                <a:gd name="connsiteX19" fmla="*/ 974407 w 1438275"/>
                <a:gd name="connsiteY19" fmla="*/ 108777 h 1514475"/>
                <a:gd name="connsiteX20" fmla="*/ 988695 w 1438275"/>
                <a:gd name="connsiteY20" fmla="*/ 311659 h 1514475"/>
                <a:gd name="connsiteX21" fmla="*/ 1015365 w 1438275"/>
                <a:gd name="connsiteY21" fmla="*/ 274512 h 1514475"/>
                <a:gd name="connsiteX22" fmla="*/ 1119188 w 1438275"/>
                <a:gd name="connsiteY22" fmla="*/ 28767 h 1514475"/>
                <a:gd name="connsiteX23" fmla="*/ 1123950 w 1438275"/>
                <a:gd name="connsiteY23" fmla="*/ 24004 h 1514475"/>
                <a:gd name="connsiteX24" fmla="*/ 1123950 w 1438275"/>
                <a:gd name="connsiteY24" fmla="*/ 24957 h 1514475"/>
                <a:gd name="connsiteX25" fmla="*/ 1119188 w 1438275"/>
                <a:gd name="connsiteY25" fmla="*/ 29719 h 1514475"/>
                <a:gd name="connsiteX26" fmla="*/ 1122997 w 1438275"/>
                <a:gd name="connsiteY26" fmla="*/ 32577 h 1514475"/>
                <a:gd name="connsiteX27" fmla="*/ 1079182 w 1438275"/>
                <a:gd name="connsiteY27" fmla="*/ 230697 h 1514475"/>
                <a:gd name="connsiteX28" fmla="*/ 1291590 w 1438275"/>
                <a:gd name="connsiteY28" fmla="*/ 156402 h 1514475"/>
                <a:gd name="connsiteX29" fmla="*/ 1281113 w 1438275"/>
                <a:gd name="connsiteY29" fmla="*/ 161164 h 1514475"/>
                <a:gd name="connsiteX30" fmla="*/ 1079182 w 1438275"/>
                <a:gd name="connsiteY30" fmla="*/ 316422 h 1514475"/>
                <a:gd name="connsiteX31" fmla="*/ 951547 w 1438275"/>
                <a:gd name="connsiteY31" fmla="*/ 469774 h 1514475"/>
                <a:gd name="connsiteX32" fmla="*/ 898207 w 1438275"/>
                <a:gd name="connsiteY32" fmla="*/ 685991 h 1514475"/>
                <a:gd name="connsiteX33" fmla="*/ 1047750 w 1438275"/>
                <a:gd name="connsiteY33" fmla="*/ 559309 h 1514475"/>
                <a:gd name="connsiteX34" fmla="*/ 1050607 w 1438275"/>
                <a:gd name="connsiteY34" fmla="*/ 561214 h 1514475"/>
                <a:gd name="connsiteX35" fmla="*/ 1049655 w 1438275"/>
                <a:gd name="connsiteY35" fmla="*/ 563119 h 1514475"/>
                <a:gd name="connsiteX36" fmla="*/ 971550 w 1438275"/>
                <a:gd name="connsiteY36" fmla="*/ 689802 h 1514475"/>
                <a:gd name="connsiteX37" fmla="*/ 815340 w 1438275"/>
                <a:gd name="connsiteY37" fmla="*/ 816484 h 1514475"/>
                <a:gd name="connsiteX38" fmla="*/ 727710 w 1438275"/>
                <a:gd name="connsiteY38" fmla="*/ 920307 h 1514475"/>
                <a:gd name="connsiteX39" fmla="*/ 643890 w 1438275"/>
                <a:gd name="connsiteY39" fmla="*/ 1204152 h 1514475"/>
                <a:gd name="connsiteX40" fmla="*/ 635318 w 1438275"/>
                <a:gd name="connsiteY40" fmla="*/ 1414654 h 1514475"/>
                <a:gd name="connsiteX41" fmla="*/ 638175 w 1438275"/>
                <a:gd name="connsiteY41" fmla="*/ 1430847 h 1514475"/>
                <a:gd name="connsiteX42" fmla="*/ 638175 w 1438275"/>
                <a:gd name="connsiteY42" fmla="*/ 1445134 h 1514475"/>
                <a:gd name="connsiteX43" fmla="*/ 601027 w 1438275"/>
                <a:gd name="connsiteY43" fmla="*/ 1061277 h 1514475"/>
                <a:gd name="connsiteX44" fmla="*/ 499110 w 1438275"/>
                <a:gd name="connsiteY44" fmla="*/ 1123189 h 1514475"/>
                <a:gd name="connsiteX45" fmla="*/ 367665 w 1438275"/>
                <a:gd name="connsiteY45" fmla="*/ 1207009 h 1514475"/>
                <a:gd name="connsiteX46" fmla="*/ 174307 w 1438275"/>
                <a:gd name="connsiteY46" fmla="*/ 1328929 h 1514475"/>
                <a:gd name="connsiteX47" fmla="*/ 952 w 1438275"/>
                <a:gd name="connsiteY47" fmla="*/ 1401319 h 1514475"/>
                <a:gd name="connsiteX48" fmla="*/ 0 w 1438275"/>
                <a:gd name="connsiteY48" fmla="*/ 1403224 h 1514475"/>
                <a:gd name="connsiteX49" fmla="*/ 17145 w 1438275"/>
                <a:gd name="connsiteY49" fmla="*/ 1407987 h 151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438275" h="1514475">
                  <a:moveTo>
                    <a:pt x="17145" y="1407987"/>
                  </a:moveTo>
                  <a:cubicBezTo>
                    <a:pt x="88582" y="1436562"/>
                    <a:pt x="163830" y="1457517"/>
                    <a:pt x="239077" y="1473709"/>
                  </a:cubicBezTo>
                  <a:cubicBezTo>
                    <a:pt x="362902" y="1501332"/>
                    <a:pt x="487680" y="1521334"/>
                    <a:pt x="615315" y="1516572"/>
                  </a:cubicBezTo>
                  <a:cubicBezTo>
                    <a:pt x="658177" y="1514667"/>
                    <a:pt x="692468" y="1493712"/>
                    <a:pt x="716280" y="1457517"/>
                  </a:cubicBezTo>
                  <a:cubicBezTo>
                    <a:pt x="735330" y="1428942"/>
                    <a:pt x="744855" y="1395604"/>
                    <a:pt x="754380" y="1363219"/>
                  </a:cubicBezTo>
                  <a:cubicBezTo>
                    <a:pt x="763905" y="1327024"/>
                    <a:pt x="772477" y="1290829"/>
                    <a:pt x="787718" y="1256539"/>
                  </a:cubicBezTo>
                  <a:cubicBezTo>
                    <a:pt x="810577" y="1206057"/>
                    <a:pt x="845820" y="1169862"/>
                    <a:pt x="901065" y="1156527"/>
                  </a:cubicBezTo>
                  <a:cubicBezTo>
                    <a:pt x="925830" y="1149859"/>
                    <a:pt x="951547" y="1146049"/>
                    <a:pt x="978218" y="1145097"/>
                  </a:cubicBezTo>
                  <a:cubicBezTo>
                    <a:pt x="1026795" y="1142239"/>
                    <a:pt x="1074420" y="1138429"/>
                    <a:pt x="1122045" y="1129857"/>
                  </a:cubicBezTo>
                  <a:cubicBezTo>
                    <a:pt x="1191577" y="1117474"/>
                    <a:pt x="1223963" y="1085089"/>
                    <a:pt x="1235393" y="1014604"/>
                  </a:cubicBezTo>
                  <a:cubicBezTo>
                    <a:pt x="1244918" y="957454"/>
                    <a:pt x="1229677" y="904114"/>
                    <a:pt x="1217295" y="849822"/>
                  </a:cubicBezTo>
                  <a:cubicBezTo>
                    <a:pt x="1204913" y="792672"/>
                    <a:pt x="1188720" y="736474"/>
                    <a:pt x="1190625" y="677419"/>
                  </a:cubicBezTo>
                  <a:cubicBezTo>
                    <a:pt x="1192530" y="625032"/>
                    <a:pt x="1212532" y="584074"/>
                    <a:pt x="1252538" y="552641"/>
                  </a:cubicBezTo>
                  <a:cubicBezTo>
                    <a:pt x="1279207" y="531687"/>
                    <a:pt x="1305877" y="512637"/>
                    <a:pt x="1332547" y="492634"/>
                  </a:cubicBezTo>
                  <a:cubicBezTo>
                    <a:pt x="1412557" y="435484"/>
                    <a:pt x="1445895" y="358332"/>
                    <a:pt x="1438275" y="260224"/>
                  </a:cubicBezTo>
                  <a:cubicBezTo>
                    <a:pt x="1429702" y="148782"/>
                    <a:pt x="1352550" y="45912"/>
                    <a:pt x="1251585" y="16384"/>
                  </a:cubicBezTo>
                  <a:cubicBezTo>
                    <a:pt x="1211580" y="4954"/>
                    <a:pt x="1171575" y="1144"/>
                    <a:pt x="1130618" y="192"/>
                  </a:cubicBezTo>
                  <a:cubicBezTo>
                    <a:pt x="1089660" y="-761"/>
                    <a:pt x="1049655" y="2097"/>
                    <a:pt x="1008697" y="3049"/>
                  </a:cubicBezTo>
                  <a:cubicBezTo>
                    <a:pt x="1001077" y="3049"/>
                    <a:pt x="995363" y="4954"/>
                    <a:pt x="997268" y="15432"/>
                  </a:cubicBezTo>
                  <a:cubicBezTo>
                    <a:pt x="1002982" y="49722"/>
                    <a:pt x="990600" y="80202"/>
                    <a:pt x="974407" y="108777"/>
                  </a:cubicBezTo>
                  <a:cubicBezTo>
                    <a:pt x="936307" y="180214"/>
                    <a:pt x="965835" y="244032"/>
                    <a:pt x="988695" y="311659"/>
                  </a:cubicBezTo>
                  <a:cubicBezTo>
                    <a:pt x="1013460" y="288799"/>
                    <a:pt x="1013460" y="288799"/>
                    <a:pt x="1015365" y="274512"/>
                  </a:cubicBezTo>
                  <a:cubicBezTo>
                    <a:pt x="1022985" y="181167"/>
                    <a:pt x="1062038" y="101157"/>
                    <a:pt x="1119188" y="28767"/>
                  </a:cubicBezTo>
                  <a:cubicBezTo>
                    <a:pt x="1120140" y="25909"/>
                    <a:pt x="1120140" y="22099"/>
                    <a:pt x="1123950" y="24004"/>
                  </a:cubicBezTo>
                  <a:lnTo>
                    <a:pt x="1123950" y="24957"/>
                  </a:lnTo>
                  <a:lnTo>
                    <a:pt x="1119188" y="29719"/>
                  </a:lnTo>
                  <a:lnTo>
                    <a:pt x="1122997" y="32577"/>
                  </a:lnTo>
                  <a:lnTo>
                    <a:pt x="1079182" y="230697"/>
                  </a:lnTo>
                  <a:cubicBezTo>
                    <a:pt x="1215390" y="158307"/>
                    <a:pt x="1240155" y="148782"/>
                    <a:pt x="1291590" y="156402"/>
                  </a:cubicBezTo>
                  <a:cubicBezTo>
                    <a:pt x="1286827" y="159259"/>
                    <a:pt x="1283970" y="160212"/>
                    <a:pt x="1281113" y="161164"/>
                  </a:cubicBezTo>
                  <a:cubicBezTo>
                    <a:pt x="1202055" y="197359"/>
                    <a:pt x="1138238" y="253557"/>
                    <a:pt x="1079182" y="316422"/>
                  </a:cubicBezTo>
                  <a:cubicBezTo>
                    <a:pt x="1034415" y="364999"/>
                    <a:pt x="998220" y="422149"/>
                    <a:pt x="951547" y="469774"/>
                  </a:cubicBezTo>
                  <a:cubicBezTo>
                    <a:pt x="889635" y="533591"/>
                    <a:pt x="896302" y="607887"/>
                    <a:pt x="898207" y="685991"/>
                  </a:cubicBezTo>
                  <a:lnTo>
                    <a:pt x="1047750" y="559309"/>
                  </a:lnTo>
                  <a:lnTo>
                    <a:pt x="1050607" y="561214"/>
                  </a:lnTo>
                  <a:lnTo>
                    <a:pt x="1049655" y="563119"/>
                  </a:lnTo>
                  <a:cubicBezTo>
                    <a:pt x="1027747" y="607887"/>
                    <a:pt x="1003935" y="650749"/>
                    <a:pt x="971550" y="689802"/>
                  </a:cubicBezTo>
                  <a:cubicBezTo>
                    <a:pt x="927735" y="743141"/>
                    <a:pt x="869632" y="777432"/>
                    <a:pt x="815340" y="816484"/>
                  </a:cubicBezTo>
                  <a:cubicBezTo>
                    <a:pt x="777240" y="845059"/>
                    <a:pt x="747713" y="877444"/>
                    <a:pt x="727710" y="920307"/>
                  </a:cubicBezTo>
                  <a:cubicBezTo>
                    <a:pt x="685800" y="1010794"/>
                    <a:pt x="663893" y="1107949"/>
                    <a:pt x="643890" y="1204152"/>
                  </a:cubicBezTo>
                  <a:cubicBezTo>
                    <a:pt x="629602" y="1273684"/>
                    <a:pt x="624840" y="1344169"/>
                    <a:pt x="635318" y="1414654"/>
                  </a:cubicBezTo>
                  <a:cubicBezTo>
                    <a:pt x="636270" y="1420369"/>
                    <a:pt x="638175" y="1425132"/>
                    <a:pt x="638175" y="1430847"/>
                  </a:cubicBezTo>
                  <a:cubicBezTo>
                    <a:pt x="638175" y="1435609"/>
                    <a:pt x="638175" y="1440372"/>
                    <a:pt x="638175" y="1445134"/>
                  </a:cubicBezTo>
                  <a:cubicBezTo>
                    <a:pt x="568643" y="1322262"/>
                    <a:pt x="581025" y="1193674"/>
                    <a:pt x="601027" y="1061277"/>
                  </a:cubicBezTo>
                  <a:cubicBezTo>
                    <a:pt x="568643" y="1086042"/>
                    <a:pt x="535305" y="1109854"/>
                    <a:pt x="499110" y="1123189"/>
                  </a:cubicBezTo>
                  <a:cubicBezTo>
                    <a:pt x="448627" y="1142239"/>
                    <a:pt x="406718" y="1170814"/>
                    <a:pt x="367665" y="1207009"/>
                  </a:cubicBezTo>
                  <a:cubicBezTo>
                    <a:pt x="311468" y="1260349"/>
                    <a:pt x="246697" y="1301307"/>
                    <a:pt x="174307" y="1328929"/>
                  </a:cubicBezTo>
                  <a:cubicBezTo>
                    <a:pt x="117157" y="1351789"/>
                    <a:pt x="64770" y="1385127"/>
                    <a:pt x="952" y="1401319"/>
                  </a:cubicBezTo>
                  <a:lnTo>
                    <a:pt x="0" y="1403224"/>
                  </a:lnTo>
                  <a:cubicBezTo>
                    <a:pt x="9525" y="1405129"/>
                    <a:pt x="13335" y="1406082"/>
                    <a:pt x="17145" y="140798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xmlns="" id="{D0526703-56F8-43C6-B76A-B57E282A2F91}"/>
                </a:ext>
              </a:extLst>
            </p:cNvPr>
            <p:cNvSpPr/>
            <p:nvPr/>
          </p:nvSpPr>
          <p:spPr>
            <a:xfrm>
              <a:off x="4866530" y="2197915"/>
              <a:ext cx="1552575" cy="1019175"/>
            </a:xfrm>
            <a:custGeom>
              <a:avLst/>
              <a:gdLst>
                <a:gd name="connsiteX0" fmla="*/ 12383 w 1552575"/>
                <a:gd name="connsiteY0" fmla="*/ 947738 h 1019175"/>
                <a:gd name="connsiteX1" fmla="*/ 224790 w 1552575"/>
                <a:gd name="connsiteY1" fmla="*/ 1024890 h 1019175"/>
                <a:gd name="connsiteX2" fmla="*/ 245745 w 1552575"/>
                <a:gd name="connsiteY2" fmla="*/ 1022033 h 1019175"/>
                <a:gd name="connsiteX3" fmla="*/ 378143 w 1552575"/>
                <a:gd name="connsiteY3" fmla="*/ 857250 h 1019175"/>
                <a:gd name="connsiteX4" fmla="*/ 375285 w 1552575"/>
                <a:gd name="connsiteY4" fmla="*/ 842010 h 1019175"/>
                <a:gd name="connsiteX5" fmla="*/ 140970 w 1552575"/>
                <a:gd name="connsiteY5" fmla="*/ 724853 h 1019175"/>
                <a:gd name="connsiteX6" fmla="*/ 144780 w 1552575"/>
                <a:gd name="connsiteY6" fmla="*/ 720090 h 1019175"/>
                <a:gd name="connsiteX7" fmla="*/ 135255 w 1552575"/>
                <a:gd name="connsiteY7" fmla="*/ 719138 h 1019175"/>
                <a:gd name="connsiteX8" fmla="*/ 135255 w 1552575"/>
                <a:gd name="connsiteY8" fmla="*/ 719138 h 1019175"/>
                <a:gd name="connsiteX9" fmla="*/ 144780 w 1552575"/>
                <a:gd name="connsiteY9" fmla="*/ 721043 h 1019175"/>
                <a:gd name="connsiteX10" fmla="*/ 418148 w 1552575"/>
                <a:gd name="connsiteY10" fmla="*/ 766763 h 1019175"/>
                <a:gd name="connsiteX11" fmla="*/ 592455 w 1552575"/>
                <a:gd name="connsiteY11" fmla="*/ 700088 h 1019175"/>
                <a:gd name="connsiteX12" fmla="*/ 762953 w 1552575"/>
                <a:gd name="connsiteY12" fmla="*/ 515303 h 1019175"/>
                <a:gd name="connsiteX13" fmla="*/ 769620 w 1552575"/>
                <a:gd name="connsiteY13" fmla="*/ 482918 h 1019175"/>
                <a:gd name="connsiteX14" fmla="*/ 751523 w 1552575"/>
                <a:gd name="connsiteY14" fmla="*/ 380048 h 1019175"/>
                <a:gd name="connsiteX15" fmla="*/ 788670 w 1552575"/>
                <a:gd name="connsiteY15" fmla="*/ 125730 h 1019175"/>
                <a:gd name="connsiteX16" fmla="*/ 832485 w 1552575"/>
                <a:gd name="connsiteY16" fmla="*/ 421005 h 1019175"/>
                <a:gd name="connsiteX17" fmla="*/ 947738 w 1552575"/>
                <a:gd name="connsiteY17" fmla="*/ 181928 h 1019175"/>
                <a:gd name="connsiteX18" fmla="*/ 799148 w 1552575"/>
                <a:gd name="connsiteY18" fmla="*/ 583883 h 1019175"/>
                <a:gd name="connsiteX19" fmla="*/ 835343 w 1552575"/>
                <a:gd name="connsiteY19" fmla="*/ 588645 h 1019175"/>
                <a:gd name="connsiteX20" fmla="*/ 947738 w 1552575"/>
                <a:gd name="connsiteY20" fmla="*/ 544830 h 1019175"/>
                <a:gd name="connsiteX21" fmla="*/ 1065848 w 1552575"/>
                <a:gd name="connsiteY21" fmla="*/ 475298 h 1019175"/>
                <a:gd name="connsiteX22" fmla="*/ 1081088 w 1552575"/>
                <a:gd name="connsiteY22" fmla="*/ 461010 h 1019175"/>
                <a:gd name="connsiteX23" fmla="*/ 1178243 w 1552575"/>
                <a:gd name="connsiteY23" fmla="*/ 371475 h 1019175"/>
                <a:gd name="connsiteX24" fmla="*/ 1557338 w 1552575"/>
                <a:gd name="connsiteY24" fmla="*/ 145733 h 1019175"/>
                <a:gd name="connsiteX25" fmla="*/ 1447800 w 1552575"/>
                <a:gd name="connsiteY25" fmla="*/ 83820 h 1019175"/>
                <a:gd name="connsiteX26" fmla="*/ 1314450 w 1552575"/>
                <a:gd name="connsiteY26" fmla="*/ 114300 h 1019175"/>
                <a:gd name="connsiteX27" fmla="*/ 1152525 w 1552575"/>
                <a:gd name="connsiteY27" fmla="*/ 128588 h 1019175"/>
                <a:gd name="connsiteX28" fmla="*/ 964883 w 1552575"/>
                <a:gd name="connsiteY28" fmla="*/ 54293 h 1019175"/>
                <a:gd name="connsiteX29" fmla="*/ 854393 w 1552575"/>
                <a:gd name="connsiteY29" fmla="*/ 12383 h 1019175"/>
                <a:gd name="connsiteX30" fmla="*/ 779145 w 1552575"/>
                <a:gd name="connsiteY30" fmla="*/ 0 h 1019175"/>
                <a:gd name="connsiteX31" fmla="*/ 641033 w 1552575"/>
                <a:gd name="connsiteY31" fmla="*/ 120968 h 1019175"/>
                <a:gd name="connsiteX32" fmla="*/ 585788 w 1552575"/>
                <a:gd name="connsiteY32" fmla="*/ 239078 h 1019175"/>
                <a:gd name="connsiteX33" fmla="*/ 461010 w 1552575"/>
                <a:gd name="connsiteY33" fmla="*/ 303848 h 1019175"/>
                <a:gd name="connsiteX34" fmla="*/ 352425 w 1552575"/>
                <a:gd name="connsiteY34" fmla="*/ 291465 h 1019175"/>
                <a:gd name="connsiteX35" fmla="*/ 157163 w 1552575"/>
                <a:gd name="connsiteY35" fmla="*/ 336233 h 1019175"/>
                <a:gd name="connsiteX36" fmla="*/ 56198 w 1552575"/>
                <a:gd name="connsiteY36" fmla="*/ 512445 h 1019175"/>
                <a:gd name="connsiteX37" fmla="*/ 22860 w 1552575"/>
                <a:gd name="connsiteY37" fmla="*/ 752475 h 1019175"/>
                <a:gd name="connsiteX38" fmla="*/ 0 w 1552575"/>
                <a:gd name="connsiteY38" fmla="*/ 922020 h 1019175"/>
                <a:gd name="connsiteX39" fmla="*/ 12383 w 1552575"/>
                <a:gd name="connsiteY39" fmla="*/ 947738 h 101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52575" h="1019175">
                  <a:moveTo>
                    <a:pt x="12383" y="947738"/>
                  </a:moveTo>
                  <a:cubicBezTo>
                    <a:pt x="84773" y="969645"/>
                    <a:pt x="154305" y="998220"/>
                    <a:pt x="224790" y="1024890"/>
                  </a:cubicBezTo>
                  <a:cubicBezTo>
                    <a:pt x="232410" y="1027748"/>
                    <a:pt x="239078" y="1029653"/>
                    <a:pt x="245745" y="1022033"/>
                  </a:cubicBezTo>
                  <a:cubicBezTo>
                    <a:pt x="297180" y="972503"/>
                    <a:pt x="342900" y="919163"/>
                    <a:pt x="378143" y="857250"/>
                  </a:cubicBezTo>
                  <a:cubicBezTo>
                    <a:pt x="381000" y="851535"/>
                    <a:pt x="388620" y="844868"/>
                    <a:pt x="375285" y="842010"/>
                  </a:cubicBezTo>
                  <a:cubicBezTo>
                    <a:pt x="287655" y="822008"/>
                    <a:pt x="214313" y="772478"/>
                    <a:pt x="140970" y="724853"/>
                  </a:cubicBezTo>
                  <a:cubicBezTo>
                    <a:pt x="141923" y="722948"/>
                    <a:pt x="143828" y="721995"/>
                    <a:pt x="144780" y="720090"/>
                  </a:cubicBezTo>
                  <a:lnTo>
                    <a:pt x="135255" y="719138"/>
                  </a:lnTo>
                  <a:lnTo>
                    <a:pt x="135255" y="719138"/>
                  </a:lnTo>
                  <a:cubicBezTo>
                    <a:pt x="139065" y="715328"/>
                    <a:pt x="141923" y="717233"/>
                    <a:pt x="144780" y="721043"/>
                  </a:cubicBezTo>
                  <a:cubicBezTo>
                    <a:pt x="233363" y="748665"/>
                    <a:pt x="324803" y="762953"/>
                    <a:pt x="418148" y="766763"/>
                  </a:cubicBezTo>
                  <a:cubicBezTo>
                    <a:pt x="487680" y="769620"/>
                    <a:pt x="541973" y="744855"/>
                    <a:pt x="592455" y="700088"/>
                  </a:cubicBezTo>
                  <a:cubicBezTo>
                    <a:pt x="655320" y="643890"/>
                    <a:pt x="712470" y="582930"/>
                    <a:pt x="762953" y="515303"/>
                  </a:cubicBezTo>
                  <a:cubicBezTo>
                    <a:pt x="770573" y="504825"/>
                    <a:pt x="773430" y="495300"/>
                    <a:pt x="769620" y="482918"/>
                  </a:cubicBezTo>
                  <a:cubicBezTo>
                    <a:pt x="761048" y="448628"/>
                    <a:pt x="753428" y="415290"/>
                    <a:pt x="751523" y="380048"/>
                  </a:cubicBezTo>
                  <a:cubicBezTo>
                    <a:pt x="747713" y="292418"/>
                    <a:pt x="762000" y="208598"/>
                    <a:pt x="788670" y="125730"/>
                  </a:cubicBezTo>
                  <a:cubicBezTo>
                    <a:pt x="786765" y="225743"/>
                    <a:pt x="802005" y="322898"/>
                    <a:pt x="832485" y="421005"/>
                  </a:cubicBezTo>
                  <a:cubicBezTo>
                    <a:pt x="885825" y="346710"/>
                    <a:pt x="926783" y="269558"/>
                    <a:pt x="947738" y="181928"/>
                  </a:cubicBezTo>
                  <a:cubicBezTo>
                    <a:pt x="970598" y="342900"/>
                    <a:pt x="887730" y="462915"/>
                    <a:pt x="799148" y="583883"/>
                  </a:cubicBezTo>
                  <a:cubicBezTo>
                    <a:pt x="812483" y="585788"/>
                    <a:pt x="823913" y="587693"/>
                    <a:pt x="835343" y="588645"/>
                  </a:cubicBezTo>
                  <a:cubicBezTo>
                    <a:pt x="879158" y="591503"/>
                    <a:pt x="913448" y="569595"/>
                    <a:pt x="947738" y="544830"/>
                  </a:cubicBezTo>
                  <a:cubicBezTo>
                    <a:pt x="984885" y="518160"/>
                    <a:pt x="1019175" y="486728"/>
                    <a:pt x="1065848" y="475298"/>
                  </a:cubicBezTo>
                  <a:cubicBezTo>
                    <a:pt x="1073468" y="473393"/>
                    <a:pt x="1076325" y="465773"/>
                    <a:pt x="1081088" y="461010"/>
                  </a:cubicBezTo>
                  <a:cubicBezTo>
                    <a:pt x="1110615" y="428625"/>
                    <a:pt x="1143000" y="398145"/>
                    <a:pt x="1178243" y="371475"/>
                  </a:cubicBezTo>
                  <a:cubicBezTo>
                    <a:pt x="1294448" y="280988"/>
                    <a:pt x="1424940" y="212408"/>
                    <a:pt x="1557338" y="145733"/>
                  </a:cubicBezTo>
                  <a:cubicBezTo>
                    <a:pt x="1534478" y="101918"/>
                    <a:pt x="1493521" y="87630"/>
                    <a:pt x="1447800" y="83820"/>
                  </a:cubicBezTo>
                  <a:cubicBezTo>
                    <a:pt x="1400175" y="79058"/>
                    <a:pt x="1358265" y="99060"/>
                    <a:pt x="1314450" y="114300"/>
                  </a:cubicBezTo>
                  <a:cubicBezTo>
                    <a:pt x="1262063" y="134303"/>
                    <a:pt x="1207771" y="147638"/>
                    <a:pt x="1152525" y="128588"/>
                  </a:cubicBezTo>
                  <a:cubicBezTo>
                    <a:pt x="1088708" y="106680"/>
                    <a:pt x="1025843" y="82868"/>
                    <a:pt x="964883" y="54293"/>
                  </a:cubicBezTo>
                  <a:cubicBezTo>
                    <a:pt x="928688" y="37148"/>
                    <a:pt x="892493" y="22860"/>
                    <a:pt x="854393" y="12383"/>
                  </a:cubicBezTo>
                  <a:cubicBezTo>
                    <a:pt x="825818" y="3810"/>
                    <a:pt x="801053" y="0"/>
                    <a:pt x="779145" y="0"/>
                  </a:cubicBezTo>
                  <a:cubicBezTo>
                    <a:pt x="713423" y="0"/>
                    <a:pt x="673418" y="37148"/>
                    <a:pt x="641033" y="120968"/>
                  </a:cubicBezTo>
                  <a:cubicBezTo>
                    <a:pt x="625793" y="161925"/>
                    <a:pt x="612458" y="203835"/>
                    <a:pt x="585788" y="239078"/>
                  </a:cubicBezTo>
                  <a:cubicBezTo>
                    <a:pt x="555308" y="280988"/>
                    <a:pt x="515303" y="305753"/>
                    <a:pt x="461010" y="303848"/>
                  </a:cubicBezTo>
                  <a:cubicBezTo>
                    <a:pt x="424815" y="302895"/>
                    <a:pt x="388620" y="295275"/>
                    <a:pt x="352425" y="291465"/>
                  </a:cubicBezTo>
                  <a:cubicBezTo>
                    <a:pt x="281940" y="282893"/>
                    <a:pt x="214313" y="286703"/>
                    <a:pt x="157163" y="336233"/>
                  </a:cubicBezTo>
                  <a:cubicBezTo>
                    <a:pt x="101918" y="382905"/>
                    <a:pt x="70485" y="442913"/>
                    <a:pt x="56198" y="512445"/>
                  </a:cubicBezTo>
                  <a:cubicBezTo>
                    <a:pt x="40005" y="591503"/>
                    <a:pt x="37148" y="673418"/>
                    <a:pt x="22860" y="752475"/>
                  </a:cubicBezTo>
                  <a:cubicBezTo>
                    <a:pt x="13335" y="808673"/>
                    <a:pt x="3810" y="864870"/>
                    <a:pt x="0" y="922020"/>
                  </a:cubicBezTo>
                  <a:cubicBezTo>
                    <a:pt x="953" y="933450"/>
                    <a:pt x="-2857" y="942975"/>
                    <a:pt x="12383" y="947738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D7BEF40D-D0DD-4254-AE12-E576FD8D278A}"/>
                </a:ext>
              </a:extLst>
            </p:cNvPr>
            <p:cNvSpPr/>
            <p:nvPr/>
          </p:nvSpPr>
          <p:spPr>
            <a:xfrm>
              <a:off x="5642818" y="3817300"/>
              <a:ext cx="828675" cy="790575"/>
            </a:xfrm>
            <a:custGeom>
              <a:avLst/>
              <a:gdLst>
                <a:gd name="connsiteX0" fmla="*/ 782002 w 828675"/>
                <a:gd name="connsiteY0" fmla="*/ 401002 h 790575"/>
                <a:gd name="connsiteX1" fmla="*/ 836295 w 828675"/>
                <a:gd name="connsiteY1" fmla="*/ 360997 h 790575"/>
                <a:gd name="connsiteX2" fmla="*/ 814388 w 828675"/>
                <a:gd name="connsiteY2" fmla="*/ 291465 h 790575"/>
                <a:gd name="connsiteX3" fmla="*/ 729615 w 828675"/>
                <a:gd name="connsiteY3" fmla="*/ 162877 h 790575"/>
                <a:gd name="connsiteX4" fmla="*/ 584835 w 828675"/>
                <a:gd name="connsiteY4" fmla="*/ 117157 h 790575"/>
                <a:gd name="connsiteX5" fmla="*/ 454342 w 828675"/>
                <a:gd name="connsiteY5" fmla="*/ 55245 h 790575"/>
                <a:gd name="connsiteX6" fmla="*/ 420052 w 828675"/>
                <a:gd name="connsiteY6" fmla="*/ 0 h 790575"/>
                <a:gd name="connsiteX7" fmla="*/ 272415 w 828675"/>
                <a:gd name="connsiteY7" fmla="*/ 151447 h 790575"/>
                <a:gd name="connsiteX8" fmla="*/ 126682 w 828675"/>
                <a:gd name="connsiteY8" fmla="*/ 168592 h 790575"/>
                <a:gd name="connsiteX9" fmla="*/ 60007 w 828675"/>
                <a:gd name="connsiteY9" fmla="*/ 191452 h 790575"/>
                <a:gd name="connsiteX10" fmla="*/ 0 w 828675"/>
                <a:gd name="connsiteY10" fmla="*/ 334327 h 790575"/>
                <a:gd name="connsiteX11" fmla="*/ 23813 w 828675"/>
                <a:gd name="connsiteY11" fmla="*/ 325755 h 790575"/>
                <a:gd name="connsiteX12" fmla="*/ 248602 w 828675"/>
                <a:gd name="connsiteY12" fmla="*/ 366713 h 790575"/>
                <a:gd name="connsiteX13" fmla="*/ 301942 w 828675"/>
                <a:gd name="connsiteY13" fmla="*/ 410527 h 790575"/>
                <a:gd name="connsiteX14" fmla="*/ 461010 w 828675"/>
                <a:gd name="connsiteY14" fmla="*/ 427672 h 790575"/>
                <a:gd name="connsiteX15" fmla="*/ 490538 w 828675"/>
                <a:gd name="connsiteY15" fmla="*/ 413385 h 790575"/>
                <a:gd name="connsiteX16" fmla="*/ 609600 w 828675"/>
                <a:gd name="connsiteY16" fmla="*/ 468630 h 790575"/>
                <a:gd name="connsiteX17" fmla="*/ 657225 w 828675"/>
                <a:gd name="connsiteY17" fmla="*/ 671513 h 790575"/>
                <a:gd name="connsiteX18" fmla="*/ 692467 w 828675"/>
                <a:gd name="connsiteY18" fmla="*/ 791527 h 790575"/>
                <a:gd name="connsiteX19" fmla="*/ 738188 w 828675"/>
                <a:gd name="connsiteY19" fmla="*/ 574357 h 790575"/>
                <a:gd name="connsiteX20" fmla="*/ 725805 w 828675"/>
                <a:gd name="connsiteY20" fmla="*/ 499110 h 790575"/>
                <a:gd name="connsiteX21" fmla="*/ 782002 w 828675"/>
                <a:gd name="connsiteY21" fmla="*/ 401002 h 790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8675" h="790575">
                  <a:moveTo>
                    <a:pt x="782002" y="401002"/>
                  </a:moveTo>
                  <a:cubicBezTo>
                    <a:pt x="800100" y="386715"/>
                    <a:pt x="833438" y="382905"/>
                    <a:pt x="836295" y="360997"/>
                  </a:cubicBezTo>
                  <a:cubicBezTo>
                    <a:pt x="839152" y="339090"/>
                    <a:pt x="822960" y="315277"/>
                    <a:pt x="814388" y="291465"/>
                  </a:cubicBezTo>
                  <a:cubicBezTo>
                    <a:pt x="797242" y="240982"/>
                    <a:pt x="771525" y="196215"/>
                    <a:pt x="729615" y="162877"/>
                  </a:cubicBezTo>
                  <a:cubicBezTo>
                    <a:pt x="687705" y="128588"/>
                    <a:pt x="636270" y="122872"/>
                    <a:pt x="584835" y="117157"/>
                  </a:cubicBezTo>
                  <a:cubicBezTo>
                    <a:pt x="534352" y="110490"/>
                    <a:pt x="485775" y="100965"/>
                    <a:pt x="454342" y="55245"/>
                  </a:cubicBezTo>
                  <a:cubicBezTo>
                    <a:pt x="442913" y="38100"/>
                    <a:pt x="432435" y="20002"/>
                    <a:pt x="420052" y="0"/>
                  </a:cubicBezTo>
                  <a:cubicBezTo>
                    <a:pt x="386715" y="68580"/>
                    <a:pt x="339090" y="120015"/>
                    <a:pt x="272415" y="151447"/>
                  </a:cubicBezTo>
                  <a:cubicBezTo>
                    <a:pt x="226695" y="173355"/>
                    <a:pt x="180022" y="194310"/>
                    <a:pt x="126682" y="168592"/>
                  </a:cubicBezTo>
                  <a:cubicBezTo>
                    <a:pt x="95250" y="153352"/>
                    <a:pt x="77152" y="160972"/>
                    <a:pt x="60007" y="191452"/>
                  </a:cubicBezTo>
                  <a:cubicBezTo>
                    <a:pt x="35242" y="235267"/>
                    <a:pt x="22860" y="284797"/>
                    <a:pt x="0" y="334327"/>
                  </a:cubicBezTo>
                  <a:cubicBezTo>
                    <a:pt x="11430" y="330517"/>
                    <a:pt x="17145" y="328613"/>
                    <a:pt x="23813" y="325755"/>
                  </a:cubicBezTo>
                  <a:cubicBezTo>
                    <a:pt x="106680" y="296227"/>
                    <a:pt x="181927" y="303847"/>
                    <a:pt x="248602" y="366713"/>
                  </a:cubicBezTo>
                  <a:cubicBezTo>
                    <a:pt x="264795" y="382905"/>
                    <a:pt x="283845" y="397192"/>
                    <a:pt x="301942" y="410527"/>
                  </a:cubicBezTo>
                  <a:cubicBezTo>
                    <a:pt x="351472" y="448627"/>
                    <a:pt x="404813" y="452438"/>
                    <a:pt x="461010" y="427672"/>
                  </a:cubicBezTo>
                  <a:cubicBezTo>
                    <a:pt x="470535" y="422910"/>
                    <a:pt x="481013" y="418147"/>
                    <a:pt x="490538" y="413385"/>
                  </a:cubicBezTo>
                  <a:cubicBezTo>
                    <a:pt x="561022" y="380047"/>
                    <a:pt x="589597" y="392430"/>
                    <a:pt x="609600" y="468630"/>
                  </a:cubicBezTo>
                  <a:cubicBezTo>
                    <a:pt x="626745" y="536257"/>
                    <a:pt x="641032" y="603885"/>
                    <a:pt x="657225" y="671513"/>
                  </a:cubicBezTo>
                  <a:cubicBezTo>
                    <a:pt x="666750" y="712470"/>
                    <a:pt x="676275" y="752475"/>
                    <a:pt x="692467" y="791527"/>
                  </a:cubicBezTo>
                  <a:cubicBezTo>
                    <a:pt x="763905" y="727710"/>
                    <a:pt x="762952" y="651510"/>
                    <a:pt x="738188" y="574357"/>
                  </a:cubicBezTo>
                  <a:cubicBezTo>
                    <a:pt x="730567" y="549592"/>
                    <a:pt x="724852" y="522922"/>
                    <a:pt x="725805" y="499110"/>
                  </a:cubicBezTo>
                  <a:cubicBezTo>
                    <a:pt x="727710" y="459105"/>
                    <a:pt x="748665" y="425767"/>
                    <a:pt x="782002" y="401002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xmlns="" id="{1230A941-CD70-4A56-865B-D998DB4F6F23}"/>
                </a:ext>
              </a:extLst>
            </p:cNvPr>
            <p:cNvSpPr/>
            <p:nvPr/>
          </p:nvSpPr>
          <p:spPr>
            <a:xfrm>
              <a:off x="6374139" y="3724976"/>
              <a:ext cx="885825" cy="1162050"/>
            </a:xfrm>
            <a:custGeom>
              <a:avLst/>
              <a:gdLst>
                <a:gd name="connsiteX0" fmla="*/ 877055 w 885825"/>
                <a:gd name="connsiteY0" fmla="*/ 91833 h 1162050"/>
                <a:gd name="connsiteX1" fmla="*/ 870388 w 885825"/>
                <a:gd name="connsiteY1" fmla="*/ 76593 h 1162050"/>
                <a:gd name="connsiteX2" fmla="*/ 743705 w 885825"/>
                <a:gd name="connsiteY2" fmla="*/ 3251 h 1162050"/>
                <a:gd name="connsiteX3" fmla="*/ 596068 w 885825"/>
                <a:gd name="connsiteY3" fmla="*/ 47066 h 1162050"/>
                <a:gd name="connsiteX4" fmla="*/ 374136 w 885825"/>
                <a:gd name="connsiteY4" fmla="*/ 114693 h 1162050"/>
                <a:gd name="connsiteX5" fmla="*/ 353180 w 885825"/>
                <a:gd name="connsiteY5" fmla="*/ 138506 h 1162050"/>
                <a:gd name="connsiteX6" fmla="*/ 370326 w 885825"/>
                <a:gd name="connsiteY6" fmla="*/ 315671 h 1162050"/>
                <a:gd name="connsiteX7" fmla="*/ 312223 w 885825"/>
                <a:gd name="connsiteY7" fmla="*/ 422351 h 1162050"/>
                <a:gd name="connsiteX8" fmla="*/ 230308 w 885825"/>
                <a:gd name="connsiteY8" fmla="*/ 465213 h 1162050"/>
                <a:gd name="connsiteX9" fmla="*/ 139821 w 885825"/>
                <a:gd name="connsiteY9" fmla="*/ 508076 h 1162050"/>
                <a:gd name="connsiteX10" fmla="*/ 82671 w 885825"/>
                <a:gd name="connsiteY10" fmla="*/ 644283 h 1162050"/>
                <a:gd name="connsiteX11" fmla="*/ 96958 w 885825"/>
                <a:gd name="connsiteY11" fmla="*/ 764298 h 1162050"/>
                <a:gd name="connsiteX12" fmla="*/ 25521 w 885825"/>
                <a:gd name="connsiteY12" fmla="*/ 930986 h 1162050"/>
                <a:gd name="connsiteX13" fmla="*/ 30283 w 885825"/>
                <a:gd name="connsiteY13" fmla="*/ 1067193 h 1162050"/>
                <a:gd name="connsiteX14" fmla="*/ 161728 w 885825"/>
                <a:gd name="connsiteY14" fmla="*/ 1164348 h 1162050"/>
                <a:gd name="connsiteX15" fmla="*/ 183636 w 885825"/>
                <a:gd name="connsiteY15" fmla="*/ 1162443 h 1162050"/>
                <a:gd name="connsiteX16" fmla="*/ 222688 w 885825"/>
                <a:gd name="connsiteY16" fmla="*/ 1133868 h 1162050"/>
                <a:gd name="connsiteX17" fmla="*/ 408426 w 885825"/>
                <a:gd name="connsiteY17" fmla="*/ 1007186 h 1162050"/>
                <a:gd name="connsiteX18" fmla="*/ 690366 w 885825"/>
                <a:gd name="connsiteY18" fmla="*/ 749058 h 1162050"/>
                <a:gd name="connsiteX19" fmla="*/ 728466 w 885825"/>
                <a:gd name="connsiteY19" fmla="*/ 706196 h 1162050"/>
                <a:gd name="connsiteX20" fmla="*/ 808476 w 885825"/>
                <a:gd name="connsiteY20" fmla="*/ 553796 h 1162050"/>
                <a:gd name="connsiteX21" fmla="*/ 810380 w 885825"/>
                <a:gd name="connsiteY21" fmla="*/ 510933 h 1162050"/>
                <a:gd name="connsiteX22" fmla="*/ 846576 w 885825"/>
                <a:gd name="connsiteY22" fmla="*/ 371868 h 1162050"/>
                <a:gd name="connsiteX23" fmla="*/ 887533 w 885825"/>
                <a:gd name="connsiteY23" fmla="*/ 226136 h 1162050"/>
                <a:gd name="connsiteX24" fmla="*/ 877055 w 885825"/>
                <a:gd name="connsiteY24" fmla="*/ 91833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85825" h="1162050">
                  <a:moveTo>
                    <a:pt x="877055" y="91833"/>
                  </a:moveTo>
                  <a:cubicBezTo>
                    <a:pt x="877055" y="86118"/>
                    <a:pt x="875151" y="81356"/>
                    <a:pt x="870388" y="76593"/>
                  </a:cubicBezTo>
                  <a:cubicBezTo>
                    <a:pt x="835146" y="40398"/>
                    <a:pt x="791330" y="11823"/>
                    <a:pt x="743705" y="3251"/>
                  </a:cubicBezTo>
                  <a:cubicBezTo>
                    <a:pt x="696080" y="-6274"/>
                    <a:pt x="644646" y="4203"/>
                    <a:pt x="596068" y="47066"/>
                  </a:cubicBezTo>
                  <a:cubicBezTo>
                    <a:pt x="533203" y="102311"/>
                    <a:pt x="456051" y="119456"/>
                    <a:pt x="374136" y="114693"/>
                  </a:cubicBezTo>
                  <a:cubicBezTo>
                    <a:pt x="347466" y="112788"/>
                    <a:pt x="349371" y="111836"/>
                    <a:pt x="353180" y="138506"/>
                  </a:cubicBezTo>
                  <a:cubicBezTo>
                    <a:pt x="361753" y="197561"/>
                    <a:pt x="374136" y="255663"/>
                    <a:pt x="370326" y="315671"/>
                  </a:cubicBezTo>
                  <a:cubicBezTo>
                    <a:pt x="367468" y="361391"/>
                    <a:pt x="348418" y="396633"/>
                    <a:pt x="312223" y="422351"/>
                  </a:cubicBezTo>
                  <a:cubicBezTo>
                    <a:pt x="287458" y="440448"/>
                    <a:pt x="258883" y="453783"/>
                    <a:pt x="230308" y="465213"/>
                  </a:cubicBezTo>
                  <a:cubicBezTo>
                    <a:pt x="199828" y="477596"/>
                    <a:pt x="168396" y="490931"/>
                    <a:pt x="139821" y="508076"/>
                  </a:cubicBezTo>
                  <a:cubicBezTo>
                    <a:pt x="77908" y="544271"/>
                    <a:pt x="65526" y="574751"/>
                    <a:pt x="82671" y="644283"/>
                  </a:cubicBezTo>
                  <a:cubicBezTo>
                    <a:pt x="92196" y="683336"/>
                    <a:pt x="101721" y="722388"/>
                    <a:pt x="96958" y="764298"/>
                  </a:cubicBezTo>
                  <a:cubicBezTo>
                    <a:pt x="89338" y="827163"/>
                    <a:pt x="60763" y="880503"/>
                    <a:pt x="25521" y="930986"/>
                  </a:cubicBezTo>
                  <a:cubicBezTo>
                    <a:pt x="-9722" y="982421"/>
                    <a:pt x="-8770" y="1018616"/>
                    <a:pt x="30283" y="1067193"/>
                  </a:cubicBezTo>
                  <a:cubicBezTo>
                    <a:pt x="65526" y="1111008"/>
                    <a:pt x="113151" y="1138631"/>
                    <a:pt x="161728" y="1164348"/>
                  </a:cubicBezTo>
                  <a:cubicBezTo>
                    <a:pt x="169348" y="1169111"/>
                    <a:pt x="176968" y="1168158"/>
                    <a:pt x="183636" y="1162443"/>
                  </a:cubicBezTo>
                  <a:cubicBezTo>
                    <a:pt x="196971" y="1152918"/>
                    <a:pt x="211258" y="1144346"/>
                    <a:pt x="222688" y="1133868"/>
                  </a:cubicBezTo>
                  <a:cubicBezTo>
                    <a:pt x="278886" y="1082433"/>
                    <a:pt x="339846" y="1039571"/>
                    <a:pt x="408426" y="1007186"/>
                  </a:cubicBezTo>
                  <a:cubicBezTo>
                    <a:pt x="529393" y="950036"/>
                    <a:pt x="619880" y="859548"/>
                    <a:pt x="690366" y="749058"/>
                  </a:cubicBezTo>
                  <a:cubicBezTo>
                    <a:pt x="700843" y="731913"/>
                    <a:pt x="713226" y="717626"/>
                    <a:pt x="728466" y="706196"/>
                  </a:cubicBezTo>
                  <a:cubicBezTo>
                    <a:pt x="779901" y="668096"/>
                    <a:pt x="812286" y="620471"/>
                    <a:pt x="808476" y="553796"/>
                  </a:cubicBezTo>
                  <a:cubicBezTo>
                    <a:pt x="807523" y="539508"/>
                    <a:pt x="810380" y="525221"/>
                    <a:pt x="810380" y="510933"/>
                  </a:cubicBezTo>
                  <a:cubicBezTo>
                    <a:pt x="811333" y="461403"/>
                    <a:pt x="820858" y="415683"/>
                    <a:pt x="846576" y="371868"/>
                  </a:cubicBezTo>
                  <a:cubicBezTo>
                    <a:pt x="872293" y="327101"/>
                    <a:pt x="889438" y="278523"/>
                    <a:pt x="887533" y="226136"/>
                  </a:cubicBezTo>
                  <a:cubicBezTo>
                    <a:pt x="890391" y="179463"/>
                    <a:pt x="874198" y="136601"/>
                    <a:pt x="877055" y="9183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xmlns="" id="{DF3ADD4C-391C-42D0-8654-6FB53325391C}"/>
                </a:ext>
              </a:extLst>
            </p:cNvPr>
            <p:cNvSpPr/>
            <p:nvPr/>
          </p:nvSpPr>
          <p:spPr>
            <a:xfrm>
              <a:off x="6044708" y="2341405"/>
              <a:ext cx="1733550" cy="1285875"/>
            </a:xfrm>
            <a:custGeom>
              <a:avLst/>
              <a:gdLst>
                <a:gd name="connsiteX0" fmla="*/ 1642109 w 1733550"/>
                <a:gd name="connsiteY0" fmla="*/ 857136 h 1285875"/>
                <a:gd name="connsiteX1" fmla="*/ 1514475 w 1733550"/>
                <a:gd name="connsiteY1" fmla="*/ 796176 h 1285875"/>
                <a:gd name="connsiteX2" fmla="*/ 1399222 w 1733550"/>
                <a:gd name="connsiteY2" fmla="*/ 652348 h 1285875"/>
                <a:gd name="connsiteX3" fmla="*/ 1393507 w 1733550"/>
                <a:gd name="connsiteY3" fmla="*/ 585673 h 1285875"/>
                <a:gd name="connsiteX4" fmla="*/ 1388744 w 1733550"/>
                <a:gd name="connsiteY4" fmla="*/ 409461 h 1285875"/>
                <a:gd name="connsiteX5" fmla="*/ 1204913 w 1733550"/>
                <a:gd name="connsiteY5" fmla="*/ 259918 h 1285875"/>
                <a:gd name="connsiteX6" fmla="*/ 1030605 w 1733550"/>
                <a:gd name="connsiteY6" fmla="*/ 283731 h 1285875"/>
                <a:gd name="connsiteX7" fmla="*/ 923925 w 1733550"/>
                <a:gd name="connsiteY7" fmla="*/ 254203 h 1285875"/>
                <a:gd name="connsiteX8" fmla="*/ 838200 w 1733550"/>
                <a:gd name="connsiteY8" fmla="*/ 137046 h 1285875"/>
                <a:gd name="connsiteX9" fmla="*/ 788669 w 1733550"/>
                <a:gd name="connsiteY9" fmla="*/ 56083 h 1285875"/>
                <a:gd name="connsiteX10" fmla="*/ 647700 w 1733550"/>
                <a:gd name="connsiteY10" fmla="*/ 3696 h 1285875"/>
                <a:gd name="connsiteX11" fmla="*/ 239077 w 1733550"/>
                <a:gd name="connsiteY11" fmla="*/ 161811 h 1285875"/>
                <a:gd name="connsiteX12" fmla="*/ 20002 w 1733550"/>
                <a:gd name="connsiteY12" fmla="*/ 312306 h 1285875"/>
                <a:gd name="connsiteX13" fmla="*/ 0 w 1733550"/>
                <a:gd name="connsiteY13" fmla="*/ 337071 h 1285875"/>
                <a:gd name="connsiteX14" fmla="*/ 32384 w 1733550"/>
                <a:gd name="connsiteY14" fmla="*/ 338976 h 1285875"/>
                <a:gd name="connsiteX15" fmla="*/ 228600 w 1733550"/>
                <a:gd name="connsiteY15" fmla="*/ 327546 h 1285875"/>
                <a:gd name="connsiteX16" fmla="*/ 340042 w 1733550"/>
                <a:gd name="connsiteY16" fmla="*/ 324688 h 1285875"/>
                <a:gd name="connsiteX17" fmla="*/ 446722 w 1733550"/>
                <a:gd name="connsiteY17" fmla="*/ 300876 h 1285875"/>
                <a:gd name="connsiteX18" fmla="*/ 610552 w 1733550"/>
                <a:gd name="connsiteY18" fmla="*/ 253251 h 1285875"/>
                <a:gd name="connsiteX19" fmla="*/ 759142 w 1733550"/>
                <a:gd name="connsiteY19" fmla="*/ 169431 h 1285875"/>
                <a:gd name="connsiteX20" fmla="*/ 762000 w 1733550"/>
                <a:gd name="connsiteY20" fmla="*/ 172288 h 1285875"/>
                <a:gd name="connsiteX21" fmla="*/ 748665 w 1733550"/>
                <a:gd name="connsiteY21" fmla="*/ 196101 h 1285875"/>
                <a:gd name="connsiteX22" fmla="*/ 552450 w 1733550"/>
                <a:gd name="connsiteY22" fmla="*/ 337071 h 1285875"/>
                <a:gd name="connsiteX23" fmla="*/ 401002 w 1733550"/>
                <a:gd name="connsiteY23" fmla="*/ 382791 h 1285875"/>
                <a:gd name="connsiteX24" fmla="*/ 473392 w 1733550"/>
                <a:gd name="connsiteY24" fmla="*/ 424701 h 1285875"/>
                <a:gd name="connsiteX25" fmla="*/ 581977 w 1733550"/>
                <a:gd name="connsiteY25" fmla="*/ 429463 h 1285875"/>
                <a:gd name="connsiteX26" fmla="*/ 719138 w 1733550"/>
                <a:gd name="connsiteY26" fmla="*/ 474231 h 1285875"/>
                <a:gd name="connsiteX27" fmla="*/ 800100 w 1733550"/>
                <a:gd name="connsiteY27" fmla="*/ 534238 h 1285875"/>
                <a:gd name="connsiteX28" fmla="*/ 962977 w 1733550"/>
                <a:gd name="connsiteY28" fmla="*/ 655206 h 1285875"/>
                <a:gd name="connsiteX29" fmla="*/ 1002982 w 1733550"/>
                <a:gd name="connsiteY29" fmla="*/ 720928 h 1285875"/>
                <a:gd name="connsiteX30" fmla="*/ 1012507 w 1733550"/>
                <a:gd name="connsiteY30" fmla="*/ 767601 h 1285875"/>
                <a:gd name="connsiteX31" fmla="*/ 1104900 w 1733550"/>
                <a:gd name="connsiteY31" fmla="*/ 883806 h 1285875"/>
                <a:gd name="connsiteX32" fmla="*/ 1089659 w 1733550"/>
                <a:gd name="connsiteY32" fmla="*/ 671398 h 1285875"/>
                <a:gd name="connsiteX33" fmla="*/ 1159192 w 1733550"/>
                <a:gd name="connsiteY33" fmla="*/ 478041 h 1285875"/>
                <a:gd name="connsiteX34" fmla="*/ 1156334 w 1733550"/>
                <a:gd name="connsiteY34" fmla="*/ 770458 h 1285875"/>
                <a:gd name="connsiteX35" fmla="*/ 1332547 w 1733550"/>
                <a:gd name="connsiteY35" fmla="*/ 528523 h 1285875"/>
                <a:gd name="connsiteX36" fmla="*/ 1335405 w 1733550"/>
                <a:gd name="connsiteY36" fmla="*/ 539953 h 1285875"/>
                <a:gd name="connsiteX37" fmla="*/ 1180147 w 1733550"/>
                <a:gd name="connsiteY37" fmla="*/ 859041 h 1285875"/>
                <a:gd name="connsiteX38" fmla="*/ 1174432 w 1733550"/>
                <a:gd name="connsiteY38" fmla="*/ 878091 h 1285875"/>
                <a:gd name="connsiteX39" fmla="*/ 1185863 w 1733550"/>
                <a:gd name="connsiteY39" fmla="*/ 931431 h 1285875"/>
                <a:gd name="connsiteX40" fmla="*/ 1201102 w 1733550"/>
                <a:gd name="connsiteY40" fmla="*/ 1076211 h 1285875"/>
                <a:gd name="connsiteX41" fmla="*/ 1221105 w 1733550"/>
                <a:gd name="connsiteY41" fmla="*/ 1176223 h 1285875"/>
                <a:gd name="connsiteX42" fmla="*/ 1283017 w 1733550"/>
                <a:gd name="connsiteY42" fmla="*/ 1266711 h 1285875"/>
                <a:gd name="connsiteX43" fmla="*/ 1299209 w 1733550"/>
                <a:gd name="connsiteY43" fmla="*/ 1273378 h 1285875"/>
                <a:gd name="connsiteX44" fmla="*/ 1352550 w 1733550"/>
                <a:gd name="connsiteY44" fmla="*/ 1265758 h 1285875"/>
                <a:gd name="connsiteX45" fmla="*/ 1599247 w 1733550"/>
                <a:gd name="connsiteY45" fmla="*/ 1281951 h 1285875"/>
                <a:gd name="connsiteX46" fmla="*/ 1669732 w 1733550"/>
                <a:gd name="connsiteY46" fmla="*/ 1261948 h 1285875"/>
                <a:gd name="connsiteX47" fmla="*/ 1719263 w 1733550"/>
                <a:gd name="connsiteY47" fmla="*/ 1184796 h 1285875"/>
                <a:gd name="connsiteX48" fmla="*/ 1713547 w 1733550"/>
                <a:gd name="connsiteY48" fmla="*/ 940003 h 1285875"/>
                <a:gd name="connsiteX49" fmla="*/ 1642109 w 1733550"/>
                <a:gd name="connsiteY49" fmla="*/ 857136 h 128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33550" h="1285875">
                  <a:moveTo>
                    <a:pt x="1642109" y="857136"/>
                  </a:moveTo>
                  <a:cubicBezTo>
                    <a:pt x="1602105" y="832371"/>
                    <a:pt x="1559242" y="812368"/>
                    <a:pt x="1514475" y="796176"/>
                  </a:cubicBezTo>
                  <a:cubicBezTo>
                    <a:pt x="1445894" y="772363"/>
                    <a:pt x="1411605" y="720928"/>
                    <a:pt x="1399222" y="652348"/>
                  </a:cubicBezTo>
                  <a:cubicBezTo>
                    <a:pt x="1395413" y="630441"/>
                    <a:pt x="1394459" y="607581"/>
                    <a:pt x="1393507" y="585673"/>
                  </a:cubicBezTo>
                  <a:cubicBezTo>
                    <a:pt x="1391602" y="526618"/>
                    <a:pt x="1395413" y="468516"/>
                    <a:pt x="1388744" y="409461"/>
                  </a:cubicBezTo>
                  <a:cubicBezTo>
                    <a:pt x="1375409" y="298971"/>
                    <a:pt x="1323975" y="242773"/>
                    <a:pt x="1204913" y="259918"/>
                  </a:cubicBezTo>
                  <a:cubicBezTo>
                    <a:pt x="1146809" y="268491"/>
                    <a:pt x="1089659" y="279921"/>
                    <a:pt x="1030605" y="283731"/>
                  </a:cubicBezTo>
                  <a:cubicBezTo>
                    <a:pt x="992505" y="286588"/>
                    <a:pt x="954405" y="280873"/>
                    <a:pt x="923925" y="254203"/>
                  </a:cubicBezTo>
                  <a:cubicBezTo>
                    <a:pt x="886777" y="221818"/>
                    <a:pt x="859155" y="181813"/>
                    <a:pt x="838200" y="137046"/>
                  </a:cubicBezTo>
                  <a:cubicBezTo>
                    <a:pt x="824865" y="108471"/>
                    <a:pt x="808672" y="80848"/>
                    <a:pt x="788669" y="56083"/>
                  </a:cubicBezTo>
                  <a:cubicBezTo>
                    <a:pt x="752475" y="10363"/>
                    <a:pt x="705802" y="-8687"/>
                    <a:pt x="647700" y="3696"/>
                  </a:cubicBezTo>
                  <a:cubicBezTo>
                    <a:pt x="503872" y="35128"/>
                    <a:pt x="369569" y="93231"/>
                    <a:pt x="239077" y="161811"/>
                  </a:cubicBezTo>
                  <a:cubicBezTo>
                    <a:pt x="160019" y="203721"/>
                    <a:pt x="85725" y="251346"/>
                    <a:pt x="20002" y="312306"/>
                  </a:cubicBezTo>
                  <a:cubicBezTo>
                    <a:pt x="13334" y="318973"/>
                    <a:pt x="4763" y="325641"/>
                    <a:pt x="0" y="337071"/>
                  </a:cubicBezTo>
                  <a:cubicBezTo>
                    <a:pt x="12382" y="338023"/>
                    <a:pt x="21907" y="338023"/>
                    <a:pt x="32384" y="338976"/>
                  </a:cubicBezTo>
                  <a:cubicBezTo>
                    <a:pt x="98107" y="342786"/>
                    <a:pt x="162877" y="332308"/>
                    <a:pt x="228600" y="327546"/>
                  </a:cubicBezTo>
                  <a:cubicBezTo>
                    <a:pt x="265747" y="324688"/>
                    <a:pt x="302894" y="334213"/>
                    <a:pt x="340042" y="324688"/>
                  </a:cubicBezTo>
                  <a:cubicBezTo>
                    <a:pt x="375284" y="315163"/>
                    <a:pt x="411480" y="308496"/>
                    <a:pt x="446722" y="300876"/>
                  </a:cubicBezTo>
                  <a:cubicBezTo>
                    <a:pt x="501967" y="287541"/>
                    <a:pt x="558165" y="273253"/>
                    <a:pt x="610552" y="253251"/>
                  </a:cubicBezTo>
                  <a:lnTo>
                    <a:pt x="759142" y="169431"/>
                  </a:lnTo>
                  <a:lnTo>
                    <a:pt x="762000" y="172288"/>
                  </a:lnTo>
                  <a:lnTo>
                    <a:pt x="748665" y="196101"/>
                  </a:lnTo>
                  <a:cubicBezTo>
                    <a:pt x="700088" y="265633"/>
                    <a:pt x="629602" y="305638"/>
                    <a:pt x="552450" y="337071"/>
                  </a:cubicBezTo>
                  <a:cubicBezTo>
                    <a:pt x="504825" y="357073"/>
                    <a:pt x="454342" y="370408"/>
                    <a:pt x="401002" y="382791"/>
                  </a:cubicBezTo>
                  <a:cubicBezTo>
                    <a:pt x="422909" y="404698"/>
                    <a:pt x="445769" y="418986"/>
                    <a:pt x="473392" y="424701"/>
                  </a:cubicBezTo>
                  <a:cubicBezTo>
                    <a:pt x="509588" y="432321"/>
                    <a:pt x="545782" y="430416"/>
                    <a:pt x="581977" y="429463"/>
                  </a:cubicBezTo>
                  <a:cubicBezTo>
                    <a:pt x="632459" y="429463"/>
                    <a:pt x="678180" y="443751"/>
                    <a:pt x="719138" y="474231"/>
                  </a:cubicBezTo>
                  <a:cubicBezTo>
                    <a:pt x="745807" y="494233"/>
                    <a:pt x="773430" y="513283"/>
                    <a:pt x="800100" y="534238"/>
                  </a:cubicBezTo>
                  <a:cubicBezTo>
                    <a:pt x="853440" y="576148"/>
                    <a:pt x="911542" y="610438"/>
                    <a:pt x="962977" y="655206"/>
                  </a:cubicBezTo>
                  <a:cubicBezTo>
                    <a:pt x="982980" y="673303"/>
                    <a:pt x="996315" y="695211"/>
                    <a:pt x="1002982" y="720928"/>
                  </a:cubicBezTo>
                  <a:cubicBezTo>
                    <a:pt x="1006792" y="736168"/>
                    <a:pt x="1009650" y="751408"/>
                    <a:pt x="1012507" y="767601"/>
                  </a:cubicBezTo>
                  <a:cubicBezTo>
                    <a:pt x="1022032" y="820941"/>
                    <a:pt x="1057275" y="854278"/>
                    <a:pt x="1104900" y="883806"/>
                  </a:cubicBezTo>
                  <a:cubicBezTo>
                    <a:pt x="1091565" y="810463"/>
                    <a:pt x="1083944" y="741883"/>
                    <a:pt x="1089659" y="671398"/>
                  </a:cubicBezTo>
                  <a:cubicBezTo>
                    <a:pt x="1095375" y="600913"/>
                    <a:pt x="1110615" y="534238"/>
                    <a:pt x="1159192" y="478041"/>
                  </a:cubicBezTo>
                  <a:cubicBezTo>
                    <a:pt x="1134427" y="575196"/>
                    <a:pt x="1140142" y="671398"/>
                    <a:pt x="1156334" y="770458"/>
                  </a:cubicBezTo>
                  <a:cubicBezTo>
                    <a:pt x="1226819" y="697116"/>
                    <a:pt x="1288732" y="619963"/>
                    <a:pt x="1332547" y="528523"/>
                  </a:cubicBezTo>
                  <a:cubicBezTo>
                    <a:pt x="1335405" y="534238"/>
                    <a:pt x="1335405" y="537096"/>
                    <a:pt x="1335405" y="539953"/>
                  </a:cubicBezTo>
                  <a:cubicBezTo>
                    <a:pt x="1309688" y="659016"/>
                    <a:pt x="1270634" y="771411"/>
                    <a:pt x="1180147" y="859041"/>
                  </a:cubicBezTo>
                  <a:cubicBezTo>
                    <a:pt x="1174432" y="864756"/>
                    <a:pt x="1172527" y="870471"/>
                    <a:pt x="1174432" y="878091"/>
                  </a:cubicBezTo>
                  <a:cubicBezTo>
                    <a:pt x="1177290" y="896188"/>
                    <a:pt x="1181100" y="913333"/>
                    <a:pt x="1185863" y="931431"/>
                  </a:cubicBezTo>
                  <a:cubicBezTo>
                    <a:pt x="1197292" y="979056"/>
                    <a:pt x="1212532" y="1025728"/>
                    <a:pt x="1201102" y="1076211"/>
                  </a:cubicBezTo>
                  <a:cubicBezTo>
                    <a:pt x="1192530" y="1112406"/>
                    <a:pt x="1202055" y="1145743"/>
                    <a:pt x="1221105" y="1176223"/>
                  </a:cubicBezTo>
                  <a:cubicBezTo>
                    <a:pt x="1240155" y="1206703"/>
                    <a:pt x="1262063" y="1236231"/>
                    <a:pt x="1283017" y="1266711"/>
                  </a:cubicBezTo>
                  <a:cubicBezTo>
                    <a:pt x="1287780" y="1272426"/>
                    <a:pt x="1291590" y="1274331"/>
                    <a:pt x="1299209" y="1273378"/>
                  </a:cubicBezTo>
                  <a:cubicBezTo>
                    <a:pt x="1316355" y="1270521"/>
                    <a:pt x="1334452" y="1267663"/>
                    <a:pt x="1352550" y="1265758"/>
                  </a:cubicBezTo>
                  <a:cubicBezTo>
                    <a:pt x="1435417" y="1256233"/>
                    <a:pt x="1519238" y="1252423"/>
                    <a:pt x="1599247" y="1281951"/>
                  </a:cubicBezTo>
                  <a:cubicBezTo>
                    <a:pt x="1632584" y="1294333"/>
                    <a:pt x="1650682" y="1286713"/>
                    <a:pt x="1669732" y="1261948"/>
                  </a:cubicBezTo>
                  <a:cubicBezTo>
                    <a:pt x="1687830" y="1237183"/>
                    <a:pt x="1707832" y="1214323"/>
                    <a:pt x="1719263" y="1184796"/>
                  </a:cubicBezTo>
                  <a:cubicBezTo>
                    <a:pt x="1751647" y="1101928"/>
                    <a:pt x="1748790" y="1020013"/>
                    <a:pt x="1713547" y="940003"/>
                  </a:cubicBezTo>
                  <a:cubicBezTo>
                    <a:pt x="1700213" y="904761"/>
                    <a:pt x="1674494" y="877138"/>
                    <a:pt x="1642109" y="85713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xmlns="" id="{70203968-D5EE-47A4-807E-35666D7065FD}"/>
                </a:ext>
              </a:extLst>
            </p:cNvPr>
            <p:cNvSpPr/>
            <p:nvPr/>
          </p:nvSpPr>
          <p:spPr>
            <a:xfrm>
              <a:off x="4483745" y="3205685"/>
              <a:ext cx="600075" cy="1609725"/>
            </a:xfrm>
            <a:custGeom>
              <a:avLst/>
              <a:gdLst>
                <a:gd name="connsiteX0" fmla="*/ 390327 w 600075"/>
                <a:gd name="connsiteY0" fmla="*/ 393698 h 1609725"/>
                <a:gd name="connsiteX1" fmla="*/ 454144 w 600075"/>
                <a:gd name="connsiteY1" fmla="*/ 460373 h 1609725"/>
                <a:gd name="connsiteX2" fmla="*/ 496054 w 600075"/>
                <a:gd name="connsiteY2" fmla="*/ 321309 h 1609725"/>
                <a:gd name="connsiteX3" fmla="*/ 600829 w 600075"/>
                <a:gd name="connsiteY3" fmla="*/ 81278 h 1609725"/>
                <a:gd name="connsiteX4" fmla="*/ 340797 w 600075"/>
                <a:gd name="connsiteY4" fmla="*/ 6983 h 1609725"/>
                <a:gd name="connsiteX5" fmla="*/ 57904 w 600075"/>
                <a:gd name="connsiteY5" fmla="*/ 117473 h 1609725"/>
                <a:gd name="connsiteX6" fmla="*/ 38854 w 600075"/>
                <a:gd name="connsiteY6" fmla="*/ 408938 h 1609725"/>
                <a:gd name="connsiteX7" fmla="*/ 102672 w 600075"/>
                <a:gd name="connsiteY7" fmla="*/ 491806 h 1609725"/>
                <a:gd name="connsiteX8" fmla="*/ 138867 w 600075"/>
                <a:gd name="connsiteY8" fmla="*/ 719453 h 1609725"/>
                <a:gd name="connsiteX9" fmla="*/ 90289 w 600075"/>
                <a:gd name="connsiteY9" fmla="*/ 820419 h 1609725"/>
                <a:gd name="connsiteX10" fmla="*/ 34092 w 600075"/>
                <a:gd name="connsiteY10" fmla="*/ 956626 h 1609725"/>
                <a:gd name="connsiteX11" fmla="*/ 112197 w 600075"/>
                <a:gd name="connsiteY11" fmla="*/ 1119504 h 1609725"/>
                <a:gd name="connsiteX12" fmla="*/ 156012 w 600075"/>
                <a:gd name="connsiteY12" fmla="*/ 1137601 h 1609725"/>
                <a:gd name="connsiteX13" fmla="*/ 300792 w 600075"/>
                <a:gd name="connsiteY13" fmla="*/ 1189988 h 1609725"/>
                <a:gd name="connsiteX14" fmla="*/ 407472 w 600075"/>
                <a:gd name="connsiteY14" fmla="*/ 1322386 h 1609725"/>
                <a:gd name="connsiteX15" fmla="*/ 413187 w 600075"/>
                <a:gd name="connsiteY15" fmla="*/ 1400491 h 1609725"/>
                <a:gd name="connsiteX16" fmla="*/ 421759 w 600075"/>
                <a:gd name="connsiteY16" fmla="*/ 1516696 h 1609725"/>
                <a:gd name="connsiteX17" fmla="*/ 491292 w 600075"/>
                <a:gd name="connsiteY17" fmla="*/ 1612898 h 1609725"/>
                <a:gd name="connsiteX18" fmla="*/ 502722 w 600075"/>
                <a:gd name="connsiteY18" fmla="*/ 1488121 h 1609725"/>
                <a:gd name="connsiteX19" fmla="*/ 591304 w 600075"/>
                <a:gd name="connsiteY19" fmla="*/ 1290001 h 1609725"/>
                <a:gd name="connsiteX20" fmla="*/ 596067 w 600075"/>
                <a:gd name="connsiteY20" fmla="*/ 1269998 h 1609725"/>
                <a:gd name="connsiteX21" fmla="*/ 524629 w 600075"/>
                <a:gd name="connsiteY21" fmla="*/ 1107121 h 1609725"/>
                <a:gd name="connsiteX22" fmla="*/ 466527 w 600075"/>
                <a:gd name="connsiteY22" fmla="*/ 921384 h 1609725"/>
                <a:gd name="connsiteX23" fmla="*/ 444619 w 600075"/>
                <a:gd name="connsiteY23" fmla="*/ 909953 h 1609725"/>
                <a:gd name="connsiteX24" fmla="*/ 183634 w 600075"/>
                <a:gd name="connsiteY24" fmla="*/ 937576 h 1609725"/>
                <a:gd name="connsiteX25" fmla="*/ 192207 w 600075"/>
                <a:gd name="connsiteY25" fmla="*/ 934719 h 1609725"/>
                <a:gd name="connsiteX26" fmla="*/ 428427 w 600075"/>
                <a:gd name="connsiteY26" fmla="*/ 846136 h 1609725"/>
                <a:gd name="connsiteX27" fmla="*/ 447477 w 600075"/>
                <a:gd name="connsiteY27" fmla="*/ 829944 h 1609725"/>
                <a:gd name="connsiteX28" fmla="*/ 480814 w 600075"/>
                <a:gd name="connsiteY28" fmla="*/ 743266 h 1609725"/>
                <a:gd name="connsiteX29" fmla="*/ 450334 w 600075"/>
                <a:gd name="connsiteY29" fmla="*/ 570863 h 1609725"/>
                <a:gd name="connsiteX30" fmla="*/ 334129 w 600075"/>
                <a:gd name="connsiteY30" fmla="*/ 429894 h 1609725"/>
                <a:gd name="connsiteX31" fmla="*/ 132199 w 600075"/>
                <a:gd name="connsiteY31" fmla="*/ 265111 h 1609725"/>
                <a:gd name="connsiteX32" fmla="*/ 108387 w 600075"/>
                <a:gd name="connsiteY32" fmla="*/ 248919 h 1609725"/>
                <a:gd name="connsiteX33" fmla="*/ 319842 w 600075"/>
                <a:gd name="connsiteY33" fmla="*/ 329881 h 1609725"/>
                <a:gd name="connsiteX34" fmla="*/ 273169 w 600075"/>
                <a:gd name="connsiteY34" fmla="*/ 122236 h 1609725"/>
                <a:gd name="connsiteX35" fmla="*/ 382707 w 600075"/>
                <a:gd name="connsiteY35" fmla="*/ 367981 h 1609725"/>
                <a:gd name="connsiteX36" fmla="*/ 390327 w 600075"/>
                <a:gd name="connsiteY36" fmla="*/ 393698 h 160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0075" h="1609725">
                  <a:moveTo>
                    <a:pt x="390327" y="393698"/>
                  </a:moveTo>
                  <a:cubicBezTo>
                    <a:pt x="411282" y="415606"/>
                    <a:pt x="431284" y="437513"/>
                    <a:pt x="454144" y="460373"/>
                  </a:cubicBezTo>
                  <a:cubicBezTo>
                    <a:pt x="474147" y="414653"/>
                    <a:pt x="483672" y="367981"/>
                    <a:pt x="496054" y="321309"/>
                  </a:cubicBezTo>
                  <a:cubicBezTo>
                    <a:pt x="519867" y="236536"/>
                    <a:pt x="531297" y="147001"/>
                    <a:pt x="600829" y="81278"/>
                  </a:cubicBezTo>
                  <a:cubicBezTo>
                    <a:pt x="515104" y="50798"/>
                    <a:pt x="428427" y="25081"/>
                    <a:pt x="340797" y="6983"/>
                  </a:cubicBezTo>
                  <a:cubicBezTo>
                    <a:pt x="223639" y="-16829"/>
                    <a:pt x="127437" y="20319"/>
                    <a:pt x="57904" y="117473"/>
                  </a:cubicBezTo>
                  <a:cubicBezTo>
                    <a:pt x="-198" y="200341"/>
                    <a:pt x="-27821" y="314641"/>
                    <a:pt x="38854" y="408938"/>
                  </a:cubicBezTo>
                  <a:cubicBezTo>
                    <a:pt x="58857" y="437513"/>
                    <a:pt x="77907" y="467041"/>
                    <a:pt x="102672" y="491806"/>
                  </a:cubicBezTo>
                  <a:cubicBezTo>
                    <a:pt x="169347" y="559434"/>
                    <a:pt x="175062" y="636586"/>
                    <a:pt x="138867" y="719453"/>
                  </a:cubicBezTo>
                  <a:cubicBezTo>
                    <a:pt x="123627" y="753744"/>
                    <a:pt x="107434" y="787081"/>
                    <a:pt x="90289" y="820419"/>
                  </a:cubicBezTo>
                  <a:cubicBezTo>
                    <a:pt x="68382" y="864234"/>
                    <a:pt x="44569" y="908048"/>
                    <a:pt x="34092" y="956626"/>
                  </a:cubicBezTo>
                  <a:cubicBezTo>
                    <a:pt x="16947" y="1033778"/>
                    <a:pt x="41712" y="1086166"/>
                    <a:pt x="112197" y="1119504"/>
                  </a:cubicBezTo>
                  <a:cubicBezTo>
                    <a:pt x="126484" y="1126171"/>
                    <a:pt x="140772" y="1132838"/>
                    <a:pt x="156012" y="1137601"/>
                  </a:cubicBezTo>
                  <a:cubicBezTo>
                    <a:pt x="203637" y="1155698"/>
                    <a:pt x="252214" y="1171891"/>
                    <a:pt x="300792" y="1189988"/>
                  </a:cubicBezTo>
                  <a:cubicBezTo>
                    <a:pt x="361752" y="1213801"/>
                    <a:pt x="395089" y="1259521"/>
                    <a:pt x="407472" y="1322386"/>
                  </a:cubicBezTo>
                  <a:cubicBezTo>
                    <a:pt x="412234" y="1348104"/>
                    <a:pt x="412234" y="1374773"/>
                    <a:pt x="413187" y="1400491"/>
                  </a:cubicBezTo>
                  <a:cubicBezTo>
                    <a:pt x="414139" y="1439544"/>
                    <a:pt x="413187" y="1478596"/>
                    <a:pt x="421759" y="1516696"/>
                  </a:cubicBezTo>
                  <a:cubicBezTo>
                    <a:pt x="430332" y="1557654"/>
                    <a:pt x="450334" y="1590991"/>
                    <a:pt x="491292" y="1612898"/>
                  </a:cubicBezTo>
                  <a:cubicBezTo>
                    <a:pt x="490339" y="1569084"/>
                    <a:pt x="495102" y="1528126"/>
                    <a:pt x="502722" y="1488121"/>
                  </a:cubicBezTo>
                  <a:cubicBezTo>
                    <a:pt x="517009" y="1414779"/>
                    <a:pt x="552252" y="1351913"/>
                    <a:pt x="591304" y="1290001"/>
                  </a:cubicBezTo>
                  <a:cubicBezTo>
                    <a:pt x="595115" y="1284286"/>
                    <a:pt x="605592" y="1278571"/>
                    <a:pt x="596067" y="1269998"/>
                  </a:cubicBezTo>
                  <a:cubicBezTo>
                    <a:pt x="548442" y="1226184"/>
                    <a:pt x="540822" y="1164271"/>
                    <a:pt x="524629" y="1107121"/>
                  </a:cubicBezTo>
                  <a:cubicBezTo>
                    <a:pt x="507484" y="1044256"/>
                    <a:pt x="491292" y="981391"/>
                    <a:pt x="466527" y="921384"/>
                  </a:cubicBezTo>
                  <a:cubicBezTo>
                    <a:pt x="461764" y="909953"/>
                    <a:pt x="457954" y="905191"/>
                    <a:pt x="444619" y="909953"/>
                  </a:cubicBezTo>
                  <a:cubicBezTo>
                    <a:pt x="360799" y="943291"/>
                    <a:pt x="272217" y="944244"/>
                    <a:pt x="183634" y="937576"/>
                  </a:cubicBezTo>
                  <a:cubicBezTo>
                    <a:pt x="186492" y="936623"/>
                    <a:pt x="189349" y="934719"/>
                    <a:pt x="192207" y="934719"/>
                  </a:cubicBezTo>
                  <a:cubicBezTo>
                    <a:pt x="276027" y="920431"/>
                    <a:pt x="354132" y="887094"/>
                    <a:pt x="428427" y="846136"/>
                  </a:cubicBezTo>
                  <a:cubicBezTo>
                    <a:pt x="435094" y="841373"/>
                    <a:pt x="445572" y="840421"/>
                    <a:pt x="447477" y="829944"/>
                  </a:cubicBezTo>
                  <a:cubicBezTo>
                    <a:pt x="454144" y="799463"/>
                    <a:pt x="471289" y="772794"/>
                    <a:pt x="480814" y="743266"/>
                  </a:cubicBezTo>
                  <a:cubicBezTo>
                    <a:pt x="500817" y="680401"/>
                    <a:pt x="482719" y="621346"/>
                    <a:pt x="450334" y="570863"/>
                  </a:cubicBezTo>
                  <a:cubicBezTo>
                    <a:pt x="417949" y="519428"/>
                    <a:pt x="373182" y="475613"/>
                    <a:pt x="334129" y="429894"/>
                  </a:cubicBezTo>
                  <a:cubicBezTo>
                    <a:pt x="276979" y="362266"/>
                    <a:pt x="209352" y="307973"/>
                    <a:pt x="132199" y="265111"/>
                  </a:cubicBezTo>
                  <a:cubicBezTo>
                    <a:pt x="124579" y="260348"/>
                    <a:pt x="113149" y="262253"/>
                    <a:pt x="108387" y="248919"/>
                  </a:cubicBezTo>
                  <a:cubicBezTo>
                    <a:pt x="188397" y="250823"/>
                    <a:pt x="255072" y="284161"/>
                    <a:pt x="319842" y="329881"/>
                  </a:cubicBezTo>
                  <a:cubicBezTo>
                    <a:pt x="315079" y="255586"/>
                    <a:pt x="300792" y="187959"/>
                    <a:pt x="273169" y="122236"/>
                  </a:cubicBezTo>
                  <a:cubicBezTo>
                    <a:pt x="333177" y="194626"/>
                    <a:pt x="375087" y="273684"/>
                    <a:pt x="382707" y="367981"/>
                  </a:cubicBezTo>
                  <a:cubicBezTo>
                    <a:pt x="383659" y="378459"/>
                    <a:pt x="383659" y="386078"/>
                    <a:pt x="390327" y="393698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xmlns="" id="{31C9E83F-8339-489C-8836-FB26A429912F}"/>
                </a:ext>
              </a:extLst>
            </p:cNvPr>
            <p:cNvSpPr/>
            <p:nvPr/>
          </p:nvSpPr>
          <p:spPr>
            <a:xfrm>
              <a:off x="5043243" y="3905508"/>
              <a:ext cx="1409700" cy="1076325"/>
            </a:xfrm>
            <a:custGeom>
              <a:avLst/>
              <a:gdLst>
                <a:gd name="connsiteX0" fmla="*/ 1266031 w 1409700"/>
                <a:gd name="connsiteY0" fmla="*/ 846937 h 1076325"/>
                <a:gd name="connsiteX1" fmla="*/ 1197451 w 1409700"/>
                <a:gd name="connsiteY1" fmla="*/ 619289 h 1076325"/>
                <a:gd name="connsiteX2" fmla="*/ 1151731 w 1409700"/>
                <a:gd name="connsiteY2" fmla="*/ 458317 h 1076325"/>
                <a:gd name="connsiteX3" fmla="*/ 1071721 w 1409700"/>
                <a:gd name="connsiteY3" fmla="*/ 426884 h 1076325"/>
                <a:gd name="connsiteX4" fmla="*/ 948849 w 1409700"/>
                <a:gd name="connsiteY4" fmla="*/ 431647 h 1076325"/>
                <a:gd name="connsiteX5" fmla="*/ 853599 w 1409700"/>
                <a:gd name="connsiteY5" fmla="*/ 374497 h 1076325"/>
                <a:gd name="connsiteX6" fmla="*/ 765969 w 1409700"/>
                <a:gd name="connsiteY6" fmla="*/ 309727 h 1076325"/>
                <a:gd name="connsiteX7" fmla="*/ 667861 w 1409700"/>
                <a:gd name="connsiteY7" fmla="*/ 294487 h 1076325"/>
                <a:gd name="connsiteX8" fmla="*/ 535463 w 1409700"/>
                <a:gd name="connsiteY8" fmla="*/ 345922 h 1076325"/>
                <a:gd name="connsiteX9" fmla="*/ 415449 w 1409700"/>
                <a:gd name="connsiteY9" fmla="*/ 335444 h 1076325"/>
                <a:gd name="connsiteX10" fmla="*/ 339249 w 1409700"/>
                <a:gd name="connsiteY10" fmla="*/ 242099 h 1076325"/>
                <a:gd name="connsiteX11" fmla="*/ 292576 w 1409700"/>
                <a:gd name="connsiteY11" fmla="*/ 148754 h 1076325"/>
                <a:gd name="connsiteX12" fmla="*/ 123031 w 1409700"/>
                <a:gd name="connsiteY12" fmla="*/ 17309 h 1076325"/>
                <a:gd name="connsiteX13" fmla="*/ 30639 w 1409700"/>
                <a:gd name="connsiteY13" fmla="*/ 1117 h 1076325"/>
                <a:gd name="connsiteX14" fmla="*/ 15399 w 1409700"/>
                <a:gd name="connsiteY14" fmla="*/ 7784 h 1076325"/>
                <a:gd name="connsiteX15" fmla="*/ 1111 w 1409700"/>
                <a:gd name="connsiteY15" fmla="*/ 130656 h 1076325"/>
                <a:gd name="connsiteX16" fmla="*/ 92551 w 1409700"/>
                <a:gd name="connsiteY16" fmla="*/ 459269 h 1076325"/>
                <a:gd name="connsiteX17" fmla="*/ 182086 w 1409700"/>
                <a:gd name="connsiteY17" fmla="*/ 558329 h 1076325"/>
                <a:gd name="connsiteX18" fmla="*/ 287813 w 1409700"/>
                <a:gd name="connsiteY18" fmla="*/ 704062 h 1076325"/>
                <a:gd name="connsiteX19" fmla="*/ 378301 w 1409700"/>
                <a:gd name="connsiteY19" fmla="*/ 808837 h 1076325"/>
                <a:gd name="connsiteX20" fmla="*/ 461169 w 1409700"/>
                <a:gd name="connsiteY20" fmla="*/ 843127 h 1076325"/>
                <a:gd name="connsiteX21" fmla="*/ 507841 w 1409700"/>
                <a:gd name="connsiteY21" fmla="*/ 878369 h 1076325"/>
                <a:gd name="connsiteX22" fmla="*/ 583088 w 1409700"/>
                <a:gd name="connsiteY22" fmla="*/ 969809 h 1076325"/>
                <a:gd name="connsiteX23" fmla="*/ 694531 w 1409700"/>
                <a:gd name="connsiteY23" fmla="*/ 1009814 h 1076325"/>
                <a:gd name="connsiteX24" fmla="*/ 861219 w 1409700"/>
                <a:gd name="connsiteY24" fmla="*/ 1038389 h 1076325"/>
                <a:gd name="connsiteX25" fmla="*/ 993616 w 1409700"/>
                <a:gd name="connsiteY25" fmla="*/ 1051724 h 1076325"/>
                <a:gd name="connsiteX26" fmla="*/ 1264126 w 1409700"/>
                <a:gd name="connsiteY26" fmla="*/ 1075537 h 1076325"/>
                <a:gd name="connsiteX27" fmla="*/ 1418431 w 1409700"/>
                <a:gd name="connsiteY27" fmla="*/ 1046962 h 1076325"/>
                <a:gd name="connsiteX28" fmla="*/ 1266031 w 1409700"/>
                <a:gd name="connsiteY28" fmla="*/ 846937 h 107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409700" h="1076325">
                  <a:moveTo>
                    <a:pt x="1266031" y="846937"/>
                  </a:moveTo>
                  <a:cubicBezTo>
                    <a:pt x="1234599" y="773594"/>
                    <a:pt x="1216501" y="696442"/>
                    <a:pt x="1197451" y="619289"/>
                  </a:cubicBezTo>
                  <a:cubicBezTo>
                    <a:pt x="1184116" y="564997"/>
                    <a:pt x="1176496" y="508799"/>
                    <a:pt x="1151731" y="458317"/>
                  </a:cubicBezTo>
                  <a:cubicBezTo>
                    <a:pt x="1132681" y="418312"/>
                    <a:pt x="1112679" y="410692"/>
                    <a:pt x="1071721" y="426884"/>
                  </a:cubicBezTo>
                  <a:cubicBezTo>
                    <a:pt x="1030763" y="443077"/>
                    <a:pt x="990759" y="445934"/>
                    <a:pt x="948849" y="431647"/>
                  </a:cubicBezTo>
                  <a:cubicBezTo>
                    <a:pt x="913606" y="419264"/>
                    <a:pt x="883126" y="397356"/>
                    <a:pt x="853599" y="374497"/>
                  </a:cubicBezTo>
                  <a:cubicBezTo>
                    <a:pt x="825024" y="351637"/>
                    <a:pt x="797401" y="327824"/>
                    <a:pt x="765969" y="309727"/>
                  </a:cubicBezTo>
                  <a:cubicBezTo>
                    <a:pt x="735488" y="291629"/>
                    <a:pt x="702151" y="282104"/>
                    <a:pt x="667861" y="294487"/>
                  </a:cubicBezTo>
                  <a:cubicBezTo>
                    <a:pt x="623094" y="309727"/>
                    <a:pt x="578326" y="325919"/>
                    <a:pt x="535463" y="345922"/>
                  </a:cubicBezTo>
                  <a:cubicBezTo>
                    <a:pt x="492601" y="366877"/>
                    <a:pt x="453549" y="364019"/>
                    <a:pt x="415449" y="335444"/>
                  </a:cubicBezTo>
                  <a:cubicBezTo>
                    <a:pt x="382111" y="310679"/>
                    <a:pt x="359251" y="277342"/>
                    <a:pt x="339249" y="242099"/>
                  </a:cubicBezTo>
                  <a:cubicBezTo>
                    <a:pt x="323056" y="211619"/>
                    <a:pt x="309721" y="179234"/>
                    <a:pt x="292576" y="148754"/>
                  </a:cubicBezTo>
                  <a:cubicBezTo>
                    <a:pt x="255429" y="81127"/>
                    <a:pt x="195421" y="39217"/>
                    <a:pt x="123031" y="17309"/>
                  </a:cubicBezTo>
                  <a:cubicBezTo>
                    <a:pt x="93504" y="7784"/>
                    <a:pt x="63024" y="-3646"/>
                    <a:pt x="30639" y="1117"/>
                  </a:cubicBezTo>
                  <a:cubicBezTo>
                    <a:pt x="24924" y="2069"/>
                    <a:pt x="16351" y="-1741"/>
                    <a:pt x="15399" y="7784"/>
                  </a:cubicBezTo>
                  <a:cubicBezTo>
                    <a:pt x="13494" y="49694"/>
                    <a:pt x="-4604" y="89699"/>
                    <a:pt x="1111" y="130656"/>
                  </a:cubicBezTo>
                  <a:cubicBezTo>
                    <a:pt x="16351" y="244004"/>
                    <a:pt x="40164" y="355447"/>
                    <a:pt x="92551" y="459269"/>
                  </a:cubicBezTo>
                  <a:cubicBezTo>
                    <a:pt x="112554" y="500227"/>
                    <a:pt x="141129" y="533564"/>
                    <a:pt x="182086" y="558329"/>
                  </a:cubicBezTo>
                  <a:cubicBezTo>
                    <a:pt x="237331" y="591667"/>
                    <a:pt x="276384" y="640244"/>
                    <a:pt x="287813" y="704062"/>
                  </a:cubicBezTo>
                  <a:cubicBezTo>
                    <a:pt x="297338" y="760259"/>
                    <a:pt x="328771" y="790739"/>
                    <a:pt x="378301" y="808837"/>
                  </a:cubicBezTo>
                  <a:cubicBezTo>
                    <a:pt x="405924" y="819314"/>
                    <a:pt x="435451" y="827887"/>
                    <a:pt x="461169" y="843127"/>
                  </a:cubicBezTo>
                  <a:cubicBezTo>
                    <a:pt x="477361" y="852652"/>
                    <a:pt x="501174" y="854556"/>
                    <a:pt x="507841" y="878369"/>
                  </a:cubicBezTo>
                  <a:cubicBezTo>
                    <a:pt x="520224" y="919327"/>
                    <a:pt x="544988" y="949806"/>
                    <a:pt x="583088" y="969809"/>
                  </a:cubicBezTo>
                  <a:cubicBezTo>
                    <a:pt x="618331" y="988859"/>
                    <a:pt x="655479" y="1000289"/>
                    <a:pt x="694531" y="1009814"/>
                  </a:cubicBezTo>
                  <a:cubicBezTo>
                    <a:pt x="749776" y="1023149"/>
                    <a:pt x="805974" y="1027912"/>
                    <a:pt x="861219" y="1038389"/>
                  </a:cubicBezTo>
                  <a:cubicBezTo>
                    <a:pt x="905034" y="1046009"/>
                    <a:pt x="948849" y="1054581"/>
                    <a:pt x="993616" y="1051724"/>
                  </a:cubicBezTo>
                  <a:cubicBezTo>
                    <a:pt x="1085056" y="1044104"/>
                    <a:pt x="1174591" y="1047914"/>
                    <a:pt x="1264126" y="1075537"/>
                  </a:cubicBezTo>
                  <a:cubicBezTo>
                    <a:pt x="1316514" y="1091729"/>
                    <a:pt x="1368901" y="1083156"/>
                    <a:pt x="1418431" y="1046962"/>
                  </a:cubicBezTo>
                  <a:cubicBezTo>
                    <a:pt x="1345089" y="992669"/>
                    <a:pt x="1298416" y="923137"/>
                    <a:pt x="1266031" y="84693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xmlns="" id="{4AD73556-8F54-4D25-9AFE-0D0377257BED}"/>
                </a:ext>
              </a:extLst>
            </p:cNvPr>
            <p:cNvSpPr/>
            <p:nvPr/>
          </p:nvSpPr>
          <p:spPr>
            <a:xfrm>
              <a:off x="5943996" y="3310638"/>
              <a:ext cx="733425" cy="828675"/>
            </a:xfrm>
            <a:custGeom>
              <a:avLst/>
              <a:gdLst>
                <a:gd name="connsiteX0" fmla="*/ 702331 w 733425"/>
                <a:gd name="connsiteY0" fmla="*/ 384810 h 828675"/>
                <a:gd name="connsiteX1" fmla="*/ 690901 w 733425"/>
                <a:gd name="connsiteY1" fmla="*/ 340995 h 828675"/>
                <a:gd name="connsiteX2" fmla="*/ 623274 w 733425"/>
                <a:gd name="connsiteY2" fmla="*/ 328613 h 828675"/>
                <a:gd name="connsiteX3" fmla="*/ 456587 w 733425"/>
                <a:gd name="connsiteY3" fmla="*/ 285750 h 828675"/>
                <a:gd name="connsiteX4" fmla="*/ 389912 w 733425"/>
                <a:gd name="connsiteY4" fmla="*/ 183832 h 828675"/>
                <a:gd name="connsiteX5" fmla="*/ 346097 w 733425"/>
                <a:gd name="connsiteY5" fmla="*/ 127635 h 828675"/>
                <a:gd name="connsiteX6" fmla="*/ 308949 w 733425"/>
                <a:gd name="connsiteY6" fmla="*/ 119063 h 828675"/>
                <a:gd name="connsiteX7" fmla="*/ 116544 w 733425"/>
                <a:gd name="connsiteY7" fmla="*/ 18097 h 828675"/>
                <a:gd name="connsiteX8" fmla="*/ 80349 w 733425"/>
                <a:gd name="connsiteY8" fmla="*/ 0 h 828675"/>
                <a:gd name="connsiteX9" fmla="*/ 69872 w 733425"/>
                <a:gd name="connsiteY9" fmla="*/ 3810 h 828675"/>
                <a:gd name="connsiteX10" fmla="*/ 2244 w 733425"/>
                <a:gd name="connsiteY10" fmla="*/ 61913 h 828675"/>
                <a:gd name="connsiteX11" fmla="*/ 6054 w 733425"/>
                <a:gd name="connsiteY11" fmla="*/ 78105 h 828675"/>
                <a:gd name="connsiteX12" fmla="*/ 157501 w 733425"/>
                <a:gd name="connsiteY12" fmla="*/ 424815 h 828675"/>
                <a:gd name="connsiteX13" fmla="*/ 254656 w 733425"/>
                <a:gd name="connsiteY13" fmla="*/ 528638 h 828675"/>
                <a:gd name="connsiteX14" fmla="*/ 376576 w 733425"/>
                <a:gd name="connsiteY14" fmla="*/ 557213 h 828675"/>
                <a:gd name="connsiteX15" fmla="*/ 540406 w 733425"/>
                <a:gd name="connsiteY15" fmla="*/ 700088 h 828675"/>
                <a:gd name="connsiteX16" fmla="*/ 597556 w 733425"/>
                <a:gd name="connsiteY16" fmla="*/ 822960 h 828675"/>
                <a:gd name="connsiteX17" fmla="*/ 614701 w 733425"/>
                <a:gd name="connsiteY17" fmla="*/ 834390 h 828675"/>
                <a:gd name="connsiteX18" fmla="*/ 736621 w 733425"/>
                <a:gd name="connsiteY18" fmla="*/ 665797 h 828675"/>
                <a:gd name="connsiteX19" fmla="*/ 716619 w 733425"/>
                <a:gd name="connsiteY19" fmla="*/ 551497 h 828675"/>
                <a:gd name="connsiteX20" fmla="*/ 695664 w 733425"/>
                <a:gd name="connsiteY20" fmla="*/ 520065 h 828675"/>
                <a:gd name="connsiteX21" fmla="*/ 668994 w 733425"/>
                <a:gd name="connsiteY21" fmla="*/ 435292 h 828675"/>
                <a:gd name="connsiteX22" fmla="*/ 702331 w 733425"/>
                <a:gd name="connsiteY22" fmla="*/ 38481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33425" h="828675">
                  <a:moveTo>
                    <a:pt x="702331" y="384810"/>
                  </a:moveTo>
                  <a:cubicBezTo>
                    <a:pt x="726144" y="363855"/>
                    <a:pt x="721381" y="349567"/>
                    <a:pt x="690901" y="340995"/>
                  </a:cubicBezTo>
                  <a:cubicBezTo>
                    <a:pt x="668994" y="335280"/>
                    <a:pt x="646134" y="331470"/>
                    <a:pt x="623274" y="328613"/>
                  </a:cubicBezTo>
                  <a:cubicBezTo>
                    <a:pt x="566124" y="319088"/>
                    <a:pt x="508974" y="312420"/>
                    <a:pt x="456587" y="285750"/>
                  </a:cubicBezTo>
                  <a:cubicBezTo>
                    <a:pt x="415629" y="263842"/>
                    <a:pt x="391816" y="231457"/>
                    <a:pt x="389912" y="183832"/>
                  </a:cubicBezTo>
                  <a:cubicBezTo>
                    <a:pt x="388006" y="149542"/>
                    <a:pt x="378481" y="137160"/>
                    <a:pt x="346097" y="127635"/>
                  </a:cubicBezTo>
                  <a:cubicBezTo>
                    <a:pt x="333714" y="123825"/>
                    <a:pt x="321331" y="120967"/>
                    <a:pt x="308949" y="119063"/>
                  </a:cubicBezTo>
                  <a:cubicBezTo>
                    <a:pt x="234654" y="105727"/>
                    <a:pt x="168931" y="75247"/>
                    <a:pt x="116544" y="18097"/>
                  </a:cubicBezTo>
                  <a:cubicBezTo>
                    <a:pt x="107019" y="7620"/>
                    <a:pt x="95589" y="952"/>
                    <a:pt x="80349" y="0"/>
                  </a:cubicBezTo>
                  <a:cubicBezTo>
                    <a:pt x="77491" y="952"/>
                    <a:pt x="72729" y="1905"/>
                    <a:pt x="69872" y="3810"/>
                  </a:cubicBezTo>
                  <a:cubicBezTo>
                    <a:pt x="40344" y="14288"/>
                    <a:pt x="22247" y="39052"/>
                    <a:pt x="2244" y="61913"/>
                  </a:cubicBezTo>
                  <a:cubicBezTo>
                    <a:pt x="-3471" y="69532"/>
                    <a:pt x="3197" y="74295"/>
                    <a:pt x="6054" y="78105"/>
                  </a:cubicBezTo>
                  <a:cubicBezTo>
                    <a:pt x="90826" y="179070"/>
                    <a:pt x="130831" y="300038"/>
                    <a:pt x="157501" y="424815"/>
                  </a:cubicBezTo>
                  <a:cubicBezTo>
                    <a:pt x="168931" y="481965"/>
                    <a:pt x="200364" y="515303"/>
                    <a:pt x="254656" y="528638"/>
                  </a:cubicBezTo>
                  <a:cubicBezTo>
                    <a:pt x="294662" y="539115"/>
                    <a:pt x="335619" y="547688"/>
                    <a:pt x="376576" y="557213"/>
                  </a:cubicBezTo>
                  <a:cubicBezTo>
                    <a:pt x="455634" y="576263"/>
                    <a:pt x="512784" y="621030"/>
                    <a:pt x="540406" y="700088"/>
                  </a:cubicBezTo>
                  <a:cubicBezTo>
                    <a:pt x="555647" y="742950"/>
                    <a:pt x="574697" y="783907"/>
                    <a:pt x="597556" y="822960"/>
                  </a:cubicBezTo>
                  <a:cubicBezTo>
                    <a:pt x="601366" y="829628"/>
                    <a:pt x="602319" y="837247"/>
                    <a:pt x="614701" y="834390"/>
                  </a:cubicBezTo>
                  <a:cubicBezTo>
                    <a:pt x="709951" y="815340"/>
                    <a:pt x="748051" y="762953"/>
                    <a:pt x="736621" y="665797"/>
                  </a:cubicBezTo>
                  <a:cubicBezTo>
                    <a:pt x="732812" y="626745"/>
                    <a:pt x="722334" y="589597"/>
                    <a:pt x="716619" y="551497"/>
                  </a:cubicBezTo>
                  <a:cubicBezTo>
                    <a:pt x="714714" y="537210"/>
                    <a:pt x="708999" y="527685"/>
                    <a:pt x="695664" y="520065"/>
                  </a:cubicBezTo>
                  <a:cubicBezTo>
                    <a:pt x="660422" y="500063"/>
                    <a:pt x="651849" y="472440"/>
                    <a:pt x="668994" y="435292"/>
                  </a:cubicBezTo>
                  <a:cubicBezTo>
                    <a:pt x="676614" y="418147"/>
                    <a:pt x="684234" y="399097"/>
                    <a:pt x="702331" y="38481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" name="Group 15">
            <a:extLst>
              <a:ext uri="{FF2B5EF4-FFF2-40B4-BE49-F238E27FC236}">
                <a16:creationId xmlns:a16="http://schemas.microsoft.com/office/drawing/2014/main" xmlns="" id="{0A2C5D47-A1A4-4F61-B775-0A4BEEA18BA1}"/>
              </a:ext>
            </a:extLst>
          </p:cNvPr>
          <p:cNvGrpSpPr/>
          <p:nvPr/>
        </p:nvGrpSpPr>
        <p:grpSpPr>
          <a:xfrm>
            <a:off x="4796048" y="4707500"/>
            <a:ext cx="2542108" cy="1646134"/>
            <a:chOff x="5328220" y="3089998"/>
            <a:chExt cx="1379637" cy="164613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14C22E09-FF99-441C-AD69-E28F85B05667}"/>
                </a:ext>
              </a:extLst>
            </p:cNvPr>
            <p:cNvSpPr txBox="1"/>
            <p:nvPr/>
          </p:nvSpPr>
          <p:spPr>
            <a:xfrm>
              <a:off x="5328220" y="3089998"/>
              <a:ext cx="1379637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2700" b="1" dirty="0" smtClean="0">
                  <a:solidFill>
                    <a:schemeClr val="accent2"/>
                  </a:solidFill>
                </a:rPr>
                <a:t>Dried Fruits</a:t>
              </a:r>
              <a:endParaRPr lang="en-US" altLang="ko-KR" sz="2700" b="1" dirty="0">
                <a:solidFill>
                  <a:schemeClr val="accent2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1AD7BCBD-63E2-4410-AEE5-339CBAB2BFC0}"/>
                </a:ext>
              </a:extLst>
            </p:cNvPr>
            <p:cNvSpPr txBox="1"/>
            <p:nvPr/>
          </p:nvSpPr>
          <p:spPr>
            <a:xfrm>
              <a:off x="5334559" y="3505026"/>
              <a:ext cx="1366958" cy="12311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Store dried fruits in labeled and dated air tight containers, keep in a cool and dry place out of direct sunlight</a:t>
              </a:r>
              <a:endPara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4" name="Group 15">
            <a:extLst>
              <a:ext uri="{FF2B5EF4-FFF2-40B4-BE49-F238E27FC236}">
                <a16:creationId xmlns:a16="http://schemas.microsoft.com/office/drawing/2014/main" xmlns="" id="{4511223A-0ED6-4DC2-9745-4F550C017FB9}"/>
              </a:ext>
            </a:extLst>
          </p:cNvPr>
          <p:cNvGrpSpPr/>
          <p:nvPr/>
        </p:nvGrpSpPr>
        <p:grpSpPr>
          <a:xfrm>
            <a:off x="7970293" y="2038626"/>
            <a:ext cx="2965522" cy="1399913"/>
            <a:chOff x="5328220" y="3089998"/>
            <a:chExt cx="1379637" cy="1399913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CC83A1C5-0168-46D6-BF9E-0300707CBA02}"/>
                </a:ext>
              </a:extLst>
            </p:cNvPr>
            <p:cNvSpPr txBox="1"/>
            <p:nvPr/>
          </p:nvSpPr>
          <p:spPr>
            <a:xfrm>
              <a:off x="5328220" y="3089998"/>
              <a:ext cx="1379637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2700" b="1" dirty="0" smtClean="0">
                  <a:solidFill>
                    <a:schemeClr val="accent5"/>
                  </a:solidFill>
                </a:rPr>
                <a:t>Frozen Fruits</a:t>
              </a:r>
              <a:endParaRPr lang="en-US" altLang="ko-KR" sz="2700" b="1" dirty="0">
                <a:solidFill>
                  <a:schemeClr val="accent5"/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C9B35DE1-7488-4A55-9201-9480BC43E1D7}"/>
                </a:ext>
              </a:extLst>
            </p:cNvPr>
            <p:cNvSpPr txBox="1"/>
            <p:nvPr/>
          </p:nvSpPr>
          <p:spPr>
            <a:xfrm>
              <a:off x="5334559" y="3505026"/>
              <a:ext cx="1366958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Keep the temperature at a constant -18ºC or </a:t>
              </a:r>
              <a:r>
                <a:rPr lang="en-US" altLang="ko-KR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below. Thawing as much as you need. Do not refreeze thawed fruits</a:t>
              </a:r>
              <a:endPara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0" name="Group 15">
            <a:extLst>
              <a:ext uri="{FF2B5EF4-FFF2-40B4-BE49-F238E27FC236}">
                <a16:creationId xmlns:a16="http://schemas.microsoft.com/office/drawing/2014/main" xmlns="" id="{DA804D05-88F1-4BCE-AE65-B2229AC5321C}"/>
              </a:ext>
            </a:extLst>
          </p:cNvPr>
          <p:cNvGrpSpPr/>
          <p:nvPr/>
        </p:nvGrpSpPr>
        <p:grpSpPr>
          <a:xfrm>
            <a:off x="1080583" y="1992224"/>
            <a:ext cx="3204814" cy="1829306"/>
            <a:chOff x="5328220" y="3089998"/>
            <a:chExt cx="1379637" cy="2156994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B75C9521-26C8-4F44-87E7-8CD3872A954E}"/>
                </a:ext>
              </a:extLst>
            </p:cNvPr>
            <p:cNvSpPr txBox="1"/>
            <p:nvPr/>
          </p:nvSpPr>
          <p:spPr>
            <a:xfrm>
              <a:off x="5328220" y="3089998"/>
              <a:ext cx="1379637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2700" b="1" dirty="0" smtClean="0">
                  <a:solidFill>
                    <a:schemeClr val="accent5"/>
                  </a:solidFill>
                </a:rPr>
                <a:t>Canned Fruits</a:t>
              </a:r>
              <a:endParaRPr lang="en-US" altLang="ko-KR" sz="2700" b="1" dirty="0">
                <a:solidFill>
                  <a:schemeClr val="accent5"/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30B471B2-826B-4706-83F1-D3640476AE29}"/>
                </a:ext>
              </a:extLst>
            </p:cNvPr>
            <p:cNvSpPr txBox="1"/>
            <p:nvPr/>
          </p:nvSpPr>
          <p:spPr>
            <a:xfrm>
              <a:off x="5334559" y="3505026"/>
              <a:ext cx="1366958" cy="17419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Stores on shelves, in dry area away from the sunlight, after opening any kind of canned fruits always transfer any leftover of canned fruits to a container, labeled, dated any </a:t>
              </a:r>
              <a:r>
                <a:rPr lang="en-US" altLang="ko-KR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refrigerated</a:t>
              </a:r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  <a:r>
                <a:rPr lang="en-US" altLang="ko-KR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 </a:t>
              </a:r>
              <a:endParaRPr lang="ko-KR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035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2400" b="1" dirty="0" smtClean="0">
                <a:latin typeface="Arial" pitchFamily="34" charset="0"/>
              </a:rPr>
              <a:t>How to choose a good quality of fruits? </a:t>
            </a:r>
            <a:endParaRPr lang="en-US" sz="2400" b="1" dirty="0">
              <a:latin typeface="Arial" pitchFamily="34" charset="0"/>
            </a:endParaRPr>
          </a:p>
        </p:txBody>
      </p:sp>
      <p:cxnSp>
        <p:nvCxnSpPr>
          <p:cNvPr id="3" name="Elbow Connector 3">
            <a:extLst>
              <a:ext uri="{FF2B5EF4-FFF2-40B4-BE49-F238E27FC236}">
                <a16:creationId xmlns:a16="http://schemas.microsoft.com/office/drawing/2014/main" xmlns="" id="{C1732C0D-E41D-4955-B395-30764DAE6D96}"/>
              </a:ext>
            </a:extLst>
          </p:cNvPr>
          <p:cNvCxnSpPr/>
          <p:nvPr/>
        </p:nvCxnSpPr>
        <p:spPr>
          <a:xfrm rot="5400000" flipH="1" flipV="1">
            <a:off x="6214928" y="3946434"/>
            <a:ext cx="888123" cy="1080000"/>
          </a:xfrm>
          <a:prstGeom prst="bentConnector3">
            <a:avLst>
              <a:gd name="adj1" fmla="val 50000"/>
            </a:avLst>
          </a:prstGeom>
          <a:ln w="50800">
            <a:solidFill>
              <a:schemeClr val="accent3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Elbow Connector 4">
            <a:extLst>
              <a:ext uri="{FF2B5EF4-FFF2-40B4-BE49-F238E27FC236}">
                <a16:creationId xmlns:a16="http://schemas.microsoft.com/office/drawing/2014/main" xmlns="" id="{CD9E75B5-E3AF-4E8C-8FC3-1F213D3B55B0}"/>
              </a:ext>
            </a:extLst>
          </p:cNvPr>
          <p:cNvCxnSpPr>
            <a:cxnSpLocks/>
          </p:cNvCxnSpPr>
          <p:nvPr/>
        </p:nvCxnSpPr>
        <p:spPr>
          <a:xfrm rot="16200000" flipV="1">
            <a:off x="4696912" y="4831651"/>
            <a:ext cx="1767294" cy="1076861"/>
          </a:xfrm>
          <a:prstGeom prst="bentConnector3">
            <a:avLst>
              <a:gd name="adj1" fmla="val 66513"/>
            </a:avLst>
          </a:prstGeom>
          <a:ln w="50800">
            <a:solidFill>
              <a:schemeClr val="accent4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5CD6B2A-4D59-4948-B8C8-25B27AD5507C}"/>
              </a:ext>
            </a:extLst>
          </p:cNvPr>
          <p:cNvSpPr txBox="1"/>
          <p:nvPr/>
        </p:nvSpPr>
        <p:spPr>
          <a:xfrm>
            <a:off x="930851" y="1939023"/>
            <a:ext cx="31756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Fruits should be plump and free of bruises, mold, brown/soft spots and pest damage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145A2D2-A432-4CB3-A997-CB18EC89F2D4}"/>
              </a:ext>
            </a:extLst>
          </p:cNvPr>
          <p:cNvSpPr txBox="1"/>
          <p:nvPr/>
        </p:nvSpPr>
        <p:spPr>
          <a:xfrm>
            <a:off x="1103320" y="3671938"/>
            <a:ext cx="3289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600" b="1" dirty="0" smtClean="0">
                <a:cs typeface="Arial" pitchFamily="34" charset="0"/>
              </a:rPr>
              <a:t>The </a:t>
            </a:r>
            <a:r>
              <a:rPr lang="en-US" altLang="ko-KR" sz="1600" b="1" dirty="0">
                <a:cs typeface="Arial" pitchFamily="34" charset="0"/>
              </a:rPr>
              <a:t>color and texture should be appropriate to the particular type of fruits</a:t>
            </a:r>
            <a:endParaRPr lang="ko-KR" altLang="en-US" sz="1600" b="1" dirty="0"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9C4B776-AC8F-44BD-81CD-56A6BAE49788}"/>
              </a:ext>
            </a:extLst>
          </p:cNvPr>
          <p:cNvSpPr txBox="1"/>
          <p:nvPr/>
        </p:nvSpPr>
        <p:spPr>
          <a:xfrm>
            <a:off x="8127697" y="1742732"/>
            <a:ext cx="31820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Any attached leaves should be firm and not wilted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80038DE9-3CDC-41F5-8DE3-DFB78AEF15EE}"/>
              </a:ext>
            </a:extLst>
          </p:cNvPr>
          <p:cNvSpPr txBox="1"/>
          <p:nvPr/>
        </p:nvSpPr>
        <p:spPr>
          <a:xfrm>
            <a:off x="7814989" y="3177326"/>
            <a:ext cx="32062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Try to buy a fruit in seasonal and local fruit.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cxnSp>
        <p:nvCxnSpPr>
          <p:cNvPr id="17" name="Elbow Connector 17">
            <a:extLst>
              <a:ext uri="{FF2B5EF4-FFF2-40B4-BE49-F238E27FC236}">
                <a16:creationId xmlns:a16="http://schemas.microsoft.com/office/drawing/2014/main" xmlns="" id="{7247295F-4965-4E10-B8CB-8504C467A4A8}"/>
              </a:ext>
            </a:extLst>
          </p:cNvPr>
          <p:cNvCxnSpPr/>
          <p:nvPr/>
        </p:nvCxnSpPr>
        <p:spPr>
          <a:xfrm rot="16200000" flipV="1">
            <a:off x="4565657" y="2918991"/>
            <a:ext cx="1675165" cy="1440000"/>
          </a:xfrm>
          <a:prstGeom prst="bentConnector3">
            <a:avLst>
              <a:gd name="adj1" fmla="val 50000"/>
            </a:avLst>
          </a:prstGeom>
          <a:ln w="508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8">
            <a:extLst>
              <a:ext uri="{FF2B5EF4-FFF2-40B4-BE49-F238E27FC236}">
                <a16:creationId xmlns:a16="http://schemas.microsoft.com/office/drawing/2014/main" xmlns="" id="{B55AAED4-4645-432D-B037-1E71C7BD1013}"/>
              </a:ext>
            </a:extLst>
          </p:cNvPr>
          <p:cNvCxnSpPr/>
          <p:nvPr/>
        </p:nvCxnSpPr>
        <p:spPr>
          <a:xfrm rot="5400000" flipH="1" flipV="1">
            <a:off x="6322566" y="2387219"/>
            <a:ext cx="1044000" cy="1440000"/>
          </a:xfrm>
          <a:prstGeom prst="bentConnector3">
            <a:avLst>
              <a:gd name="adj1" fmla="val 50000"/>
            </a:avLst>
          </a:prstGeom>
          <a:ln w="50800">
            <a:solidFill>
              <a:schemeClr val="accent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14501A12-E4E0-4AD6-9CEC-F706AA48D31A}"/>
              </a:ext>
            </a:extLst>
          </p:cNvPr>
          <p:cNvSpPr txBox="1"/>
          <p:nvPr/>
        </p:nvSpPr>
        <p:spPr>
          <a:xfrm>
            <a:off x="4684919" y="3191285"/>
            <a:ext cx="4940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01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4D95197-0EC1-446E-832D-E2AB1B30A6A6}"/>
              </a:ext>
            </a:extLst>
          </p:cNvPr>
          <p:cNvSpPr txBox="1"/>
          <p:nvPr/>
        </p:nvSpPr>
        <p:spPr>
          <a:xfrm>
            <a:off x="7053455" y="2655815"/>
            <a:ext cx="4940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03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D5C3443-39D4-4165-88C6-8CEFE2978287}"/>
              </a:ext>
            </a:extLst>
          </p:cNvPr>
          <p:cNvSpPr txBox="1"/>
          <p:nvPr/>
        </p:nvSpPr>
        <p:spPr>
          <a:xfrm>
            <a:off x="6698437" y="4040341"/>
            <a:ext cx="4940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04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2E53214B-63C2-4C91-970C-CDD0853EEB11}"/>
              </a:ext>
            </a:extLst>
          </p:cNvPr>
          <p:cNvSpPr txBox="1"/>
          <p:nvPr/>
        </p:nvSpPr>
        <p:spPr>
          <a:xfrm>
            <a:off x="5044197" y="4484561"/>
            <a:ext cx="4940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02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xmlns="" id="{118F25C7-71D8-4D6A-AC0C-F904684D8257}"/>
              </a:ext>
            </a:extLst>
          </p:cNvPr>
          <p:cNvCxnSpPr/>
          <p:nvPr/>
        </p:nvCxnSpPr>
        <p:spPr>
          <a:xfrm flipV="1">
            <a:off x="6120132" y="1865754"/>
            <a:ext cx="7198" cy="1253947"/>
          </a:xfrm>
          <a:prstGeom prst="straightConnector1">
            <a:avLst/>
          </a:prstGeom>
          <a:ln w="50800">
            <a:solidFill>
              <a:schemeClr val="accent5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6">
            <a:extLst>
              <a:ext uri="{FF2B5EF4-FFF2-40B4-BE49-F238E27FC236}">
                <a16:creationId xmlns:a16="http://schemas.microsoft.com/office/drawing/2014/main" xmlns="" id="{14398212-D939-4C6C-8C0B-1DFFED8F8371}"/>
              </a:ext>
            </a:extLst>
          </p:cNvPr>
          <p:cNvSpPr/>
          <p:nvPr/>
        </p:nvSpPr>
        <p:spPr>
          <a:xfrm>
            <a:off x="6793934" y="3255712"/>
            <a:ext cx="810106" cy="810106"/>
          </a:xfrm>
          <a:custGeom>
            <a:avLst/>
            <a:gdLst/>
            <a:ahLst/>
            <a:cxnLst/>
            <a:rect l="l" t="t" r="r" b="b"/>
            <a:pathLst>
              <a:path w="810106" h="810106">
                <a:moveTo>
                  <a:pt x="405053" y="66407"/>
                </a:moveTo>
                <a:cubicBezTo>
                  <a:pt x="218024" y="66407"/>
                  <a:pt x="66407" y="218024"/>
                  <a:pt x="66407" y="405053"/>
                </a:cubicBezTo>
                <a:cubicBezTo>
                  <a:pt x="66407" y="592082"/>
                  <a:pt x="218024" y="743699"/>
                  <a:pt x="405053" y="743699"/>
                </a:cubicBezTo>
                <a:cubicBezTo>
                  <a:pt x="592082" y="743699"/>
                  <a:pt x="743699" y="592082"/>
                  <a:pt x="743699" y="405053"/>
                </a:cubicBezTo>
                <a:cubicBezTo>
                  <a:pt x="743699" y="218024"/>
                  <a:pt x="592082" y="66407"/>
                  <a:pt x="405053" y="66407"/>
                </a:cubicBezTo>
                <a:close/>
                <a:moveTo>
                  <a:pt x="405053" y="0"/>
                </a:moveTo>
                <a:cubicBezTo>
                  <a:pt x="628758" y="0"/>
                  <a:pt x="810106" y="181348"/>
                  <a:pt x="810106" y="405053"/>
                </a:cubicBezTo>
                <a:cubicBezTo>
                  <a:pt x="810106" y="628758"/>
                  <a:pt x="628758" y="810106"/>
                  <a:pt x="405053" y="810106"/>
                </a:cubicBezTo>
                <a:cubicBezTo>
                  <a:pt x="181348" y="810106"/>
                  <a:pt x="0" y="628758"/>
                  <a:pt x="0" y="405053"/>
                </a:cubicBezTo>
                <a:cubicBezTo>
                  <a:pt x="0" y="181348"/>
                  <a:pt x="181348" y="0"/>
                  <a:pt x="405053" y="0"/>
                </a:cubicBezTo>
                <a:close/>
              </a:path>
            </a:pathLst>
          </a:cu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" name="Oval 29">
            <a:extLst>
              <a:ext uri="{FF2B5EF4-FFF2-40B4-BE49-F238E27FC236}">
                <a16:creationId xmlns:a16="http://schemas.microsoft.com/office/drawing/2014/main" xmlns="" id="{7176A4FC-410C-4575-A68D-E9243D3ED423}"/>
              </a:ext>
            </a:extLst>
          </p:cNvPr>
          <p:cNvSpPr/>
          <p:nvPr/>
        </p:nvSpPr>
        <p:spPr>
          <a:xfrm>
            <a:off x="4637076" y="3728550"/>
            <a:ext cx="810106" cy="810106"/>
          </a:xfrm>
          <a:custGeom>
            <a:avLst/>
            <a:gdLst/>
            <a:ahLst/>
            <a:cxnLst/>
            <a:rect l="l" t="t" r="r" b="b"/>
            <a:pathLst>
              <a:path w="810106" h="810106">
                <a:moveTo>
                  <a:pt x="405053" y="66407"/>
                </a:moveTo>
                <a:cubicBezTo>
                  <a:pt x="218024" y="66407"/>
                  <a:pt x="66407" y="218024"/>
                  <a:pt x="66407" y="405053"/>
                </a:cubicBezTo>
                <a:cubicBezTo>
                  <a:pt x="66407" y="592082"/>
                  <a:pt x="218024" y="743699"/>
                  <a:pt x="405053" y="743699"/>
                </a:cubicBezTo>
                <a:cubicBezTo>
                  <a:pt x="592082" y="743699"/>
                  <a:pt x="743699" y="592082"/>
                  <a:pt x="743699" y="405053"/>
                </a:cubicBezTo>
                <a:cubicBezTo>
                  <a:pt x="743699" y="218024"/>
                  <a:pt x="592082" y="66407"/>
                  <a:pt x="405053" y="66407"/>
                </a:cubicBezTo>
                <a:close/>
                <a:moveTo>
                  <a:pt x="405053" y="0"/>
                </a:moveTo>
                <a:cubicBezTo>
                  <a:pt x="628758" y="0"/>
                  <a:pt x="810106" y="181348"/>
                  <a:pt x="810106" y="405053"/>
                </a:cubicBezTo>
                <a:cubicBezTo>
                  <a:pt x="810106" y="628758"/>
                  <a:pt x="628758" y="810106"/>
                  <a:pt x="405053" y="810106"/>
                </a:cubicBezTo>
                <a:cubicBezTo>
                  <a:pt x="181348" y="810106"/>
                  <a:pt x="0" y="628758"/>
                  <a:pt x="0" y="405053"/>
                </a:cubicBezTo>
                <a:cubicBezTo>
                  <a:pt x="0" y="181348"/>
                  <a:pt x="181348" y="0"/>
                  <a:pt x="405053" y="0"/>
                </a:cubicBezTo>
                <a:close/>
              </a:path>
            </a:pathLst>
          </a:custGeom>
          <a:solidFill>
            <a:schemeClr val="accent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" name="Oval 32">
            <a:extLst>
              <a:ext uri="{FF2B5EF4-FFF2-40B4-BE49-F238E27FC236}">
                <a16:creationId xmlns:a16="http://schemas.microsoft.com/office/drawing/2014/main" xmlns="" id="{2A96DC8F-D7F7-4957-A26B-50FEA5CC3B51}"/>
              </a:ext>
            </a:extLst>
          </p:cNvPr>
          <p:cNvSpPr/>
          <p:nvPr/>
        </p:nvSpPr>
        <p:spPr>
          <a:xfrm>
            <a:off x="4269390" y="2001864"/>
            <a:ext cx="810106" cy="810106"/>
          </a:xfrm>
          <a:custGeom>
            <a:avLst/>
            <a:gdLst/>
            <a:ahLst/>
            <a:cxnLst/>
            <a:rect l="l" t="t" r="r" b="b"/>
            <a:pathLst>
              <a:path w="810106" h="810106">
                <a:moveTo>
                  <a:pt x="405053" y="66407"/>
                </a:moveTo>
                <a:cubicBezTo>
                  <a:pt x="218024" y="66407"/>
                  <a:pt x="66407" y="218024"/>
                  <a:pt x="66407" y="405053"/>
                </a:cubicBezTo>
                <a:cubicBezTo>
                  <a:pt x="66407" y="592082"/>
                  <a:pt x="218024" y="743699"/>
                  <a:pt x="405053" y="743699"/>
                </a:cubicBezTo>
                <a:cubicBezTo>
                  <a:pt x="592082" y="743699"/>
                  <a:pt x="743699" y="592082"/>
                  <a:pt x="743699" y="405053"/>
                </a:cubicBezTo>
                <a:cubicBezTo>
                  <a:pt x="743699" y="218024"/>
                  <a:pt x="592082" y="66407"/>
                  <a:pt x="405053" y="66407"/>
                </a:cubicBezTo>
                <a:close/>
                <a:moveTo>
                  <a:pt x="405053" y="0"/>
                </a:moveTo>
                <a:cubicBezTo>
                  <a:pt x="628758" y="0"/>
                  <a:pt x="810106" y="181348"/>
                  <a:pt x="810106" y="405053"/>
                </a:cubicBezTo>
                <a:cubicBezTo>
                  <a:pt x="810106" y="628758"/>
                  <a:pt x="628758" y="810106"/>
                  <a:pt x="405053" y="810106"/>
                </a:cubicBezTo>
                <a:cubicBezTo>
                  <a:pt x="181348" y="810106"/>
                  <a:pt x="0" y="628758"/>
                  <a:pt x="0" y="405053"/>
                </a:cubicBezTo>
                <a:cubicBezTo>
                  <a:pt x="0" y="181348"/>
                  <a:pt x="181348" y="0"/>
                  <a:pt x="405053" y="0"/>
                </a:cubicBez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7" name="Oval 35">
            <a:extLst>
              <a:ext uri="{FF2B5EF4-FFF2-40B4-BE49-F238E27FC236}">
                <a16:creationId xmlns:a16="http://schemas.microsoft.com/office/drawing/2014/main" xmlns="" id="{7BD15CBD-78B2-4021-B54F-0B81B2E649BB}"/>
              </a:ext>
            </a:extLst>
          </p:cNvPr>
          <p:cNvSpPr/>
          <p:nvPr/>
        </p:nvSpPr>
        <p:spPr>
          <a:xfrm>
            <a:off x="7154722" y="1799344"/>
            <a:ext cx="810106" cy="810106"/>
          </a:xfrm>
          <a:custGeom>
            <a:avLst/>
            <a:gdLst/>
            <a:ahLst/>
            <a:cxnLst/>
            <a:rect l="l" t="t" r="r" b="b"/>
            <a:pathLst>
              <a:path w="810106" h="810106">
                <a:moveTo>
                  <a:pt x="405053" y="66407"/>
                </a:moveTo>
                <a:cubicBezTo>
                  <a:pt x="218024" y="66407"/>
                  <a:pt x="66407" y="218024"/>
                  <a:pt x="66407" y="405053"/>
                </a:cubicBezTo>
                <a:cubicBezTo>
                  <a:pt x="66407" y="592082"/>
                  <a:pt x="218024" y="743699"/>
                  <a:pt x="405053" y="743699"/>
                </a:cubicBezTo>
                <a:cubicBezTo>
                  <a:pt x="592082" y="743699"/>
                  <a:pt x="743699" y="592082"/>
                  <a:pt x="743699" y="405053"/>
                </a:cubicBezTo>
                <a:cubicBezTo>
                  <a:pt x="743699" y="218024"/>
                  <a:pt x="592082" y="66407"/>
                  <a:pt x="405053" y="66407"/>
                </a:cubicBezTo>
                <a:close/>
                <a:moveTo>
                  <a:pt x="405053" y="0"/>
                </a:moveTo>
                <a:cubicBezTo>
                  <a:pt x="628758" y="0"/>
                  <a:pt x="810106" y="181348"/>
                  <a:pt x="810106" y="405053"/>
                </a:cubicBezTo>
                <a:cubicBezTo>
                  <a:pt x="810106" y="628758"/>
                  <a:pt x="628758" y="810106"/>
                  <a:pt x="405053" y="810106"/>
                </a:cubicBezTo>
                <a:cubicBezTo>
                  <a:pt x="181348" y="810106"/>
                  <a:pt x="0" y="628758"/>
                  <a:pt x="0" y="405053"/>
                </a:cubicBezTo>
                <a:cubicBezTo>
                  <a:pt x="0" y="181348"/>
                  <a:pt x="181348" y="0"/>
                  <a:pt x="405053" y="0"/>
                </a:cubicBezTo>
                <a:close/>
              </a:path>
            </a:pathLst>
          </a:cu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32" name="Graphic 50">
            <a:extLst>
              <a:ext uri="{FF2B5EF4-FFF2-40B4-BE49-F238E27FC236}">
                <a16:creationId xmlns:a16="http://schemas.microsoft.com/office/drawing/2014/main" xmlns="" id="{A7765F71-7EE1-4756-AAE5-546627338DF4}"/>
              </a:ext>
            </a:extLst>
          </p:cNvPr>
          <p:cNvGrpSpPr/>
          <p:nvPr/>
        </p:nvGrpSpPr>
        <p:grpSpPr>
          <a:xfrm>
            <a:off x="4465132" y="4706477"/>
            <a:ext cx="3324396" cy="1624668"/>
            <a:chOff x="-1444779" y="86622"/>
            <a:chExt cx="15138692" cy="7398436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xmlns="" id="{341A043B-973E-4DC6-8C44-0F0E0D30F61F}"/>
                </a:ext>
              </a:extLst>
            </p:cNvPr>
            <p:cNvSpPr/>
            <p:nvPr/>
          </p:nvSpPr>
          <p:spPr>
            <a:xfrm>
              <a:off x="1788718" y="86622"/>
              <a:ext cx="8613218" cy="6281672"/>
            </a:xfrm>
            <a:custGeom>
              <a:avLst/>
              <a:gdLst>
                <a:gd name="connsiteX0" fmla="*/ 8420062 w 8607832"/>
                <a:gd name="connsiteY0" fmla="*/ 4211041 h 6279209"/>
                <a:gd name="connsiteX1" fmla="*/ 7990681 w 8607832"/>
                <a:gd name="connsiteY1" fmla="*/ 4231232 h 6279209"/>
                <a:gd name="connsiteX2" fmla="*/ 7630619 w 8607832"/>
                <a:gd name="connsiteY2" fmla="*/ 4614849 h 6279209"/>
                <a:gd name="connsiteX3" fmla="*/ 7659558 w 8607832"/>
                <a:gd name="connsiteY3" fmla="*/ 4643788 h 6279209"/>
                <a:gd name="connsiteX4" fmla="*/ 7859443 w 8607832"/>
                <a:gd name="connsiteY4" fmla="*/ 4617541 h 6279209"/>
                <a:gd name="connsiteX5" fmla="*/ 8222196 w 8607832"/>
                <a:gd name="connsiteY5" fmla="*/ 4498418 h 6279209"/>
                <a:gd name="connsiteX6" fmla="*/ 8236330 w 8607832"/>
                <a:gd name="connsiteY6" fmla="*/ 4496398 h 6279209"/>
                <a:gd name="connsiteX7" fmla="*/ 8228254 w 8607832"/>
                <a:gd name="connsiteY7" fmla="*/ 4504475 h 6279209"/>
                <a:gd name="connsiteX8" fmla="*/ 7670326 w 8607832"/>
                <a:gd name="connsiteY8" fmla="*/ 4709743 h 6279209"/>
                <a:gd name="connsiteX9" fmla="*/ 7436791 w 8607832"/>
                <a:gd name="connsiteY9" fmla="*/ 4735318 h 6279209"/>
                <a:gd name="connsiteX10" fmla="*/ 6759067 w 8607832"/>
                <a:gd name="connsiteY10" fmla="*/ 4696956 h 6279209"/>
                <a:gd name="connsiteX11" fmla="*/ 6037597 w 8607832"/>
                <a:gd name="connsiteY11" fmla="*/ 4656576 h 6279209"/>
                <a:gd name="connsiteX12" fmla="*/ 6023464 w 8607832"/>
                <a:gd name="connsiteY12" fmla="*/ 4649172 h 6279209"/>
                <a:gd name="connsiteX13" fmla="*/ 6361317 w 8607832"/>
                <a:gd name="connsiteY13" fmla="*/ 4472170 h 6279209"/>
                <a:gd name="connsiteX14" fmla="*/ 6783296 w 8607832"/>
                <a:gd name="connsiteY14" fmla="*/ 4236616 h 6279209"/>
                <a:gd name="connsiteX15" fmla="*/ 7066634 w 8607832"/>
                <a:gd name="connsiteY15" fmla="*/ 4052210 h 6279209"/>
                <a:gd name="connsiteX16" fmla="*/ 7151433 w 8607832"/>
                <a:gd name="connsiteY16" fmla="*/ 4042115 h 6279209"/>
                <a:gd name="connsiteX17" fmla="*/ 7304208 w 8607832"/>
                <a:gd name="connsiteY17" fmla="*/ 4071727 h 6279209"/>
                <a:gd name="connsiteX18" fmla="*/ 7625235 w 8607832"/>
                <a:gd name="connsiteY18" fmla="*/ 3948566 h 6279209"/>
                <a:gd name="connsiteX19" fmla="*/ 8172394 w 8607832"/>
                <a:gd name="connsiteY19" fmla="*/ 2496877 h 6279209"/>
                <a:gd name="connsiteX20" fmla="*/ 7882325 w 8607832"/>
                <a:gd name="connsiteY20" fmla="*/ 1811077 h 6279209"/>
                <a:gd name="connsiteX21" fmla="*/ 7854059 w 8607832"/>
                <a:gd name="connsiteY21" fmla="*/ 1889820 h 6279209"/>
                <a:gd name="connsiteX22" fmla="*/ 7732917 w 8607832"/>
                <a:gd name="connsiteY22" fmla="*/ 2389195 h 6279209"/>
                <a:gd name="connsiteX23" fmla="*/ 7607736 w 8607832"/>
                <a:gd name="connsiteY23" fmla="*/ 2746565 h 6279209"/>
                <a:gd name="connsiteX24" fmla="*/ 7178354 w 8607832"/>
                <a:gd name="connsiteY24" fmla="*/ 3424962 h 6279209"/>
                <a:gd name="connsiteX25" fmla="*/ 7050481 w 8607832"/>
                <a:gd name="connsiteY25" fmla="*/ 3653113 h 6279209"/>
                <a:gd name="connsiteX26" fmla="*/ 7022888 w 8607832"/>
                <a:gd name="connsiteY26" fmla="*/ 3873861 h 6279209"/>
                <a:gd name="connsiteX27" fmla="*/ 7057884 w 8607832"/>
                <a:gd name="connsiteY27" fmla="*/ 3889341 h 6279209"/>
                <a:gd name="connsiteX28" fmla="*/ 7311611 w 8607832"/>
                <a:gd name="connsiteY28" fmla="*/ 3701570 h 6279209"/>
                <a:gd name="connsiteX29" fmla="*/ 7883672 w 8607832"/>
                <a:gd name="connsiteY29" fmla="*/ 2875784 h 6279209"/>
                <a:gd name="connsiteX30" fmla="*/ 7909246 w 8607832"/>
                <a:gd name="connsiteY30" fmla="*/ 2790311 h 6279209"/>
                <a:gd name="connsiteX31" fmla="*/ 7835888 w 8607832"/>
                <a:gd name="connsiteY31" fmla="*/ 3051440 h 6279209"/>
                <a:gd name="connsiteX32" fmla="*/ 7279306 w 8607832"/>
                <a:gd name="connsiteY32" fmla="*/ 3802522 h 6279209"/>
                <a:gd name="connsiteX33" fmla="*/ 6992603 w 8607832"/>
                <a:gd name="connsiteY33" fmla="*/ 4017213 h 6279209"/>
                <a:gd name="connsiteX34" fmla="*/ 6713302 w 8607832"/>
                <a:gd name="connsiteY34" fmla="*/ 4190851 h 6279209"/>
                <a:gd name="connsiteX35" fmla="*/ 6627830 w 8607832"/>
                <a:gd name="connsiteY35" fmla="*/ 4239308 h 6279209"/>
                <a:gd name="connsiteX36" fmla="*/ 6605620 w 8607832"/>
                <a:gd name="connsiteY36" fmla="*/ 4251422 h 6279209"/>
                <a:gd name="connsiteX37" fmla="*/ 6226714 w 8607832"/>
                <a:gd name="connsiteY37" fmla="*/ 4447268 h 6279209"/>
                <a:gd name="connsiteX38" fmla="*/ 5314782 w 8607832"/>
                <a:gd name="connsiteY38" fmla="*/ 4943279 h 6279209"/>
                <a:gd name="connsiteX39" fmla="*/ 5158643 w 8607832"/>
                <a:gd name="connsiteY39" fmla="*/ 5046250 h 6279209"/>
                <a:gd name="connsiteX40" fmla="*/ 5162681 w 8607832"/>
                <a:gd name="connsiteY40" fmla="*/ 5025387 h 6279209"/>
                <a:gd name="connsiteX41" fmla="*/ 5227290 w 8607832"/>
                <a:gd name="connsiteY41" fmla="*/ 4323434 h 6279209"/>
                <a:gd name="connsiteX42" fmla="*/ 5106148 w 8607832"/>
                <a:gd name="connsiteY42" fmla="*/ 3860401 h 6279209"/>
                <a:gd name="connsiteX43" fmla="*/ 5139799 w 8607832"/>
                <a:gd name="connsiteY43" fmla="*/ 3818675 h 6279209"/>
                <a:gd name="connsiteX44" fmla="*/ 5695034 w 8607832"/>
                <a:gd name="connsiteY44" fmla="*/ 3194119 h 6279209"/>
                <a:gd name="connsiteX45" fmla="*/ 5830983 w 8607832"/>
                <a:gd name="connsiteY45" fmla="*/ 3023174 h 6279209"/>
                <a:gd name="connsiteX46" fmla="*/ 5873382 w 8607832"/>
                <a:gd name="connsiteY46" fmla="*/ 3008367 h 6279209"/>
                <a:gd name="connsiteX47" fmla="*/ 5983083 w 8607832"/>
                <a:gd name="connsiteY47" fmla="*/ 3009040 h 6279209"/>
                <a:gd name="connsiteX48" fmla="*/ 6257000 w 8607832"/>
                <a:gd name="connsiteY48" fmla="*/ 2840787 h 6279209"/>
                <a:gd name="connsiteX49" fmla="*/ 6605620 w 8607832"/>
                <a:gd name="connsiteY49" fmla="*/ 2172485 h 6279209"/>
                <a:gd name="connsiteX50" fmla="*/ 6623118 w 8607832"/>
                <a:gd name="connsiteY50" fmla="*/ 1339969 h 6279209"/>
                <a:gd name="connsiteX51" fmla="*/ 6528224 w 8607832"/>
                <a:gd name="connsiteY51" fmla="*/ 660899 h 6279209"/>
                <a:gd name="connsiteX52" fmla="*/ 6514091 w 8607832"/>
                <a:gd name="connsiteY52" fmla="*/ 520239 h 6279209"/>
                <a:gd name="connsiteX53" fmla="*/ 6493900 w 8607832"/>
                <a:gd name="connsiteY53" fmla="*/ 546486 h 6279209"/>
                <a:gd name="connsiteX54" fmla="*/ 6244212 w 8607832"/>
                <a:gd name="connsiteY54" fmla="*/ 975869 h 6279209"/>
                <a:gd name="connsiteX55" fmla="*/ 5935300 w 8607832"/>
                <a:gd name="connsiteY55" fmla="*/ 1788868 h 6279209"/>
                <a:gd name="connsiteX56" fmla="*/ 5707148 w 8607832"/>
                <a:gd name="connsiteY56" fmla="*/ 2531874 h 6279209"/>
                <a:gd name="connsiteX57" fmla="*/ 5679555 w 8607832"/>
                <a:gd name="connsiteY57" fmla="*/ 2738489 h 6279209"/>
                <a:gd name="connsiteX58" fmla="*/ 5734069 w 8607832"/>
                <a:gd name="connsiteY58" fmla="*/ 2914818 h 6279209"/>
                <a:gd name="connsiteX59" fmla="*/ 5963566 w 8607832"/>
                <a:gd name="connsiteY59" fmla="*/ 2599175 h 6279209"/>
                <a:gd name="connsiteX60" fmla="*/ 6141914 w 8607832"/>
                <a:gd name="connsiteY60" fmla="*/ 2254593 h 6279209"/>
                <a:gd name="connsiteX61" fmla="*/ 6262384 w 8607832"/>
                <a:gd name="connsiteY61" fmla="*/ 1884436 h 6279209"/>
                <a:gd name="connsiteX62" fmla="*/ 6343145 w 8607832"/>
                <a:gd name="connsiteY62" fmla="*/ 1508222 h 6279209"/>
                <a:gd name="connsiteX63" fmla="*/ 6310167 w 8607832"/>
                <a:gd name="connsiteY63" fmla="*/ 1747814 h 6279209"/>
                <a:gd name="connsiteX64" fmla="*/ 6045001 w 8607832"/>
                <a:gd name="connsiteY64" fmla="*/ 2568890 h 6279209"/>
                <a:gd name="connsiteX65" fmla="*/ 5560432 w 8607832"/>
                <a:gd name="connsiteY65" fmla="*/ 3235173 h 6279209"/>
                <a:gd name="connsiteX66" fmla="*/ 5096726 w 8607832"/>
                <a:gd name="connsiteY66" fmla="*/ 3741278 h 6279209"/>
                <a:gd name="connsiteX67" fmla="*/ 5067113 w 8607832"/>
                <a:gd name="connsiteY67" fmla="*/ 3767525 h 6279209"/>
                <a:gd name="connsiteX68" fmla="*/ 4911647 w 8607832"/>
                <a:gd name="connsiteY68" fmla="*/ 3459959 h 6279209"/>
                <a:gd name="connsiteX69" fmla="*/ 4890784 w 8607832"/>
                <a:gd name="connsiteY69" fmla="*/ 3404099 h 6279209"/>
                <a:gd name="connsiteX70" fmla="*/ 4849730 w 8607832"/>
                <a:gd name="connsiteY70" fmla="*/ 3028558 h 6279209"/>
                <a:gd name="connsiteX71" fmla="*/ 4854441 w 8607832"/>
                <a:gd name="connsiteY71" fmla="*/ 3002310 h 6279209"/>
                <a:gd name="connsiteX72" fmla="*/ 4856460 w 8607832"/>
                <a:gd name="connsiteY72" fmla="*/ 2981447 h 6279209"/>
                <a:gd name="connsiteX73" fmla="*/ 4952701 w 8607832"/>
                <a:gd name="connsiteY73" fmla="*/ 2717626 h 6279209"/>
                <a:gd name="connsiteX74" fmla="*/ 5173449 w 8607832"/>
                <a:gd name="connsiteY74" fmla="*/ 2368332 h 6279209"/>
                <a:gd name="connsiteX75" fmla="*/ 5481689 w 8607832"/>
                <a:gd name="connsiteY75" fmla="*/ 1759928 h 6279209"/>
                <a:gd name="connsiteX76" fmla="*/ 5514667 w 8607832"/>
                <a:gd name="connsiteY76" fmla="*/ 1741757 h 6279209"/>
                <a:gd name="connsiteX77" fmla="*/ 5803389 w 8607832"/>
                <a:gd name="connsiteY77" fmla="*/ 1570812 h 6279209"/>
                <a:gd name="connsiteX78" fmla="*/ 5822907 w 8607832"/>
                <a:gd name="connsiteY78" fmla="*/ 1095665 h 6279209"/>
                <a:gd name="connsiteX79" fmla="*/ 5540241 w 8607832"/>
                <a:gd name="connsiteY79" fmla="*/ 601000 h 6279209"/>
                <a:gd name="connsiteX80" fmla="*/ 5514667 w 8607832"/>
                <a:gd name="connsiteY80" fmla="*/ 600327 h 6279209"/>
                <a:gd name="connsiteX81" fmla="*/ 5421791 w 8607832"/>
                <a:gd name="connsiteY81" fmla="*/ 697914 h 6279209"/>
                <a:gd name="connsiteX82" fmla="*/ 5124319 w 8607832"/>
                <a:gd name="connsiteY82" fmla="*/ 1196617 h 6279209"/>
                <a:gd name="connsiteX83" fmla="*/ 5316801 w 8607832"/>
                <a:gd name="connsiteY83" fmla="*/ 1686570 h 6279209"/>
                <a:gd name="connsiteX84" fmla="*/ 5361220 w 8607832"/>
                <a:gd name="connsiteY84" fmla="*/ 1669072 h 6279209"/>
                <a:gd name="connsiteX85" fmla="*/ 5461499 w 8607832"/>
                <a:gd name="connsiteY85" fmla="*/ 1248439 h 6279209"/>
                <a:gd name="connsiteX86" fmla="*/ 5491784 w 8607832"/>
                <a:gd name="connsiteY86" fmla="*/ 1043170 h 6279209"/>
                <a:gd name="connsiteX87" fmla="*/ 5497841 w 8607832"/>
                <a:gd name="connsiteY87" fmla="*/ 1081532 h 6279209"/>
                <a:gd name="connsiteX88" fmla="*/ 5481016 w 8607832"/>
                <a:gd name="connsiteY88" fmla="*/ 1353429 h 6279209"/>
                <a:gd name="connsiteX89" fmla="*/ 5415734 w 8607832"/>
                <a:gd name="connsiteY89" fmla="*/ 1727624 h 6279209"/>
                <a:gd name="connsiteX90" fmla="*/ 5151240 w 8607832"/>
                <a:gd name="connsiteY90" fmla="*/ 2245171 h 6279209"/>
                <a:gd name="connsiteX91" fmla="*/ 4908282 w 8607832"/>
                <a:gd name="connsiteY91" fmla="*/ 2596483 h 6279209"/>
                <a:gd name="connsiteX92" fmla="*/ 4750124 w 8607832"/>
                <a:gd name="connsiteY92" fmla="*/ 2989523 h 6279209"/>
                <a:gd name="connsiteX93" fmla="*/ 4747432 w 8607832"/>
                <a:gd name="connsiteY93" fmla="*/ 3017116 h 6279209"/>
                <a:gd name="connsiteX94" fmla="*/ 4743394 w 8607832"/>
                <a:gd name="connsiteY94" fmla="*/ 3043364 h 6279209"/>
                <a:gd name="connsiteX95" fmla="*/ 4737337 w 8607832"/>
                <a:gd name="connsiteY95" fmla="*/ 3162487 h 6279209"/>
                <a:gd name="connsiteX96" fmla="*/ 4680804 w 8607832"/>
                <a:gd name="connsiteY96" fmla="*/ 3076341 h 6279209"/>
                <a:gd name="connsiteX97" fmla="*/ 4591293 w 8607832"/>
                <a:gd name="connsiteY97" fmla="*/ 2915491 h 6279209"/>
                <a:gd name="connsiteX98" fmla="*/ 4573122 w 8607832"/>
                <a:gd name="connsiteY98" fmla="*/ 2881841 h 6279209"/>
                <a:gd name="connsiteX99" fmla="*/ 4565719 w 8607832"/>
                <a:gd name="connsiteY99" fmla="*/ 2868381 h 6279209"/>
                <a:gd name="connsiteX100" fmla="*/ 4552259 w 8607832"/>
                <a:gd name="connsiteY100" fmla="*/ 2838095 h 6279209"/>
                <a:gd name="connsiteX101" fmla="*/ 4404869 w 8607832"/>
                <a:gd name="connsiteY101" fmla="*/ 2499569 h 6279209"/>
                <a:gd name="connsiteX102" fmla="*/ 4425059 w 8607832"/>
                <a:gd name="connsiteY102" fmla="*/ 2408713 h 6279209"/>
                <a:gd name="connsiteX103" fmla="*/ 4497071 w 8607832"/>
                <a:gd name="connsiteY103" fmla="*/ 2304396 h 6279209"/>
                <a:gd name="connsiteX104" fmla="*/ 4551585 w 8607832"/>
                <a:gd name="connsiteY104" fmla="*/ 2152968 h 6279209"/>
                <a:gd name="connsiteX105" fmla="*/ 4741375 w 8607832"/>
                <a:gd name="connsiteY105" fmla="*/ 1413327 h 6279209"/>
                <a:gd name="connsiteX106" fmla="*/ 4929146 w 8607832"/>
                <a:gd name="connsiteY106" fmla="*/ 819730 h 6279209"/>
                <a:gd name="connsiteX107" fmla="*/ 5233347 w 8607832"/>
                <a:gd name="connsiteY107" fmla="*/ 28940 h 6279209"/>
                <a:gd name="connsiteX108" fmla="*/ 5238058 w 8607832"/>
                <a:gd name="connsiteY108" fmla="*/ 0 h 6279209"/>
                <a:gd name="connsiteX109" fmla="*/ 4976929 w 8607832"/>
                <a:gd name="connsiteY109" fmla="*/ 159504 h 6279209"/>
                <a:gd name="connsiteX110" fmla="*/ 4204984 w 8607832"/>
                <a:gd name="connsiteY110" fmla="*/ 890396 h 6279209"/>
                <a:gd name="connsiteX111" fmla="*/ 3943182 w 8607832"/>
                <a:gd name="connsiteY111" fmla="*/ 2139508 h 6279209"/>
                <a:gd name="connsiteX112" fmla="*/ 4076438 w 8607832"/>
                <a:gd name="connsiteY112" fmla="*/ 2389868 h 6279209"/>
                <a:gd name="connsiteX113" fmla="*/ 4215079 w 8607832"/>
                <a:gd name="connsiteY113" fmla="*/ 2474668 h 6279209"/>
                <a:gd name="connsiteX114" fmla="*/ 4244018 w 8607832"/>
                <a:gd name="connsiteY114" fmla="*/ 2445055 h 6279209"/>
                <a:gd name="connsiteX115" fmla="*/ 4230558 w 8607832"/>
                <a:gd name="connsiteY115" fmla="*/ 1718875 h 6279209"/>
                <a:gd name="connsiteX116" fmla="*/ 4411599 w 8607832"/>
                <a:gd name="connsiteY116" fmla="*/ 1186522 h 6279209"/>
                <a:gd name="connsiteX117" fmla="*/ 4552259 w 8607832"/>
                <a:gd name="connsiteY117" fmla="*/ 934815 h 6279209"/>
                <a:gd name="connsiteX118" fmla="*/ 4572449 w 8607832"/>
                <a:gd name="connsiteY118" fmla="*/ 920008 h 6279209"/>
                <a:gd name="connsiteX119" fmla="*/ 4553604 w 8607832"/>
                <a:gd name="connsiteY119" fmla="*/ 956351 h 6279209"/>
                <a:gd name="connsiteX120" fmla="*/ 4390735 w 8607832"/>
                <a:gd name="connsiteY120" fmla="*/ 1302280 h 6279209"/>
                <a:gd name="connsiteX121" fmla="*/ 4340260 w 8607832"/>
                <a:gd name="connsiteY121" fmla="*/ 2524471 h 6279209"/>
                <a:gd name="connsiteX122" fmla="*/ 4501109 w 8607832"/>
                <a:gd name="connsiteY122" fmla="*/ 2892609 h 6279209"/>
                <a:gd name="connsiteX123" fmla="*/ 4519281 w 8607832"/>
                <a:gd name="connsiteY123" fmla="*/ 2931644 h 6279209"/>
                <a:gd name="connsiteX124" fmla="*/ 4692918 w 8607832"/>
                <a:gd name="connsiteY124" fmla="*/ 3241230 h 6279209"/>
                <a:gd name="connsiteX125" fmla="*/ 4992409 w 8607832"/>
                <a:gd name="connsiteY125" fmla="*/ 3809925 h 6279209"/>
                <a:gd name="connsiteX126" fmla="*/ 5000485 w 8607832"/>
                <a:gd name="connsiteY126" fmla="*/ 3847614 h 6279209"/>
                <a:gd name="connsiteX127" fmla="*/ 4993755 w 8607832"/>
                <a:gd name="connsiteY127" fmla="*/ 3855017 h 6279209"/>
                <a:gd name="connsiteX128" fmla="*/ 4993082 w 8607832"/>
                <a:gd name="connsiteY128" fmla="*/ 3855690 h 6279209"/>
                <a:gd name="connsiteX129" fmla="*/ 4982313 w 8607832"/>
                <a:gd name="connsiteY129" fmla="*/ 3867131 h 6279209"/>
                <a:gd name="connsiteX130" fmla="*/ 4626290 w 8607832"/>
                <a:gd name="connsiteY130" fmla="*/ 4274977 h 6279209"/>
                <a:gd name="connsiteX131" fmla="*/ 4180755 w 8607832"/>
                <a:gd name="connsiteY131" fmla="*/ 4968853 h 6279209"/>
                <a:gd name="connsiteX132" fmla="*/ 4071727 w 8607832"/>
                <a:gd name="connsiteY132" fmla="*/ 5853192 h 6279209"/>
                <a:gd name="connsiteX133" fmla="*/ 4040769 w 8607832"/>
                <a:gd name="connsiteY133" fmla="*/ 5907706 h 6279209"/>
                <a:gd name="connsiteX134" fmla="*/ 4005099 w 8607832"/>
                <a:gd name="connsiteY134" fmla="*/ 5881459 h 6279209"/>
                <a:gd name="connsiteX135" fmla="*/ 4007791 w 8607832"/>
                <a:gd name="connsiteY135" fmla="*/ 5830983 h 6279209"/>
                <a:gd name="connsiteX136" fmla="*/ 3990293 w 8607832"/>
                <a:gd name="connsiteY136" fmla="*/ 5807427 h 6279209"/>
                <a:gd name="connsiteX137" fmla="*/ 3964045 w 8607832"/>
                <a:gd name="connsiteY137" fmla="*/ 5789256 h 6279209"/>
                <a:gd name="connsiteX138" fmla="*/ 3941836 w 8607832"/>
                <a:gd name="connsiteY138" fmla="*/ 5705129 h 6279209"/>
                <a:gd name="connsiteX139" fmla="*/ 3908185 w 8607832"/>
                <a:gd name="connsiteY139" fmla="*/ 5236040 h 6279209"/>
                <a:gd name="connsiteX140" fmla="*/ 3918953 w 8607832"/>
                <a:gd name="connsiteY140" fmla="*/ 4237288 h 6279209"/>
                <a:gd name="connsiteX141" fmla="*/ 3786370 w 8607832"/>
                <a:gd name="connsiteY141" fmla="*/ 3122779 h 6279209"/>
                <a:gd name="connsiteX142" fmla="*/ 3570333 w 8607832"/>
                <a:gd name="connsiteY142" fmla="*/ 2570236 h 6279209"/>
                <a:gd name="connsiteX143" fmla="*/ 3563603 w 8607832"/>
                <a:gd name="connsiteY143" fmla="*/ 2556776 h 6279209"/>
                <a:gd name="connsiteX144" fmla="*/ 3556872 w 8607832"/>
                <a:gd name="connsiteY144" fmla="*/ 2543315 h 6279209"/>
                <a:gd name="connsiteX145" fmla="*/ 3531298 w 8607832"/>
                <a:gd name="connsiteY145" fmla="*/ 2494185 h 6279209"/>
                <a:gd name="connsiteX146" fmla="*/ 3525241 w 8607832"/>
                <a:gd name="connsiteY146" fmla="*/ 2482071 h 6279209"/>
                <a:gd name="connsiteX147" fmla="*/ 3410829 w 8607832"/>
                <a:gd name="connsiteY147" fmla="*/ 2273437 h 6279209"/>
                <a:gd name="connsiteX148" fmla="*/ 3411502 w 8607832"/>
                <a:gd name="connsiteY148" fmla="*/ 2229018 h 6279209"/>
                <a:gd name="connsiteX149" fmla="*/ 3451209 w 8607832"/>
                <a:gd name="connsiteY149" fmla="*/ 2126720 h 6279209"/>
                <a:gd name="connsiteX150" fmla="*/ 3431692 w 8607832"/>
                <a:gd name="connsiteY150" fmla="*/ 1895877 h 6279209"/>
                <a:gd name="connsiteX151" fmla="*/ 3186715 w 8607832"/>
                <a:gd name="connsiteY151" fmla="*/ 1401886 h 6279209"/>
                <a:gd name="connsiteX152" fmla="*/ 2531874 w 8607832"/>
                <a:gd name="connsiteY152" fmla="*/ 701952 h 6279209"/>
                <a:gd name="connsiteX153" fmla="*/ 1731662 w 8607832"/>
                <a:gd name="connsiteY153" fmla="*/ 39035 h 6279209"/>
                <a:gd name="connsiteX154" fmla="*/ 1722913 w 8607832"/>
                <a:gd name="connsiteY154" fmla="*/ 36343 h 6279209"/>
                <a:gd name="connsiteX155" fmla="*/ 1723586 w 8607832"/>
                <a:gd name="connsiteY155" fmla="*/ 47111 h 6279209"/>
                <a:gd name="connsiteX156" fmla="*/ 1984042 w 8607832"/>
                <a:gd name="connsiteY156" fmla="*/ 871552 h 6279209"/>
                <a:gd name="connsiteX157" fmla="*/ 2773486 w 8607832"/>
                <a:gd name="connsiteY157" fmla="*/ 2064130 h 6279209"/>
                <a:gd name="connsiteX158" fmla="*/ 3058170 w 8607832"/>
                <a:gd name="connsiteY158" fmla="*/ 2286897 h 6279209"/>
                <a:gd name="connsiteX159" fmla="*/ 3235845 w 8607832"/>
                <a:gd name="connsiteY159" fmla="*/ 2329297 h 6279209"/>
                <a:gd name="connsiteX160" fmla="*/ 3256709 w 8607832"/>
                <a:gd name="connsiteY160" fmla="*/ 2294974 h 6279209"/>
                <a:gd name="connsiteX161" fmla="*/ 3083072 w 8607832"/>
                <a:gd name="connsiteY161" fmla="*/ 1999521 h 6279209"/>
                <a:gd name="connsiteX162" fmla="*/ 2450440 w 8607832"/>
                <a:gd name="connsiteY162" fmla="*/ 1092973 h 6279209"/>
                <a:gd name="connsiteX163" fmla="*/ 2432941 w 8607832"/>
                <a:gd name="connsiteY163" fmla="*/ 1062014 h 6279209"/>
                <a:gd name="connsiteX164" fmla="*/ 2454478 w 8607832"/>
                <a:gd name="connsiteY164" fmla="*/ 1076820 h 6279209"/>
                <a:gd name="connsiteX165" fmla="*/ 2967986 w 8607832"/>
                <a:gd name="connsiteY165" fmla="*/ 1739738 h 6279209"/>
                <a:gd name="connsiteX166" fmla="*/ 3266131 w 8607832"/>
                <a:gd name="connsiteY166" fmla="*/ 2175850 h 6279209"/>
                <a:gd name="connsiteX167" fmla="*/ 3457939 w 8607832"/>
                <a:gd name="connsiteY167" fmla="*/ 2509665 h 6279209"/>
                <a:gd name="connsiteX168" fmla="*/ 3464670 w 8607832"/>
                <a:gd name="connsiteY168" fmla="*/ 2523125 h 6279209"/>
                <a:gd name="connsiteX169" fmla="*/ 3471400 w 8607832"/>
                <a:gd name="connsiteY169" fmla="*/ 2536585 h 6279209"/>
                <a:gd name="connsiteX170" fmla="*/ 3478130 w 8607832"/>
                <a:gd name="connsiteY170" fmla="*/ 2550045 h 6279209"/>
                <a:gd name="connsiteX171" fmla="*/ 3484860 w 8607832"/>
                <a:gd name="connsiteY171" fmla="*/ 2563506 h 6279209"/>
                <a:gd name="connsiteX172" fmla="*/ 3491590 w 8607832"/>
                <a:gd name="connsiteY172" fmla="*/ 2576966 h 6279209"/>
                <a:gd name="connsiteX173" fmla="*/ 3498320 w 8607832"/>
                <a:gd name="connsiteY173" fmla="*/ 2590426 h 6279209"/>
                <a:gd name="connsiteX174" fmla="*/ 3504378 w 8607832"/>
                <a:gd name="connsiteY174" fmla="*/ 2605906 h 6279209"/>
                <a:gd name="connsiteX175" fmla="*/ 3733875 w 8607832"/>
                <a:gd name="connsiteY175" fmla="*/ 3249979 h 6279209"/>
                <a:gd name="connsiteX176" fmla="*/ 3823385 w 8607832"/>
                <a:gd name="connsiteY176" fmla="*/ 4359777 h 6279209"/>
                <a:gd name="connsiteX177" fmla="*/ 3816655 w 8607832"/>
                <a:gd name="connsiteY177" fmla="*/ 4369199 h 6279209"/>
                <a:gd name="connsiteX178" fmla="*/ 3800503 w 8607832"/>
                <a:gd name="connsiteY178" fmla="*/ 4322761 h 6279209"/>
                <a:gd name="connsiteX179" fmla="*/ 3407464 w 8607832"/>
                <a:gd name="connsiteY179" fmla="*/ 3663208 h 6279209"/>
                <a:gd name="connsiteX180" fmla="*/ 2516395 w 8607832"/>
                <a:gd name="connsiteY180" fmla="*/ 2980101 h 6279209"/>
                <a:gd name="connsiteX181" fmla="*/ 2502934 w 8607832"/>
                <a:gd name="connsiteY181" fmla="*/ 2971351 h 6279209"/>
                <a:gd name="connsiteX182" fmla="*/ 2390541 w 8607832"/>
                <a:gd name="connsiteY182" fmla="*/ 2898666 h 6279209"/>
                <a:gd name="connsiteX183" fmla="*/ 2247863 w 8607832"/>
                <a:gd name="connsiteY183" fmla="*/ 2802425 h 6279209"/>
                <a:gd name="connsiteX184" fmla="*/ 2055381 w 8607832"/>
                <a:gd name="connsiteY184" fmla="*/ 2665131 h 6279209"/>
                <a:gd name="connsiteX185" fmla="*/ 1471879 w 8607832"/>
                <a:gd name="connsiteY185" fmla="*/ 2148930 h 6279209"/>
                <a:gd name="connsiteX186" fmla="*/ 1461111 w 8607832"/>
                <a:gd name="connsiteY186" fmla="*/ 2109895 h 6279209"/>
                <a:gd name="connsiteX187" fmla="*/ 1501492 w 8607832"/>
                <a:gd name="connsiteY187" fmla="*/ 1918759 h 6279209"/>
                <a:gd name="connsiteX188" fmla="*/ 1395155 w 8607832"/>
                <a:gd name="connsiteY188" fmla="*/ 1570812 h 6279209"/>
                <a:gd name="connsiteX189" fmla="*/ 937507 w 8607832"/>
                <a:gd name="connsiteY189" fmla="*/ 860783 h 6279209"/>
                <a:gd name="connsiteX190" fmla="*/ 682435 w 8607832"/>
                <a:gd name="connsiteY190" fmla="*/ 471109 h 6279209"/>
                <a:gd name="connsiteX191" fmla="*/ 590905 w 8607832"/>
                <a:gd name="connsiteY191" fmla="*/ 214691 h 6279209"/>
                <a:gd name="connsiteX192" fmla="*/ 581483 w 8607832"/>
                <a:gd name="connsiteY192" fmla="*/ 222767 h 6279209"/>
                <a:gd name="connsiteX193" fmla="*/ 555909 w 8607832"/>
                <a:gd name="connsiteY193" fmla="*/ 262475 h 6279209"/>
                <a:gd name="connsiteX194" fmla="*/ 423998 w 8607832"/>
                <a:gd name="connsiteY194" fmla="*/ 619845 h 6279209"/>
                <a:gd name="connsiteX195" fmla="*/ 443515 w 8607832"/>
                <a:gd name="connsiteY195" fmla="*/ 1227575 h 6279209"/>
                <a:gd name="connsiteX196" fmla="*/ 806942 w 8607832"/>
                <a:gd name="connsiteY196" fmla="*/ 1996156 h 6279209"/>
                <a:gd name="connsiteX197" fmla="*/ 1087589 w 8607832"/>
                <a:gd name="connsiteY197" fmla="*/ 2216231 h 6279209"/>
                <a:gd name="connsiteX198" fmla="*/ 1317086 w 8607832"/>
                <a:gd name="connsiteY198" fmla="*/ 2233729 h 6279209"/>
                <a:gd name="connsiteX199" fmla="*/ 1327181 w 8607832"/>
                <a:gd name="connsiteY199" fmla="*/ 2198060 h 6279209"/>
                <a:gd name="connsiteX200" fmla="*/ 816364 w 8607832"/>
                <a:gd name="connsiteY200" fmla="*/ 1324489 h 6279209"/>
                <a:gd name="connsiteX201" fmla="*/ 702625 w 8607832"/>
                <a:gd name="connsiteY201" fmla="*/ 1031056 h 6279209"/>
                <a:gd name="connsiteX202" fmla="*/ 767908 w 8607832"/>
                <a:gd name="connsiteY202" fmla="*/ 1173061 h 6279209"/>
                <a:gd name="connsiteX203" fmla="*/ 1444285 w 8607832"/>
                <a:gd name="connsiteY203" fmla="*/ 2226326 h 6279209"/>
                <a:gd name="connsiteX204" fmla="*/ 2209501 w 8607832"/>
                <a:gd name="connsiteY204" fmla="*/ 2876457 h 6279209"/>
                <a:gd name="connsiteX205" fmla="*/ 2308434 w 8607832"/>
                <a:gd name="connsiteY205" fmla="*/ 2939720 h 6279209"/>
                <a:gd name="connsiteX206" fmla="*/ 2340738 w 8607832"/>
                <a:gd name="connsiteY206" fmla="*/ 2972025 h 6279209"/>
                <a:gd name="connsiteX207" fmla="*/ 2302377 w 8607832"/>
                <a:gd name="connsiteY207" fmla="*/ 2972025 h 6279209"/>
                <a:gd name="connsiteX208" fmla="*/ 2266034 w 8607832"/>
                <a:gd name="connsiteY208" fmla="*/ 2967313 h 6279209"/>
                <a:gd name="connsiteX209" fmla="*/ 1817807 w 8607832"/>
                <a:gd name="connsiteY209" fmla="*/ 3025866 h 6279209"/>
                <a:gd name="connsiteX210" fmla="*/ 1007500 w 8607832"/>
                <a:gd name="connsiteY210" fmla="*/ 3309877 h 6279209"/>
                <a:gd name="connsiteX211" fmla="*/ 960389 w 8607832"/>
                <a:gd name="connsiteY211" fmla="*/ 3293725 h 6279209"/>
                <a:gd name="connsiteX212" fmla="*/ 446207 w 8607832"/>
                <a:gd name="connsiteY212" fmla="*/ 3134221 h 6279209"/>
                <a:gd name="connsiteX213" fmla="*/ 217383 w 8607832"/>
                <a:gd name="connsiteY213" fmla="*/ 3227096 h 6279209"/>
                <a:gd name="connsiteX214" fmla="*/ 0 w 8607832"/>
                <a:gd name="connsiteY214" fmla="*/ 3236518 h 6279209"/>
                <a:gd name="connsiteX215" fmla="*/ 0 w 8607832"/>
                <a:gd name="connsiteY215" fmla="*/ 3330740 h 6279209"/>
                <a:gd name="connsiteX216" fmla="*/ 9422 w 8607832"/>
                <a:gd name="connsiteY216" fmla="*/ 3346892 h 6279209"/>
                <a:gd name="connsiteX217" fmla="*/ 255072 w 8607832"/>
                <a:gd name="connsiteY217" fmla="*/ 3717723 h 6279209"/>
                <a:gd name="connsiteX218" fmla="*/ 747044 w 8607832"/>
                <a:gd name="connsiteY218" fmla="*/ 3826078 h 6279209"/>
                <a:gd name="connsiteX219" fmla="*/ 1016249 w 8607832"/>
                <a:gd name="connsiteY219" fmla="*/ 3490244 h 6279209"/>
                <a:gd name="connsiteX220" fmla="*/ 981253 w 8607832"/>
                <a:gd name="connsiteY220" fmla="*/ 3461305 h 6279209"/>
                <a:gd name="connsiteX221" fmla="*/ 563312 w 8607832"/>
                <a:gd name="connsiteY221" fmla="*/ 3490917 h 6279209"/>
                <a:gd name="connsiteX222" fmla="*/ 390347 w 8607832"/>
                <a:gd name="connsiteY222" fmla="*/ 3460632 h 6279209"/>
                <a:gd name="connsiteX223" fmla="*/ 489953 w 8607832"/>
                <a:gd name="connsiteY223" fmla="*/ 3463997 h 6279209"/>
                <a:gd name="connsiteX224" fmla="*/ 903183 w 8607832"/>
                <a:gd name="connsiteY224" fmla="*/ 3408137 h 6279209"/>
                <a:gd name="connsiteX225" fmla="*/ 1043170 w 8607832"/>
                <a:gd name="connsiteY225" fmla="*/ 3372467 h 6279209"/>
                <a:gd name="connsiteX226" fmla="*/ 1508895 w 8607832"/>
                <a:gd name="connsiteY226" fmla="*/ 3218347 h 6279209"/>
                <a:gd name="connsiteX227" fmla="*/ 1912029 w 8607832"/>
                <a:gd name="connsiteY227" fmla="*/ 3101243 h 6279209"/>
                <a:gd name="connsiteX228" fmla="*/ 1912029 w 8607832"/>
                <a:gd name="connsiteY228" fmla="*/ 3101243 h 6279209"/>
                <a:gd name="connsiteX229" fmla="*/ 1924816 w 8607832"/>
                <a:gd name="connsiteY229" fmla="*/ 3099224 h 6279209"/>
                <a:gd name="connsiteX230" fmla="*/ 1986061 w 8607832"/>
                <a:gd name="connsiteY230" fmla="*/ 3087783 h 6279209"/>
                <a:gd name="connsiteX231" fmla="*/ 1992791 w 8607832"/>
                <a:gd name="connsiteY231" fmla="*/ 3087110 h 6279209"/>
                <a:gd name="connsiteX232" fmla="*/ 2087013 w 8607832"/>
                <a:gd name="connsiteY232" fmla="*/ 3074322 h 6279209"/>
                <a:gd name="connsiteX233" fmla="*/ 2113933 w 8607832"/>
                <a:gd name="connsiteY233" fmla="*/ 3072976 h 6279209"/>
                <a:gd name="connsiteX234" fmla="*/ 2118644 w 8607832"/>
                <a:gd name="connsiteY234" fmla="*/ 3064227 h 6279209"/>
                <a:gd name="connsiteX235" fmla="*/ 2257958 w 8607832"/>
                <a:gd name="connsiteY235" fmla="*/ 3064227 h 6279209"/>
                <a:gd name="connsiteX236" fmla="*/ 2262669 w 8607832"/>
                <a:gd name="connsiteY236" fmla="*/ 3072976 h 6279209"/>
                <a:gd name="connsiteX237" fmla="*/ 2434960 w 8607832"/>
                <a:gd name="connsiteY237" fmla="*/ 3101243 h 6279209"/>
                <a:gd name="connsiteX238" fmla="*/ 2635518 w 8607832"/>
                <a:gd name="connsiteY238" fmla="*/ 3164506 h 6279209"/>
                <a:gd name="connsiteX239" fmla="*/ 3038653 w 8607832"/>
                <a:gd name="connsiteY239" fmla="*/ 3453902 h 6279209"/>
                <a:gd name="connsiteX240" fmla="*/ 3580428 w 8607832"/>
                <a:gd name="connsiteY240" fmla="*/ 4087880 h 6279209"/>
                <a:gd name="connsiteX241" fmla="*/ 3776274 w 8607832"/>
                <a:gd name="connsiteY241" fmla="*/ 4626290 h 6279209"/>
                <a:gd name="connsiteX242" fmla="*/ 3813963 w 8607832"/>
                <a:gd name="connsiteY242" fmla="*/ 4802619 h 6279209"/>
                <a:gd name="connsiteX243" fmla="*/ 3811944 w 8607832"/>
                <a:gd name="connsiteY243" fmla="*/ 5407658 h 6279209"/>
                <a:gd name="connsiteX244" fmla="*/ 3881265 w 8607832"/>
                <a:gd name="connsiteY244" fmla="*/ 5874056 h 6279209"/>
                <a:gd name="connsiteX245" fmla="*/ 3879919 w 8607832"/>
                <a:gd name="connsiteY245" fmla="*/ 5898957 h 6279209"/>
                <a:gd name="connsiteX246" fmla="*/ 3757430 w 8607832"/>
                <a:gd name="connsiteY246" fmla="*/ 5946068 h 6279209"/>
                <a:gd name="connsiteX247" fmla="*/ 3743970 w 8607832"/>
                <a:gd name="connsiteY247" fmla="*/ 6053750 h 6279209"/>
                <a:gd name="connsiteX248" fmla="*/ 3803195 w 8607832"/>
                <a:gd name="connsiteY248" fmla="*/ 6092112 h 6279209"/>
                <a:gd name="connsiteX249" fmla="*/ 3896071 w 8607832"/>
                <a:gd name="connsiteY249" fmla="*/ 6023464 h 6279209"/>
                <a:gd name="connsiteX250" fmla="*/ 3920972 w 8607832"/>
                <a:gd name="connsiteY250" fmla="*/ 5996544 h 6279209"/>
                <a:gd name="connsiteX251" fmla="*/ 3918953 w 8607832"/>
                <a:gd name="connsiteY251" fmla="*/ 6053077 h 6279209"/>
                <a:gd name="connsiteX252" fmla="*/ 3931741 w 8607832"/>
                <a:gd name="connsiteY252" fmla="*/ 6077978 h 6279209"/>
                <a:gd name="connsiteX253" fmla="*/ 3951931 w 8607832"/>
                <a:gd name="connsiteY253" fmla="*/ 6055769 h 6279209"/>
                <a:gd name="connsiteX254" fmla="*/ 3972121 w 8607832"/>
                <a:gd name="connsiteY254" fmla="*/ 5988468 h 6279209"/>
                <a:gd name="connsiteX255" fmla="*/ 3994331 w 8607832"/>
                <a:gd name="connsiteY255" fmla="*/ 5968277 h 6279209"/>
                <a:gd name="connsiteX256" fmla="*/ 4005099 w 8607832"/>
                <a:gd name="connsiteY256" fmla="*/ 5995198 h 6279209"/>
                <a:gd name="connsiteX257" fmla="*/ 4071054 w 8607832"/>
                <a:gd name="connsiteY257" fmla="*/ 6040290 h 6279209"/>
                <a:gd name="connsiteX258" fmla="*/ 4100667 w 8607832"/>
                <a:gd name="connsiteY258" fmla="*/ 6026829 h 6279209"/>
                <a:gd name="connsiteX259" fmla="*/ 4110089 w 8607832"/>
                <a:gd name="connsiteY259" fmla="*/ 5993179 h 6279209"/>
                <a:gd name="connsiteX260" fmla="*/ 4124895 w 8607832"/>
                <a:gd name="connsiteY260" fmla="*/ 6032214 h 6279209"/>
                <a:gd name="connsiteX261" fmla="*/ 4117492 w 8607832"/>
                <a:gd name="connsiteY261" fmla="*/ 6106918 h 6279209"/>
                <a:gd name="connsiteX262" fmla="*/ 4080476 w 8607832"/>
                <a:gd name="connsiteY262" fmla="*/ 6141242 h 6279209"/>
                <a:gd name="connsiteX263" fmla="*/ 4176717 w 8607832"/>
                <a:gd name="connsiteY263" fmla="*/ 6189025 h 6279209"/>
                <a:gd name="connsiteX264" fmla="*/ 4170660 w 8607832"/>
                <a:gd name="connsiteY264" fmla="*/ 6271133 h 6279209"/>
                <a:gd name="connsiteX265" fmla="*/ 4195562 w 8607832"/>
                <a:gd name="connsiteY265" fmla="*/ 6277863 h 6279209"/>
                <a:gd name="connsiteX266" fmla="*/ 4261517 w 8607832"/>
                <a:gd name="connsiteY266" fmla="*/ 6267768 h 6279209"/>
                <a:gd name="connsiteX267" fmla="*/ 4289784 w 8607832"/>
                <a:gd name="connsiteY267" fmla="*/ 6247578 h 6279209"/>
                <a:gd name="connsiteX268" fmla="*/ 4295840 w 8607832"/>
                <a:gd name="connsiteY268" fmla="*/ 6204505 h 6279209"/>
                <a:gd name="connsiteX269" fmla="*/ 4305936 w 8607832"/>
                <a:gd name="connsiteY269" fmla="*/ 6182969 h 6279209"/>
                <a:gd name="connsiteX270" fmla="*/ 4324107 w 8607832"/>
                <a:gd name="connsiteY270" fmla="*/ 6199794 h 6279209"/>
                <a:gd name="connsiteX271" fmla="*/ 4336894 w 8607832"/>
                <a:gd name="connsiteY271" fmla="*/ 6230752 h 6279209"/>
                <a:gd name="connsiteX272" fmla="*/ 4342951 w 8607832"/>
                <a:gd name="connsiteY272" fmla="*/ 6226714 h 6279209"/>
                <a:gd name="connsiteX273" fmla="*/ 4369872 w 8607832"/>
                <a:gd name="connsiteY273" fmla="*/ 6185660 h 6279209"/>
                <a:gd name="connsiteX274" fmla="*/ 4382659 w 8607832"/>
                <a:gd name="connsiteY274" fmla="*/ 6234791 h 6279209"/>
                <a:gd name="connsiteX275" fmla="*/ 4406888 w 8607832"/>
                <a:gd name="connsiteY275" fmla="*/ 6265749 h 6279209"/>
                <a:gd name="connsiteX276" fmla="*/ 4484284 w 8607832"/>
                <a:gd name="connsiteY276" fmla="*/ 6275171 h 6279209"/>
                <a:gd name="connsiteX277" fmla="*/ 4499090 w 8607832"/>
                <a:gd name="connsiteY277" fmla="*/ 6272479 h 6279209"/>
                <a:gd name="connsiteX278" fmla="*/ 4512551 w 8607832"/>
                <a:gd name="connsiteY278" fmla="*/ 6181622 h 6279209"/>
                <a:gd name="connsiteX279" fmla="*/ 4572449 w 8607832"/>
                <a:gd name="connsiteY279" fmla="*/ 6153356 h 6279209"/>
                <a:gd name="connsiteX280" fmla="*/ 4575814 w 8607832"/>
                <a:gd name="connsiteY280" fmla="*/ 6127781 h 6279209"/>
                <a:gd name="connsiteX281" fmla="*/ 4538125 w 8607832"/>
                <a:gd name="connsiteY281" fmla="*/ 6076633 h 6279209"/>
                <a:gd name="connsiteX282" fmla="*/ 4536779 w 8607832"/>
                <a:gd name="connsiteY282" fmla="*/ 6042309 h 6279209"/>
                <a:gd name="connsiteX283" fmla="*/ 4573122 w 8607832"/>
                <a:gd name="connsiteY283" fmla="*/ 6032214 h 6279209"/>
                <a:gd name="connsiteX284" fmla="*/ 4637731 w 8607832"/>
                <a:gd name="connsiteY284" fmla="*/ 6051058 h 6279209"/>
                <a:gd name="connsiteX285" fmla="*/ 4665997 w 8607832"/>
                <a:gd name="connsiteY285" fmla="*/ 6029522 h 6279209"/>
                <a:gd name="connsiteX286" fmla="*/ 4665997 w 8607832"/>
                <a:gd name="connsiteY286" fmla="*/ 5985776 h 6279209"/>
                <a:gd name="connsiteX287" fmla="*/ 4681477 w 8607832"/>
                <a:gd name="connsiteY287" fmla="*/ 5966931 h 6279209"/>
                <a:gd name="connsiteX288" fmla="*/ 4701667 w 8607832"/>
                <a:gd name="connsiteY288" fmla="*/ 5981065 h 6279209"/>
                <a:gd name="connsiteX289" fmla="*/ 4724550 w 8607832"/>
                <a:gd name="connsiteY289" fmla="*/ 6054423 h 6279209"/>
                <a:gd name="connsiteX290" fmla="*/ 4743394 w 8607832"/>
                <a:gd name="connsiteY290" fmla="*/ 6073268 h 6279209"/>
                <a:gd name="connsiteX291" fmla="*/ 4752143 w 8607832"/>
                <a:gd name="connsiteY291" fmla="*/ 6050385 h 6279209"/>
                <a:gd name="connsiteX292" fmla="*/ 4752143 w 8607832"/>
                <a:gd name="connsiteY292" fmla="*/ 5996544 h 6279209"/>
                <a:gd name="connsiteX293" fmla="*/ 4800600 w 8607832"/>
                <a:gd name="connsiteY293" fmla="*/ 6046347 h 6279209"/>
                <a:gd name="connsiteX294" fmla="*/ 4859825 w 8607832"/>
                <a:gd name="connsiteY294" fmla="*/ 6088747 h 6279209"/>
                <a:gd name="connsiteX295" fmla="*/ 4932511 w 8607832"/>
                <a:gd name="connsiteY295" fmla="*/ 6036252 h 6279209"/>
                <a:gd name="connsiteX296" fmla="*/ 4919050 w 8607832"/>
                <a:gd name="connsiteY296" fmla="*/ 5940011 h 6279209"/>
                <a:gd name="connsiteX297" fmla="*/ 4830213 w 8607832"/>
                <a:gd name="connsiteY297" fmla="*/ 5933281 h 6279209"/>
                <a:gd name="connsiteX298" fmla="*/ 4779064 w 8607832"/>
                <a:gd name="connsiteY298" fmla="*/ 5876074 h 6279209"/>
                <a:gd name="connsiteX299" fmla="*/ 4778391 w 8607832"/>
                <a:gd name="connsiteY299" fmla="*/ 5829637 h 6279209"/>
                <a:gd name="connsiteX300" fmla="*/ 5091342 w 8607832"/>
                <a:gd name="connsiteY300" fmla="*/ 5236712 h 6279209"/>
                <a:gd name="connsiteX301" fmla="*/ 5116243 w 8607832"/>
                <a:gd name="connsiteY301" fmla="*/ 5202389 h 6279209"/>
                <a:gd name="connsiteX302" fmla="*/ 5269690 w 8607832"/>
                <a:gd name="connsiteY302" fmla="*/ 5086631 h 6279209"/>
                <a:gd name="connsiteX303" fmla="*/ 5744837 w 8607832"/>
                <a:gd name="connsiteY303" fmla="*/ 4795889 h 6279209"/>
                <a:gd name="connsiteX304" fmla="*/ 5814830 w 8607832"/>
                <a:gd name="connsiteY304" fmla="*/ 4775699 h 6279209"/>
                <a:gd name="connsiteX305" fmla="*/ 6103553 w 8607832"/>
                <a:gd name="connsiteY305" fmla="*/ 4765603 h 6279209"/>
                <a:gd name="connsiteX306" fmla="*/ 7086824 w 8607832"/>
                <a:gd name="connsiteY306" fmla="*/ 4811369 h 6279209"/>
                <a:gd name="connsiteX307" fmla="*/ 7489959 w 8607832"/>
                <a:gd name="connsiteY307" fmla="*/ 4805311 h 6279209"/>
                <a:gd name="connsiteX308" fmla="*/ 7516880 w 8607832"/>
                <a:gd name="connsiteY308" fmla="*/ 4801946 h 6279209"/>
                <a:gd name="connsiteX309" fmla="*/ 7536397 w 8607832"/>
                <a:gd name="connsiteY309" fmla="*/ 4800600 h 6279209"/>
                <a:gd name="connsiteX310" fmla="*/ 7619850 w 8607832"/>
                <a:gd name="connsiteY310" fmla="*/ 4791178 h 6279209"/>
                <a:gd name="connsiteX311" fmla="*/ 7661577 w 8607832"/>
                <a:gd name="connsiteY311" fmla="*/ 4813388 h 6279209"/>
                <a:gd name="connsiteX312" fmla="*/ 7920014 w 8607832"/>
                <a:gd name="connsiteY312" fmla="*/ 5004523 h 6279209"/>
                <a:gd name="connsiteX313" fmla="*/ 8354780 w 8607832"/>
                <a:gd name="connsiteY313" fmla="*/ 4830886 h 6279209"/>
                <a:gd name="connsiteX314" fmla="*/ 8579567 w 8607832"/>
                <a:gd name="connsiteY314" fmla="*/ 4409580 h 6279209"/>
                <a:gd name="connsiteX315" fmla="*/ 8613217 w 8607832"/>
                <a:gd name="connsiteY315" fmla="*/ 4250076 h 6279209"/>
                <a:gd name="connsiteX316" fmla="*/ 8613217 w 8607832"/>
                <a:gd name="connsiteY316" fmla="*/ 4196235 h 6279209"/>
                <a:gd name="connsiteX317" fmla="*/ 8420062 w 8607832"/>
                <a:gd name="connsiteY317" fmla="*/ 4211041 h 6279209"/>
                <a:gd name="connsiteX318" fmla="*/ 4571776 w 8607832"/>
                <a:gd name="connsiteY318" fmla="*/ 915970 h 6279209"/>
                <a:gd name="connsiteX319" fmla="*/ 4583890 w 8607832"/>
                <a:gd name="connsiteY319" fmla="*/ 888377 h 6279209"/>
                <a:gd name="connsiteX320" fmla="*/ 4571776 w 8607832"/>
                <a:gd name="connsiteY320" fmla="*/ 915970 h 6279209"/>
                <a:gd name="connsiteX321" fmla="*/ 2362948 w 8607832"/>
                <a:gd name="connsiteY321" fmla="*/ 965100 h 6279209"/>
                <a:gd name="connsiteX322" fmla="*/ 2363621 w 8607832"/>
                <a:gd name="connsiteY322" fmla="*/ 962408 h 6279209"/>
                <a:gd name="connsiteX323" fmla="*/ 2368332 w 8607832"/>
                <a:gd name="connsiteY323" fmla="*/ 967119 h 6279209"/>
                <a:gd name="connsiteX324" fmla="*/ 2362948 w 8607832"/>
                <a:gd name="connsiteY324" fmla="*/ 965100 h 6279209"/>
                <a:gd name="connsiteX325" fmla="*/ 2435633 w 8607832"/>
                <a:gd name="connsiteY325" fmla="*/ 1055284 h 6279209"/>
                <a:gd name="connsiteX326" fmla="*/ 2426211 w 8607832"/>
                <a:gd name="connsiteY326" fmla="*/ 1053265 h 6279209"/>
                <a:gd name="connsiteX327" fmla="*/ 2370351 w 8607832"/>
                <a:gd name="connsiteY327" fmla="*/ 968465 h 6279209"/>
                <a:gd name="connsiteX328" fmla="*/ 2432268 w 8607832"/>
                <a:gd name="connsiteY328" fmla="*/ 1045862 h 6279209"/>
                <a:gd name="connsiteX329" fmla="*/ 2435633 w 8607832"/>
                <a:gd name="connsiteY329" fmla="*/ 1055284 h 6279209"/>
                <a:gd name="connsiteX330" fmla="*/ 695895 w 8607832"/>
                <a:gd name="connsiteY330" fmla="*/ 1016922 h 6279209"/>
                <a:gd name="connsiteX331" fmla="*/ 692530 w 8607832"/>
                <a:gd name="connsiteY331" fmla="*/ 1005481 h 6279209"/>
                <a:gd name="connsiteX332" fmla="*/ 695895 w 8607832"/>
                <a:gd name="connsiteY332" fmla="*/ 1016922 h 6279209"/>
                <a:gd name="connsiteX333" fmla="*/ 4511205 w 8607832"/>
                <a:gd name="connsiteY333" fmla="*/ 6014042 h 6279209"/>
                <a:gd name="connsiteX334" fmla="*/ 4537452 w 8607832"/>
                <a:gd name="connsiteY334" fmla="*/ 5944049 h 6279209"/>
                <a:gd name="connsiteX335" fmla="*/ 4511205 w 8607832"/>
                <a:gd name="connsiteY335" fmla="*/ 6014042 h 6279209"/>
                <a:gd name="connsiteX336" fmla="*/ 4750797 w 8607832"/>
                <a:gd name="connsiteY336" fmla="*/ 5917128 h 6279209"/>
                <a:gd name="connsiteX337" fmla="*/ 4741375 w 8607832"/>
                <a:gd name="connsiteY337" fmla="*/ 5939338 h 6279209"/>
                <a:gd name="connsiteX338" fmla="*/ 4732626 w 8607832"/>
                <a:gd name="connsiteY338" fmla="*/ 5935300 h 6279209"/>
                <a:gd name="connsiteX339" fmla="*/ 4727915 w 8607832"/>
                <a:gd name="connsiteY339" fmla="*/ 5907706 h 6279209"/>
                <a:gd name="connsiteX340" fmla="*/ 4750797 w 8607832"/>
                <a:gd name="connsiteY340" fmla="*/ 5875402 h 6279209"/>
                <a:gd name="connsiteX341" fmla="*/ 4750797 w 8607832"/>
                <a:gd name="connsiteY341" fmla="*/ 5917128 h 6279209"/>
                <a:gd name="connsiteX342" fmla="*/ 4875978 w 8607832"/>
                <a:gd name="connsiteY342" fmla="*/ 5457461 h 6279209"/>
                <a:gd name="connsiteX343" fmla="*/ 4616868 w 8607832"/>
                <a:gd name="connsiteY343" fmla="*/ 5877421 h 6279209"/>
                <a:gd name="connsiteX344" fmla="*/ 4562354 w 8607832"/>
                <a:gd name="connsiteY344" fmla="*/ 5884824 h 6279209"/>
                <a:gd name="connsiteX345" fmla="*/ 4880015 w 8607832"/>
                <a:gd name="connsiteY345" fmla="*/ 5419772 h 6279209"/>
                <a:gd name="connsiteX346" fmla="*/ 4875978 w 8607832"/>
                <a:gd name="connsiteY346" fmla="*/ 5457461 h 6279209"/>
                <a:gd name="connsiteX347" fmla="*/ 5020675 w 8607832"/>
                <a:gd name="connsiteY347" fmla="*/ 5141145 h 6279209"/>
                <a:gd name="connsiteX348" fmla="*/ 4989717 w 8607832"/>
                <a:gd name="connsiteY348" fmla="*/ 5179506 h 6279209"/>
                <a:gd name="connsiteX349" fmla="*/ 4445922 w 8607832"/>
                <a:gd name="connsiteY349" fmla="*/ 5878767 h 6279209"/>
                <a:gd name="connsiteX350" fmla="*/ 4415637 w 8607832"/>
                <a:gd name="connsiteY350" fmla="*/ 5953471 h 6279209"/>
                <a:gd name="connsiteX351" fmla="*/ 4357085 w 8607832"/>
                <a:gd name="connsiteY351" fmla="*/ 6075286 h 6279209"/>
                <a:gd name="connsiteX352" fmla="*/ 4338240 w 8607832"/>
                <a:gd name="connsiteY352" fmla="*/ 6125762 h 6279209"/>
                <a:gd name="connsiteX353" fmla="*/ 4322761 w 8607832"/>
                <a:gd name="connsiteY353" fmla="*/ 6080671 h 6279209"/>
                <a:gd name="connsiteX354" fmla="*/ 4306609 w 8607832"/>
                <a:gd name="connsiteY354" fmla="*/ 6061826 h 6279209"/>
                <a:gd name="connsiteX355" fmla="*/ 4295168 w 8607832"/>
                <a:gd name="connsiteY355" fmla="*/ 6082689 h 6279209"/>
                <a:gd name="connsiteX356" fmla="*/ 4292475 w 8607832"/>
                <a:gd name="connsiteY356" fmla="*/ 6112302 h 6279209"/>
                <a:gd name="connsiteX357" fmla="*/ 4277669 w 8607832"/>
                <a:gd name="connsiteY357" fmla="*/ 6097496 h 6279209"/>
                <a:gd name="connsiteX358" fmla="*/ 4183447 w 8607832"/>
                <a:gd name="connsiteY358" fmla="*/ 5282478 h 6279209"/>
                <a:gd name="connsiteX359" fmla="*/ 4412945 w 8607832"/>
                <a:gd name="connsiteY359" fmla="*/ 4743394 h 6279209"/>
                <a:gd name="connsiteX360" fmla="*/ 5036828 w 8607832"/>
                <a:gd name="connsiteY360" fmla="*/ 3935106 h 6279209"/>
                <a:gd name="connsiteX361" fmla="*/ 5054999 w 8607832"/>
                <a:gd name="connsiteY361" fmla="*/ 3966064 h 6279209"/>
                <a:gd name="connsiteX362" fmla="*/ 5020675 w 8607832"/>
                <a:gd name="connsiteY362" fmla="*/ 5141145 h 6279209"/>
                <a:gd name="connsiteX0" fmla="*/ 8420062 w 8613218"/>
                <a:gd name="connsiteY0" fmla="*/ 4211041 h 6281670"/>
                <a:gd name="connsiteX1" fmla="*/ 7990681 w 8613218"/>
                <a:gd name="connsiteY1" fmla="*/ 4231232 h 6281670"/>
                <a:gd name="connsiteX2" fmla="*/ 7630619 w 8613218"/>
                <a:gd name="connsiteY2" fmla="*/ 4614849 h 6281670"/>
                <a:gd name="connsiteX3" fmla="*/ 7659558 w 8613218"/>
                <a:gd name="connsiteY3" fmla="*/ 4643788 h 6281670"/>
                <a:gd name="connsiteX4" fmla="*/ 7859443 w 8613218"/>
                <a:gd name="connsiteY4" fmla="*/ 4617541 h 6281670"/>
                <a:gd name="connsiteX5" fmla="*/ 8222196 w 8613218"/>
                <a:gd name="connsiteY5" fmla="*/ 4498418 h 6281670"/>
                <a:gd name="connsiteX6" fmla="*/ 8236330 w 8613218"/>
                <a:gd name="connsiteY6" fmla="*/ 4496398 h 6281670"/>
                <a:gd name="connsiteX7" fmla="*/ 8228254 w 8613218"/>
                <a:gd name="connsiteY7" fmla="*/ 4504475 h 6281670"/>
                <a:gd name="connsiteX8" fmla="*/ 7670326 w 8613218"/>
                <a:gd name="connsiteY8" fmla="*/ 4709743 h 6281670"/>
                <a:gd name="connsiteX9" fmla="*/ 7436791 w 8613218"/>
                <a:gd name="connsiteY9" fmla="*/ 4735318 h 6281670"/>
                <a:gd name="connsiteX10" fmla="*/ 6759067 w 8613218"/>
                <a:gd name="connsiteY10" fmla="*/ 4696956 h 6281670"/>
                <a:gd name="connsiteX11" fmla="*/ 6037597 w 8613218"/>
                <a:gd name="connsiteY11" fmla="*/ 4656576 h 6281670"/>
                <a:gd name="connsiteX12" fmla="*/ 6023464 w 8613218"/>
                <a:gd name="connsiteY12" fmla="*/ 4649172 h 6281670"/>
                <a:gd name="connsiteX13" fmla="*/ 6361317 w 8613218"/>
                <a:gd name="connsiteY13" fmla="*/ 4472170 h 6281670"/>
                <a:gd name="connsiteX14" fmla="*/ 6783296 w 8613218"/>
                <a:gd name="connsiteY14" fmla="*/ 4236616 h 6281670"/>
                <a:gd name="connsiteX15" fmla="*/ 7066634 w 8613218"/>
                <a:gd name="connsiteY15" fmla="*/ 4052210 h 6281670"/>
                <a:gd name="connsiteX16" fmla="*/ 7151433 w 8613218"/>
                <a:gd name="connsiteY16" fmla="*/ 4042115 h 6281670"/>
                <a:gd name="connsiteX17" fmla="*/ 7304208 w 8613218"/>
                <a:gd name="connsiteY17" fmla="*/ 4071727 h 6281670"/>
                <a:gd name="connsiteX18" fmla="*/ 7625235 w 8613218"/>
                <a:gd name="connsiteY18" fmla="*/ 3948566 h 6281670"/>
                <a:gd name="connsiteX19" fmla="*/ 8172394 w 8613218"/>
                <a:gd name="connsiteY19" fmla="*/ 2496877 h 6281670"/>
                <a:gd name="connsiteX20" fmla="*/ 7882325 w 8613218"/>
                <a:gd name="connsiteY20" fmla="*/ 1811077 h 6281670"/>
                <a:gd name="connsiteX21" fmla="*/ 7854059 w 8613218"/>
                <a:gd name="connsiteY21" fmla="*/ 1889820 h 6281670"/>
                <a:gd name="connsiteX22" fmla="*/ 7732917 w 8613218"/>
                <a:gd name="connsiteY22" fmla="*/ 2389195 h 6281670"/>
                <a:gd name="connsiteX23" fmla="*/ 7607736 w 8613218"/>
                <a:gd name="connsiteY23" fmla="*/ 2746565 h 6281670"/>
                <a:gd name="connsiteX24" fmla="*/ 7178354 w 8613218"/>
                <a:gd name="connsiteY24" fmla="*/ 3424962 h 6281670"/>
                <a:gd name="connsiteX25" fmla="*/ 7050481 w 8613218"/>
                <a:gd name="connsiteY25" fmla="*/ 3653113 h 6281670"/>
                <a:gd name="connsiteX26" fmla="*/ 7022888 w 8613218"/>
                <a:gd name="connsiteY26" fmla="*/ 3873861 h 6281670"/>
                <a:gd name="connsiteX27" fmla="*/ 7057884 w 8613218"/>
                <a:gd name="connsiteY27" fmla="*/ 3889341 h 6281670"/>
                <a:gd name="connsiteX28" fmla="*/ 7311611 w 8613218"/>
                <a:gd name="connsiteY28" fmla="*/ 3701570 h 6281670"/>
                <a:gd name="connsiteX29" fmla="*/ 7883672 w 8613218"/>
                <a:gd name="connsiteY29" fmla="*/ 2875784 h 6281670"/>
                <a:gd name="connsiteX30" fmla="*/ 7909246 w 8613218"/>
                <a:gd name="connsiteY30" fmla="*/ 2790311 h 6281670"/>
                <a:gd name="connsiteX31" fmla="*/ 7835888 w 8613218"/>
                <a:gd name="connsiteY31" fmla="*/ 3051440 h 6281670"/>
                <a:gd name="connsiteX32" fmla="*/ 7279306 w 8613218"/>
                <a:gd name="connsiteY32" fmla="*/ 3802522 h 6281670"/>
                <a:gd name="connsiteX33" fmla="*/ 6992603 w 8613218"/>
                <a:gd name="connsiteY33" fmla="*/ 4017213 h 6281670"/>
                <a:gd name="connsiteX34" fmla="*/ 6713302 w 8613218"/>
                <a:gd name="connsiteY34" fmla="*/ 4190851 h 6281670"/>
                <a:gd name="connsiteX35" fmla="*/ 6627830 w 8613218"/>
                <a:gd name="connsiteY35" fmla="*/ 4239308 h 6281670"/>
                <a:gd name="connsiteX36" fmla="*/ 6605620 w 8613218"/>
                <a:gd name="connsiteY36" fmla="*/ 4251422 h 6281670"/>
                <a:gd name="connsiteX37" fmla="*/ 6226714 w 8613218"/>
                <a:gd name="connsiteY37" fmla="*/ 4447268 h 6281670"/>
                <a:gd name="connsiteX38" fmla="*/ 5314782 w 8613218"/>
                <a:gd name="connsiteY38" fmla="*/ 4943279 h 6281670"/>
                <a:gd name="connsiteX39" fmla="*/ 5158643 w 8613218"/>
                <a:gd name="connsiteY39" fmla="*/ 5046250 h 6281670"/>
                <a:gd name="connsiteX40" fmla="*/ 5162681 w 8613218"/>
                <a:gd name="connsiteY40" fmla="*/ 5025387 h 6281670"/>
                <a:gd name="connsiteX41" fmla="*/ 5227290 w 8613218"/>
                <a:gd name="connsiteY41" fmla="*/ 4323434 h 6281670"/>
                <a:gd name="connsiteX42" fmla="*/ 5106148 w 8613218"/>
                <a:gd name="connsiteY42" fmla="*/ 3860401 h 6281670"/>
                <a:gd name="connsiteX43" fmla="*/ 5139799 w 8613218"/>
                <a:gd name="connsiteY43" fmla="*/ 3818675 h 6281670"/>
                <a:gd name="connsiteX44" fmla="*/ 5695034 w 8613218"/>
                <a:gd name="connsiteY44" fmla="*/ 3194119 h 6281670"/>
                <a:gd name="connsiteX45" fmla="*/ 5830983 w 8613218"/>
                <a:gd name="connsiteY45" fmla="*/ 3023174 h 6281670"/>
                <a:gd name="connsiteX46" fmla="*/ 5873382 w 8613218"/>
                <a:gd name="connsiteY46" fmla="*/ 3008367 h 6281670"/>
                <a:gd name="connsiteX47" fmla="*/ 5983083 w 8613218"/>
                <a:gd name="connsiteY47" fmla="*/ 3009040 h 6281670"/>
                <a:gd name="connsiteX48" fmla="*/ 6257000 w 8613218"/>
                <a:gd name="connsiteY48" fmla="*/ 2840787 h 6281670"/>
                <a:gd name="connsiteX49" fmla="*/ 6605620 w 8613218"/>
                <a:gd name="connsiteY49" fmla="*/ 2172485 h 6281670"/>
                <a:gd name="connsiteX50" fmla="*/ 6623118 w 8613218"/>
                <a:gd name="connsiteY50" fmla="*/ 1339969 h 6281670"/>
                <a:gd name="connsiteX51" fmla="*/ 6528224 w 8613218"/>
                <a:gd name="connsiteY51" fmla="*/ 660899 h 6281670"/>
                <a:gd name="connsiteX52" fmla="*/ 6514091 w 8613218"/>
                <a:gd name="connsiteY52" fmla="*/ 520239 h 6281670"/>
                <a:gd name="connsiteX53" fmla="*/ 6493900 w 8613218"/>
                <a:gd name="connsiteY53" fmla="*/ 546486 h 6281670"/>
                <a:gd name="connsiteX54" fmla="*/ 6244212 w 8613218"/>
                <a:gd name="connsiteY54" fmla="*/ 975869 h 6281670"/>
                <a:gd name="connsiteX55" fmla="*/ 5935300 w 8613218"/>
                <a:gd name="connsiteY55" fmla="*/ 1788868 h 6281670"/>
                <a:gd name="connsiteX56" fmla="*/ 5707148 w 8613218"/>
                <a:gd name="connsiteY56" fmla="*/ 2531874 h 6281670"/>
                <a:gd name="connsiteX57" fmla="*/ 5679555 w 8613218"/>
                <a:gd name="connsiteY57" fmla="*/ 2738489 h 6281670"/>
                <a:gd name="connsiteX58" fmla="*/ 5734069 w 8613218"/>
                <a:gd name="connsiteY58" fmla="*/ 2914818 h 6281670"/>
                <a:gd name="connsiteX59" fmla="*/ 5963566 w 8613218"/>
                <a:gd name="connsiteY59" fmla="*/ 2599175 h 6281670"/>
                <a:gd name="connsiteX60" fmla="*/ 6141914 w 8613218"/>
                <a:gd name="connsiteY60" fmla="*/ 2254593 h 6281670"/>
                <a:gd name="connsiteX61" fmla="*/ 6262384 w 8613218"/>
                <a:gd name="connsiteY61" fmla="*/ 1884436 h 6281670"/>
                <a:gd name="connsiteX62" fmla="*/ 6343145 w 8613218"/>
                <a:gd name="connsiteY62" fmla="*/ 1508222 h 6281670"/>
                <a:gd name="connsiteX63" fmla="*/ 6310167 w 8613218"/>
                <a:gd name="connsiteY63" fmla="*/ 1747814 h 6281670"/>
                <a:gd name="connsiteX64" fmla="*/ 6045001 w 8613218"/>
                <a:gd name="connsiteY64" fmla="*/ 2568890 h 6281670"/>
                <a:gd name="connsiteX65" fmla="*/ 5560432 w 8613218"/>
                <a:gd name="connsiteY65" fmla="*/ 3235173 h 6281670"/>
                <a:gd name="connsiteX66" fmla="*/ 5096726 w 8613218"/>
                <a:gd name="connsiteY66" fmla="*/ 3741278 h 6281670"/>
                <a:gd name="connsiteX67" fmla="*/ 5067113 w 8613218"/>
                <a:gd name="connsiteY67" fmla="*/ 3767525 h 6281670"/>
                <a:gd name="connsiteX68" fmla="*/ 4911647 w 8613218"/>
                <a:gd name="connsiteY68" fmla="*/ 3459959 h 6281670"/>
                <a:gd name="connsiteX69" fmla="*/ 4890784 w 8613218"/>
                <a:gd name="connsiteY69" fmla="*/ 3404099 h 6281670"/>
                <a:gd name="connsiteX70" fmla="*/ 4849730 w 8613218"/>
                <a:gd name="connsiteY70" fmla="*/ 3028558 h 6281670"/>
                <a:gd name="connsiteX71" fmla="*/ 4856460 w 8613218"/>
                <a:gd name="connsiteY71" fmla="*/ 2981447 h 6281670"/>
                <a:gd name="connsiteX72" fmla="*/ 4952701 w 8613218"/>
                <a:gd name="connsiteY72" fmla="*/ 2717626 h 6281670"/>
                <a:gd name="connsiteX73" fmla="*/ 5173449 w 8613218"/>
                <a:gd name="connsiteY73" fmla="*/ 2368332 h 6281670"/>
                <a:gd name="connsiteX74" fmla="*/ 5481689 w 8613218"/>
                <a:gd name="connsiteY74" fmla="*/ 1759928 h 6281670"/>
                <a:gd name="connsiteX75" fmla="*/ 5514667 w 8613218"/>
                <a:gd name="connsiteY75" fmla="*/ 1741757 h 6281670"/>
                <a:gd name="connsiteX76" fmla="*/ 5803389 w 8613218"/>
                <a:gd name="connsiteY76" fmla="*/ 1570812 h 6281670"/>
                <a:gd name="connsiteX77" fmla="*/ 5822907 w 8613218"/>
                <a:gd name="connsiteY77" fmla="*/ 1095665 h 6281670"/>
                <a:gd name="connsiteX78" fmla="*/ 5540241 w 8613218"/>
                <a:gd name="connsiteY78" fmla="*/ 601000 h 6281670"/>
                <a:gd name="connsiteX79" fmla="*/ 5514667 w 8613218"/>
                <a:gd name="connsiteY79" fmla="*/ 600327 h 6281670"/>
                <a:gd name="connsiteX80" fmla="*/ 5421791 w 8613218"/>
                <a:gd name="connsiteY80" fmla="*/ 697914 h 6281670"/>
                <a:gd name="connsiteX81" fmla="*/ 5124319 w 8613218"/>
                <a:gd name="connsiteY81" fmla="*/ 1196617 h 6281670"/>
                <a:gd name="connsiteX82" fmla="*/ 5316801 w 8613218"/>
                <a:gd name="connsiteY82" fmla="*/ 1686570 h 6281670"/>
                <a:gd name="connsiteX83" fmla="*/ 5361220 w 8613218"/>
                <a:gd name="connsiteY83" fmla="*/ 1669072 h 6281670"/>
                <a:gd name="connsiteX84" fmla="*/ 5461499 w 8613218"/>
                <a:gd name="connsiteY84" fmla="*/ 1248439 h 6281670"/>
                <a:gd name="connsiteX85" fmla="*/ 5491784 w 8613218"/>
                <a:gd name="connsiteY85" fmla="*/ 1043170 h 6281670"/>
                <a:gd name="connsiteX86" fmla="*/ 5497841 w 8613218"/>
                <a:gd name="connsiteY86" fmla="*/ 1081532 h 6281670"/>
                <a:gd name="connsiteX87" fmla="*/ 5481016 w 8613218"/>
                <a:gd name="connsiteY87" fmla="*/ 1353429 h 6281670"/>
                <a:gd name="connsiteX88" fmla="*/ 5415734 w 8613218"/>
                <a:gd name="connsiteY88" fmla="*/ 1727624 h 6281670"/>
                <a:gd name="connsiteX89" fmla="*/ 5151240 w 8613218"/>
                <a:gd name="connsiteY89" fmla="*/ 2245171 h 6281670"/>
                <a:gd name="connsiteX90" fmla="*/ 4908282 w 8613218"/>
                <a:gd name="connsiteY90" fmla="*/ 2596483 h 6281670"/>
                <a:gd name="connsiteX91" fmla="*/ 4750124 w 8613218"/>
                <a:gd name="connsiteY91" fmla="*/ 2989523 h 6281670"/>
                <a:gd name="connsiteX92" fmla="*/ 4747432 w 8613218"/>
                <a:gd name="connsiteY92" fmla="*/ 3017116 h 6281670"/>
                <a:gd name="connsiteX93" fmla="*/ 4743394 w 8613218"/>
                <a:gd name="connsiteY93" fmla="*/ 3043364 h 6281670"/>
                <a:gd name="connsiteX94" fmla="*/ 4737337 w 8613218"/>
                <a:gd name="connsiteY94" fmla="*/ 3162487 h 6281670"/>
                <a:gd name="connsiteX95" fmla="*/ 4680804 w 8613218"/>
                <a:gd name="connsiteY95" fmla="*/ 3076341 h 6281670"/>
                <a:gd name="connsiteX96" fmla="*/ 4591293 w 8613218"/>
                <a:gd name="connsiteY96" fmla="*/ 2915491 h 6281670"/>
                <a:gd name="connsiteX97" fmla="*/ 4573122 w 8613218"/>
                <a:gd name="connsiteY97" fmla="*/ 2881841 h 6281670"/>
                <a:gd name="connsiteX98" fmla="*/ 4565719 w 8613218"/>
                <a:gd name="connsiteY98" fmla="*/ 2868381 h 6281670"/>
                <a:gd name="connsiteX99" fmla="*/ 4552259 w 8613218"/>
                <a:gd name="connsiteY99" fmla="*/ 2838095 h 6281670"/>
                <a:gd name="connsiteX100" fmla="*/ 4404869 w 8613218"/>
                <a:gd name="connsiteY100" fmla="*/ 2499569 h 6281670"/>
                <a:gd name="connsiteX101" fmla="*/ 4425059 w 8613218"/>
                <a:gd name="connsiteY101" fmla="*/ 2408713 h 6281670"/>
                <a:gd name="connsiteX102" fmla="*/ 4497071 w 8613218"/>
                <a:gd name="connsiteY102" fmla="*/ 2304396 h 6281670"/>
                <a:gd name="connsiteX103" fmla="*/ 4551585 w 8613218"/>
                <a:gd name="connsiteY103" fmla="*/ 2152968 h 6281670"/>
                <a:gd name="connsiteX104" fmla="*/ 4741375 w 8613218"/>
                <a:gd name="connsiteY104" fmla="*/ 1413327 h 6281670"/>
                <a:gd name="connsiteX105" fmla="*/ 4929146 w 8613218"/>
                <a:gd name="connsiteY105" fmla="*/ 819730 h 6281670"/>
                <a:gd name="connsiteX106" fmla="*/ 5233347 w 8613218"/>
                <a:gd name="connsiteY106" fmla="*/ 28940 h 6281670"/>
                <a:gd name="connsiteX107" fmla="*/ 5238058 w 8613218"/>
                <a:gd name="connsiteY107" fmla="*/ 0 h 6281670"/>
                <a:gd name="connsiteX108" fmla="*/ 4976929 w 8613218"/>
                <a:gd name="connsiteY108" fmla="*/ 159504 h 6281670"/>
                <a:gd name="connsiteX109" fmla="*/ 4204984 w 8613218"/>
                <a:gd name="connsiteY109" fmla="*/ 890396 h 6281670"/>
                <a:gd name="connsiteX110" fmla="*/ 3943182 w 8613218"/>
                <a:gd name="connsiteY110" fmla="*/ 2139508 h 6281670"/>
                <a:gd name="connsiteX111" fmla="*/ 4076438 w 8613218"/>
                <a:gd name="connsiteY111" fmla="*/ 2389868 h 6281670"/>
                <a:gd name="connsiteX112" fmla="*/ 4215079 w 8613218"/>
                <a:gd name="connsiteY112" fmla="*/ 2474668 h 6281670"/>
                <a:gd name="connsiteX113" fmla="*/ 4244018 w 8613218"/>
                <a:gd name="connsiteY113" fmla="*/ 2445055 h 6281670"/>
                <a:gd name="connsiteX114" fmla="*/ 4230558 w 8613218"/>
                <a:gd name="connsiteY114" fmla="*/ 1718875 h 6281670"/>
                <a:gd name="connsiteX115" fmla="*/ 4411599 w 8613218"/>
                <a:gd name="connsiteY115" fmla="*/ 1186522 h 6281670"/>
                <a:gd name="connsiteX116" fmla="*/ 4552259 w 8613218"/>
                <a:gd name="connsiteY116" fmla="*/ 934815 h 6281670"/>
                <a:gd name="connsiteX117" fmla="*/ 4572449 w 8613218"/>
                <a:gd name="connsiteY117" fmla="*/ 920008 h 6281670"/>
                <a:gd name="connsiteX118" fmla="*/ 4553604 w 8613218"/>
                <a:gd name="connsiteY118" fmla="*/ 956351 h 6281670"/>
                <a:gd name="connsiteX119" fmla="*/ 4390735 w 8613218"/>
                <a:gd name="connsiteY119" fmla="*/ 1302280 h 6281670"/>
                <a:gd name="connsiteX120" fmla="*/ 4340260 w 8613218"/>
                <a:gd name="connsiteY120" fmla="*/ 2524471 h 6281670"/>
                <a:gd name="connsiteX121" fmla="*/ 4501109 w 8613218"/>
                <a:gd name="connsiteY121" fmla="*/ 2892609 h 6281670"/>
                <a:gd name="connsiteX122" fmla="*/ 4519281 w 8613218"/>
                <a:gd name="connsiteY122" fmla="*/ 2931644 h 6281670"/>
                <a:gd name="connsiteX123" fmla="*/ 4692918 w 8613218"/>
                <a:gd name="connsiteY123" fmla="*/ 3241230 h 6281670"/>
                <a:gd name="connsiteX124" fmla="*/ 4992409 w 8613218"/>
                <a:gd name="connsiteY124" fmla="*/ 3809925 h 6281670"/>
                <a:gd name="connsiteX125" fmla="*/ 5000485 w 8613218"/>
                <a:gd name="connsiteY125" fmla="*/ 3847614 h 6281670"/>
                <a:gd name="connsiteX126" fmla="*/ 4993755 w 8613218"/>
                <a:gd name="connsiteY126" fmla="*/ 3855017 h 6281670"/>
                <a:gd name="connsiteX127" fmla="*/ 4993082 w 8613218"/>
                <a:gd name="connsiteY127" fmla="*/ 3855690 h 6281670"/>
                <a:gd name="connsiteX128" fmla="*/ 4982313 w 8613218"/>
                <a:gd name="connsiteY128" fmla="*/ 3867131 h 6281670"/>
                <a:gd name="connsiteX129" fmla="*/ 4626290 w 8613218"/>
                <a:gd name="connsiteY129" fmla="*/ 4274977 h 6281670"/>
                <a:gd name="connsiteX130" fmla="*/ 4180755 w 8613218"/>
                <a:gd name="connsiteY130" fmla="*/ 4968853 h 6281670"/>
                <a:gd name="connsiteX131" fmla="*/ 4071727 w 8613218"/>
                <a:gd name="connsiteY131" fmla="*/ 5853192 h 6281670"/>
                <a:gd name="connsiteX132" fmla="*/ 4040769 w 8613218"/>
                <a:gd name="connsiteY132" fmla="*/ 5907706 h 6281670"/>
                <a:gd name="connsiteX133" fmla="*/ 4005099 w 8613218"/>
                <a:gd name="connsiteY133" fmla="*/ 5881459 h 6281670"/>
                <a:gd name="connsiteX134" fmla="*/ 4007791 w 8613218"/>
                <a:gd name="connsiteY134" fmla="*/ 5830983 h 6281670"/>
                <a:gd name="connsiteX135" fmla="*/ 3990293 w 8613218"/>
                <a:gd name="connsiteY135" fmla="*/ 5807427 h 6281670"/>
                <a:gd name="connsiteX136" fmla="*/ 3964045 w 8613218"/>
                <a:gd name="connsiteY136" fmla="*/ 5789256 h 6281670"/>
                <a:gd name="connsiteX137" fmla="*/ 3941836 w 8613218"/>
                <a:gd name="connsiteY137" fmla="*/ 5705129 h 6281670"/>
                <a:gd name="connsiteX138" fmla="*/ 3908185 w 8613218"/>
                <a:gd name="connsiteY138" fmla="*/ 5236040 h 6281670"/>
                <a:gd name="connsiteX139" fmla="*/ 3918953 w 8613218"/>
                <a:gd name="connsiteY139" fmla="*/ 4237288 h 6281670"/>
                <a:gd name="connsiteX140" fmla="*/ 3786370 w 8613218"/>
                <a:gd name="connsiteY140" fmla="*/ 3122779 h 6281670"/>
                <a:gd name="connsiteX141" fmla="*/ 3570333 w 8613218"/>
                <a:gd name="connsiteY141" fmla="*/ 2570236 h 6281670"/>
                <a:gd name="connsiteX142" fmla="*/ 3563603 w 8613218"/>
                <a:gd name="connsiteY142" fmla="*/ 2556776 h 6281670"/>
                <a:gd name="connsiteX143" fmla="*/ 3556872 w 8613218"/>
                <a:gd name="connsiteY143" fmla="*/ 2543315 h 6281670"/>
                <a:gd name="connsiteX144" fmla="*/ 3531298 w 8613218"/>
                <a:gd name="connsiteY144" fmla="*/ 2494185 h 6281670"/>
                <a:gd name="connsiteX145" fmla="*/ 3525241 w 8613218"/>
                <a:gd name="connsiteY145" fmla="*/ 2482071 h 6281670"/>
                <a:gd name="connsiteX146" fmla="*/ 3410829 w 8613218"/>
                <a:gd name="connsiteY146" fmla="*/ 2273437 h 6281670"/>
                <a:gd name="connsiteX147" fmla="*/ 3411502 w 8613218"/>
                <a:gd name="connsiteY147" fmla="*/ 2229018 h 6281670"/>
                <a:gd name="connsiteX148" fmla="*/ 3451209 w 8613218"/>
                <a:gd name="connsiteY148" fmla="*/ 2126720 h 6281670"/>
                <a:gd name="connsiteX149" fmla="*/ 3431692 w 8613218"/>
                <a:gd name="connsiteY149" fmla="*/ 1895877 h 6281670"/>
                <a:gd name="connsiteX150" fmla="*/ 3186715 w 8613218"/>
                <a:gd name="connsiteY150" fmla="*/ 1401886 h 6281670"/>
                <a:gd name="connsiteX151" fmla="*/ 2531874 w 8613218"/>
                <a:gd name="connsiteY151" fmla="*/ 701952 h 6281670"/>
                <a:gd name="connsiteX152" fmla="*/ 1731662 w 8613218"/>
                <a:gd name="connsiteY152" fmla="*/ 39035 h 6281670"/>
                <a:gd name="connsiteX153" fmla="*/ 1722913 w 8613218"/>
                <a:gd name="connsiteY153" fmla="*/ 36343 h 6281670"/>
                <a:gd name="connsiteX154" fmla="*/ 1723586 w 8613218"/>
                <a:gd name="connsiteY154" fmla="*/ 47111 h 6281670"/>
                <a:gd name="connsiteX155" fmla="*/ 1984042 w 8613218"/>
                <a:gd name="connsiteY155" fmla="*/ 871552 h 6281670"/>
                <a:gd name="connsiteX156" fmla="*/ 2773486 w 8613218"/>
                <a:gd name="connsiteY156" fmla="*/ 2064130 h 6281670"/>
                <a:gd name="connsiteX157" fmla="*/ 3058170 w 8613218"/>
                <a:gd name="connsiteY157" fmla="*/ 2286897 h 6281670"/>
                <a:gd name="connsiteX158" fmla="*/ 3235845 w 8613218"/>
                <a:gd name="connsiteY158" fmla="*/ 2329297 h 6281670"/>
                <a:gd name="connsiteX159" fmla="*/ 3256709 w 8613218"/>
                <a:gd name="connsiteY159" fmla="*/ 2294974 h 6281670"/>
                <a:gd name="connsiteX160" fmla="*/ 3083072 w 8613218"/>
                <a:gd name="connsiteY160" fmla="*/ 1999521 h 6281670"/>
                <a:gd name="connsiteX161" fmla="*/ 2450440 w 8613218"/>
                <a:gd name="connsiteY161" fmla="*/ 1092973 h 6281670"/>
                <a:gd name="connsiteX162" fmla="*/ 2432941 w 8613218"/>
                <a:gd name="connsiteY162" fmla="*/ 1062014 h 6281670"/>
                <a:gd name="connsiteX163" fmla="*/ 2454478 w 8613218"/>
                <a:gd name="connsiteY163" fmla="*/ 1076820 h 6281670"/>
                <a:gd name="connsiteX164" fmla="*/ 2967986 w 8613218"/>
                <a:gd name="connsiteY164" fmla="*/ 1739738 h 6281670"/>
                <a:gd name="connsiteX165" fmla="*/ 3266131 w 8613218"/>
                <a:gd name="connsiteY165" fmla="*/ 2175850 h 6281670"/>
                <a:gd name="connsiteX166" fmla="*/ 3457939 w 8613218"/>
                <a:gd name="connsiteY166" fmla="*/ 2509665 h 6281670"/>
                <a:gd name="connsiteX167" fmla="*/ 3464670 w 8613218"/>
                <a:gd name="connsiteY167" fmla="*/ 2523125 h 6281670"/>
                <a:gd name="connsiteX168" fmla="*/ 3471400 w 8613218"/>
                <a:gd name="connsiteY168" fmla="*/ 2536585 h 6281670"/>
                <a:gd name="connsiteX169" fmla="*/ 3478130 w 8613218"/>
                <a:gd name="connsiteY169" fmla="*/ 2550045 h 6281670"/>
                <a:gd name="connsiteX170" fmla="*/ 3484860 w 8613218"/>
                <a:gd name="connsiteY170" fmla="*/ 2563506 h 6281670"/>
                <a:gd name="connsiteX171" fmla="*/ 3491590 w 8613218"/>
                <a:gd name="connsiteY171" fmla="*/ 2576966 h 6281670"/>
                <a:gd name="connsiteX172" fmla="*/ 3498320 w 8613218"/>
                <a:gd name="connsiteY172" fmla="*/ 2590426 h 6281670"/>
                <a:gd name="connsiteX173" fmla="*/ 3504378 w 8613218"/>
                <a:gd name="connsiteY173" fmla="*/ 2605906 h 6281670"/>
                <a:gd name="connsiteX174" fmla="*/ 3733875 w 8613218"/>
                <a:gd name="connsiteY174" fmla="*/ 3249979 h 6281670"/>
                <a:gd name="connsiteX175" fmla="*/ 3823385 w 8613218"/>
                <a:gd name="connsiteY175" fmla="*/ 4359777 h 6281670"/>
                <a:gd name="connsiteX176" fmla="*/ 3816655 w 8613218"/>
                <a:gd name="connsiteY176" fmla="*/ 4369199 h 6281670"/>
                <a:gd name="connsiteX177" fmla="*/ 3800503 w 8613218"/>
                <a:gd name="connsiteY177" fmla="*/ 4322761 h 6281670"/>
                <a:gd name="connsiteX178" fmla="*/ 3407464 w 8613218"/>
                <a:gd name="connsiteY178" fmla="*/ 3663208 h 6281670"/>
                <a:gd name="connsiteX179" fmla="*/ 2516395 w 8613218"/>
                <a:gd name="connsiteY179" fmla="*/ 2980101 h 6281670"/>
                <a:gd name="connsiteX180" fmla="*/ 2502934 w 8613218"/>
                <a:gd name="connsiteY180" fmla="*/ 2971351 h 6281670"/>
                <a:gd name="connsiteX181" fmla="*/ 2390541 w 8613218"/>
                <a:gd name="connsiteY181" fmla="*/ 2898666 h 6281670"/>
                <a:gd name="connsiteX182" fmla="*/ 2247863 w 8613218"/>
                <a:gd name="connsiteY182" fmla="*/ 2802425 h 6281670"/>
                <a:gd name="connsiteX183" fmla="*/ 2055381 w 8613218"/>
                <a:gd name="connsiteY183" fmla="*/ 2665131 h 6281670"/>
                <a:gd name="connsiteX184" fmla="*/ 1471879 w 8613218"/>
                <a:gd name="connsiteY184" fmla="*/ 2148930 h 6281670"/>
                <a:gd name="connsiteX185" fmla="*/ 1461111 w 8613218"/>
                <a:gd name="connsiteY185" fmla="*/ 2109895 h 6281670"/>
                <a:gd name="connsiteX186" fmla="*/ 1501492 w 8613218"/>
                <a:gd name="connsiteY186" fmla="*/ 1918759 h 6281670"/>
                <a:gd name="connsiteX187" fmla="*/ 1395155 w 8613218"/>
                <a:gd name="connsiteY187" fmla="*/ 1570812 h 6281670"/>
                <a:gd name="connsiteX188" fmla="*/ 937507 w 8613218"/>
                <a:gd name="connsiteY188" fmla="*/ 860783 h 6281670"/>
                <a:gd name="connsiteX189" fmla="*/ 682435 w 8613218"/>
                <a:gd name="connsiteY189" fmla="*/ 471109 h 6281670"/>
                <a:gd name="connsiteX190" fmla="*/ 590905 w 8613218"/>
                <a:gd name="connsiteY190" fmla="*/ 214691 h 6281670"/>
                <a:gd name="connsiteX191" fmla="*/ 581483 w 8613218"/>
                <a:gd name="connsiteY191" fmla="*/ 222767 h 6281670"/>
                <a:gd name="connsiteX192" fmla="*/ 555909 w 8613218"/>
                <a:gd name="connsiteY192" fmla="*/ 262475 h 6281670"/>
                <a:gd name="connsiteX193" fmla="*/ 423998 w 8613218"/>
                <a:gd name="connsiteY193" fmla="*/ 619845 h 6281670"/>
                <a:gd name="connsiteX194" fmla="*/ 443515 w 8613218"/>
                <a:gd name="connsiteY194" fmla="*/ 1227575 h 6281670"/>
                <a:gd name="connsiteX195" fmla="*/ 806942 w 8613218"/>
                <a:gd name="connsiteY195" fmla="*/ 1996156 h 6281670"/>
                <a:gd name="connsiteX196" fmla="*/ 1087589 w 8613218"/>
                <a:gd name="connsiteY196" fmla="*/ 2216231 h 6281670"/>
                <a:gd name="connsiteX197" fmla="*/ 1317086 w 8613218"/>
                <a:gd name="connsiteY197" fmla="*/ 2233729 h 6281670"/>
                <a:gd name="connsiteX198" fmla="*/ 1327181 w 8613218"/>
                <a:gd name="connsiteY198" fmla="*/ 2198060 h 6281670"/>
                <a:gd name="connsiteX199" fmla="*/ 816364 w 8613218"/>
                <a:gd name="connsiteY199" fmla="*/ 1324489 h 6281670"/>
                <a:gd name="connsiteX200" fmla="*/ 702625 w 8613218"/>
                <a:gd name="connsiteY200" fmla="*/ 1031056 h 6281670"/>
                <a:gd name="connsiteX201" fmla="*/ 767908 w 8613218"/>
                <a:gd name="connsiteY201" fmla="*/ 1173061 h 6281670"/>
                <a:gd name="connsiteX202" fmla="*/ 1444285 w 8613218"/>
                <a:gd name="connsiteY202" fmla="*/ 2226326 h 6281670"/>
                <a:gd name="connsiteX203" fmla="*/ 2209501 w 8613218"/>
                <a:gd name="connsiteY203" fmla="*/ 2876457 h 6281670"/>
                <a:gd name="connsiteX204" fmla="*/ 2308434 w 8613218"/>
                <a:gd name="connsiteY204" fmla="*/ 2939720 h 6281670"/>
                <a:gd name="connsiteX205" fmla="*/ 2340738 w 8613218"/>
                <a:gd name="connsiteY205" fmla="*/ 2972025 h 6281670"/>
                <a:gd name="connsiteX206" fmla="*/ 2302377 w 8613218"/>
                <a:gd name="connsiteY206" fmla="*/ 2972025 h 6281670"/>
                <a:gd name="connsiteX207" fmla="*/ 2266034 w 8613218"/>
                <a:gd name="connsiteY207" fmla="*/ 2967313 h 6281670"/>
                <a:gd name="connsiteX208" fmla="*/ 1817807 w 8613218"/>
                <a:gd name="connsiteY208" fmla="*/ 3025866 h 6281670"/>
                <a:gd name="connsiteX209" fmla="*/ 1007500 w 8613218"/>
                <a:gd name="connsiteY209" fmla="*/ 3309877 h 6281670"/>
                <a:gd name="connsiteX210" fmla="*/ 960389 w 8613218"/>
                <a:gd name="connsiteY210" fmla="*/ 3293725 h 6281670"/>
                <a:gd name="connsiteX211" fmla="*/ 446207 w 8613218"/>
                <a:gd name="connsiteY211" fmla="*/ 3134221 h 6281670"/>
                <a:gd name="connsiteX212" fmla="*/ 217383 w 8613218"/>
                <a:gd name="connsiteY212" fmla="*/ 3227096 h 6281670"/>
                <a:gd name="connsiteX213" fmla="*/ 0 w 8613218"/>
                <a:gd name="connsiteY213" fmla="*/ 3236518 h 6281670"/>
                <a:gd name="connsiteX214" fmla="*/ 0 w 8613218"/>
                <a:gd name="connsiteY214" fmla="*/ 3330740 h 6281670"/>
                <a:gd name="connsiteX215" fmla="*/ 9422 w 8613218"/>
                <a:gd name="connsiteY215" fmla="*/ 3346892 h 6281670"/>
                <a:gd name="connsiteX216" fmla="*/ 255072 w 8613218"/>
                <a:gd name="connsiteY216" fmla="*/ 3717723 h 6281670"/>
                <a:gd name="connsiteX217" fmla="*/ 747044 w 8613218"/>
                <a:gd name="connsiteY217" fmla="*/ 3826078 h 6281670"/>
                <a:gd name="connsiteX218" fmla="*/ 1016249 w 8613218"/>
                <a:gd name="connsiteY218" fmla="*/ 3490244 h 6281670"/>
                <a:gd name="connsiteX219" fmla="*/ 981253 w 8613218"/>
                <a:gd name="connsiteY219" fmla="*/ 3461305 h 6281670"/>
                <a:gd name="connsiteX220" fmla="*/ 563312 w 8613218"/>
                <a:gd name="connsiteY220" fmla="*/ 3490917 h 6281670"/>
                <a:gd name="connsiteX221" fmla="*/ 390347 w 8613218"/>
                <a:gd name="connsiteY221" fmla="*/ 3460632 h 6281670"/>
                <a:gd name="connsiteX222" fmla="*/ 489953 w 8613218"/>
                <a:gd name="connsiteY222" fmla="*/ 3463997 h 6281670"/>
                <a:gd name="connsiteX223" fmla="*/ 903183 w 8613218"/>
                <a:gd name="connsiteY223" fmla="*/ 3408137 h 6281670"/>
                <a:gd name="connsiteX224" fmla="*/ 1043170 w 8613218"/>
                <a:gd name="connsiteY224" fmla="*/ 3372467 h 6281670"/>
                <a:gd name="connsiteX225" fmla="*/ 1508895 w 8613218"/>
                <a:gd name="connsiteY225" fmla="*/ 3218347 h 6281670"/>
                <a:gd name="connsiteX226" fmla="*/ 1912029 w 8613218"/>
                <a:gd name="connsiteY226" fmla="*/ 3101243 h 6281670"/>
                <a:gd name="connsiteX227" fmla="*/ 1912029 w 8613218"/>
                <a:gd name="connsiteY227" fmla="*/ 3101243 h 6281670"/>
                <a:gd name="connsiteX228" fmla="*/ 1924816 w 8613218"/>
                <a:gd name="connsiteY228" fmla="*/ 3099224 h 6281670"/>
                <a:gd name="connsiteX229" fmla="*/ 1986061 w 8613218"/>
                <a:gd name="connsiteY229" fmla="*/ 3087783 h 6281670"/>
                <a:gd name="connsiteX230" fmla="*/ 1992791 w 8613218"/>
                <a:gd name="connsiteY230" fmla="*/ 3087110 h 6281670"/>
                <a:gd name="connsiteX231" fmla="*/ 2087013 w 8613218"/>
                <a:gd name="connsiteY231" fmla="*/ 3074322 h 6281670"/>
                <a:gd name="connsiteX232" fmla="*/ 2113933 w 8613218"/>
                <a:gd name="connsiteY232" fmla="*/ 3072976 h 6281670"/>
                <a:gd name="connsiteX233" fmla="*/ 2118644 w 8613218"/>
                <a:gd name="connsiteY233" fmla="*/ 3064227 h 6281670"/>
                <a:gd name="connsiteX234" fmla="*/ 2257958 w 8613218"/>
                <a:gd name="connsiteY234" fmla="*/ 3064227 h 6281670"/>
                <a:gd name="connsiteX235" fmla="*/ 2262669 w 8613218"/>
                <a:gd name="connsiteY235" fmla="*/ 3072976 h 6281670"/>
                <a:gd name="connsiteX236" fmla="*/ 2434960 w 8613218"/>
                <a:gd name="connsiteY236" fmla="*/ 3101243 h 6281670"/>
                <a:gd name="connsiteX237" fmla="*/ 2635518 w 8613218"/>
                <a:gd name="connsiteY237" fmla="*/ 3164506 h 6281670"/>
                <a:gd name="connsiteX238" fmla="*/ 3038653 w 8613218"/>
                <a:gd name="connsiteY238" fmla="*/ 3453902 h 6281670"/>
                <a:gd name="connsiteX239" fmla="*/ 3580428 w 8613218"/>
                <a:gd name="connsiteY239" fmla="*/ 4087880 h 6281670"/>
                <a:gd name="connsiteX240" fmla="*/ 3776274 w 8613218"/>
                <a:gd name="connsiteY240" fmla="*/ 4626290 h 6281670"/>
                <a:gd name="connsiteX241" fmla="*/ 3813963 w 8613218"/>
                <a:gd name="connsiteY241" fmla="*/ 4802619 h 6281670"/>
                <a:gd name="connsiteX242" fmla="*/ 3811944 w 8613218"/>
                <a:gd name="connsiteY242" fmla="*/ 5407658 h 6281670"/>
                <a:gd name="connsiteX243" fmla="*/ 3881265 w 8613218"/>
                <a:gd name="connsiteY243" fmla="*/ 5874056 h 6281670"/>
                <a:gd name="connsiteX244" fmla="*/ 3879919 w 8613218"/>
                <a:gd name="connsiteY244" fmla="*/ 5898957 h 6281670"/>
                <a:gd name="connsiteX245" fmla="*/ 3757430 w 8613218"/>
                <a:gd name="connsiteY245" fmla="*/ 5946068 h 6281670"/>
                <a:gd name="connsiteX246" fmla="*/ 3743970 w 8613218"/>
                <a:gd name="connsiteY246" fmla="*/ 6053750 h 6281670"/>
                <a:gd name="connsiteX247" fmla="*/ 3803195 w 8613218"/>
                <a:gd name="connsiteY247" fmla="*/ 6092112 h 6281670"/>
                <a:gd name="connsiteX248" fmla="*/ 3896071 w 8613218"/>
                <a:gd name="connsiteY248" fmla="*/ 6023464 h 6281670"/>
                <a:gd name="connsiteX249" fmla="*/ 3920972 w 8613218"/>
                <a:gd name="connsiteY249" fmla="*/ 5996544 h 6281670"/>
                <a:gd name="connsiteX250" fmla="*/ 3918953 w 8613218"/>
                <a:gd name="connsiteY250" fmla="*/ 6053077 h 6281670"/>
                <a:gd name="connsiteX251" fmla="*/ 3931741 w 8613218"/>
                <a:gd name="connsiteY251" fmla="*/ 6077978 h 6281670"/>
                <a:gd name="connsiteX252" fmla="*/ 3951931 w 8613218"/>
                <a:gd name="connsiteY252" fmla="*/ 6055769 h 6281670"/>
                <a:gd name="connsiteX253" fmla="*/ 3972121 w 8613218"/>
                <a:gd name="connsiteY253" fmla="*/ 5988468 h 6281670"/>
                <a:gd name="connsiteX254" fmla="*/ 3994331 w 8613218"/>
                <a:gd name="connsiteY254" fmla="*/ 5968277 h 6281670"/>
                <a:gd name="connsiteX255" fmla="*/ 4005099 w 8613218"/>
                <a:gd name="connsiteY255" fmla="*/ 5995198 h 6281670"/>
                <a:gd name="connsiteX256" fmla="*/ 4071054 w 8613218"/>
                <a:gd name="connsiteY256" fmla="*/ 6040290 h 6281670"/>
                <a:gd name="connsiteX257" fmla="*/ 4100667 w 8613218"/>
                <a:gd name="connsiteY257" fmla="*/ 6026829 h 6281670"/>
                <a:gd name="connsiteX258" fmla="*/ 4110089 w 8613218"/>
                <a:gd name="connsiteY258" fmla="*/ 5993179 h 6281670"/>
                <a:gd name="connsiteX259" fmla="*/ 4124895 w 8613218"/>
                <a:gd name="connsiteY259" fmla="*/ 6032214 h 6281670"/>
                <a:gd name="connsiteX260" fmla="*/ 4117492 w 8613218"/>
                <a:gd name="connsiteY260" fmla="*/ 6106918 h 6281670"/>
                <a:gd name="connsiteX261" fmla="*/ 4080476 w 8613218"/>
                <a:gd name="connsiteY261" fmla="*/ 6141242 h 6281670"/>
                <a:gd name="connsiteX262" fmla="*/ 4176717 w 8613218"/>
                <a:gd name="connsiteY262" fmla="*/ 6189025 h 6281670"/>
                <a:gd name="connsiteX263" fmla="*/ 4170660 w 8613218"/>
                <a:gd name="connsiteY263" fmla="*/ 6271133 h 6281670"/>
                <a:gd name="connsiteX264" fmla="*/ 4195562 w 8613218"/>
                <a:gd name="connsiteY264" fmla="*/ 6277863 h 6281670"/>
                <a:gd name="connsiteX265" fmla="*/ 4261517 w 8613218"/>
                <a:gd name="connsiteY265" fmla="*/ 6267768 h 6281670"/>
                <a:gd name="connsiteX266" fmla="*/ 4289784 w 8613218"/>
                <a:gd name="connsiteY266" fmla="*/ 6247578 h 6281670"/>
                <a:gd name="connsiteX267" fmla="*/ 4295840 w 8613218"/>
                <a:gd name="connsiteY267" fmla="*/ 6204505 h 6281670"/>
                <a:gd name="connsiteX268" fmla="*/ 4305936 w 8613218"/>
                <a:gd name="connsiteY268" fmla="*/ 6182969 h 6281670"/>
                <a:gd name="connsiteX269" fmla="*/ 4324107 w 8613218"/>
                <a:gd name="connsiteY269" fmla="*/ 6199794 h 6281670"/>
                <a:gd name="connsiteX270" fmla="*/ 4336894 w 8613218"/>
                <a:gd name="connsiteY270" fmla="*/ 6230752 h 6281670"/>
                <a:gd name="connsiteX271" fmla="*/ 4342951 w 8613218"/>
                <a:gd name="connsiteY271" fmla="*/ 6226714 h 6281670"/>
                <a:gd name="connsiteX272" fmla="*/ 4369872 w 8613218"/>
                <a:gd name="connsiteY272" fmla="*/ 6185660 h 6281670"/>
                <a:gd name="connsiteX273" fmla="*/ 4382659 w 8613218"/>
                <a:gd name="connsiteY273" fmla="*/ 6234791 h 6281670"/>
                <a:gd name="connsiteX274" fmla="*/ 4406888 w 8613218"/>
                <a:gd name="connsiteY274" fmla="*/ 6265749 h 6281670"/>
                <a:gd name="connsiteX275" fmla="*/ 4484284 w 8613218"/>
                <a:gd name="connsiteY275" fmla="*/ 6275171 h 6281670"/>
                <a:gd name="connsiteX276" fmla="*/ 4499090 w 8613218"/>
                <a:gd name="connsiteY276" fmla="*/ 6272479 h 6281670"/>
                <a:gd name="connsiteX277" fmla="*/ 4512551 w 8613218"/>
                <a:gd name="connsiteY277" fmla="*/ 6181622 h 6281670"/>
                <a:gd name="connsiteX278" fmla="*/ 4572449 w 8613218"/>
                <a:gd name="connsiteY278" fmla="*/ 6153356 h 6281670"/>
                <a:gd name="connsiteX279" fmla="*/ 4575814 w 8613218"/>
                <a:gd name="connsiteY279" fmla="*/ 6127781 h 6281670"/>
                <a:gd name="connsiteX280" fmla="*/ 4538125 w 8613218"/>
                <a:gd name="connsiteY280" fmla="*/ 6076633 h 6281670"/>
                <a:gd name="connsiteX281" fmla="*/ 4536779 w 8613218"/>
                <a:gd name="connsiteY281" fmla="*/ 6042309 h 6281670"/>
                <a:gd name="connsiteX282" fmla="*/ 4573122 w 8613218"/>
                <a:gd name="connsiteY282" fmla="*/ 6032214 h 6281670"/>
                <a:gd name="connsiteX283" fmla="*/ 4637731 w 8613218"/>
                <a:gd name="connsiteY283" fmla="*/ 6051058 h 6281670"/>
                <a:gd name="connsiteX284" fmla="*/ 4665997 w 8613218"/>
                <a:gd name="connsiteY284" fmla="*/ 6029522 h 6281670"/>
                <a:gd name="connsiteX285" fmla="*/ 4665997 w 8613218"/>
                <a:gd name="connsiteY285" fmla="*/ 5985776 h 6281670"/>
                <a:gd name="connsiteX286" fmla="*/ 4681477 w 8613218"/>
                <a:gd name="connsiteY286" fmla="*/ 5966931 h 6281670"/>
                <a:gd name="connsiteX287" fmla="*/ 4701667 w 8613218"/>
                <a:gd name="connsiteY287" fmla="*/ 5981065 h 6281670"/>
                <a:gd name="connsiteX288" fmla="*/ 4724550 w 8613218"/>
                <a:gd name="connsiteY288" fmla="*/ 6054423 h 6281670"/>
                <a:gd name="connsiteX289" fmla="*/ 4743394 w 8613218"/>
                <a:gd name="connsiteY289" fmla="*/ 6073268 h 6281670"/>
                <a:gd name="connsiteX290" fmla="*/ 4752143 w 8613218"/>
                <a:gd name="connsiteY290" fmla="*/ 6050385 h 6281670"/>
                <a:gd name="connsiteX291" fmla="*/ 4752143 w 8613218"/>
                <a:gd name="connsiteY291" fmla="*/ 5996544 h 6281670"/>
                <a:gd name="connsiteX292" fmla="*/ 4800600 w 8613218"/>
                <a:gd name="connsiteY292" fmla="*/ 6046347 h 6281670"/>
                <a:gd name="connsiteX293" fmla="*/ 4859825 w 8613218"/>
                <a:gd name="connsiteY293" fmla="*/ 6088747 h 6281670"/>
                <a:gd name="connsiteX294" fmla="*/ 4932511 w 8613218"/>
                <a:gd name="connsiteY294" fmla="*/ 6036252 h 6281670"/>
                <a:gd name="connsiteX295" fmla="*/ 4919050 w 8613218"/>
                <a:gd name="connsiteY295" fmla="*/ 5940011 h 6281670"/>
                <a:gd name="connsiteX296" fmla="*/ 4830213 w 8613218"/>
                <a:gd name="connsiteY296" fmla="*/ 5933281 h 6281670"/>
                <a:gd name="connsiteX297" fmla="*/ 4779064 w 8613218"/>
                <a:gd name="connsiteY297" fmla="*/ 5876074 h 6281670"/>
                <a:gd name="connsiteX298" fmla="*/ 4778391 w 8613218"/>
                <a:gd name="connsiteY298" fmla="*/ 5829637 h 6281670"/>
                <a:gd name="connsiteX299" fmla="*/ 5091342 w 8613218"/>
                <a:gd name="connsiteY299" fmla="*/ 5236712 h 6281670"/>
                <a:gd name="connsiteX300" fmla="*/ 5116243 w 8613218"/>
                <a:gd name="connsiteY300" fmla="*/ 5202389 h 6281670"/>
                <a:gd name="connsiteX301" fmla="*/ 5269690 w 8613218"/>
                <a:gd name="connsiteY301" fmla="*/ 5086631 h 6281670"/>
                <a:gd name="connsiteX302" fmla="*/ 5744837 w 8613218"/>
                <a:gd name="connsiteY302" fmla="*/ 4795889 h 6281670"/>
                <a:gd name="connsiteX303" fmla="*/ 5814830 w 8613218"/>
                <a:gd name="connsiteY303" fmla="*/ 4775699 h 6281670"/>
                <a:gd name="connsiteX304" fmla="*/ 6103553 w 8613218"/>
                <a:gd name="connsiteY304" fmla="*/ 4765603 h 6281670"/>
                <a:gd name="connsiteX305" fmla="*/ 7086824 w 8613218"/>
                <a:gd name="connsiteY305" fmla="*/ 4811369 h 6281670"/>
                <a:gd name="connsiteX306" fmla="*/ 7489959 w 8613218"/>
                <a:gd name="connsiteY306" fmla="*/ 4805311 h 6281670"/>
                <a:gd name="connsiteX307" fmla="*/ 7516880 w 8613218"/>
                <a:gd name="connsiteY307" fmla="*/ 4801946 h 6281670"/>
                <a:gd name="connsiteX308" fmla="*/ 7536397 w 8613218"/>
                <a:gd name="connsiteY308" fmla="*/ 4800600 h 6281670"/>
                <a:gd name="connsiteX309" fmla="*/ 7619850 w 8613218"/>
                <a:gd name="connsiteY309" fmla="*/ 4791178 h 6281670"/>
                <a:gd name="connsiteX310" fmla="*/ 7661577 w 8613218"/>
                <a:gd name="connsiteY310" fmla="*/ 4813388 h 6281670"/>
                <a:gd name="connsiteX311" fmla="*/ 7920014 w 8613218"/>
                <a:gd name="connsiteY311" fmla="*/ 5004523 h 6281670"/>
                <a:gd name="connsiteX312" fmla="*/ 8354780 w 8613218"/>
                <a:gd name="connsiteY312" fmla="*/ 4830886 h 6281670"/>
                <a:gd name="connsiteX313" fmla="*/ 8579567 w 8613218"/>
                <a:gd name="connsiteY313" fmla="*/ 4409580 h 6281670"/>
                <a:gd name="connsiteX314" fmla="*/ 8613217 w 8613218"/>
                <a:gd name="connsiteY314" fmla="*/ 4250076 h 6281670"/>
                <a:gd name="connsiteX315" fmla="*/ 8613217 w 8613218"/>
                <a:gd name="connsiteY315" fmla="*/ 4196235 h 6281670"/>
                <a:gd name="connsiteX316" fmla="*/ 8420062 w 8613218"/>
                <a:gd name="connsiteY316" fmla="*/ 4211041 h 6281670"/>
                <a:gd name="connsiteX317" fmla="*/ 4571776 w 8613218"/>
                <a:gd name="connsiteY317" fmla="*/ 915970 h 6281670"/>
                <a:gd name="connsiteX318" fmla="*/ 4583890 w 8613218"/>
                <a:gd name="connsiteY318" fmla="*/ 888377 h 6281670"/>
                <a:gd name="connsiteX319" fmla="*/ 4571776 w 8613218"/>
                <a:gd name="connsiteY319" fmla="*/ 915970 h 6281670"/>
                <a:gd name="connsiteX320" fmla="*/ 2362948 w 8613218"/>
                <a:gd name="connsiteY320" fmla="*/ 965100 h 6281670"/>
                <a:gd name="connsiteX321" fmla="*/ 2363621 w 8613218"/>
                <a:gd name="connsiteY321" fmla="*/ 962408 h 6281670"/>
                <a:gd name="connsiteX322" fmla="*/ 2368332 w 8613218"/>
                <a:gd name="connsiteY322" fmla="*/ 967119 h 6281670"/>
                <a:gd name="connsiteX323" fmla="*/ 2362948 w 8613218"/>
                <a:gd name="connsiteY323" fmla="*/ 965100 h 6281670"/>
                <a:gd name="connsiteX324" fmla="*/ 2435633 w 8613218"/>
                <a:gd name="connsiteY324" fmla="*/ 1055284 h 6281670"/>
                <a:gd name="connsiteX325" fmla="*/ 2426211 w 8613218"/>
                <a:gd name="connsiteY325" fmla="*/ 1053265 h 6281670"/>
                <a:gd name="connsiteX326" fmla="*/ 2370351 w 8613218"/>
                <a:gd name="connsiteY326" fmla="*/ 968465 h 6281670"/>
                <a:gd name="connsiteX327" fmla="*/ 2432268 w 8613218"/>
                <a:gd name="connsiteY327" fmla="*/ 1045862 h 6281670"/>
                <a:gd name="connsiteX328" fmla="*/ 2435633 w 8613218"/>
                <a:gd name="connsiteY328" fmla="*/ 1055284 h 6281670"/>
                <a:gd name="connsiteX329" fmla="*/ 695895 w 8613218"/>
                <a:gd name="connsiteY329" fmla="*/ 1016922 h 6281670"/>
                <a:gd name="connsiteX330" fmla="*/ 692530 w 8613218"/>
                <a:gd name="connsiteY330" fmla="*/ 1005481 h 6281670"/>
                <a:gd name="connsiteX331" fmla="*/ 695895 w 8613218"/>
                <a:gd name="connsiteY331" fmla="*/ 1016922 h 6281670"/>
                <a:gd name="connsiteX332" fmla="*/ 4511205 w 8613218"/>
                <a:gd name="connsiteY332" fmla="*/ 6014042 h 6281670"/>
                <a:gd name="connsiteX333" fmla="*/ 4537452 w 8613218"/>
                <a:gd name="connsiteY333" fmla="*/ 5944049 h 6281670"/>
                <a:gd name="connsiteX334" fmla="*/ 4511205 w 8613218"/>
                <a:gd name="connsiteY334" fmla="*/ 6014042 h 6281670"/>
                <a:gd name="connsiteX335" fmla="*/ 4750797 w 8613218"/>
                <a:gd name="connsiteY335" fmla="*/ 5917128 h 6281670"/>
                <a:gd name="connsiteX336" fmla="*/ 4741375 w 8613218"/>
                <a:gd name="connsiteY336" fmla="*/ 5939338 h 6281670"/>
                <a:gd name="connsiteX337" fmla="*/ 4732626 w 8613218"/>
                <a:gd name="connsiteY337" fmla="*/ 5935300 h 6281670"/>
                <a:gd name="connsiteX338" fmla="*/ 4727915 w 8613218"/>
                <a:gd name="connsiteY338" fmla="*/ 5907706 h 6281670"/>
                <a:gd name="connsiteX339" fmla="*/ 4750797 w 8613218"/>
                <a:gd name="connsiteY339" fmla="*/ 5875402 h 6281670"/>
                <a:gd name="connsiteX340" fmla="*/ 4750797 w 8613218"/>
                <a:gd name="connsiteY340" fmla="*/ 5917128 h 6281670"/>
                <a:gd name="connsiteX341" fmla="*/ 4875978 w 8613218"/>
                <a:gd name="connsiteY341" fmla="*/ 5457461 h 6281670"/>
                <a:gd name="connsiteX342" fmla="*/ 4616868 w 8613218"/>
                <a:gd name="connsiteY342" fmla="*/ 5877421 h 6281670"/>
                <a:gd name="connsiteX343" fmla="*/ 4562354 w 8613218"/>
                <a:gd name="connsiteY343" fmla="*/ 5884824 h 6281670"/>
                <a:gd name="connsiteX344" fmla="*/ 4880015 w 8613218"/>
                <a:gd name="connsiteY344" fmla="*/ 5419772 h 6281670"/>
                <a:gd name="connsiteX345" fmla="*/ 4875978 w 8613218"/>
                <a:gd name="connsiteY345" fmla="*/ 5457461 h 6281670"/>
                <a:gd name="connsiteX346" fmla="*/ 5020675 w 8613218"/>
                <a:gd name="connsiteY346" fmla="*/ 5141145 h 6281670"/>
                <a:gd name="connsiteX347" fmla="*/ 4989717 w 8613218"/>
                <a:gd name="connsiteY347" fmla="*/ 5179506 h 6281670"/>
                <a:gd name="connsiteX348" fmla="*/ 4445922 w 8613218"/>
                <a:gd name="connsiteY348" fmla="*/ 5878767 h 6281670"/>
                <a:gd name="connsiteX349" fmla="*/ 4415637 w 8613218"/>
                <a:gd name="connsiteY349" fmla="*/ 5953471 h 6281670"/>
                <a:gd name="connsiteX350" fmla="*/ 4357085 w 8613218"/>
                <a:gd name="connsiteY350" fmla="*/ 6075286 h 6281670"/>
                <a:gd name="connsiteX351" fmla="*/ 4338240 w 8613218"/>
                <a:gd name="connsiteY351" fmla="*/ 6125762 h 6281670"/>
                <a:gd name="connsiteX352" fmla="*/ 4322761 w 8613218"/>
                <a:gd name="connsiteY352" fmla="*/ 6080671 h 6281670"/>
                <a:gd name="connsiteX353" fmla="*/ 4306609 w 8613218"/>
                <a:gd name="connsiteY353" fmla="*/ 6061826 h 6281670"/>
                <a:gd name="connsiteX354" fmla="*/ 4295168 w 8613218"/>
                <a:gd name="connsiteY354" fmla="*/ 6082689 h 6281670"/>
                <a:gd name="connsiteX355" fmla="*/ 4292475 w 8613218"/>
                <a:gd name="connsiteY355" fmla="*/ 6112302 h 6281670"/>
                <a:gd name="connsiteX356" fmla="*/ 4277669 w 8613218"/>
                <a:gd name="connsiteY356" fmla="*/ 6097496 h 6281670"/>
                <a:gd name="connsiteX357" fmla="*/ 4183447 w 8613218"/>
                <a:gd name="connsiteY357" fmla="*/ 5282478 h 6281670"/>
                <a:gd name="connsiteX358" fmla="*/ 4412945 w 8613218"/>
                <a:gd name="connsiteY358" fmla="*/ 4743394 h 6281670"/>
                <a:gd name="connsiteX359" fmla="*/ 5036828 w 8613218"/>
                <a:gd name="connsiteY359" fmla="*/ 3935106 h 6281670"/>
                <a:gd name="connsiteX360" fmla="*/ 5054999 w 8613218"/>
                <a:gd name="connsiteY360" fmla="*/ 3966064 h 6281670"/>
                <a:gd name="connsiteX361" fmla="*/ 5020675 w 8613218"/>
                <a:gd name="connsiteY361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849730 w 8613217"/>
                <a:gd name="connsiteY70" fmla="*/ 3028558 h 6281670"/>
                <a:gd name="connsiteX71" fmla="*/ 4856460 w 8613217"/>
                <a:gd name="connsiteY71" fmla="*/ 2981447 h 6281670"/>
                <a:gd name="connsiteX72" fmla="*/ 4952701 w 8613217"/>
                <a:gd name="connsiteY72" fmla="*/ 2717626 h 6281670"/>
                <a:gd name="connsiteX73" fmla="*/ 5173449 w 8613217"/>
                <a:gd name="connsiteY73" fmla="*/ 2368332 h 6281670"/>
                <a:gd name="connsiteX74" fmla="*/ 5481689 w 8613217"/>
                <a:gd name="connsiteY74" fmla="*/ 1759928 h 6281670"/>
                <a:gd name="connsiteX75" fmla="*/ 5514667 w 8613217"/>
                <a:gd name="connsiteY75" fmla="*/ 1741757 h 6281670"/>
                <a:gd name="connsiteX76" fmla="*/ 5803389 w 8613217"/>
                <a:gd name="connsiteY76" fmla="*/ 1570812 h 6281670"/>
                <a:gd name="connsiteX77" fmla="*/ 5822907 w 8613217"/>
                <a:gd name="connsiteY77" fmla="*/ 1095665 h 6281670"/>
                <a:gd name="connsiteX78" fmla="*/ 5540241 w 8613217"/>
                <a:gd name="connsiteY78" fmla="*/ 601000 h 6281670"/>
                <a:gd name="connsiteX79" fmla="*/ 5514667 w 8613217"/>
                <a:gd name="connsiteY79" fmla="*/ 600327 h 6281670"/>
                <a:gd name="connsiteX80" fmla="*/ 5421791 w 8613217"/>
                <a:gd name="connsiteY80" fmla="*/ 697914 h 6281670"/>
                <a:gd name="connsiteX81" fmla="*/ 5124319 w 8613217"/>
                <a:gd name="connsiteY81" fmla="*/ 1196617 h 6281670"/>
                <a:gd name="connsiteX82" fmla="*/ 5316801 w 8613217"/>
                <a:gd name="connsiteY82" fmla="*/ 1686570 h 6281670"/>
                <a:gd name="connsiteX83" fmla="*/ 5361220 w 8613217"/>
                <a:gd name="connsiteY83" fmla="*/ 1669072 h 6281670"/>
                <a:gd name="connsiteX84" fmla="*/ 5461499 w 8613217"/>
                <a:gd name="connsiteY84" fmla="*/ 1248439 h 6281670"/>
                <a:gd name="connsiteX85" fmla="*/ 5491784 w 8613217"/>
                <a:gd name="connsiteY85" fmla="*/ 1043170 h 6281670"/>
                <a:gd name="connsiteX86" fmla="*/ 5497841 w 8613217"/>
                <a:gd name="connsiteY86" fmla="*/ 1081532 h 6281670"/>
                <a:gd name="connsiteX87" fmla="*/ 5481016 w 8613217"/>
                <a:gd name="connsiteY87" fmla="*/ 1353429 h 6281670"/>
                <a:gd name="connsiteX88" fmla="*/ 5415734 w 8613217"/>
                <a:gd name="connsiteY88" fmla="*/ 1727624 h 6281670"/>
                <a:gd name="connsiteX89" fmla="*/ 5151240 w 8613217"/>
                <a:gd name="connsiteY89" fmla="*/ 2245171 h 6281670"/>
                <a:gd name="connsiteX90" fmla="*/ 4908282 w 8613217"/>
                <a:gd name="connsiteY90" fmla="*/ 2596483 h 6281670"/>
                <a:gd name="connsiteX91" fmla="*/ 4750124 w 8613217"/>
                <a:gd name="connsiteY91" fmla="*/ 2989523 h 6281670"/>
                <a:gd name="connsiteX92" fmla="*/ 4743394 w 8613217"/>
                <a:gd name="connsiteY92" fmla="*/ 3043364 h 6281670"/>
                <a:gd name="connsiteX93" fmla="*/ 4737337 w 8613217"/>
                <a:gd name="connsiteY93" fmla="*/ 3162487 h 6281670"/>
                <a:gd name="connsiteX94" fmla="*/ 4680804 w 8613217"/>
                <a:gd name="connsiteY94" fmla="*/ 3076341 h 6281670"/>
                <a:gd name="connsiteX95" fmla="*/ 4591293 w 8613217"/>
                <a:gd name="connsiteY95" fmla="*/ 2915491 h 6281670"/>
                <a:gd name="connsiteX96" fmla="*/ 4573122 w 8613217"/>
                <a:gd name="connsiteY96" fmla="*/ 2881841 h 6281670"/>
                <a:gd name="connsiteX97" fmla="*/ 4565719 w 8613217"/>
                <a:gd name="connsiteY97" fmla="*/ 2868381 h 6281670"/>
                <a:gd name="connsiteX98" fmla="*/ 4552259 w 8613217"/>
                <a:gd name="connsiteY98" fmla="*/ 2838095 h 6281670"/>
                <a:gd name="connsiteX99" fmla="*/ 4404869 w 8613217"/>
                <a:gd name="connsiteY99" fmla="*/ 2499569 h 6281670"/>
                <a:gd name="connsiteX100" fmla="*/ 4425059 w 8613217"/>
                <a:gd name="connsiteY100" fmla="*/ 2408713 h 6281670"/>
                <a:gd name="connsiteX101" fmla="*/ 4497071 w 8613217"/>
                <a:gd name="connsiteY101" fmla="*/ 2304396 h 6281670"/>
                <a:gd name="connsiteX102" fmla="*/ 4551585 w 8613217"/>
                <a:gd name="connsiteY102" fmla="*/ 2152968 h 6281670"/>
                <a:gd name="connsiteX103" fmla="*/ 4741375 w 8613217"/>
                <a:gd name="connsiteY103" fmla="*/ 1413327 h 6281670"/>
                <a:gd name="connsiteX104" fmla="*/ 4929146 w 8613217"/>
                <a:gd name="connsiteY104" fmla="*/ 819730 h 6281670"/>
                <a:gd name="connsiteX105" fmla="*/ 5233347 w 8613217"/>
                <a:gd name="connsiteY105" fmla="*/ 28940 h 6281670"/>
                <a:gd name="connsiteX106" fmla="*/ 5238058 w 8613217"/>
                <a:gd name="connsiteY106" fmla="*/ 0 h 6281670"/>
                <a:gd name="connsiteX107" fmla="*/ 4976929 w 8613217"/>
                <a:gd name="connsiteY107" fmla="*/ 159504 h 6281670"/>
                <a:gd name="connsiteX108" fmla="*/ 4204984 w 8613217"/>
                <a:gd name="connsiteY108" fmla="*/ 890396 h 6281670"/>
                <a:gd name="connsiteX109" fmla="*/ 3943182 w 8613217"/>
                <a:gd name="connsiteY109" fmla="*/ 2139508 h 6281670"/>
                <a:gd name="connsiteX110" fmla="*/ 4076438 w 8613217"/>
                <a:gd name="connsiteY110" fmla="*/ 2389868 h 6281670"/>
                <a:gd name="connsiteX111" fmla="*/ 4215079 w 8613217"/>
                <a:gd name="connsiteY111" fmla="*/ 2474668 h 6281670"/>
                <a:gd name="connsiteX112" fmla="*/ 4244018 w 8613217"/>
                <a:gd name="connsiteY112" fmla="*/ 2445055 h 6281670"/>
                <a:gd name="connsiteX113" fmla="*/ 4230558 w 8613217"/>
                <a:gd name="connsiteY113" fmla="*/ 1718875 h 6281670"/>
                <a:gd name="connsiteX114" fmla="*/ 4411599 w 8613217"/>
                <a:gd name="connsiteY114" fmla="*/ 1186522 h 6281670"/>
                <a:gd name="connsiteX115" fmla="*/ 4552259 w 8613217"/>
                <a:gd name="connsiteY115" fmla="*/ 934815 h 6281670"/>
                <a:gd name="connsiteX116" fmla="*/ 4572449 w 8613217"/>
                <a:gd name="connsiteY116" fmla="*/ 920008 h 6281670"/>
                <a:gd name="connsiteX117" fmla="*/ 4553604 w 8613217"/>
                <a:gd name="connsiteY117" fmla="*/ 956351 h 6281670"/>
                <a:gd name="connsiteX118" fmla="*/ 4390735 w 8613217"/>
                <a:gd name="connsiteY118" fmla="*/ 1302280 h 6281670"/>
                <a:gd name="connsiteX119" fmla="*/ 4340260 w 8613217"/>
                <a:gd name="connsiteY119" fmla="*/ 2524471 h 6281670"/>
                <a:gd name="connsiteX120" fmla="*/ 4501109 w 8613217"/>
                <a:gd name="connsiteY120" fmla="*/ 2892609 h 6281670"/>
                <a:gd name="connsiteX121" fmla="*/ 4519281 w 8613217"/>
                <a:gd name="connsiteY121" fmla="*/ 2931644 h 6281670"/>
                <a:gd name="connsiteX122" fmla="*/ 4692918 w 8613217"/>
                <a:gd name="connsiteY122" fmla="*/ 3241230 h 6281670"/>
                <a:gd name="connsiteX123" fmla="*/ 4992409 w 8613217"/>
                <a:gd name="connsiteY123" fmla="*/ 3809925 h 6281670"/>
                <a:gd name="connsiteX124" fmla="*/ 5000485 w 8613217"/>
                <a:gd name="connsiteY124" fmla="*/ 3847614 h 6281670"/>
                <a:gd name="connsiteX125" fmla="*/ 4993755 w 8613217"/>
                <a:gd name="connsiteY125" fmla="*/ 3855017 h 6281670"/>
                <a:gd name="connsiteX126" fmla="*/ 4993082 w 8613217"/>
                <a:gd name="connsiteY126" fmla="*/ 3855690 h 6281670"/>
                <a:gd name="connsiteX127" fmla="*/ 4982313 w 8613217"/>
                <a:gd name="connsiteY127" fmla="*/ 3867131 h 6281670"/>
                <a:gd name="connsiteX128" fmla="*/ 4626290 w 8613217"/>
                <a:gd name="connsiteY128" fmla="*/ 4274977 h 6281670"/>
                <a:gd name="connsiteX129" fmla="*/ 4180755 w 8613217"/>
                <a:gd name="connsiteY129" fmla="*/ 4968853 h 6281670"/>
                <a:gd name="connsiteX130" fmla="*/ 4071727 w 8613217"/>
                <a:gd name="connsiteY130" fmla="*/ 5853192 h 6281670"/>
                <a:gd name="connsiteX131" fmla="*/ 4040769 w 8613217"/>
                <a:gd name="connsiteY131" fmla="*/ 5907706 h 6281670"/>
                <a:gd name="connsiteX132" fmla="*/ 4005099 w 8613217"/>
                <a:gd name="connsiteY132" fmla="*/ 5881459 h 6281670"/>
                <a:gd name="connsiteX133" fmla="*/ 4007791 w 8613217"/>
                <a:gd name="connsiteY133" fmla="*/ 5830983 h 6281670"/>
                <a:gd name="connsiteX134" fmla="*/ 3990293 w 8613217"/>
                <a:gd name="connsiteY134" fmla="*/ 5807427 h 6281670"/>
                <a:gd name="connsiteX135" fmla="*/ 3964045 w 8613217"/>
                <a:gd name="connsiteY135" fmla="*/ 5789256 h 6281670"/>
                <a:gd name="connsiteX136" fmla="*/ 3941836 w 8613217"/>
                <a:gd name="connsiteY136" fmla="*/ 5705129 h 6281670"/>
                <a:gd name="connsiteX137" fmla="*/ 3908185 w 8613217"/>
                <a:gd name="connsiteY137" fmla="*/ 5236040 h 6281670"/>
                <a:gd name="connsiteX138" fmla="*/ 3918953 w 8613217"/>
                <a:gd name="connsiteY138" fmla="*/ 4237288 h 6281670"/>
                <a:gd name="connsiteX139" fmla="*/ 3786370 w 8613217"/>
                <a:gd name="connsiteY139" fmla="*/ 3122779 h 6281670"/>
                <a:gd name="connsiteX140" fmla="*/ 3570333 w 8613217"/>
                <a:gd name="connsiteY140" fmla="*/ 2570236 h 6281670"/>
                <a:gd name="connsiteX141" fmla="*/ 3563603 w 8613217"/>
                <a:gd name="connsiteY141" fmla="*/ 2556776 h 6281670"/>
                <a:gd name="connsiteX142" fmla="*/ 3556872 w 8613217"/>
                <a:gd name="connsiteY142" fmla="*/ 2543315 h 6281670"/>
                <a:gd name="connsiteX143" fmla="*/ 3531298 w 8613217"/>
                <a:gd name="connsiteY143" fmla="*/ 2494185 h 6281670"/>
                <a:gd name="connsiteX144" fmla="*/ 3525241 w 8613217"/>
                <a:gd name="connsiteY144" fmla="*/ 2482071 h 6281670"/>
                <a:gd name="connsiteX145" fmla="*/ 3410829 w 8613217"/>
                <a:gd name="connsiteY145" fmla="*/ 2273437 h 6281670"/>
                <a:gd name="connsiteX146" fmla="*/ 3411502 w 8613217"/>
                <a:gd name="connsiteY146" fmla="*/ 2229018 h 6281670"/>
                <a:gd name="connsiteX147" fmla="*/ 3451209 w 8613217"/>
                <a:gd name="connsiteY147" fmla="*/ 2126720 h 6281670"/>
                <a:gd name="connsiteX148" fmla="*/ 3431692 w 8613217"/>
                <a:gd name="connsiteY148" fmla="*/ 1895877 h 6281670"/>
                <a:gd name="connsiteX149" fmla="*/ 3186715 w 8613217"/>
                <a:gd name="connsiteY149" fmla="*/ 1401886 h 6281670"/>
                <a:gd name="connsiteX150" fmla="*/ 2531874 w 8613217"/>
                <a:gd name="connsiteY150" fmla="*/ 701952 h 6281670"/>
                <a:gd name="connsiteX151" fmla="*/ 1731662 w 8613217"/>
                <a:gd name="connsiteY151" fmla="*/ 39035 h 6281670"/>
                <a:gd name="connsiteX152" fmla="*/ 1722913 w 8613217"/>
                <a:gd name="connsiteY152" fmla="*/ 36343 h 6281670"/>
                <a:gd name="connsiteX153" fmla="*/ 1723586 w 8613217"/>
                <a:gd name="connsiteY153" fmla="*/ 47111 h 6281670"/>
                <a:gd name="connsiteX154" fmla="*/ 1984042 w 8613217"/>
                <a:gd name="connsiteY154" fmla="*/ 871552 h 6281670"/>
                <a:gd name="connsiteX155" fmla="*/ 2773486 w 8613217"/>
                <a:gd name="connsiteY155" fmla="*/ 2064130 h 6281670"/>
                <a:gd name="connsiteX156" fmla="*/ 3058170 w 8613217"/>
                <a:gd name="connsiteY156" fmla="*/ 2286897 h 6281670"/>
                <a:gd name="connsiteX157" fmla="*/ 3235845 w 8613217"/>
                <a:gd name="connsiteY157" fmla="*/ 2329297 h 6281670"/>
                <a:gd name="connsiteX158" fmla="*/ 3256709 w 8613217"/>
                <a:gd name="connsiteY158" fmla="*/ 2294974 h 6281670"/>
                <a:gd name="connsiteX159" fmla="*/ 3083072 w 8613217"/>
                <a:gd name="connsiteY159" fmla="*/ 1999521 h 6281670"/>
                <a:gd name="connsiteX160" fmla="*/ 2450440 w 8613217"/>
                <a:gd name="connsiteY160" fmla="*/ 1092973 h 6281670"/>
                <a:gd name="connsiteX161" fmla="*/ 2432941 w 8613217"/>
                <a:gd name="connsiteY161" fmla="*/ 1062014 h 6281670"/>
                <a:gd name="connsiteX162" fmla="*/ 2454478 w 8613217"/>
                <a:gd name="connsiteY162" fmla="*/ 1076820 h 6281670"/>
                <a:gd name="connsiteX163" fmla="*/ 2967986 w 8613217"/>
                <a:gd name="connsiteY163" fmla="*/ 1739738 h 6281670"/>
                <a:gd name="connsiteX164" fmla="*/ 3266131 w 8613217"/>
                <a:gd name="connsiteY164" fmla="*/ 2175850 h 6281670"/>
                <a:gd name="connsiteX165" fmla="*/ 3457939 w 8613217"/>
                <a:gd name="connsiteY165" fmla="*/ 2509665 h 6281670"/>
                <a:gd name="connsiteX166" fmla="*/ 3464670 w 8613217"/>
                <a:gd name="connsiteY166" fmla="*/ 2523125 h 6281670"/>
                <a:gd name="connsiteX167" fmla="*/ 3471400 w 8613217"/>
                <a:gd name="connsiteY167" fmla="*/ 2536585 h 6281670"/>
                <a:gd name="connsiteX168" fmla="*/ 3478130 w 8613217"/>
                <a:gd name="connsiteY168" fmla="*/ 2550045 h 6281670"/>
                <a:gd name="connsiteX169" fmla="*/ 3484860 w 8613217"/>
                <a:gd name="connsiteY169" fmla="*/ 2563506 h 6281670"/>
                <a:gd name="connsiteX170" fmla="*/ 3491590 w 8613217"/>
                <a:gd name="connsiteY170" fmla="*/ 2576966 h 6281670"/>
                <a:gd name="connsiteX171" fmla="*/ 3498320 w 8613217"/>
                <a:gd name="connsiteY171" fmla="*/ 2590426 h 6281670"/>
                <a:gd name="connsiteX172" fmla="*/ 3504378 w 8613217"/>
                <a:gd name="connsiteY172" fmla="*/ 2605906 h 6281670"/>
                <a:gd name="connsiteX173" fmla="*/ 3733875 w 8613217"/>
                <a:gd name="connsiteY173" fmla="*/ 3249979 h 6281670"/>
                <a:gd name="connsiteX174" fmla="*/ 3823385 w 8613217"/>
                <a:gd name="connsiteY174" fmla="*/ 4359777 h 6281670"/>
                <a:gd name="connsiteX175" fmla="*/ 3816655 w 8613217"/>
                <a:gd name="connsiteY175" fmla="*/ 4369199 h 6281670"/>
                <a:gd name="connsiteX176" fmla="*/ 3800503 w 8613217"/>
                <a:gd name="connsiteY176" fmla="*/ 4322761 h 6281670"/>
                <a:gd name="connsiteX177" fmla="*/ 3407464 w 8613217"/>
                <a:gd name="connsiteY177" fmla="*/ 3663208 h 6281670"/>
                <a:gd name="connsiteX178" fmla="*/ 2516395 w 8613217"/>
                <a:gd name="connsiteY178" fmla="*/ 2980101 h 6281670"/>
                <a:gd name="connsiteX179" fmla="*/ 2502934 w 8613217"/>
                <a:gd name="connsiteY179" fmla="*/ 2971351 h 6281670"/>
                <a:gd name="connsiteX180" fmla="*/ 2390541 w 8613217"/>
                <a:gd name="connsiteY180" fmla="*/ 2898666 h 6281670"/>
                <a:gd name="connsiteX181" fmla="*/ 2247863 w 8613217"/>
                <a:gd name="connsiteY181" fmla="*/ 2802425 h 6281670"/>
                <a:gd name="connsiteX182" fmla="*/ 2055381 w 8613217"/>
                <a:gd name="connsiteY182" fmla="*/ 2665131 h 6281670"/>
                <a:gd name="connsiteX183" fmla="*/ 1471879 w 8613217"/>
                <a:gd name="connsiteY183" fmla="*/ 2148930 h 6281670"/>
                <a:gd name="connsiteX184" fmla="*/ 1461111 w 8613217"/>
                <a:gd name="connsiteY184" fmla="*/ 2109895 h 6281670"/>
                <a:gd name="connsiteX185" fmla="*/ 1501492 w 8613217"/>
                <a:gd name="connsiteY185" fmla="*/ 1918759 h 6281670"/>
                <a:gd name="connsiteX186" fmla="*/ 1395155 w 8613217"/>
                <a:gd name="connsiteY186" fmla="*/ 1570812 h 6281670"/>
                <a:gd name="connsiteX187" fmla="*/ 937507 w 8613217"/>
                <a:gd name="connsiteY187" fmla="*/ 860783 h 6281670"/>
                <a:gd name="connsiteX188" fmla="*/ 682435 w 8613217"/>
                <a:gd name="connsiteY188" fmla="*/ 471109 h 6281670"/>
                <a:gd name="connsiteX189" fmla="*/ 590905 w 8613217"/>
                <a:gd name="connsiteY189" fmla="*/ 214691 h 6281670"/>
                <a:gd name="connsiteX190" fmla="*/ 581483 w 8613217"/>
                <a:gd name="connsiteY190" fmla="*/ 222767 h 6281670"/>
                <a:gd name="connsiteX191" fmla="*/ 555909 w 8613217"/>
                <a:gd name="connsiteY191" fmla="*/ 262475 h 6281670"/>
                <a:gd name="connsiteX192" fmla="*/ 423998 w 8613217"/>
                <a:gd name="connsiteY192" fmla="*/ 619845 h 6281670"/>
                <a:gd name="connsiteX193" fmla="*/ 443515 w 8613217"/>
                <a:gd name="connsiteY193" fmla="*/ 1227575 h 6281670"/>
                <a:gd name="connsiteX194" fmla="*/ 806942 w 8613217"/>
                <a:gd name="connsiteY194" fmla="*/ 1996156 h 6281670"/>
                <a:gd name="connsiteX195" fmla="*/ 1087589 w 8613217"/>
                <a:gd name="connsiteY195" fmla="*/ 2216231 h 6281670"/>
                <a:gd name="connsiteX196" fmla="*/ 1317086 w 8613217"/>
                <a:gd name="connsiteY196" fmla="*/ 2233729 h 6281670"/>
                <a:gd name="connsiteX197" fmla="*/ 1327181 w 8613217"/>
                <a:gd name="connsiteY197" fmla="*/ 2198060 h 6281670"/>
                <a:gd name="connsiteX198" fmla="*/ 816364 w 8613217"/>
                <a:gd name="connsiteY198" fmla="*/ 1324489 h 6281670"/>
                <a:gd name="connsiteX199" fmla="*/ 702625 w 8613217"/>
                <a:gd name="connsiteY199" fmla="*/ 1031056 h 6281670"/>
                <a:gd name="connsiteX200" fmla="*/ 767908 w 8613217"/>
                <a:gd name="connsiteY200" fmla="*/ 1173061 h 6281670"/>
                <a:gd name="connsiteX201" fmla="*/ 1444285 w 8613217"/>
                <a:gd name="connsiteY201" fmla="*/ 2226326 h 6281670"/>
                <a:gd name="connsiteX202" fmla="*/ 2209501 w 8613217"/>
                <a:gd name="connsiteY202" fmla="*/ 2876457 h 6281670"/>
                <a:gd name="connsiteX203" fmla="*/ 2308434 w 8613217"/>
                <a:gd name="connsiteY203" fmla="*/ 2939720 h 6281670"/>
                <a:gd name="connsiteX204" fmla="*/ 2340738 w 8613217"/>
                <a:gd name="connsiteY204" fmla="*/ 2972025 h 6281670"/>
                <a:gd name="connsiteX205" fmla="*/ 2302377 w 8613217"/>
                <a:gd name="connsiteY205" fmla="*/ 2972025 h 6281670"/>
                <a:gd name="connsiteX206" fmla="*/ 2266034 w 8613217"/>
                <a:gd name="connsiteY206" fmla="*/ 2967313 h 6281670"/>
                <a:gd name="connsiteX207" fmla="*/ 1817807 w 8613217"/>
                <a:gd name="connsiteY207" fmla="*/ 3025866 h 6281670"/>
                <a:gd name="connsiteX208" fmla="*/ 1007500 w 8613217"/>
                <a:gd name="connsiteY208" fmla="*/ 3309877 h 6281670"/>
                <a:gd name="connsiteX209" fmla="*/ 960389 w 8613217"/>
                <a:gd name="connsiteY209" fmla="*/ 3293725 h 6281670"/>
                <a:gd name="connsiteX210" fmla="*/ 446207 w 8613217"/>
                <a:gd name="connsiteY210" fmla="*/ 3134221 h 6281670"/>
                <a:gd name="connsiteX211" fmla="*/ 217383 w 8613217"/>
                <a:gd name="connsiteY211" fmla="*/ 3227096 h 6281670"/>
                <a:gd name="connsiteX212" fmla="*/ 0 w 8613217"/>
                <a:gd name="connsiteY212" fmla="*/ 3236518 h 6281670"/>
                <a:gd name="connsiteX213" fmla="*/ 0 w 8613217"/>
                <a:gd name="connsiteY213" fmla="*/ 3330740 h 6281670"/>
                <a:gd name="connsiteX214" fmla="*/ 9422 w 8613217"/>
                <a:gd name="connsiteY214" fmla="*/ 3346892 h 6281670"/>
                <a:gd name="connsiteX215" fmla="*/ 255072 w 8613217"/>
                <a:gd name="connsiteY215" fmla="*/ 3717723 h 6281670"/>
                <a:gd name="connsiteX216" fmla="*/ 747044 w 8613217"/>
                <a:gd name="connsiteY216" fmla="*/ 3826078 h 6281670"/>
                <a:gd name="connsiteX217" fmla="*/ 1016249 w 8613217"/>
                <a:gd name="connsiteY217" fmla="*/ 3490244 h 6281670"/>
                <a:gd name="connsiteX218" fmla="*/ 981253 w 8613217"/>
                <a:gd name="connsiteY218" fmla="*/ 3461305 h 6281670"/>
                <a:gd name="connsiteX219" fmla="*/ 563312 w 8613217"/>
                <a:gd name="connsiteY219" fmla="*/ 3490917 h 6281670"/>
                <a:gd name="connsiteX220" fmla="*/ 390347 w 8613217"/>
                <a:gd name="connsiteY220" fmla="*/ 3460632 h 6281670"/>
                <a:gd name="connsiteX221" fmla="*/ 489953 w 8613217"/>
                <a:gd name="connsiteY221" fmla="*/ 3463997 h 6281670"/>
                <a:gd name="connsiteX222" fmla="*/ 903183 w 8613217"/>
                <a:gd name="connsiteY222" fmla="*/ 3408137 h 6281670"/>
                <a:gd name="connsiteX223" fmla="*/ 1043170 w 8613217"/>
                <a:gd name="connsiteY223" fmla="*/ 3372467 h 6281670"/>
                <a:gd name="connsiteX224" fmla="*/ 1508895 w 8613217"/>
                <a:gd name="connsiteY224" fmla="*/ 3218347 h 6281670"/>
                <a:gd name="connsiteX225" fmla="*/ 1912029 w 8613217"/>
                <a:gd name="connsiteY225" fmla="*/ 3101243 h 6281670"/>
                <a:gd name="connsiteX226" fmla="*/ 1912029 w 8613217"/>
                <a:gd name="connsiteY226" fmla="*/ 3101243 h 6281670"/>
                <a:gd name="connsiteX227" fmla="*/ 1924816 w 8613217"/>
                <a:gd name="connsiteY227" fmla="*/ 3099224 h 6281670"/>
                <a:gd name="connsiteX228" fmla="*/ 1986061 w 8613217"/>
                <a:gd name="connsiteY228" fmla="*/ 3087783 h 6281670"/>
                <a:gd name="connsiteX229" fmla="*/ 1992791 w 8613217"/>
                <a:gd name="connsiteY229" fmla="*/ 3087110 h 6281670"/>
                <a:gd name="connsiteX230" fmla="*/ 2087013 w 8613217"/>
                <a:gd name="connsiteY230" fmla="*/ 3074322 h 6281670"/>
                <a:gd name="connsiteX231" fmla="*/ 2113933 w 8613217"/>
                <a:gd name="connsiteY231" fmla="*/ 3072976 h 6281670"/>
                <a:gd name="connsiteX232" fmla="*/ 2118644 w 8613217"/>
                <a:gd name="connsiteY232" fmla="*/ 3064227 h 6281670"/>
                <a:gd name="connsiteX233" fmla="*/ 2257958 w 8613217"/>
                <a:gd name="connsiteY233" fmla="*/ 3064227 h 6281670"/>
                <a:gd name="connsiteX234" fmla="*/ 2262669 w 8613217"/>
                <a:gd name="connsiteY234" fmla="*/ 3072976 h 6281670"/>
                <a:gd name="connsiteX235" fmla="*/ 2434960 w 8613217"/>
                <a:gd name="connsiteY235" fmla="*/ 3101243 h 6281670"/>
                <a:gd name="connsiteX236" fmla="*/ 2635518 w 8613217"/>
                <a:gd name="connsiteY236" fmla="*/ 3164506 h 6281670"/>
                <a:gd name="connsiteX237" fmla="*/ 3038653 w 8613217"/>
                <a:gd name="connsiteY237" fmla="*/ 3453902 h 6281670"/>
                <a:gd name="connsiteX238" fmla="*/ 3580428 w 8613217"/>
                <a:gd name="connsiteY238" fmla="*/ 4087880 h 6281670"/>
                <a:gd name="connsiteX239" fmla="*/ 3776274 w 8613217"/>
                <a:gd name="connsiteY239" fmla="*/ 4626290 h 6281670"/>
                <a:gd name="connsiteX240" fmla="*/ 3813963 w 8613217"/>
                <a:gd name="connsiteY240" fmla="*/ 4802619 h 6281670"/>
                <a:gd name="connsiteX241" fmla="*/ 3811944 w 8613217"/>
                <a:gd name="connsiteY241" fmla="*/ 5407658 h 6281670"/>
                <a:gd name="connsiteX242" fmla="*/ 3881265 w 8613217"/>
                <a:gd name="connsiteY242" fmla="*/ 5874056 h 6281670"/>
                <a:gd name="connsiteX243" fmla="*/ 3879919 w 8613217"/>
                <a:gd name="connsiteY243" fmla="*/ 5898957 h 6281670"/>
                <a:gd name="connsiteX244" fmla="*/ 3757430 w 8613217"/>
                <a:gd name="connsiteY244" fmla="*/ 5946068 h 6281670"/>
                <a:gd name="connsiteX245" fmla="*/ 3743970 w 8613217"/>
                <a:gd name="connsiteY245" fmla="*/ 6053750 h 6281670"/>
                <a:gd name="connsiteX246" fmla="*/ 3803195 w 8613217"/>
                <a:gd name="connsiteY246" fmla="*/ 6092112 h 6281670"/>
                <a:gd name="connsiteX247" fmla="*/ 3896071 w 8613217"/>
                <a:gd name="connsiteY247" fmla="*/ 6023464 h 6281670"/>
                <a:gd name="connsiteX248" fmla="*/ 3920972 w 8613217"/>
                <a:gd name="connsiteY248" fmla="*/ 5996544 h 6281670"/>
                <a:gd name="connsiteX249" fmla="*/ 3918953 w 8613217"/>
                <a:gd name="connsiteY249" fmla="*/ 6053077 h 6281670"/>
                <a:gd name="connsiteX250" fmla="*/ 3931741 w 8613217"/>
                <a:gd name="connsiteY250" fmla="*/ 6077978 h 6281670"/>
                <a:gd name="connsiteX251" fmla="*/ 3951931 w 8613217"/>
                <a:gd name="connsiteY251" fmla="*/ 6055769 h 6281670"/>
                <a:gd name="connsiteX252" fmla="*/ 3972121 w 8613217"/>
                <a:gd name="connsiteY252" fmla="*/ 5988468 h 6281670"/>
                <a:gd name="connsiteX253" fmla="*/ 3994331 w 8613217"/>
                <a:gd name="connsiteY253" fmla="*/ 5968277 h 6281670"/>
                <a:gd name="connsiteX254" fmla="*/ 4005099 w 8613217"/>
                <a:gd name="connsiteY254" fmla="*/ 5995198 h 6281670"/>
                <a:gd name="connsiteX255" fmla="*/ 4071054 w 8613217"/>
                <a:gd name="connsiteY255" fmla="*/ 6040290 h 6281670"/>
                <a:gd name="connsiteX256" fmla="*/ 4100667 w 8613217"/>
                <a:gd name="connsiteY256" fmla="*/ 6026829 h 6281670"/>
                <a:gd name="connsiteX257" fmla="*/ 4110089 w 8613217"/>
                <a:gd name="connsiteY257" fmla="*/ 5993179 h 6281670"/>
                <a:gd name="connsiteX258" fmla="*/ 4124895 w 8613217"/>
                <a:gd name="connsiteY258" fmla="*/ 6032214 h 6281670"/>
                <a:gd name="connsiteX259" fmla="*/ 4117492 w 8613217"/>
                <a:gd name="connsiteY259" fmla="*/ 6106918 h 6281670"/>
                <a:gd name="connsiteX260" fmla="*/ 4080476 w 8613217"/>
                <a:gd name="connsiteY260" fmla="*/ 6141242 h 6281670"/>
                <a:gd name="connsiteX261" fmla="*/ 4176717 w 8613217"/>
                <a:gd name="connsiteY261" fmla="*/ 6189025 h 6281670"/>
                <a:gd name="connsiteX262" fmla="*/ 4170660 w 8613217"/>
                <a:gd name="connsiteY262" fmla="*/ 6271133 h 6281670"/>
                <a:gd name="connsiteX263" fmla="*/ 4195562 w 8613217"/>
                <a:gd name="connsiteY263" fmla="*/ 6277863 h 6281670"/>
                <a:gd name="connsiteX264" fmla="*/ 4261517 w 8613217"/>
                <a:gd name="connsiteY264" fmla="*/ 6267768 h 6281670"/>
                <a:gd name="connsiteX265" fmla="*/ 4289784 w 8613217"/>
                <a:gd name="connsiteY265" fmla="*/ 6247578 h 6281670"/>
                <a:gd name="connsiteX266" fmla="*/ 4295840 w 8613217"/>
                <a:gd name="connsiteY266" fmla="*/ 6204505 h 6281670"/>
                <a:gd name="connsiteX267" fmla="*/ 4305936 w 8613217"/>
                <a:gd name="connsiteY267" fmla="*/ 6182969 h 6281670"/>
                <a:gd name="connsiteX268" fmla="*/ 4324107 w 8613217"/>
                <a:gd name="connsiteY268" fmla="*/ 6199794 h 6281670"/>
                <a:gd name="connsiteX269" fmla="*/ 4336894 w 8613217"/>
                <a:gd name="connsiteY269" fmla="*/ 6230752 h 6281670"/>
                <a:gd name="connsiteX270" fmla="*/ 4342951 w 8613217"/>
                <a:gd name="connsiteY270" fmla="*/ 6226714 h 6281670"/>
                <a:gd name="connsiteX271" fmla="*/ 4369872 w 8613217"/>
                <a:gd name="connsiteY271" fmla="*/ 6185660 h 6281670"/>
                <a:gd name="connsiteX272" fmla="*/ 4382659 w 8613217"/>
                <a:gd name="connsiteY272" fmla="*/ 6234791 h 6281670"/>
                <a:gd name="connsiteX273" fmla="*/ 4406888 w 8613217"/>
                <a:gd name="connsiteY273" fmla="*/ 6265749 h 6281670"/>
                <a:gd name="connsiteX274" fmla="*/ 4484284 w 8613217"/>
                <a:gd name="connsiteY274" fmla="*/ 6275171 h 6281670"/>
                <a:gd name="connsiteX275" fmla="*/ 4499090 w 8613217"/>
                <a:gd name="connsiteY275" fmla="*/ 6272479 h 6281670"/>
                <a:gd name="connsiteX276" fmla="*/ 4512551 w 8613217"/>
                <a:gd name="connsiteY276" fmla="*/ 6181622 h 6281670"/>
                <a:gd name="connsiteX277" fmla="*/ 4572449 w 8613217"/>
                <a:gd name="connsiteY277" fmla="*/ 6153356 h 6281670"/>
                <a:gd name="connsiteX278" fmla="*/ 4575814 w 8613217"/>
                <a:gd name="connsiteY278" fmla="*/ 6127781 h 6281670"/>
                <a:gd name="connsiteX279" fmla="*/ 4538125 w 8613217"/>
                <a:gd name="connsiteY279" fmla="*/ 6076633 h 6281670"/>
                <a:gd name="connsiteX280" fmla="*/ 4536779 w 8613217"/>
                <a:gd name="connsiteY280" fmla="*/ 6042309 h 6281670"/>
                <a:gd name="connsiteX281" fmla="*/ 4573122 w 8613217"/>
                <a:gd name="connsiteY281" fmla="*/ 6032214 h 6281670"/>
                <a:gd name="connsiteX282" fmla="*/ 4637731 w 8613217"/>
                <a:gd name="connsiteY282" fmla="*/ 6051058 h 6281670"/>
                <a:gd name="connsiteX283" fmla="*/ 4665997 w 8613217"/>
                <a:gd name="connsiteY283" fmla="*/ 6029522 h 6281670"/>
                <a:gd name="connsiteX284" fmla="*/ 4665997 w 8613217"/>
                <a:gd name="connsiteY284" fmla="*/ 5985776 h 6281670"/>
                <a:gd name="connsiteX285" fmla="*/ 4681477 w 8613217"/>
                <a:gd name="connsiteY285" fmla="*/ 5966931 h 6281670"/>
                <a:gd name="connsiteX286" fmla="*/ 4701667 w 8613217"/>
                <a:gd name="connsiteY286" fmla="*/ 5981065 h 6281670"/>
                <a:gd name="connsiteX287" fmla="*/ 4724550 w 8613217"/>
                <a:gd name="connsiteY287" fmla="*/ 6054423 h 6281670"/>
                <a:gd name="connsiteX288" fmla="*/ 4743394 w 8613217"/>
                <a:gd name="connsiteY288" fmla="*/ 6073268 h 6281670"/>
                <a:gd name="connsiteX289" fmla="*/ 4752143 w 8613217"/>
                <a:gd name="connsiteY289" fmla="*/ 6050385 h 6281670"/>
                <a:gd name="connsiteX290" fmla="*/ 4752143 w 8613217"/>
                <a:gd name="connsiteY290" fmla="*/ 5996544 h 6281670"/>
                <a:gd name="connsiteX291" fmla="*/ 4800600 w 8613217"/>
                <a:gd name="connsiteY291" fmla="*/ 6046347 h 6281670"/>
                <a:gd name="connsiteX292" fmla="*/ 4859825 w 8613217"/>
                <a:gd name="connsiteY292" fmla="*/ 6088747 h 6281670"/>
                <a:gd name="connsiteX293" fmla="*/ 4932511 w 8613217"/>
                <a:gd name="connsiteY293" fmla="*/ 6036252 h 6281670"/>
                <a:gd name="connsiteX294" fmla="*/ 4919050 w 8613217"/>
                <a:gd name="connsiteY294" fmla="*/ 5940011 h 6281670"/>
                <a:gd name="connsiteX295" fmla="*/ 4830213 w 8613217"/>
                <a:gd name="connsiteY295" fmla="*/ 5933281 h 6281670"/>
                <a:gd name="connsiteX296" fmla="*/ 4779064 w 8613217"/>
                <a:gd name="connsiteY296" fmla="*/ 5876074 h 6281670"/>
                <a:gd name="connsiteX297" fmla="*/ 4778391 w 8613217"/>
                <a:gd name="connsiteY297" fmla="*/ 5829637 h 6281670"/>
                <a:gd name="connsiteX298" fmla="*/ 5091342 w 8613217"/>
                <a:gd name="connsiteY298" fmla="*/ 5236712 h 6281670"/>
                <a:gd name="connsiteX299" fmla="*/ 5116243 w 8613217"/>
                <a:gd name="connsiteY299" fmla="*/ 5202389 h 6281670"/>
                <a:gd name="connsiteX300" fmla="*/ 5269690 w 8613217"/>
                <a:gd name="connsiteY300" fmla="*/ 5086631 h 6281670"/>
                <a:gd name="connsiteX301" fmla="*/ 5744837 w 8613217"/>
                <a:gd name="connsiteY301" fmla="*/ 4795889 h 6281670"/>
                <a:gd name="connsiteX302" fmla="*/ 5814830 w 8613217"/>
                <a:gd name="connsiteY302" fmla="*/ 4775699 h 6281670"/>
                <a:gd name="connsiteX303" fmla="*/ 6103553 w 8613217"/>
                <a:gd name="connsiteY303" fmla="*/ 4765603 h 6281670"/>
                <a:gd name="connsiteX304" fmla="*/ 7086824 w 8613217"/>
                <a:gd name="connsiteY304" fmla="*/ 4811369 h 6281670"/>
                <a:gd name="connsiteX305" fmla="*/ 7489959 w 8613217"/>
                <a:gd name="connsiteY305" fmla="*/ 4805311 h 6281670"/>
                <a:gd name="connsiteX306" fmla="*/ 7516880 w 8613217"/>
                <a:gd name="connsiteY306" fmla="*/ 4801946 h 6281670"/>
                <a:gd name="connsiteX307" fmla="*/ 7536397 w 8613217"/>
                <a:gd name="connsiteY307" fmla="*/ 4800600 h 6281670"/>
                <a:gd name="connsiteX308" fmla="*/ 7619850 w 8613217"/>
                <a:gd name="connsiteY308" fmla="*/ 4791178 h 6281670"/>
                <a:gd name="connsiteX309" fmla="*/ 7661577 w 8613217"/>
                <a:gd name="connsiteY309" fmla="*/ 4813388 h 6281670"/>
                <a:gd name="connsiteX310" fmla="*/ 7920014 w 8613217"/>
                <a:gd name="connsiteY310" fmla="*/ 5004523 h 6281670"/>
                <a:gd name="connsiteX311" fmla="*/ 8354780 w 8613217"/>
                <a:gd name="connsiteY311" fmla="*/ 4830886 h 6281670"/>
                <a:gd name="connsiteX312" fmla="*/ 8579567 w 8613217"/>
                <a:gd name="connsiteY312" fmla="*/ 4409580 h 6281670"/>
                <a:gd name="connsiteX313" fmla="*/ 8613217 w 8613217"/>
                <a:gd name="connsiteY313" fmla="*/ 4250076 h 6281670"/>
                <a:gd name="connsiteX314" fmla="*/ 8613217 w 8613217"/>
                <a:gd name="connsiteY314" fmla="*/ 4196235 h 6281670"/>
                <a:gd name="connsiteX315" fmla="*/ 8420062 w 8613217"/>
                <a:gd name="connsiteY315" fmla="*/ 4211041 h 6281670"/>
                <a:gd name="connsiteX316" fmla="*/ 4571776 w 8613217"/>
                <a:gd name="connsiteY316" fmla="*/ 915970 h 6281670"/>
                <a:gd name="connsiteX317" fmla="*/ 4583890 w 8613217"/>
                <a:gd name="connsiteY317" fmla="*/ 888377 h 6281670"/>
                <a:gd name="connsiteX318" fmla="*/ 4571776 w 8613217"/>
                <a:gd name="connsiteY318" fmla="*/ 915970 h 6281670"/>
                <a:gd name="connsiteX319" fmla="*/ 2362948 w 8613217"/>
                <a:gd name="connsiteY319" fmla="*/ 965100 h 6281670"/>
                <a:gd name="connsiteX320" fmla="*/ 2363621 w 8613217"/>
                <a:gd name="connsiteY320" fmla="*/ 962408 h 6281670"/>
                <a:gd name="connsiteX321" fmla="*/ 2368332 w 8613217"/>
                <a:gd name="connsiteY321" fmla="*/ 967119 h 6281670"/>
                <a:gd name="connsiteX322" fmla="*/ 2362948 w 8613217"/>
                <a:gd name="connsiteY322" fmla="*/ 965100 h 6281670"/>
                <a:gd name="connsiteX323" fmla="*/ 2435633 w 8613217"/>
                <a:gd name="connsiteY323" fmla="*/ 1055284 h 6281670"/>
                <a:gd name="connsiteX324" fmla="*/ 2426211 w 8613217"/>
                <a:gd name="connsiteY324" fmla="*/ 1053265 h 6281670"/>
                <a:gd name="connsiteX325" fmla="*/ 2370351 w 8613217"/>
                <a:gd name="connsiteY325" fmla="*/ 968465 h 6281670"/>
                <a:gd name="connsiteX326" fmla="*/ 2432268 w 8613217"/>
                <a:gd name="connsiteY326" fmla="*/ 1045862 h 6281670"/>
                <a:gd name="connsiteX327" fmla="*/ 2435633 w 8613217"/>
                <a:gd name="connsiteY327" fmla="*/ 1055284 h 6281670"/>
                <a:gd name="connsiteX328" fmla="*/ 695895 w 8613217"/>
                <a:gd name="connsiteY328" fmla="*/ 1016922 h 6281670"/>
                <a:gd name="connsiteX329" fmla="*/ 692530 w 8613217"/>
                <a:gd name="connsiteY329" fmla="*/ 1005481 h 6281670"/>
                <a:gd name="connsiteX330" fmla="*/ 695895 w 8613217"/>
                <a:gd name="connsiteY330" fmla="*/ 1016922 h 6281670"/>
                <a:gd name="connsiteX331" fmla="*/ 4511205 w 8613217"/>
                <a:gd name="connsiteY331" fmla="*/ 6014042 h 6281670"/>
                <a:gd name="connsiteX332" fmla="*/ 4537452 w 8613217"/>
                <a:gd name="connsiteY332" fmla="*/ 5944049 h 6281670"/>
                <a:gd name="connsiteX333" fmla="*/ 4511205 w 8613217"/>
                <a:gd name="connsiteY333" fmla="*/ 6014042 h 6281670"/>
                <a:gd name="connsiteX334" fmla="*/ 4750797 w 8613217"/>
                <a:gd name="connsiteY334" fmla="*/ 5917128 h 6281670"/>
                <a:gd name="connsiteX335" fmla="*/ 4741375 w 8613217"/>
                <a:gd name="connsiteY335" fmla="*/ 5939338 h 6281670"/>
                <a:gd name="connsiteX336" fmla="*/ 4732626 w 8613217"/>
                <a:gd name="connsiteY336" fmla="*/ 5935300 h 6281670"/>
                <a:gd name="connsiteX337" fmla="*/ 4727915 w 8613217"/>
                <a:gd name="connsiteY337" fmla="*/ 5907706 h 6281670"/>
                <a:gd name="connsiteX338" fmla="*/ 4750797 w 8613217"/>
                <a:gd name="connsiteY338" fmla="*/ 5875402 h 6281670"/>
                <a:gd name="connsiteX339" fmla="*/ 4750797 w 8613217"/>
                <a:gd name="connsiteY339" fmla="*/ 5917128 h 6281670"/>
                <a:gd name="connsiteX340" fmla="*/ 4875978 w 8613217"/>
                <a:gd name="connsiteY340" fmla="*/ 5457461 h 6281670"/>
                <a:gd name="connsiteX341" fmla="*/ 4616868 w 8613217"/>
                <a:gd name="connsiteY341" fmla="*/ 5877421 h 6281670"/>
                <a:gd name="connsiteX342" fmla="*/ 4562354 w 8613217"/>
                <a:gd name="connsiteY342" fmla="*/ 5884824 h 6281670"/>
                <a:gd name="connsiteX343" fmla="*/ 4880015 w 8613217"/>
                <a:gd name="connsiteY343" fmla="*/ 5419772 h 6281670"/>
                <a:gd name="connsiteX344" fmla="*/ 4875978 w 8613217"/>
                <a:gd name="connsiteY344" fmla="*/ 5457461 h 6281670"/>
                <a:gd name="connsiteX345" fmla="*/ 5020675 w 8613217"/>
                <a:gd name="connsiteY345" fmla="*/ 5141145 h 6281670"/>
                <a:gd name="connsiteX346" fmla="*/ 4989717 w 8613217"/>
                <a:gd name="connsiteY346" fmla="*/ 5179506 h 6281670"/>
                <a:gd name="connsiteX347" fmla="*/ 4445922 w 8613217"/>
                <a:gd name="connsiteY347" fmla="*/ 5878767 h 6281670"/>
                <a:gd name="connsiteX348" fmla="*/ 4415637 w 8613217"/>
                <a:gd name="connsiteY348" fmla="*/ 5953471 h 6281670"/>
                <a:gd name="connsiteX349" fmla="*/ 4357085 w 8613217"/>
                <a:gd name="connsiteY349" fmla="*/ 6075286 h 6281670"/>
                <a:gd name="connsiteX350" fmla="*/ 4338240 w 8613217"/>
                <a:gd name="connsiteY350" fmla="*/ 6125762 h 6281670"/>
                <a:gd name="connsiteX351" fmla="*/ 4322761 w 8613217"/>
                <a:gd name="connsiteY351" fmla="*/ 6080671 h 6281670"/>
                <a:gd name="connsiteX352" fmla="*/ 4306609 w 8613217"/>
                <a:gd name="connsiteY352" fmla="*/ 6061826 h 6281670"/>
                <a:gd name="connsiteX353" fmla="*/ 4295168 w 8613217"/>
                <a:gd name="connsiteY353" fmla="*/ 6082689 h 6281670"/>
                <a:gd name="connsiteX354" fmla="*/ 4292475 w 8613217"/>
                <a:gd name="connsiteY354" fmla="*/ 6112302 h 6281670"/>
                <a:gd name="connsiteX355" fmla="*/ 4277669 w 8613217"/>
                <a:gd name="connsiteY355" fmla="*/ 6097496 h 6281670"/>
                <a:gd name="connsiteX356" fmla="*/ 4183447 w 8613217"/>
                <a:gd name="connsiteY356" fmla="*/ 5282478 h 6281670"/>
                <a:gd name="connsiteX357" fmla="*/ 4412945 w 8613217"/>
                <a:gd name="connsiteY357" fmla="*/ 4743394 h 6281670"/>
                <a:gd name="connsiteX358" fmla="*/ 5036828 w 8613217"/>
                <a:gd name="connsiteY358" fmla="*/ 3935106 h 6281670"/>
                <a:gd name="connsiteX359" fmla="*/ 5054999 w 8613217"/>
                <a:gd name="connsiteY359" fmla="*/ 3966064 h 6281670"/>
                <a:gd name="connsiteX360" fmla="*/ 5020675 w 8613217"/>
                <a:gd name="connsiteY360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849730 w 8613217"/>
                <a:gd name="connsiteY70" fmla="*/ 3028558 h 6281670"/>
                <a:gd name="connsiteX71" fmla="*/ 4856460 w 8613217"/>
                <a:gd name="connsiteY71" fmla="*/ 2981447 h 6281670"/>
                <a:gd name="connsiteX72" fmla="*/ 4952701 w 8613217"/>
                <a:gd name="connsiteY72" fmla="*/ 2717626 h 6281670"/>
                <a:gd name="connsiteX73" fmla="*/ 5173449 w 8613217"/>
                <a:gd name="connsiteY73" fmla="*/ 2368332 h 6281670"/>
                <a:gd name="connsiteX74" fmla="*/ 5481689 w 8613217"/>
                <a:gd name="connsiteY74" fmla="*/ 1759928 h 6281670"/>
                <a:gd name="connsiteX75" fmla="*/ 5514667 w 8613217"/>
                <a:gd name="connsiteY75" fmla="*/ 1741757 h 6281670"/>
                <a:gd name="connsiteX76" fmla="*/ 5803389 w 8613217"/>
                <a:gd name="connsiteY76" fmla="*/ 1570812 h 6281670"/>
                <a:gd name="connsiteX77" fmla="*/ 5822907 w 8613217"/>
                <a:gd name="connsiteY77" fmla="*/ 1095665 h 6281670"/>
                <a:gd name="connsiteX78" fmla="*/ 5540241 w 8613217"/>
                <a:gd name="connsiteY78" fmla="*/ 601000 h 6281670"/>
                <a:gd name="connsiteX79" fmla="*/ 5514667 w 8613217"/>
                <a:gd name="connsiteY79" fmla="*/ 600327 h 6281670"/>
                <a:gd name="connsiteX80" fmla="*/ 5421791 w 8613217"/>
                <a:gd name="connsiteY80" fmla="*/ 697914 h 6281670"/>
                <a:gd name="connsiteX81" fmla="*/ 5124319 w 8613217"/>
                <a:gd name="connsiteY81" fmla="*/ 1196617 h 6281670"/>
                <a:gd name="connsiteX82" fmla="*/ 5316801 w 8613217"/>
                <a:gd name="connsiteY82" fmla="*/ 1686570 h 6281670"/>
                <a:gd name="connsiteX83" fmla="*/ 5361220 w 8613217"/>
                <a:gd name="connsiteY83" fmla="*/ 1669072 h 6281670"/>
                <a:gd name="connsiteX84" fmla="*/ 5461499 w 8613217"/>
                <a:gd name="connsiteY84" fmla="*/ 1248439 h 6281670"/>
                <a:gd name="connsiteX85" fmla="*/ 5491784 w 8613217"/>
                <a:gd name="connsiteY85" fmla="*/ 1043170 h 6281670"/>
                <a:gd name="connsiteX86" fmla="*/ 5497841 w 8613217"/>
                <a:gd name="connsiteY86" fmla="*/ 1081532 h 6281670"/>
                <a:gd name="connsiteX87" fmla="*/ 5481016 w 8613217"/>
                <a:gd name="connsiteY87" fmla="*/ 1353429 h 6281670"/>
                <a:gd name="connsiteX88" fmla="*/ 5415734 w 8613217"/>
                <a:gd name="connsiteY88" fmla="*/ 1727624 h 6281670"/>
                <a:gd name="connsiteX89" fmla="*/ 5151240 w 8613217"/>
                <a:gd name="connsiteY89" fmla="*/ 2245171 h 6281670"/>
                <a:gd name="connsiteX90" fmla="*/ 4908282 w 8613217"/>
                <a:gd name="connsiteY90" fmla="*/ 2596483 h 6281670"/>
                <a:gd name="connsiteX91" fmla="*/ 4750124 w 8613217"/>
                <a:gd name="connsiteY91" fmla="*/ 2989523 h 6281670"/>
                <a:gd name="connsiteX92" fmla="*/ 4737337 w 8613217"/>
                <a:gd name="connsiteY92" fmla="*/ 3162487 h 6281670"/>
                <a:gd name="connsiteX93" fmla="*/ 4680804 w 8613217"/>
                <a:gd name="connsiteY93" fmla="*/ 3076341 h 6281670"/>
                <a:gd name="connsiteX94" fmla="*/ 4591293 w 8613217"/>
                <a:gd name="connsiteY94" fmla="*/ 2915491 h 6281670"/>
                <a:gd name="connsiteX95" fmla="*/ 4573122 w 8613217"/>
                <a:gd name="connsiteY95" fmla="*/ 2881841 h 6281670"/>
                <a:gd name="connsiteX96" fmla="*/ 4565719 w 8613217"/>
                <a:gd name="connsiteY96" fmla="*/ 2868381 h 6281670"/>
                <a:gd name="connsiteX97" fmla="*/ 4552259 w 8613217"/>
                <a:gd name="connsiteY97" fmla="*/ 2838095 h 6281670"/>
                <a:gd name="connsiteX98" fmla="*/ 4404869 w 8613217"/>
                <a:gd name="connsiteY98" fmla="*/ 2499569 h 6281670"/>
                <a:gd name="connsiteX99" fmla="*/ 4425059 w 8613217"/>
                <a:gd name="connsiteY99" fmla="*/ 2408713 h 6281670"/>
                <a:gd name="connsiteX100" fmla="*/ 4497071 w 8613217"/>
                <a:gd name="connsiteY100" fmla="*/ 2304396 h 6281670"/>
                <a:gd name="connsiteX101" fmla="*/ 4551585 w 8613217"/>
                <a:gd name="connsiteY101" fmla="*/ 2152968 h 6281670"/>
                <a:gd name="connsiteX102" fmla="*/ 4741375 w 8613217"/>
                <a:gd name="connsiteY102" fmla="*/ 1413327 h 6281670"/>
                <a:gd name="connsiteX103" fmla="*/ 4929146 w 8613217"/>
                <a:gd name="connsiteY103" fmla="*/ 819730 h 6281670"/>
                <a:gd name="connsiteX104" fmla="*/ 5233347 w 8613217"/>
                <a:gd name="connsiteY104" fmla="*/ 28940 h 6281670"/>
                <a:gd name="connsiteX105" fmla="*/ 5238058 w 8613217"/>
                <a:gd name="connsiteY105" fmla="*/ 0 h 6281670"/>
                <a:gd name="connsiteX106" fmla="*/ 4976929 w 8613217"/>
                <a:gd name="connsiteY106" fmla="*/ 159504 h 6281670"/>
                <a:gd name="connsiteX107" fmla="*/ 4204984 w 8613217"/>
                <a:gd name="connsiteY107" fmla="*/ 890396 h 6281670"/>
                <a:gd name="connsiteX108" fmla="*/ 3943182 w 8613217"/>
                <a:gd name="connsiteY108" fmla="*/ 2139508 h 6281670"/>
                <a:gd name="connsiteX109" fmla="*/ 4076438 w 8613217"/>
                <a:gd name="connsiteY109" fmla="*/ 2389868 h 6281670"/>
                <a:gd name="connsiteX110" fmla="*/ 4215079 w 8613217"/>
                <a:gd name="connsiteY110" fmla="*/ 2474668 h 6281670"/>
                <a:gd name="connsiteX111" fmla="*/ 4244018 w 8613217"/>
                <a:gd name="connsiteY111" fmla="*/ 2445055 h 6281670"/>
                <a:gd name="connsiteX112" fmla="*/ 4230558 w 8613217"/>
                <a:gd name="connsiteY112" fmla="*/ 1718875 h 6281670"/>
                <a:gd name="connsiteX113" fmla="*/ 4411599 w 8613217"/>
                <a:gd name="connsiteY113" fmla="*/ 1186522 h 6281670"/>
                <a:gd name="connsiteX114" fmla="*/ 4552259 w 8613217"/>
                <a:gd name="connsiteY114" fmla="*/ 934815 h 6281670"/>
                <a:gd name="connsiteX115" fmla="*/ 4572449 w 8613217"/>
                <a:gd name="connsiteY115" fmla="*/ 920008 h 6281670"/>
                <a:gd name="connsiteX116" fmla="*/ 4553604 w 8613217"/>
                <a:gd name="connsiteY116" fmla="*/ 956351 h 6281670"/>
                <a:gd name="connsiteX117" fmla="*/ 4390735 w 8613217"/>
                <a:gd name="connsiteY117" fmla="*/ 1302280 h 6281670"/>
                <a:gd name="connsiteX118" fmla="*/ 4340260 w 8613217"/>
                <a:gd name="connsiteY118" fmla="*/ 2524471 h 6281670"/>
                <a:gd name="connsiteX119" fmla="*/ 4501109 w 8613217"/>
                <a:gd name="connsiteY119" fmla="*/ 2892609 h 6281670"/>
                <a:gd name="connsiteX120" fmla="*/ 4519281 w 8613217"/>
                <a:gd name="connsiteY120" fmla="*/ 2931644 h 6281670"/>
                <a:gd name="connsiteX121" fmla="*/ 4692918 w 8613217"/>
                <a:gd name="connsiteY121" fmla="*/ 3241230 h 6281670"/>
                <a:gd name="connsiteX122" fmla="*/ 4992409 w 8613217"/>
                <a:gd name="connsiteY122" fmla="*/ 3809925 h 6281670"/>
                <a:gd name="connsiteX123" fmla="*/ 5000485 w 8613217"/>
                <a:gd name="connsiteY123" fmla="*/ 3847614 h 6281670"/>
                <a:gd name="connsiteX124" fmla="*/ 4993755 w 8613217"/>
                <a:gd name="connsiteY124" fmla="*/ 3855017 h 6281670"/>
                <a:gd name="connsiteX125" fmla="*/ 4993082 w 8613217"/>
                <a:gd name="connsiteY125" fmla="*/ 3855690 h 6281670"/>
                <a:gd name="connsiteX126" fmla="*/ 4982313 w 8613217"/>
                <a:gd name="connsiteY126" fmla="*/ 3867131 h 6281670"/>
                <a:gd name="connsiteX127" fmla="*/ 4626290 w 8613217"/>
                <a:gd name="connsiteY127" fmla="*/ 4274977 h 6281670"/>
                <a:gd name="connsiteX128" fmla="*/ 4180755 w 8613217"/>
                <a:gd name="connsiteY128" fmla="*/ 4968853 h 6281670"/>
                <a:gd name="connsiteX129" fmla="*/ 4071727 w 8613217"/>
                <a:gd name="connsiteY129" fmla="*/ 5853192 h 6281670"/>
                <a:gd name="connsiteX130" fmla="*/ 4040769 w 8613217"/>
                <a:gd name="connsiteY130" fmla="*/ 5907706 h 6281670"/>
                <a:gd name="connsiteX131" fmla="*/ 4005099 w 8613217"/>
                <a:gd name="connsiteY131" fmla="*/ 5881459 h 6281670"/>
                <a:gd name="connsiteX132" fmla="*/ 4007791 w 8613217"/>
                <a:gd name="connsiteY132" fmla="*/ 5830983 h 6281670"/>
                <a:gd name="connsiteX133" fmla="*/ 3990293 w 8613217"/>
                <a:gd name="connsiteY133" fmla="*/ 5807427 h 6281670"/>
                <a:gd name="connsiteX134" fmla="*/ 3964045 w 8613217"/>
                <a:gd name="connsiteY134" fmla="*/ 5789256 h 6281670"/>
                <a:gd name="connsiteX135" fmla="*/ 3941836 w 8613217"/>
                <a:gd name="connsiteY135" fmla="*/ 5705129 h 6281670"/>
                <a:gd name="connsiteX136" fmla="*/ 3908185 w 8613217"/>
                <a:gd name="connsiteY136" fmla="*/ 5236040 h 6281670"/>
                <a:gd name="connsiteX137" fmla="*/ 3918953 w 8613217"/>
                <a:gd name="connsiteY137" fmla="*/ 4237288 h 6281670"/>
                <a:gd name="connsiteX138" fmla="*/ 3786370 w 8613217"/>
                <a:gd name="connsiteY138" fmla="*/ 3122779 h 6281670"/>
                <a:gd name="connsiteX139" fmla="*/ 3570333 w 8613217"/>
                <a:gd name="connsiteY139" fmla="*/ 2570236 h 6281670"/>
                <a:gd name="connsiteX140" fmla="*/ 3563603 w 8613217"/>
                <a:gd name="connsiteY140" fmla="*/ 2556776 h 6281670"/>
                <a:gd name="connsiteX141" fmla="*/ 3556872 w 8613217"/>
                <a:gd name="connsiteY141" fmla="*/ 2543315 h 6281670"/>
                <a:gd name="connsiteX142" fmla="*/ 3531298 w 8613217"/>
                <a:gd name="connsiteY142" fmla="*/ 2494185 h 6281670"/>
                <a:gd name="connsiteX143" fmla="*/ 3525241 w 8613217"/>
                <a:gd name="connsiteY143" fmla="*/ 2482071 h 6281670"/>
                <a:gd name="connsiteX144" fmla="*/ 3410829 w 8613217"/>
                <a:gd name="connsiteY144" fmla="*/ 2273437 h 6281670"/>
                <a:gd name="connsiteX145" fmla="*/ 3411502 w 8613217"/>
                <a:gd name="connsiteY145" fmla="*/ 2229018 h 6281670"/>
                <a:gd name="connsiteX146" fmla="*/ 3451209 w 8613217"/>
                <a:gd name="connsiteY146" fmla="*/ 2126720 h 6281670"/>
                <a:gd name="connsiteX147" fmla="*/ 3431692 w 8613217"/>
                <a:gd name="connsiteY147" fmla="*/ 1895877 h 6281670"/>
                <a:gd name="connsiteX148" fmla="*/ 3186715 w 8613217"/>
                <a:gd name="connsiteY148" fmla="*/ 1401886 h 6281670"/>
                <a:gd name="connsiteX149" fmla="*/ 2531874 w 8613217"/>
                <a:gd name="connsiteY149" fmla="*/ 701952 h 6281670"/>
                <a:gd name="connsiteX150" fmla="*/ 1731662 w 8613217"/>
                <a:gd name="connsiteY150" fmla="*/ 39035 h 6281670"/>
                <a:gd name="connsiteX151" fmla="*/ 1722913 w 8613217"/>
                <a:gd name="connsiteY151" fmla="*/ 36343 h 6281670"/>
                <a:gd name="connsiteX152" fmla="*/ 1723586 w 8613217"/>
                <a:gd name="connsiteY152" fmla="*/ 47111 h 6281670"/>
                <a:gd name="connsiteX153" fmla="*/ 1984042 w 8613217"/>
                <a:gd name="connsiteY153" fmla="*/ 871552 h 6281670"/>
                <a:gd name="connsiteX154" fmla="*/ 2773486 w 8613217"/>
                <a:gd name="connsiteY154" fmla="*/ 2064130 h 6281670"/>
                <a:gd name="connsiteX155" fmla="*/ 3058170 w 8613217"/>
                <a:gd name="connsiteY155" fmla="*/ 2286897 h 6281670"/>
                <a:gd name="connsiteX156" fmla="*/ 3235845 w 8613217"/>
                <a:gd name="connsiteY156" fmla="*/ 2329297 h 6281670"/>
                <a:gd name="connsiteX157" fmla="*/ 3256709 w 8613217"/>
                <a:gd name="connsiteY157" fmla="*/ 2294974 h 6281670"/>
                <a:gd name="connsiteX158" fmla="*/ 3083072 w 8613217"/>
                <a:gd name="connsiteY158" fmla="*/ 1999521 h 6281670"/>
                <a:gd name="connsiteX159" fmla="*/ 2450440 w 8613217"/>
                <a:gd name="connsiteY159" fmla="*/ 1092973 h 6281670"/>
                <a:gd name="connsiteX160" fmla="*/ 2432941 w 8613217"/>
                <a:gd name="connsiteY160" fmla="*/ 1062014 h 6281670"/>
                <a:gd name="connsiteX161" fmla="*/ 2454478 w 8613217"/>
                <a:gd name="connsiteY161" fmla="*/ 1076820 h 6281670"/>
                <a:gd name="connsiteX162" fmla="*/ 2967986 w 8613217"/>
                <a:gd name="connsiteY162" fmla="*/ 1739738 h 6281670"/>
                <a:gd name="connsiteX163" fmla="*/ 3266131 w 8613217"/>
                <a:gd name="connsiteY163" fmla="*/ 2175850 h 6281670"/>
                <a:gd name="connsiteX164" fmla="*/ 3457939 w 8613217"/>
                <a:gd name="connsiteY164" fmla="*/ 2509665 h 6281670"/>
                <a:gd name="connsiteX165" fmla="*/ 3464670 w 8613217"/>
                <a:gd name="connsiteY165" fmla="*/ 2523125 h 6281670"/>
                <a:gd name="connsiteX166" fmla="*/ 3471400 w 8613217"/>
                <a:gd name="connsiteY166" fmla="*/ 2536585 h 6281670"/>
                <a:gd name="connsiteX167" fmla="*/ 3478130 w 8613217"/>
                <a:gd name="connsiteY167" fmla="*/ 2550045 h 6281670"/>
                <a:gd name="connsiteX168" fmla="*/ 3484860 w 8613217"/>
                <a:gd name="connsiteY168" fmla="*/ 2563506 h 6281670"/>
                <a:gd name="connsiteX169" fmla="*/ 3491590 w 8613217"/>
                <a:gd name="connsiteY169" fmla="*/ 2576966 h 6281670"/>
                <a:gd name="connsiteX170" fmla="*/ 3498320 w 8613217"/>
                <a:gd name="connsiteY170" fmla="*/ 2590426 h 6281670"/>
                <a:gd name="connsiteX171" fmla="*/ 3504378 w 8613217"/>
                <a:gd name="connsiteY171" fmla="*/ 2605906 h 6281670"/>
                <a:gd name="connsiteX172" fmla="*/ 3733875 w 8613217"/>
                <a:gd name="connsiteY172" fmla="*/ 3249979 h 6281670"/>
                <a:gd name="connsiteX173" fmla="*/ 3823385 w 8613217"/>
                <a:gd name="connsiteY173" fmla="*/ 4359777 h 6281670"/>
                <a:gd name="connsiteX174" fmla="*/ 3816655 w 8613217"/>
                <a:gd name="connsiteY174" fmla="*/ 4369199 h 6281670"/>
                <a:gd name="connsiteX175" fmla="*/ 3800503 w 8613217"/>
                <a:gd name="connsiteY175" fmla="*/ 4322761 h 6281670"/>
                <a:gd name="connsiteX176" fmla="*/ 3407464 w 8613217"/>
                <a:gd name="connsiteY176" fmla="*/ 3663208 h 6281670"/>
                <a:gd name="connsiteX177" fmla="*/ 2516395 w 8613217"/>
                <a:gd name="connsiteY177" fmla="*/ 2980101 h 6281670"/>
                <a:gd name="connsiteX178" fmla="*/ 2502934 w 8613217"/>
                <a:gd name="connsiteY178" fmla="*/ 2971351 h 6281670"/>
                <a:gd name="connsiteX179" fmla="*/ 2390541 w 8613217"/>
                <a:gd name="connsiteY179" fmla="*/ 2898666 h 6281670"/>
                <a:gd name="connsiteX180" fmla="*/ 2247863 w 8613217"/>
                <a:gd name="connsiteY180" fmla="*/ 2802425 h 6281670"/>
                <a:gd name="connsiteX181" fmla="*/ 2055381 w 8613217"/>
                <a:gd name="connsiteY181" fmla="*/ 2665131 h 6281670"/>
                <a:gd name="connsiteX182" fmla="*/ 1471879 w 8613217"/>
                <a:gd name="connsiteY182" fmla="*/ 2148930 h 6281670"/>
                <a:gd name="connsiteX183" fmla="*/ 1461111 w 8613217"/>
                <a:gd name="connsiteY183" fmla="*/ 2109895 h 6281670"/>
                <a:gd name="connsiteX184" fmla="*/ 1501492 w 8613217"/>
                <a:gd name="connsiteY184" fmla="*/ 1918759 h 6281670"/>
                <a:gd name="connsiteX185" fmla="*/ 1395155 w 8613217"/>
                <a:gd name="connsiteY185" fmla="*/ 1570812 h 6281670"/>
                <a:gd name="connsiteX186" fmla="*/ 937507 w 8613217"/>
                <a:gd name="connsiteY186" fmla="*/ 860783 h 6281670"/>
                <a:gd name="connsiteX187" fmla="*/ 682435 w 8613217"/>
                <a:gd name="connsiteY187" fmla="*/ 471109 h 6281670"/>
                <a:gd name="connsiteX188" fmla="*/ 590905 w 8613217"/>
                <a:gd name="connsiteY188" fmla="*/ 214691 h 6281670"/>
                <a:gd name="connsiteX189" fmla="*/ 581483 w 8613217"/>
                <a:gd name="connsiteY189" fmla="*/ 222767 h 6281670"/>
                <a:gd name="connsiteX190" fmla="*/ 555909 w 8613217"/>
                <a:gd name="connsiteY190" fmla="*/ 262475 h 6281670"/>
                <a:gd name="connsiteX191" fmla="*/ 423998 w 8613217"/>
                <a:gd name="connsiteY191" fmla="*/ 619845 h 6281670"/>
                <a:gd name="connsiteX192" fmla="*/ 443515 w 8613217"/>
                <a:gd name="connsiteY192" fmla="*/ 1227575 h 6281670"/>
                <a:gd name="connsiteX193" fmla="*/ 806942 w 8613217"/>
                <a:gd name="connsiteY193" fmla="*/ 1996156 h 6281670"/>
                <a:gd name="connsiteX194" fmla="*/ 1087589 w 8613217"/>
                <a:gd name="connsiteY194" fmla="*/ 2216231 h 6281670"/>
                <a:gd name="connsiteX195" fmla="*/ 1317086 w 8613217"/>
                <a:gd name="connsiteY195" fmla="*/ 2233729 h 6281670"/>
                <a:gd name="connsiteX196" fmla="*/ 1327181 w 8613217"/>
                <a:gd name="connsiteY196" fmla="*/ 2198060 h 6281670"/>
                <a:gd name="connsiteX197" fmla="*/ 816364 w 8613217"/>
                <a:gd name="connsiteY197" fmla="*/ 1324489 h 6281670"/>
                <a:gd name="connsiteX198" fmla="*/ 702625 w 8613217"/>
                <a:gd name="connsiteY198" fmla="*/ 1031056 h 6281670"/>
                <a:gd name="connsiteX199" fmla="*/ 767908 w 8613217"/>
                <a:gd name="connsiteY199" fmla="*/ 1173061 h 6281670"/>
                <a:gd name="connsiteX200" fmla="*/ 1444285 w 8613217"/>
                <a:gd name="connsiteY200" fmla="*/ 2226326 h 6281670"/>
                <a:gd name="connsiteX201" fmla="*/ 2209501 w 8613217"/>
                <a:gd name="connsiteY201" fmla="*/ 2876457 h 6281670"/>
                <a:gd name="connsiteX202" fmla="*/ 2308434 w 8613217"/>
                <a:gd name="connsiteY202" fmla="*/ 2939720 h 6281670"/>
                <a:gd name="connsiteX203" fmla="*/ 2340738 w 8613217"/>
                <a:gd name="connsiteY203" fmla="*/ 2972025 h 6281670"/>
                <a:gd name="connsiteX204" fmla="*/ 2302377 w 8613217"/>
                <a:gd name="connsiteY204" fmla="*/ 2972025 h 6281670"/>
                <a:gd name="connsiteX205" fmla="*/ 2266034 w 8613217"/>
                <a:gd name="connsiteY205" fmla="*/ 2967313 h 6281670"/>
                <a:gd name="connsiteX206" fmla="*/ 1817807 w 8613217"/>
                <a:gd name="connsiteY206" fmla="*/ 3025866 h 6281670"/>
                <a:gd name="connsiteX207" fmla="*/ 1007500 w 8613217"/>
                <a:gd name="connsiteY207" fmla="*/ 3309877 h 6281670"/>
                <a:gd name="connsiteX208" fmla="*/ 960389 w 8613217"/>
                <a:gd name="connsiteY208" fmla="*/ 3293725 h 6281670"/>
                <a:gd name="connsiteX209" fmla="*/ 446207 w 8613217"/>
                <a:gd name="connsiteY209" fmla="*/ 3134221 h 6281670"/>
                <a:gd name="connsiteX210" fmla="*/ 217383 w 8613217"/>
                <a:gd name="connsiteY210" fmla="*/ 3227096 h 6281670"/>
                <a:gd name="connsiteX211" fmla="*/ 0 w 8613217"/>
                <a:gd name="connsiteY211" fmla="*/ 3236518 h 6281670"/>
                <a:gd name="connsiteX212" fmla="*/ 0 w 8613217"/>
                <a:gd name="connsiteY212" fmla="*/ 3330740 h 6281670"/>
                <a:gd name="connsiteX213" fmla="*/ 9422 w 8613217"/>
                <a:gd name="connsiteY213" fmla="*/ 3346892 h 6281670"/>
                <a:gd name="connsiteX214" fmla="*/ 255072 w 8613217"/>
                <a:gd name="connsiteY214" fmla="*/ 3717723 h 6281670"/>
                <a:gd name="connsiteX215" fmla="*/ 747044 w 8613217"/>
                <a:gd name="connsiteY215" fmla="*/ 3826078 h 6281670"/>
                <a:gd name="connsiteX216" fmla="*/ 1016249 w 8613217"/>
                <a:gd name="connsiteY216" fmla="*/ 3490244 h 6281670"/>
                <a:gd name="connsiteX217" fmla="*/ 981253 w 8613217"/>
                <a:gd name="connsiteY217" fmla="*/ 3461305 h 6281670"/>
                <a:gd name="connsiteX218" fmla="*/ 563312 w 8613217"/>
                <a:gd name="connsiteY218" fmla="*/ 3490917 h 6281670"/>
                <a:gd name="connsiteX219" fmla="*/ 390347 w 8613217"/>
                <a:gd name="connsiteY219" fmla="*/ 3460632 h 6281670"/>
                <a:gd name="connsiteX220" fmla="*/ 489953 w 8613217"/>
                <a:gd name="connsiteY220" fmla="*/ 3463997 h 6281670"/>
                <a:gd name="connsiteX221" fmla="*/ 903183 w 8613217"/>
                <a:gd name="connsiteY221" fmla="*/ 3408137 h 6281670"/>
                <a:gd name="connsiteX222" fmla="*/ 1043170 w 8613217"/>
                <a:gd name="connsiteY222" fmla="*/ 3372467 h 6281670"/>
                <a:gd name="connsiteX223" fmla="*/ 1508895 w 8613217"/>
                <a:gd name="connsiteY223" fmla="*/ 3218347 h 6281670"/>
                <a:gd name="connsiteX224" fmla="*/ 1912029 w 8613217"/>
                <a:gd name="connsiteY224" fmla="*/ 3101243 h 6281670"/>
                <a:gd name="connsiteX225" fmla="*/ 1912029 w 8613217"/>
                <a:gd name="connsiteY225" fmla="*/ 3101243 h 6281670"/>
                <a:gd name="connsiteX226" fmla="*/ 1924816 w 8613217"/>
                <a:gd name="connsiteY226" fmla="*/ 3099224 h 6281670"/>
                <a:gd name="connsiteX227" fmla="*/ 1986061 w 8613217"/>
                <a:gd name="connsiteY227" fmla="*/ 3087783 h 6281670"/>
                <a:gd name="connsiteX228" fmla="*/ 1992791 w 8613217"/>
                <a:gd name="connsiteY228" fmla="*/ 3087110 h 6281670"/>
                <a:gd name="connsiteX229" fmla="*/ 2087013 w 8613217"/>
                <a:gd name="connsiteY229" fmla="*/ 3074322 h 6281670"/>
                <a:gd name="connsiteX230" fmla="*/ 2113933 w 8613217"/>
                <a:gd name="connsiteY230" fmla="*/ 3072976 h 6281670"/>
                <a:gd name="connsiteX231" fmla="*/ 2118644 w 8613217"/>
                <a:gd name="connsiteY231" fmla="*/ 3064227 h 6281670"/>
                <a:gd name="connsiteX232" fmla="*/ 2257958 w 8613217"/>
                <a:gd name="connsiteY232" fmla="*/ 3064227 h 6281670"/>
                <a:gd name="connsiteX233" fmla="*/ 2262669 w 8613217"/>
                <a:gd name="connsiteY233" fmla="*/ 3072976 h 6281670"/>
                <a:gd name="connsiteX234" fmla="*/ 2434960 w 8613217"/>
                <a:gd name="connsiteY234" fmla="*/ 3101243 h 6281670"/>
                <a:gd name="connsiteX235" fmla="*/ 2635518 w 8613217"/>
                <a:gd name="connsiteY235" fmla="*/ 3164506 h 6281670"/>
                <a:gd name="connsiteX236" fmla="*/ 3038653 w 8613217"/>
                <a:gd name="connsiteY236" fmla="*/ 3453902 h 6281670"/>
                <a:gd name="connsiteX237" fmla="*/ 3580428 w 8613217"/>
                <a:gd name="connsiteY237" fmla="*/ 4087880 h 6281670"/>
                <a:gd name="connsiteX238" fmla="*/ 3776274 w 8613217"/>
                <a:gd name="connsiteY238" fmla="*/ 4626290 h 6281670"/>
                <a:gd name="connsiteX239" fmla="*/ 3813963 w 8613217"/>
                <a:gd name="connsiteY239" fmla="*/ 4802619 h 6281670"/>
                <a:gd name="connsiteX240" fmla="*/ 3811944 w 8613217"/>
                <a:gd name="connsiteY240" fmla="*/ 5407658 h 6281670"/>
                <a:gd name="connsiteX241" fmla="*/ 3881265 w 8613217"/>
                <a:gd name="connsiteY241" fmla="*/ 5874056 h 6281670"/>
                <a:gd name="connsiteX242" fmla="*/ 3879919 w 8613217"/>
                <a:gd name="connsiteY242" fmla="*/ 5898957 h 6281670"/>
                <a:gd name="connsiteX243" fmla="*/ 3757430 w 8613217"/>
                <a:gd name="connsiteY243" fmla="*/ 5946068 h 6281670"/>
                <a:gd name="connsiteX244" fmla="*/ 3743970 w 8613217"/>
                <a:gd name="connsiteY244" fmla="*/ 6053750 h 6281670"/>
                <a:gd name="connsiteX245" fmla="*/ 3803195 w 8613217"/>
                <a:gd name="connsiteY245" fmla="*/ 6092112 h 6281670"/>
                <a:gd name="connsiteX246" fmla="*/ 3896071 w 8613217"/>
                <a:gd name="connsiteY246" fmla="*/ 6023464 h 6281670"/>
                <a:gd name="connsiteX247" fmla="*/ 3920972 w 8613217"/>
                <a:gd name="connsiteY247" fmla="*/ 5996544 h 6281670"/>
                <a:gd name="connsiteX248" fmla="*/ 3918953 w 8613217"/>
                <a:gd name="connsiteY248" fmla="*/ 6053077 h 6281670"/>
                <a:gd name="connsiteX249" fmla="*/ 3931741 w 8613217"/>
                <a:gd name="connsiteY249" fmla="*/ 6077978 h 6281670"/>
                <a:gd name="connsiteX250" fmla="*/ 3951931 w 8613217"/>
                <a:gd name="connsiteY250" fmla="*/ 6055769 h 6281670"/>
                <a:gd name="connsiteX251" fmla="*/ 3972121 w 8613217"/>
                <a:gd name="connsiteY251" fmla="*/ 5988468 h 6281670"/>
                <a:gd name="connsiteX252" fmla="*/ 3994331 w 8613217"/>
                <a:gd name="connsiteY252" fmla="*/ 5968277 h 6281670"/>
                <a:gd name="connsiteX253" fmla="*/ 4005099 w 8613217"/>
                <a:gd name="connsiteY253" fmla="*/ 5995198 h 6281670"/>
                <a:gd name="connsiteX254" fmla="*/ 4071054 w 8613217"/>
                <a:gd name="connsiteY254" fmla="*/ 6040290 h 6281670"/>
                <a:gd name="connsiteX255" fmla="*/ 4100667 w 8613217"/>
                <a:gd name="connsiteY255" fmla="*/ 6026829 h 6281670"/>
                <a:gd name="connsiteX256" fmla="*/ 4110089 w 8613217"/>
                <a:gd name="connsiteY256" fmla="*/ 5993179 h 6281670"/>
                <a:gd name="connsiteX257" fmla="*/ 4124895 w 8613217"/>
                <a:gd name="connsiteY257" fmla="*/ 6032214 h 6281670"/>
                <a:gd name="connsiteX258" fmla="*/ 4117492 w 8613217"/>
                <a:gd name="connsiteY258" fmla="*/ 6106918 h 6281670"/>
                <a:gd name="connsiteX259" fmla="*/ 4080476 w 8613217"/>
                <a:gd name="connsiteY259" fmla="*/ 6141242 h 6281670"/>
                <a:gd name="connsiteX260" fmla="*/ 4176717 w 8613217"/>
                <a:gd name="connsiteY260" fmla="*/ 6189025 h 6281670"/>
                <a:gd name="connsiteX261" fmla="*/ 4170660 w 8613217"/>
                <a:gd name="connsiteY261" fmla="*/ 6271133 h 6281670"/>
                <a:gd name="connsiteX262" fmla="*/ 4195562 w 8613217"/>
                <a:gd name="connsiteY262" fmla="*/ 6277863 h 6281670"/>
                <a:gd name="connsiteX263" fmla="*/ 4261517 w 8613217"/>
                <a:gd name="connsiteY263" fmla="*/ 6267768 h 6281670"/>
                <a:gd name="connsiteX264" fmla="*/ 4289784 w 8613217"/>
                <a:gd name="connsiteY264" fmla="*/ 6247578 h 6281670"/>
                <a:gd name="connsiteX265" fmla="*/ 4295840 w 8613217"/>
                <a:gd name="connsiteY265" fmla="*/ 6204505 h 6281670"/>
                <a:gd name="connsiteX266" fmla="*/ 4305936 w 8613217"/>
                <a:gd name="connsiteY266" fmla="*/ 6182969 h 6281670"/>
                <a:gd name="connsiteX267" fmla="*/ 4324107 w 8613217"/>
                <a:gd name="connsiteY267" fmla="*/ 6199794 h 6281670"/>
                <a:gd name="connsiteX268" fmla="*/ 4336894 w 8613217"/>
                <a:gd name="connsiteY268" fmla="*/ 6230752 h 6281670"/>
                <a:gd name="connsiteX269" fmla="*/ 4342951 w 8613217"/>
                <a:gd name="connsiteY269" fmla="*/ 6226714 h 6281670"/>
                <a:gd name="connsiteX270" fmla="*/ 4369872 w 8613217"/>
                <a:gd name="connsiteY270" fmla="*/ 6185660 h 6281670"/>
                <a:gd name="connsiteX271" fmla="*/ 4382659 w 8613217"/>
                <a:gd name="connsiteY271" fmla="*/ 6234791 h 6281670"/>
                <a:gd name="connsiteX272" fmla="*/ 4406888 w 8613217"/>
                <a:gd name="connsiteY272" fmla="*/ 6265749 h 6281670"/>
                <a:gd name="connsiteX273" fmla="*/ 4484284 w 8613217"/>
                <a:gd name="connsiteY273" fmla="*/ 6275171 h 6281670"/>
                <a:gd name="connsiteX274" fmla="*/ 4499090 w 8613217"/>
                <a:gd name="connsiteY274" fmla="*/ 6272479 h 6281670"/>
                <a:gd name="connsiteX275" fmla="*/ 4512551 w 8613217"/>
                <a:gd name="connsiteY275" fmla="*/ 6181622 h 6281670"/>
                <a:gd name="connsiteX276" fmla="*/ 4572449 w 8613217"/>
                <a:gd name="connsiteY276" fmla="*/ 6153356 h 6281670"/>
                <a:gd name="connsiteX277" fmla="*/ 4575814 w 8613217"/>
                <a:gd name="connsiteY277" fmla="*/ 6127781 h 6281670"/>
                <a:gd name="connsiteX278" fmla="*/ 4538125 w 8613217"/>
                <a:gd name="connsiteY278" fmla="*/ 6076633 h 6281670"/>
                <a:gd name="connsiteX279" fmla="*/ 4536779 w 8613217"/>
                <a:gd name="connsiteY279" fmla="*/ 6042309 h 6281670"/>
                <a:gd name="connsiteX280" fmla="*/ 4573122 w 8613217"/>
                <a:gd name="connsiteY280" fmla="*/ 6032214 h 6281670"/>
                <a:gd name="connsiteX281" fmla="*/ 4637731 w 8613217"/>
                <a:gd name="connsiteY281" fmla="*/ 6051058 h 6281670"/>
                <a:gd name="connsiteX282" fmla="*/ 4665997 w 8613217"/>
                <a:gd name="connsiteY282" fmla="*/ 6029522 h 6281670"/>
                <a:gd name="connsiteX283" fmla="*/ 4665997 w 8613217"/>
                <a:gd name="connsiteY283" fmla="*/ 5985776 h 6281670"/>
                <a:gd name="connsiteX284" fmla="*/ 4681477 w 8613217"/>
                <a:gd name="connsiteY284" fmla="*/ 5966931 h 6281670"/>
                <a:gd name="connsiteX285" fmla="*/ 4701667 w 8613217"/>
                <a:gd name="connsiteY285" fmla="*/ 5981065 h 6281670"/>
                <a:gd name="connsiteX286" fmla="*/ 4724550 w 8613217"/>
                <a:gd name="connsiteY286" fmla="*/ 6054423 h 6281670"/>
                <a:gd name="connsiteX287" fmla="*/ 4743394 w 8613217"/>
                <a:gd name="connsiteY287" fmla="*/ 6073268 h 6281670"/>
                <a:gd name="connsiteX288" fmla="*/ 4752143 w 8613217"/>
                <a:gd name="connsiteY288" fmla="*/ 6050385 h 6281670"/>
                <a:gd name="connsiteX289" fmla="*/ 4752143 w 8613217"/>
                <a:gd name="connsiteY289" fmla="*/ 5996544 h 6281670"/>
                <a:gd name="connsiteX290" fmla="*/ 4800600 w 8613217"/>
                <a:gd name="connsiteY290" fmla="*/ 6046347 h 6281670"/>
                <a:gd name="connsiteX291" fmla="*/ 4859825 w 8613217"/>
                <a:gd name="connsiteY291" fmla="*/ 6088747 h 6281670"/>
                <a:gd name="connsiteX292" fmla="*/ 4932511 w 8613217"/>
                <a:gd name="connsiteY292" fmla="*/ 6036252 h 6281670"/>
                <a:gd name="connsiteX293" fmla="*/ 4919050 w 8613217"/>
                <a:gd name="connsiteY293" fmla="*/ 5940011 h 6281670"/>
                <a:gd name="connsiteX294" fmla="*/ 4830213 w 8613217"/>
                <a:gd name="connsiteY294" fmla="*/ 5933281 h 6281670"/>
                <a:gd name="connsiteX295" fmla="*/ 4779064 w 8613217"/>
                <a:gd name="connsiteY295" fmla="*/ 5876074 h 6281670"/>
                <a:gd name="connsiteX296" fmla="*/ 4778391 w 8613217"/>
                <a:gd name="connsiteY296" fmla="*/ 5829637 h 6281670"/>
                <a:gd name="connsiteX297" fmla="*/ 5091342 w 8613217"/>
                <a:gd name="connsiteY297" fmla="*/ 5236712 h 6281670"/>
                <a:gd name="connsiteX298" fmla="*/ 5116243 w 8613217"/>
                <a:gd name="connsiteY298" fmla="*/ 5202389 h 6281670"/>
                <a:gd name="connsiteX299" fmla="*/ 5269690 w 8613217"/>
                <a:gd name="connsiteY299" fmla="*/ 5086631 h 6281670"/>
                <a:gd name="connsiteX300" fmla="*/ 5744837 w 8613217"/>
                <a:gd name="connsiteY300" fmla="*/ 4795889 h 6281670"/>
                <a:gd name="connsiteX301" fmla="*/ 5814830 w 8613217"/>
                <a:gd name="connsiteY301" fmla="*/ 4775699 h 6281670"/>
                <a:gd name="connsiteX302" fmla="*/ 6103553 w 8613217"/>
                <a:gd name="connsiteY302" fmla="*/ 4765603 h 6281670"/>
                <a:gd name="connsiteX303" fmla="*/ 7086824 w 8613217"/>
                <a:gd name="connsiteY303" fmla="*/ 4811369 h 6281670"/>
                <a:gd name="connsiteX304" fmla="*/ 7489959 w 8613217"/>
                <a:gd name="connsiteY304" fmla="*/ 4805311 h 6281670"/>
                <a:gd name="connsiteX305" fmla="*/ 7516880 w 8613217"/>
                <a:gd name="connsiteY305" fmla="*/ 4801946 h 6281670"/>
                <a:gd name="connsiteX306" fmla="*/ 7536397 w 8613217"/>
                <a:gd name="connsiteY306" fmla="*/ 4800600 h 6281670"/>
                <a:gd name="connsiteX307" fmla="*/ 7619850 w 8613217"/>
                <a:gd name="connsiteY307" fmla="*/ 4791178 h 6281670"/>
                <a:gd name="connsiteX308" fmla="*/ 7661577 w 8613217"/>
                <a:gd name="connsiteY308" fmla="*/ 4813388 h 6281670"/>
                <a:gd name="connsiteX309" fmla="*/ 7920014 w 8613217"/>
                <a:gd name="connsiteY309" fmla="*/ 5004523 h 6281670"/>
                <a:gd name="connsiteX310" fmla="*/ 8354780 w 8613217"/>
                <a:gd name="connsiteY310" fmla="*/ 4830886 h 6281670"/>
                <a:gd name="connsiteX311" fmla="*/ 8579567 w 8613217"/>
                <a:gd name="connsiteY311" fmla="*/ 4409580 h 6281670"/>
                <a:gd name="connsiteX312" fmla="*/ 8613217 w 8613217"/>
                <a:gd name="connsiteY312" fmla="*/ 4250076 h 6281670"/>
                <a:gd name="connsiteX313" fmla="*/ 8613217 w 8613217"/>
                <a:gd name="connsiteY313" fmla="*/ 4196235 h 6281670"/>
                <a:gd name="connsiteX314" fmla="*/ 8420062 w 8613217"/>
                <a:gd name="connsiteY314" fmla="*/ 4211041 h 6281670"/>
                <a:gd name="connsiteX315" fmla="*/ 4571776 w 8613217"/>
                <a:gd name="connsiteY315" fmla="*/ 915970 h 6281670"/>
                <a:gd name="connsiteX316" fmla="*/ 4583890 w 8613217"/>
                <a:gd name="connsiteY316" fmla="*/ 888377 h 6281670"/>
                <a:gd name="connsiteX317" fmla="*/ 4571776 w 8613217"/>
                <a:gd name="connsiteY317" fmla="*/ 915970 h 6281670"/>
                <a:gd name="connsiteX318" fmla="*/ 2362948 w 8613217"/>
                <a:gd name="connsiteY318" fmla="*/ 965100 h 6281670"/>
                <a:gd name="connsiteX319" fmla="*/ 2363621 w 8613217"/>
                <a:gd name="connsiteY319" fmla="*/ 962408 h 6281670"/>
                <a:gd name="connsiteX320" fmla="*/ 2368332 w 8613217"/>
                <a:gd name="connsiteY320" fmla="*/ 967119 h 6281670"/>
                <a:gd name="connsiteX321" fmla="*/ 2362948 w 8613217"/>
                <a:gd name="connsiteY321" fmla="*/ 965100 h 6281670"/>
                <a:gd name="connsiteX322" fmla="*/ 2435633 w 8613217"/>
                <a:gd name="connsiteY322" fmla="*/ 1055284 h 6281670"/>
                <a:gd name="connsiteX323" fmla="*/ 2426211 w 8613217"/>
                <a:gd name="connsiteY323" fmla="*/ 1053265 h 6281670"/>
                <a:gd name="connsiteX324" fmla="*/ 2370351 w 8613217"/>
                <a:gd name="connsiteY324" fmla="*/ 968465 h 6281670"/>
                <a:gd name="connsiteX325" fmla="*/ 2432268 w 8613217"/>
                <a:gd name="connsiteY325" fmla="*/ 1045862 h 6281670"/>
                <a:gd name="connsiteX326" fmla="*/ 2435633 w 8613217"/>
                <a:gd name="connsiteY326" fmla="*/ 1055284 h 6281670"/>
                <a:gd name="connsiteX327" fmla="*/ 695895 w 8613217"/>
                <a:gd name="connsiteY327" fmla="*/ 1016922 h 6281670"/>
                <a:gd name="connsiteX328" fmla="*/ 692530 w 8613217"/>
                <a:gd name="connsiteY328" fmla="*/ 1005481 h 6281670"/>
                <a:gd name="connsiteX329" fmla="*/ 695895 w 8613217"/>
                <a:gd name="connsiteY329" fmla="*/ 1016922 h 6281670"/>
                <a:gd name="connsiteX330" fmla="*/ 4511205 w 8613217"/>
                <a:gd name="connsiteY330" fmla="*/ 6014042 h 6281670"/>
                <a:gd name="connsiteX331" fmla="*/ 4537452 w 8613217"/>
                <a:gd name="connsiteY331" fmla="*/ 5944049 h 6281670"/>
                <a:gd name="connsiteX332" fmla="*/ 4511205 w 8613217"/>
                <a:gd name="connsiteY332" fmla="*/ 6014042 h 6281670"/>
                <a:gd name="connsiteX333" fmla="*/ 4750797 w 8613217"/>
                <a:gd name="connsiteY333" fmla="*/ 5917128 h 6281670"/>
                <a:gd name="connsiteX334" fmla="*/ 4741375 w 8613217"/>
                <a:gd name="connsiteY334" fmla="*/ 5939338 h 6281670"/>
                <a:gd name="connsiteX335" fmla="*/ 4732626 w 8613217"/>
                <a:gd name="connsiteY335" fmla="*/ 5935300 h 6281670"/>
                <a:gd name="connsiteX336" fmla="*/ 4727915 w 8613217"/>
                <a:gd name="connsiteY336" fmla="*/ 5907706 h 6281670"/>
                <a:gd name="connsiteX337" fmla="*/ 4750797 w 8613217"/>
                <a:gd name="connsiteY337" fmla="*/ 5875402 h 6281670"/>
                <a:gd name="connsiteX338" fmla="*/ 4750797 w 8613217"/>
                <a:gd name="connsiteY338" fmla="*/ 5917128 h 6281670"/>
                <a:gd name="connsiteX339" fmla="*/ 4875978 w 8613217"/>
                <a:gd name="connsiteY339" fmla="*/ 5457461 h 6281670"/>
                <a:gd name="connsiteX340" fmla="*/ 4616868 w 8613217"/>
                <a:gd name="connsiteY340" fmla="*/ 5877421 h 6281670"/>
                <a:gd name="connsiteX341" fmla="*/ 4562354 w 8613217"/>
                <a:gd name="connsiteY341" fmla="*/ 5884824 h 6281670"/>
                <a:gd name="connsiteX342" fmla="*/ 4880015 w 8613217"/>
                <a:gd name="connsiteY342" fmla="*/ 5419772 h 6281670"/>
                <a:gd name="connsiteX343" fmla="*/ 4875978 w 8613217"/>
                <a:gd name="connsiteY343" fmla="*/ 5457461 h 6281670"/>
                <a:gd name="connsiteX344" fmla="*/ 5020675 w 8613217"/>
                <a:gd name="connsiteY344" fmla="*/ 5141145 h 6281670"/>
                <a:gd name="connsiteX345" fmla="*/ 4989717 w 8613217"/>
                <a:gd name="connsiteY345" fmla="*/ 5179506 h 6281670"/>
                <a:gd name="connsiteX346" fmla="*/ 4445922 w 8613217"/>
                <a:gd name="connsiteY346" fmla="*/ 5878767 h 6281670"/>
                <a:gd name="connsiteX347" fmla="*/ 4415637 w 8613217"/>
                <a:gd name="connsiteY347" fmla="*/ 5953471 h 6281670"/>
                <a:gd name="connsiteX348" fmla="*/ 4357085 w 8613217"/>
                <a:gd name="connsiteY348" fmla="*/ 6075286 h 6281670"/>
                <a:gd name="connsiteX349" fmla="*/ 4338240 w 8613217"/>
                <a:gd name="connsiteY349" fmla="*/ 6125762 h 6281670"/>
                <a:gd name="connsiteX350" fmla="*/ 4322761 w 8613217"/>
                <a:gd name="connsiteY350" fmla="*/ 6080671 h 6281670"/>
                <a:gd name="connsiteX351" fmla="*/ 4306609 w 8613217"/>
                <a:gd name="connsiteY351" fmla="*/ 6061826 h 6281670"/>
                <a:gd name="connsiteX352" fmla="*/ 4295168 w 8613217"/>
                <a:gd name="connsiteY352" fmla="*/ 6082689 h 6281670"/>
                <a:gd name="connsiteX353" fmla="*/ 4292475 w 8613217"/>
                <a:gd name="connsiteY353" fmla="*/ 6112302 h 6281670"/>
                <a:gd name="connsiteX354" fmla="*/ 4277669 w 8613217"/>
                <a:gd name="connsiteY354" fmla="*/ 6097496 h 6281670"/>
                <a:gd name="connsiteX355" fmla="*/ 4183447 w 8613217"/>
                <a:gd name="connsiteY355" fmla="*/ 5282478 h 6281670"/>
                <a:gd name="connsiteX356" fmla="*/ 4412945 w 8613217"/>
                <a:gd name="connsiteY356" fmla="*/ 4743394 h 6281670"/>
                <a:gd name="connsiteX357" fmla="*/ 5036828 w 8613217"/>
                <a:gd name="connsiteY357" fmla="*/ 3935106 h 6281670"/>
                <a:gd name="connsiteX358" fmla="*/ 5054999 w 8613217"/>
                <a:gd name="connsiteY358" fmla="*/ 3966064 h 6281670"/>
                <a:gd name="connsiteX359" fmla="*/ 5020675 w 8613217"/>
                <a:gd name="connsiteY359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849730 w 8613217"/>
                <a:gd name="connsiteY70" fmla="*/ 3028558 h 6281670"/>
                <a:gd name="connsiteX71" fmla="*/ 4856460 w 8613217"/>
                <a:gd name="connsiteY71" fmla="*/ 2981447 h 6281670"/>
                <a:gd name="connsiteX72" fmla="*/ 4952701 w 8613217"/>
                <a:gd name="connsiteY72" fmla="*/ 2717626 h 6281670"/>
                <a:gd name="connsiteX73" fmla="*/ 5173449 w 8613217"/>
                <a:gd name="connsiteY73" fmla="*/ 2368332 h 6281670"/>
                <a:gd name="connsiteX74" fmla="*/ 5481689 w 8613217"/>
                <a:gd name="connsiteY74" fmla="*/ 1759928 h 6281670"/>
                <a:gd name="connsiteX75" fmla="*/ 5514667 w 8613217"/>
                <a:gd name="connsiteY75" fmla="*/ 1741757 h 6281670"/>
                <a:gd name="connsiteX76" fmla="*/ 5803389 w 8613217"/>
                <a:gd name="connsiteY76" fmla="*/ 1570812 h 6281670"/>
                <a:gd name="connsiteX77" fmla="*/ 5822907 w 8613217"/>
                <a:gd name="connsiteY77" fmla="*/ 1095665 h 6281670"/>
                <a:gd name="connsiteX78" fmla="*/ 5540241 w 8613217"/>
                <a:gd name="connsiteY78" fmla="*/ 601000 h 6281670"/>
                <a:gd name="connsiteX79" fmla="*/ 5514667 w 8613217"/>
                <a:gd name="connsiteY79" fmla="*/ 600327 h 6281670"/>
                <a:gd name="connsiteX80" fmla="*/ 5421791 w 8613217"/>
                <a:gd name="connsiteY80" fmla="*/ 697914 h 6281670"/>
                <a:gd name="connsiteX81" fmla="*/ 5124319 w 8613217"/>
                <a:gd name="connsiteY81" fmla="*/ 1196617 h 6281670"/>
                <a:gd name="connsiteX82" fmla="*/ 5316801 w 8613217"/>
                <a:gd name="connsiteY82" fmla="*/ 1686570 h 6281670"/>
                <a:gd name="connsiteX83" fmla="*/ 5361220 w 8613217"/>
                <a:gd name="connsiteY83" fmla="*/ 1669072 h 6281670"/>
                <a:gd name="connsiteX84" fmla="*/ 5461499 w 8613217"/>
                <a:gd name="connsiteY84" fmla="*/ 1248439 h 6281670"/>
                <a:gd name="connsiteX85" fmla="*/ 5491784 w 8613217"/>
                <a:gd name="connsiteY85" fmla="*/ 1043170 h 6281670"/>
                <a:gd name="connsiteX86" fmla="*/ 5497841 w 8613217"/>
                <a:gd name="connsiteY86" fmla="*/ 1081532 h 6281670"/>
                <a:gd name="connsiteX87" fmla="*/ 5481016 w 8613217"/>
                <a:gd name="connsiteY87" fmla="*/ 1353429 h 6281670"/>
                <a:gd name="connsiteX88" fmla="*/ 5415734 w 8613217"/>
                <a:gd name="connsiteY88" fmla="*/ 1727624 h 6281670"/>
                <a:gd name="connsiteX89" fmla="*/ 5151240 w 8613217"/>
                <a:gd name="connsiteY89" fmla="*/ 2245171 h 6281670"/>
                <a:gd name="connsiteX90" fmla="*/ 4908282 w 8613217"/>
                <a:gd name="connsiteY90" fmla="*/ 2596483 h 6281670"/>
                <a:gd name="connsiteX91" fmla="*/ 4750124 w 8613217"/>
                <a:gd name="connsiteY91" fmla="*/ 2989523 h 6281670"/>
                <a:gd name="connsiteX92" fmla="*/ 4737337 w 8613217"/>
                <a:gd name="connsiteY92" fmla="*/ 3162487 h 6281670"/>
                <a:gd name="connsiteX93" fmla="*/ 4680804 w 8613217"/>
                <a:gd name="connsiteY93" fmla="*/ 3076341 h 6281670"/>
                <a:gd name="connsiteX94" fmla="*/ 4591293 w 8613217"/>
                <a:gd name="connsiteY94" fmla="*/ 2915491 h 6281670"/>
                <a:gd name="connsiteX95" fmla="*/ 4565719 w 8613217"/>
                <a:gd name="connsiteY95" fmla="*/ 2868381 h 6281670"/>
                <a:gd name="connsiteX96" fmla="*/ 4552259 w 8613217"/>
                <a:gd name="connsiteY96" fmla="*/ 2838095 h 6281670"/>
                <a:gd name="connsiteX97" fmla="*/ 4404869 w 8613217"/>
                <a:gd name="connsiteY97" fmla="*/ 2499569 h 6281670"/>
                <a:gd name="connsiteX98" fmla="*/ 4425059 w 8613217"/>
                <a:gd name="connsiteY98" fmla="*/ 2408713 h 6281670"/>
                <a:gd name="connsiteX99" fmla="*/ 4497071 w 8613217"/>
                <a:gd name="connsiteY99" fmla="*/ 2304396 h 6281670"/>
                <a:gd name="connsiteX100" fmla="*/ 4551585 w 8613217"/>
                <a:gd name="connsiteY100" fmla="*/ 2152968 h 6281670"/>
                <a:gd name="connsiteX101" fmla="*/ 4741375 w 8613217"/>
                <a:gd name="connsiteY101" fmla="*/ 1413327 h 6281670"/>
                <a:gd name="connsiteX102" fmla="*/ 4929146 w 8613217"/>
                <a:gd name="connsiteY102" fmla="*/ 819730 h 6281670"/>
                <a:gd name="connsiteX103" fmla="*/ 5233347 w 8613217"/>
                <a:gd name="connsiteY103" fmla="*/ 28940 h 6281670"/>
                <a:gd name="connsiteX104" fmla="*/ 5238058 w 8613217"/>
                <a:gd name="connsiteY104" fmla="*/ 0 h 6281670"/>
                <a:gd name="connsiteX105" fmla="*/ 4976929 w 8613217"/>
                <a:gd name="connsiteY105" fmla="*/ 159504 h 6281670"/>
                <a:gd name="connsiteX106" fmla="*/ 4204984 w 8613217"/>
                <a:gd name="connsiteY106" fmla="*/ 890396 h 6281670"/>
                <a:gd name="connsiteX107" fmla="*/ 3943182 w 8613217"/>
                <a:gd name="connsiteY107" fmla="*/ 2139508 h 6281670"/>
                <a:gd name="connsiteX108" fmla="*/ 4076438 w 8613217"/>
                <a:gd name="connsiteY108" fmla="*/ 2389868 h 6281670"/>
                <a:gd name="connsiteX109" fmla="*/ 4215079 w 8613217"/>
                <a:gd name="connsiteY109" fmla="*/ 2474668 h 6281670"/>
                <a:gd name="connsiteX110" fmla="*/ 4244018 w 8613217"/>
                <a:gd name="connsiteY110" fmla="*/ 2445055 h 6281670"/>
                <a:gd name="connsiteX111" fmla="*/ 4230558 w 8613217"/>
                <a:gd name="connsiteY111" fmla="*/ 1718875 h 6281670"/>
                <a:gd name="connsiteX112" fmla="*/ 4411599 w 8613217"/>
                <a:gd name="connsiteY112" fmla="*/ 1186522 h 6281670"/>
                <a:gd name="connsiteX113" fmla="*/ 4552259 w 8613217"/>
                <a:gd name="connsiteY113" fmla="*/ 934815 h 6281670"/>
                <a:gd name="connsiteX114" fmla="*/ 4572449 w 8613217"/>
                <a:gd name="connsiteY114" fmla="*/ 920008 h 6281670"/>
                <a:gd name="connsiteX115" fmla="*/ 4553604 w 8613217"/>
                <a:gd name="connsiteY115" fmla="*/ 956351 h 6281670"/>
                <a:gd name="connsiteX116" fmla="*/ 4390735 w 8613217"/>
                <a:gd name="connsiteY116" fmla="*/ 1302280 h 6281670"/>
                <a:gd name="connsiteX117" fmla="*/ 4340260 w 8613217"/>
                <a:gd name="connsiteY117" fmla="*/ 2524471 h 6281670"/>
                <a:gd name="connsiteX118" fmla="*/ 4501109 w 8613217"/>
                <a:gd name="connsiteY118" fmla="*/ 2892609 h 6281670"/>
                <a:gd name="connsiteX119" fmla="*/ 4519281 w 8613217"/>
                <a:gd name="connsiteY119" fmla="*/ 2931644 h 6281670"/>
                <a:gd name="connsiteX120" fmla="*/ 4692918 w 8613217"/>
                <a:gd name="connsiteY120" fmla="*/ 3241230 h 6281670"/>
                <a:gd name="connsiteX121" fmla="*/ 4992409 w 8613217"/>
                <a:gd name="connsiteY121" fmla="*/ 3809925 h 6281670"/>
                <a:gd name="connsiteX122" fmla="*/ 5000485 w 8613217"/>
                <a:gd name="connsiteY122" fmla="*/ 3847614 h 6281670"/>
                <a:gd name="connsiteX123" fmla="*/ 4993755 w 8613217"/>
                <a:gd name="connsiteY123" fmla="*/ 3855017 h 6281670"/>
                <a:gd name="connsiteX124" fmla="*/ 4993082 w 8613217"/>
                <a:gd name="connsiteY124" fmla="*/ 3855690 h 6281670"/>
                <a:gd name="connsiteX125" fmla="*/ 4982313 w 8613217"/>
                <a:gd name="connsiteY125" fmla="*/ 3867131 h 6281670"/>
                <a:gd name="connsiteX126" fmla="*/ 4626290 w 8613217"/>
                <a:gd name="connsiteY126" fmla="*/ 4274977 h 6281670"/>
                <a:gd name="connsiteX127" fmla="*/ 4180755 w 8613217"/>
                <a:gd name="connsiteY127" fmla="*/ 4968853 h 6281670"/>
                <a:gd name="connsiteX128" fmla="*/ 4071727 w 8613217"/>
                <a:gd name="connsiteY128" fmla="*/ 5853192 h 6281670"/>
                <a:gd name="connsiteX129" fmla="*/ 4040769 w 8613217"/>
                <a:gd name="connsiteY129" fmla="*/ 5907706 h 6281670"/>
                <a:gd name="connsiteX130" fmla="*/ 4005099 w 8613217"/>
                <a:gd name="connsiteY130" fmla="*/ 5881459 h 6281670"/>
                <a:gd name="connsiteX131" fmla="*/ 4007791 w 8613217"/>
                <a:gd name="connsiteY131" fmla="*/ 5830983 h 6281670"/>
                <a:gd name="connsiteX132" fmla="*/ 3990293 w 8613217"/>
                <a:gd name="connsiteY132" fmla="*/ 5807427 h 6281670"/>
                <a:gd name="connsiteX133" fmla="*/ 3964045 w 8613217"/>
                <a:gd name="connsiteY133" fmla="*/ 5789256 h 6281670"/>
                <a:gd name="connsiteX134" fmla="*/ 3941836 w 8613217"/>
                <a:gd name="connsiteY134" fmla="*/ 5705129 h 6281670"/>
                <a:gd name="connsiteX135" fmla="*/ 3908185 w 8613217"/>
                <a:gd name="connsiteY135" fmla="*/ 5236040 h 6281670"/>
                <a:gd name="connsiteX136" fmla="*/ 3918953 w 8613217"/>
                <a:gd name="connsiteY136" fmla="*/ 4237288 h 6281670"/>
                <a:gd name="connsiteX137" fmla="*/ 3786370 w 8613217"/>
                <a:gd name="connsiteY137" fmla="*/ 3122779 h 6281670"/>
                <a:gd name="connsiteX138" fmla="*/ 3570333 w 8613217"/>
                <a:gd name="connsiteY138" fmla="*/ 2570236 h 6281670"/>
                <a:gd name="connsiteX139" fmla="*/ 3563603 w 8613217"/>
                <a:gd name="connsiteY139" fmla="*/ 2556776 h 6281670"/>
                <a:gd name="connsiteX140" fmla="*/ 3556872 w 8613217"/>
                <a:gd name="connsiteY140" fmla="*/ 2543315 h 6281670"/>
                <a:gd name="connsiteX141" fmla="*/ 3531298 w 8613217"/>
                <a:gd name="connsiteY141" fmla="*/ 2494185 h 6281670"/>
                <a:gd name="connsiteX142" fmla="*/ 3525241 w 8613217"/>
                <a:gd name="connsiteY142" fmla="*/ 2482071 h 6281670"/>
                <a:gd name="connsiteX143" fmla="*/ 3410829 w 8613217"/>
                <a:gd name="connsiteY143" fmla="*/ 2273437 h 6281670"/>
                <a:gd name="connsiteX144" fmla="*/ 3411502 w 8613217"/>
                <a:gd name="connsiteY144" fmla="*/ 2229018 h 6281670"/>
                <a:gd name="connsiteX145" fmla="*/ 3451209 w 8613217"/>
                <a:gd name="connsiteY145" fmla="*/ 2126720 h 6281670"/>
                <a:gd name="connsiteX146" fmla="*/ 3431692 w 8613217"/>
                <a:gd name="connsiteY146" fmla="*/ 1895877 h 6281670"/>
                <a:gd name="connsiteX147" fmla="*/ 3186715 w 8613217"/>
                <a:gd name="connsiteY147" fmla="*/ 1401886 h 6281670"/>
                <a:gd name="connsiteX148" fmla="*/ 2531874 w 8613217"/>
                <a:gd name="connsiteY148" fmla="*/ 701952 h 6281670"/>
                <a:gd name="connsiteX149" fmla="*/ 1731662 w 8613217"/>
                <a:gd name="connsiteY149" fmla="*/ 39035 h 6281670"/>
                <a:gd name="connsiteX150" fmla="*/ 1722913 w 8613217"/>
                <a:gd name="connsiteY150" fmla="*/ 36343 h 6281670"/>
                <a:gd name="connsiteX151" fmla="*/ 1723586 w 8613217"/>
                <a:gd name="connsiteY151" fmla="*/ 47111 h 6281670"/>
                <a:gd name="connsiteX152" fmla="*/ 1984042 w 8613217"/>
                <a:gd name="connsiteY152" fmla="*/ 871552 h 6281670"/>
                <a:gd name="connsiteX153" fmla="*/ 2773486 w 8613217"/>
                <a:gd name="connsiteY153" fmla="*/ 2064130 h 6281670"/>
                <a:gd name="connsiteX154" fmla="*/ 3058170 w 8613217"/>
                <a:gd name="connsiteY154" fmla="*/ 2286897 h 6281670"/>
                <a:gd name="connsiteX155" fmla="*/ 3235845 w 8613217"/>
                <a:gd name="connsiteY155" fmla="*/ 2329297 h 6281670"/>
                <a:gd name="connsiteX156" fmla="*/ 3256709 w 8613217"/>
                <a:gd name="connsiteY156" fmla="*/ 2294974 h 6281670"/>
                <a:gd name="connsiteX157" fmla="*/ 3083072 w 8613217"/>
                <a:gd name="connsiteY157" fmla="*/ 1999521 h 6281670"/>
                <a:gd name="connsiteX158" fmla="*/ 2450440 w 8613217"/>
                <a:gd name="connsiteY158" fmla="*/ 1092973 h 6281670"/>
                <a:gd name="connsiteX159" fmla="*/ 2432941 w 8613217"/>
                <a:gd name="connsiteY159" fmla="*/ 1062014 h 6281670"/>
                <a:gd name="connsiteX160" fmla="*/ 2454478 w 8613217"/>
                <a:gd name="connsiteY160" fmla="*/ 1076820 h 6281670"/>
                <a:gd name="connsiteX161" fmla="*/ 2967986 w 8613217"/>
                <a:gd name="connsiteY161" fmla="*/ 1739738 h 6281670"/>
                <a:gd name="connsiteX162" fmla="*/ 3266131 w 8613217"/>
                <a:gd name="connsiteY162" fmla="*/ 2175850 h 6281670"/>
                <a:gd name="connsiteX163" fmla="*/ 3457939 w 8613217"/>
                <a:gd name="connsiteY163" fmla="*/ 2509665 h 6281670"/>
                <a:gd name="connsiteX164" fmla="*/ 3464670 w 8613217"/>
                <a:gd name="connsiteY164" fmla="*/ 2523125 h 6281670"/>
                <a:gd name="connsiteX165" fmla="*/ 3471400 w 8613217"/>
                <a:gd name="connsiteY165" fmla="*/ 2536585 h 6281670"/>
                <a:gd name="connsiteX166" fmla="*/ 3478130 w 8613217"/>
                <a:gd name="connsiteY166" fmla="*/ 2550045 h 6281670"/>
                <a:gd name="connsiteX167" fmla="*/ 3484860 w 8613217"/>
                <a:gd name="connsiteY167" fmla="*/ 2563506 h 6281670"/>
                <a:gd name="connsiteX168" fmla="*/ 3491590 w 8613217"/>
                <a:gd name="connsiteY168" fmla="*/ 2576966 h 6281670"/>
                <a:gd name="connsiteX169" fmla="*/ 3498320 w 8613217"/>
                <a:gd name="connsiteY169" fmla="*/ 2590426 h 6281670"/>
                <a:gd name="connsiteX170" fmla="*/ 3504378 w 8613217"/>
                <a:gd name="connsiteY170" fmla="*/ 2605906 h 6281670"/>
                <a:gd name="connsiteX171" fmla="*/ 3733875 w 8613217"/>
                <a:gd name="connsiteY171" fmla="*/ 3249979 h 6281670"/>
                <a:gd name="connsiteX172" fmla="*/ 3823385 w 8613217"/>
                <a:gd name="connsiteY172" fmla="*/ 4359777 h 6281670"/>
                <a:gd name="connsiteX173" fmla="*/ 3816655 w 8613217"/>
                <a:gd name="connsiteY173" fmla="*/ 4369199 h 6281670"/>
                <a:gd name="connsiteX174" fmla="*/ 3800503 w 8613217"/>
                <a:gd name="connsiteY174" fmla="*/ 4322761 h 6281670"/>
                <a:gd name="connsiteX175" fmla="*/ 3407464 w 8613217"/>
                <a:gd name="connsiteY175" fmla="*/ 3663208 h 6281670"/>
                <a:gd name="connsiteX176" fmla="*/ 2516395 w 8613217"/>
                <a:gd name="connsiteY176" fmla="*/ 2980101 h 6281670"/>
                <a:gd name="connsiteX177" fmla="*/ 2502934 w 8613217"/>
                <a:gd name="connsiteY177" fmla="*/ 2971351 h 6281670"/>
                <a:gd name="connsiteX178" fmla="*/ 2390541 w 8613217"/>
                <a:gd name="connsiteY178" fmla="*/ 2898666 h 6281670"/>
                <a:gd name="connsiteX179" fmla="*/ 2247863 w 8613217"/>
                <a:gd name="connsiteY179" fmla="*/ 2802425 h 6281670"/>
                <a:gd name="connsiteX180" fmla="*/ 2055381 w 8613217"/>
                <a:gd name="connsiteY180" fmla="*/ 2665131 h 6281670"/>
                <a:gd name="connsiteX181" fmla="*/ 1471879 w 8613217"/>
                <a:gd name="connsiteY181" fmla="*/ 2148930 h 6281670"/>
                <a:gd name="connsiteX182" fmla="*/ 1461111 w 8613217"/>
                <a:gd name="connsiteY182" fmla="*/ 2109895 h 6281670"/>
                <a:gd name="connsiteX183" fmla="*/ 1501492 w 8613217"/>
                <a:gd name="connsiteY183" fmla="*/ 1918759 h 6281670"/>
                <a:gd name="connsiteX184" fmla="*/ 1395155 w 8613217"/>
                <a:gd name="connsiteY184" fmla="*/ 1570812 h 6281670"/>
                <a:gd name="connsiteX185" fmla="*/ 937507 w 8613217"/>
                <a:gd name="connsiteY185" fmla="*/ 860783 h 6281670"/>
                <a:gd name="connsiteX186" fmla="*/ 682435 w 8613217"/>
                <a:gd name="connsiteY186" fmla="*/ 471109 h 6281670"/>
                <a:gd name="connsiteX187" fmla="*/ 590905 w 8613217"/>
                <a:gd name="connsiteY187" fmla="*/ 214691 h 6281670"/>
                <a:gd name="connsiteX188" fmla="*/ 581483 w 8613217"/>
                <a:gd name="connsiteY188" fmla="*/ 222767 h 6281670"/>
                <a:gd name="connsiteX189" fmla="*/ 555909 w 8613217"/>
                <a:gd name="connsiteY189" fmla="*/ 262475 h 6281670"/>
                <a:gd name="connsiteX190" fmla="*/ 423998 w 8613217"/>
                <a:gd name="connsiteY190" fmla="*/ 619845 h 6281670"/>
                <a:gd name="connsiteX191" fmla="*/ 443515 w 8613217"/>
                <a:gd name="connsiteY191" fmla="*/ 1227575 h 6281670"/>
                <a:gd name="connsiteX192" fmla="*/ 806942 w 8613217"/>
                <a:gd name="connsiteY192" fmla="*/ 1996156 h 6281670"/>
                <a:gd name="connsiteX193" fmla="*/ 1087589 w 8613217"/>
                <a:gd name="connsiteY193" fmla="*/ 2216231 h 6281670"/>
                <a:gd name="connsiteX194" fmla="*/ 1317086 w 8613217"/>
                <a:gd name="connsiteY194" fmla="*/ 2233729 h 6281670"/>
                <a:gd name="connsiteX195" fmla="*/ 1327181 w 8613217"/>
                <a:gd name="connsiteY195" fmla="*/ 2198060 h 6281670"/>
                <a:gd name="connsiteX196" fmla="*/ 816364 w 8613217"/>
                <a:gd name="connsiteY196" fmla="*/ 1324489 h 6281670"/>
                <a:gd name="connsiteX197" fmla="*/ 702625 w 8613217"/>
                <a:gd name="connsiteY197" fmla="*/ 1031056 h 6281670"/>
                <a:gd name="connsiteX198" fmla="*/ 767908 w 8613217"/>
                <a:gd name="connsiteY198" fmla="*/ 1173061 h 6281670"/>
                <a:gd name="connsiteX199" fmla="*/ 1444285 w 8613217"/>
                <a:gd name="connsiteY199" fmla="*/ 2226326 h 6281670"/>
                <a:gd name="connsiteX200" fmla="*/ 2209501 w 8613217"/>
                <a:gd name="connsiteY200" fmla="*/ 2876457 h 6281670"/>
                <a:gd name="connsiteX201" fmla="*/ 2308434 w 8613217"/>
                <a:gd name="connsiteY201" fmla="*/ 2939720 h 6281670"/>
                <a:gd name="connsiteX202" fmla="*/ 2340738 w 8613217"/>
                <a:gd name="connsiteY202" fmla="*/ 2972025 h 6281670"/>
                <a:gd name="connsiteX203" fmla="*/ 2302377 w 8613217"/>
                <a:gd name="connsiteY203" fmla="*/ 2972025 h 6281670"/>
                <a:gd name="connsiteX204" fmla="*/ 2266034 w 8613217"/>
                <a:gd name="connsiteY204" fmla="*/ 2967313 h 6281670"/>
                <a:gd name="connsiteX205" fmla="*/ 1817807 w 8613217"/>
                <a:gd name="connsiteY205" fmla="*/ 3025866 h 6281670"/>
                <a:gd name="connsiteX206" fmla="*/ 1007500 w 8613217"/>
                <a:gd name="connsiteY206" fmla="*/ 3309877 h 6281670"/>
                <a:gd name="connsiteX207" fmla="*/ 960389 w 8613217"/>
                <a:gd name="connsiteY207" fmla="*/ 3293725 h 6281670"/>
                <a:gd name="connsiteX208" fmla="*/ 446207 w 8613217"/>
                <a:gd name="connsiteY208" fmla="*/ 3134221 h 6281670"/>
                <a:gd name="connsiteX209" fmla="*/ 217383 w 8613217"/>
                <a:gd name="connsiteY209" fmla="*/ 3227096 h 6281670"/>
                <a:gd name="connsiteX210" fmla="*/ 0 w 8613217"/>
                <a:gd name="connsiteY210" fmla="*/ 3236518 h 6281670"/>
                <a:gd name="connsiteX211" fmla="*/ 0 w 8613217"/>
                <a:gd name="connsiteY211" fmla="*/ 3330740 h 6281670"/>
                <a:gd name="connsiteX212" fmla="*/ 9422 w 8613217"/>
                <a:gd name="connsiteY212" fmla="*/ 3346892 h 6281670"/>
                <a:gd name="connsiteX213" fmla="*/ 255072 w 8613217"/>
                <a:gd name="connsiteY213" fmla="*/ 3717723 h 6281670"/>
                <a:gd name="connsiteX214" fmla="*/ 747044 w 8613217"/>
                <a:gd name="connsiteY214" fmla="*/ 3826078 h 6281670"/>
                <a:gd name="connsiteX215" fmla="*/ 1016249 w 8613217"/>
                <a:gd name="connsiteY215" fmla="*/ 3490244 h 6281670"/>
                <a:gd name="connsiteX216" fmla="*/ 981253 w 8613217"/>
                <a:gd name="connsiteY216" fmla="*/ 3461305 h 6281670"/>
                <a:gd name="connsiteX217" fmla="*/ 563312 w 8613217"/>
                <a:gd name="connsiteY217" fmla="*/ 3490917 h 6281670"/>
                <a:gd name="connsiteX218" fmla="*/ 390347 w 8613217"/>
                <a:gd name="connsiteY218" fmla="*/ 3460632 h 6281670"/>
                <a:gd name="connsiteX219" fmla="*/ 489953 w 8613217"/>
                <a:gd name="connsiteY219" fmla="*/ 3463997 h 6281670"/>
                <a:gd name="connsiteX220" fmla="*/ 903183 w 8613217"/>
                <a:gd name="connsiteY220" fmla="*/ 3408137 h 6281670"/>
                <a:gd name="connsiteX221" fmla="*/ 1043170 w 8613217"/>
                <a:gd name="connsiteY221" fmla="*/ 3372467 h 6281670"/>
                <a:gd name="connsiteX222" fmla="*/ 1508895 w 8613217"/>
                <a:gd name="connsiteY222" fmla="*/ 3218347 h 6281670"/>
                <a:gd name="connsiteX223" fmla="*/ 1912029 w 8613217"/>
                <a:gd name="connsiteY223" fmla="*/ 3101243 h 6281670"/>
                <a:gd name="connsiteX224" fmla="*/ 1912029 w 8613217"/>
                <a:gd name="connsiteY224" fmla="*/ 3101243 h 6281670"/>
                <a:gd name="connsiteX225" fmla="*/ 1924816 w 8613217"/>
                <a:gd name="connsiteY225" fmla="*/ 3099224 h 6281670"/>
                <a:gd name="connsiteX226" fmla="*/ 1986061 w 8613217"/>
                <a:gd name="connsiteY226" fmla="*/ 3087783 h 6281670"/>
                <a:gd name="connsiteX227" fmla="*/ 1992791 w 8613217"/>
                <a:gd name="connsiteY227" fmla="*/ 3087110 h 6281670"/>
                <a:gd name="connsiteX228" fmla="*/ 2087013 w 8613217"/>
                <a:gd name="connsiteY228" fmla="*/ 3074322 h 6281670"/>
                <a:gd name="connsiteX229" fmla="*/ 2113933 w 8613217"/>
                <a:gd name="connsiteY229" fmla="*/ 3072976 h 6281670"/>
                <a:gd name="connsiteX230" fmla="*/ 2118644 w 8613217"/>
                <a:gd name="connsiteY230" fmla="*/ 3064227 h 6281670"/>
                <a:gd name="connsiteX231" fmla="*/ 2257958 w 8613217"/>
                <a:gd name="connsiteY231" fmla="*/ 3064227 h 6281670"/>
                <a:gd name="connsiteX232" fmla="*/ 2262669 w 8613217"/>
                <a:gd name="connsiteY232" fmla="*/ 3072976 h 6281670"/>
                <a:gd name="connsiteX233" fmla="*/ 2434960 w 8613217"/>
                <a:gd name="connsiteY233" fmla="*/ 3101243 h 6281670"/>
                <a:gd name="connsiteX234" fmla="*/ 2635518 w 8613217"/>
                <a:gd name="connsiteY234" fmla="*/ 3164506 h 6281670"/>
                <a:gd name="connsiteX235" fmla="*/ 3038653 w 8613217"/>
                <a:gd name="connsiteY235" fmla="*/ 3453902 h 6281670"/>
                <a:gd name="connsiteX236" fmla="*/ 3580428 w 8613217"/>
                <a:gd name="connsiteY236" fmla="*/ 4087880 h 6281670"/>
                <a:gd name="connsiteX237" fmla="*/ 3776274 w 8613217"/>
                <a:gd name="connsiteY237" fmla="*/ 4626290 h 6281670"/>
                <a:gd name="connsiteX238" fmla="*/ 3813963 w 8613217"/>
                <a:gd name="connsiteY238" fmla="*/ 4802619 h 6281670"/>
                <a:gd name="connsiteX239" fmla="*/ 3811944 w 8613217"/>
                <a:gd name="connsiteY239" fmla="*/ 5407658 h 6281670"/>
                <a:gd name="connsiteX240" fmla="*/ 3881265 w 8613217"/>
                <a:gd name="connsiteY240" fmla="*/ 5874056 h 6281670"/>
                <a:gd name="connsiteX241" fmla="*/ 3879919 w 8613217"/>
                <a:gd name="connsiteY241" fmla="*/ 5898957 h 6281670"/>
                <a:gd name="connsiteX242" fmla="*/ 3757430 w 8613217"/>
                <a:gd name="connsiteY242" fmla="*/ 5946068 h 6281670"/>
                <a:gd name="connsiteX243" fmla="*/ 3743970 w 8613217"/>
                <a:gd name="connsiteY243" fmla="*/ 6053750 h 6281670"/>
                <a:gd name="connsiteX244" fmla="*/ 3803195 w 8613217"/>
                <a:gd name="connsiteY244" fmla="*/ 6092112 h 6281670"/>
                <a:gd name="connsiteX245" fmla="*/ 3896071 w 8613217"/>
                <a:gd name="connsiteY245" fmla="*/ 6023464 h 6281670"/>
                <a:gd name="connsiteX246" fmla="*/ 3920972 w 8613217"/>
                <a:gd name="connsiteY246" fmla="*/ 5996544 h 6281670"/>
                <a:gd name="connsiteX247" fmla="*/ 3918953 w 8613217"/>
                <a:gd name="connsiteY247" fmla="*/ 6053077 h 6281670"/>
                <a:gd name="connsiteX248" fmla="*/ 3931741 w 8613217"/>
                <a:gd name="connsiteY248" fmla="*/ 6077978 h 6281670"/>
                <a:gd name="connsiteX249" fmla="*/ 3951931 w 8613217"/>
                <a:gd name="connsiteY249" fmla="*/ 6055769 h 6281670"/>
                <a:gd name="connsiteX250" fmla="*/ 3972121 w 8613217"/>
                <a:gd name="connsiteY250" fmla="*/ 5988468 h 6281670"/>
                <a:gd name="connsiteX251" fmla="*/ 3994331 w 8613217"/>
                <a:gd name="connsiteY251" fmla="*/ 5968277 h 6281670"/>
                <a:gd name="connsiteX252" fmla="*/ 4005099 w 8613217"/>
                <a:gd name="connsiteY252" fmla="*/ 5995198 h 6281670"/>
                <a:gd name="connsiteX253" fmla="*/ 4071054 w 8613217"/>
                <a:gd name="connsiteY253" fmla="*/ 6040290 h 6281670"/>
                <a:gd name="connsiteX254" fmla="*/ 4100667 w 8613217"/>
                <a:gd name="connsiteY254" fmla="*/ 6026829 h 6281670"/>
                <a:gd name="connsiteX255" fmla="*/ 4110089 w 8613217"/>
                <a:gd name="connsiteY255" fmla="*/ 5993179 h 6281670"/>
                <a:gd name="connsiteX256" fmla="*/ 4124895 w 8613217"/>
                <a:gd name="connsiteY256" fmla="*/ 6032214 h 6281670"/>
                <a:gd name="connsiteX257" fmla="*/ 4117492 w 8613217"/>
                <a:gd name="connsiteY257" fmla="*/ 6106918 h 6281670"/>
                <a:gd name="connsiteX258" fmla="*/ 4080476 w 8613217"/>
                <a:gd name="connsiteY258" fmla="*/ 6141242 h 6281670"/>
                <a:gd name="connsiteX259" fmla="*/ 4176717 w 8613217"/>
                <a:gd name="connsiteY259" fmla="*/ 6189025 h 6281670"/>
                <a:gd name="connsiteX260" fmla="*/ 4170660 w 8613217"/>
                <a:gd name="connsiteY260" fmla="*/ 6271133 h 6281670"/>
                <a:gd name="connsiteX261" fmla="*/ 4195562 w 8613217"/>
                <a:gd name="connsiteY261" fmla="*/ 6277863 h 6281670"/>
                <a:gd name="connsiteX262" fmla="*/ 4261517 w 8613217"/>
                <a:gd name="connsiteY262" fmla="*/ 6267768 h 6281670"/>
                <a:gd name="connsiteX263" fmla="*/ 4289784 w 8613217"/>
                <a:gd name="connsiteY263" fmla="*/ 6247578 h 6281670"/>
                <a:gd name="connsiteX264" fmla="*/ 4295840 w 8613217"/>
                <a:gd name="connsiteY264" fmla="*/ 6204505 h 6281670"/>
                <a:gd name="connsiteX265" fmla="*/ 4305936 w 8613217"/>
                <a:gd name="connsiteY265" fmla="*/ 6182969 h 6281670"/>
                <a:gd name="connsiteX266" fmla="*/ 4324107 w 8613217"/>
                <a:gd name="connsiteY266" fmla="*/ 6199794 h 6281670"/>
                <a:gd name="connsiteX267" fmla="*/ 4336894 w 8613217"/>
                <a:gd name="connsiteY267" fmla="*/ 6230752 h 6281670"/>
                <a:gd name="connsiteX268" fmla="*/ 4342951 w 8613217"/>
                <a:gd name="connsiteY268" fmla="*/ 6226714 h 6281670"/>
                <a:gd name="connsiteX269" fmla="*/ 4369872 w 8613217"/>
                <a:gd name="connsiteY269" fmla="*/ 6185660 h 6281670"/>
                <a:gd name="connsiteX270" fmla="*/ 4382659 w 8613217"/>
                <a:gd name="connsiteY270" fmla="*/ 6234791 h 6281670"/>
                <a:gd name="connsiteX271" fmla="*/ 4406888 w 8613217"/>
                <a:gd name="connsiteY271" fmla="*/ 6265749 h 6281670"/>
                <a:gd name="connsiteX272" fmla="*/ 4484284 w 8613217"/>
                <a:gd name="connsiteY272" fmla="*/ 6275171 h 6281670"/>
                <a:gd name="connsiteX273" fmla="*/ 4499090 w 8613217"/>
                <a:gd name="connsiteY273" fmla="*/ 6272479 h 6281670"/>
                <a:gd name="connsiteX274" fmla="*/ 4512551 w 8613217"/>
                <a:gd name="connsiteY274" fmla="*/ 6181622 h 6281670"/>
                <a:gd name="connsiteX275" fmla="*/ 4572449 w 8613217"/>
                <a:gd name="connsiteY275" fmla="*/ 6153356 h 6281670"/>
                <a:gd name="connsiteX276" fmla="*/ 4575814 w 8613217"/>
                <a:gd name="connsiteY276" fmla="*/ 6127781 h 6281670"/>
                <a:gd name="connsiteX277" fmla="*/ 4538125 w 8613217"/>
                <a:gd name="connsiteY277" fmla="*/ 6076633 h 6281670"/>
                <a:gd name="connsiteX278" fmla="*/ 4536779 w 8613217"/>
                <a:gd name="connsiteY278" fmla="*/ 6042309 h 6281670"/>
                <a:gd name="connsiteX279" fmla="*/ 4573122 w 8613217"/>
                <a:gd name="connsiteY279" fmla="*/ 6032214 h 6281670"/>
                <a:gd name="connsiteX280" fmla="*/ 4637731 w 8613217"/>
                <a:gd name="connsiteY280" fmla="*/ 6051058 h 6281670"/>
                <a:gd name="connsiteX281" fmla="*/ 4665997 w 8613217"/>
                <a:gd name="connsiteY281" fmla="*/ 6029522 h 6281670"/>
                <a:gd name="connsiteX282" fmla="*/ 4665997 w 8613217"/>
                <a:gd name="connsiteY282" fmla="*/ 5985776 h 6281670"/>
                <a:gd name="connsiteX283" fmla="*/ 4681477 w 8613217"/>
                <a:gd name="connsiteY283" fmla="*/ 5966931 h 6281670"/>
                <a:gd name="connsiteX284" fmla="*/ 4701667 w 8613217"/>
                <a:gd name="connsiteY284" fmla="*/ 5981065 h 6281670"/>
                <a:gd name="connsiteX285" fmla="*/ 4724550 w 8613217"/>
                <a:gd name="connsiteY285" fmla="*/ 6054423 h 6281670"/>
                <a:gd name="connsiteX286" fmla="*/ 4743394 w 8613217"/>
                <a:gd name="connsiteY286" fmla="*/ 6073268 h 6281670"/>
                <a:gd name="connsiteX287" fmla="*/ 4752143 w 8613217"/>
                <a:gd name="connsiteY287" fmla="*/ 6050385 h 6281670"/>
                <a:gd name="connsiteX288" fmla="*/ 4752143 w 8613217"/>
                <a:gd name="connsiteY288" fmla="*/ 5996544 h 6281670"/>
                <a:gd name="connsiteX289" fmla="*/ 4800600 w 8613217"/>
                <a:gd name="connsiteY289" fmla="*/ 6046347 h 6281670"/>
                <a:gd name="connsiteX290" fmla="*/ 4859825 w 8613217"/>
                <a:gd name="connsiteY290" fmla="*/ 6088747 h 6281670"/>
                <a:gd name="connsiteX291" fmla="*/ 4932511 w 8613217"/>
                <a:gd name="connsiteY291" fmla="*/ 6036252 h 6281670"/>
                <a:gd name="connsiteX292" fmla="*/ 4919050 w 8613217"/>
                <a:gd name="connsiteY292" fmla="*/ 5940011 h 6281670"/>
                <a:gd name="connsiteX293" fmla="*/ 4830213 w 8613217"/>
                <a:gd name="connsiteY293" fmla="*/ 5933281 h 6281670"/>
                <a:gd name="connsiteX294" fmla="*/ 4779064 w 8613217"/>
                <a:gd name="connsiteY294" fmla="*/ 5876074 h 6281670"/>
                <a:gd name="connsiteX295" fmla="*/ 4778391 w 8613217"/>
                <a:gd name="connsiteY295" fmla="*/ 5829637 h 6281670"/>
                <a:gd name="connsiteX296" fmla="*/ 5091342 w 8613217"/>
                <a:gd name="connsiteY296" fmla="*/ 5236712 h 6281670"/>
                <a:gd name="connsiteX297" fmla="*/ 5116243 w 8613217"/>
                <a:gd name="connsiteY297" fmla="*/ 5202389 h 6281670"/>
                <a:gd name="connsiteX298" fmla="*/ 5269690 w 8613217"/>
                <a:gd name="connsiteY298" fmla="*/ 5086631 h 6281670"/>
                <a:gd name="connsiteX299" fmla="*/ 5744837 w 8613217"/>
                <a:gd name="connsiteY299" fmla="*/ 4795889 h 6281670"/>
                <a:gd name="connsiteX300" fmla="*/ 5814830 w 8613217"/>
                <a:gd name="connsiteY300" fmla="*/ 4775699 h 6281670"/>
                <a:gd name="connsiteX301" fmla="*/ 6103553 w 8613217"/>
                <a:gd name="connsiteY301" fmla="*/ 4765603 h 6281670"/>
                <a:gd name="connsiteX302" fmla="*/ 7086824 w 8613217"/>
                <a:gd name="connsiteY302" fmla="*/ 4811369 h 6281670"/>
                <a:gd name="connsiteX303" fmla="*/ 7489959 w 8613217"/>
                <a:gd name="connsiteY303" fmla="*/ 4805311 h 6281670"/>
                <a:gd name="connsiteX304" fmla="*/ 7516880 w 8613217"/>
                <a:gd name="connsiteY304" fmla="*/ 4801946 h 6281670"/>
                <a:gd name="connsiteX305" fmla="*/ 7536397 w 8613217"/>
                <a:gd name="connsiteY305" fmla="*/ 4800600 h 6281670"/>
                <a:gd name="connsiteX306" fmla="*/ 7619850 w 8613217"/>
                <a:gd name="connsiteY306" fmla="*/ 4791178 h 6281670"/>
                <a:gd name="connsiteX307" fmla="*/ 7661577 w 8613217"/>
                <a:gd name="connsiteY307" fmla="*/ 4813388 h 6281670"/>
                <a:gd name="connsiteX308" fmla="*/ 7920014 w 8613217"/>
                <a:gd name="connsiteY308" fmla="*/ 5004523 h 6281670"/>
                <a:gd name="connsiteX309" fmla="*/ 8354780 w 8613217"/>
                <a:gd name="connsiteY309" fmla="*/ 4830886 h 6281670"/>
                <a:gd name="connsiteX310" fmla="*/ 8579567 w 8613217"/>
                <a:gd name="connsiteY310" fmla="*/ 4409580 h 6281670"/>
                <a:gd name="connsiteX311" fmla="*/ 8613217 w 8613217"/>
                <a:gd name="connsiteY311" fmla="*/ 4250076 h 6281670"/>
                <a:gd name="connsiteX312" fmla="*/ 8613217 w 8613217"/>
                <a:gd name="connsiteY312" fmla="*/ 4196235 h 6281670"/>
                <a:gd name="connsiteX313" fmla="*/ 8420062 w 8613217"/>
                <a:gd name="connsiteY313" fmla="*/ 4211041 h 6281670"/>
                <a:gd name="connsiteX314" fmla="*/ 4571776 w 8613217"/>
                <a:gd name="connsiteY314" fmla="*/ 915970 h 6281670"/>
                <a:gd name="connsiteX315" fmla="*/ 4583890 w 8613217"/>
                <a:gd name="connsiteY315" fmla="*/ 888377 h 6281670"/>
                <a:gd name="connsiteX316" fmla="*/ 4571776 w 8613217"/>
                <a:gd name="connsiteY316" fmla="*/ 915970 h 6281670"/>
                <a:gd name="connsiteX317" fmla="*/ 2362948 w 8613217"/>
                <a:gd name="connsiteY317" fmla="*/ 965100 h 6281670"/>
                <a:gd name="connsiteX318" fmla="*/ 2363621 w 8613217"/>
                <a:gd name="connsiteY318" fmla="*/ 962408 h 6281670"/>
                <a:gd name="connsiteX319" fmla="*/ 2368332 w 8613217"/>
                <a:gd name="connsiteY319" fmla="*/ 967119 h 6281670"/>
                <a:gd name="connsiteX320" fmla="*/ 2362948 w 8613217"/>
                <a:gd name="connsiteY320" fmla="*/ 965100 h 6281670"/>
                <a:gd name="connsiteX321" fmla="*/ 2435633 w 8613217"/>
                <a:gd name="connsiteY321" fmla="*/ 1055284 h 6281670"/>
                <a:gd name="connsiteX322" fmla="*/ 2426211 w 8613217"/>
                <a:gd name="connsiteY322" fmla="*/ 1053265 h 6281670"/>
                <a:gd name="connsiteX323" fmla="*/ 2370351 w 8613217"/>
                <a:gd name="connsiteY323" fmla="*/ 968465 h 6281670"/>
                <a:gd name="connsiteX324" fmla="*/ 2432268 w 8613217"/>
                <a:gd name="connsiteY324" fmla="*/ 1045862 h 6281670"/>
                <a:gd name="connsiteX325" fmla="*/ 2435633 w 8613217"/>
                <a:gd name="connsiteY325" fmla="*/ 1055284 h 6281670"/>
                <a:gd name="connsiteX326" fmla="*/ 695895 w 8613217"/>
                <a:gd name="connsiteY326" fmla="*/ 1016922 h 6281670"/>
                <a:gd name="connsiteX327" fmla="*/ 692530 w 8613217"/>
                <a:gd name="connsiteY327" fmla="*/ 1005481 h 6281670"/>
                <a:gd name="connsiteX328" fmla="*/ 695895 w 8613217"/>
                <a:gd name="connsiteY328" fmla="*/ 1016922 h 6281670"/>
                <a:gd name="connsiteX329" fmla="*/ 4511205 w 8613217"/>
                <a:gd name="connsiteY329" fmla="*/ 6014042 h 6281670"/>
                <a:gd name="connsiteX330" fmla="*/ 4537452 w 8613217"/>
                <a:gd name="connsiteY330" fmla="*/ 5944049 h 6281670"/>
                <a:gd name="connsiteX331" fmla="*/ 4511205 w 8613217"/>
                <a:gd name="connsiteY331" fmla="*/ 6014042 h 6281670"/>
                <a:gd name="connsiteX332" fmla="*/ 4750797 w 8613217"/>
                <a:gd name="connsiteY332" fmla="*/ 5917128 h 6281670"/>
                <a:gd name="connsiteX333" fmla="*/ 4741375 w 8613217"/>
                <a:gd name="connsiteY333" fmla="*/ 5939338 h 6281670"/>
                <a:gd name="connsiteX334" fmla="*/ 4732626 w 8613217"/>
                <a:gd name="connsiteY334" fmla="*/ 5935300 h 6281670"/>
                <a:gd name="connsiteX335" fmla="*/ 4727915 w 8613217"/>
                <a:gd name="connsiteY335" fmla="*/ 5907706 h 6281670"/>
                <a:gd name="connsiteX336" fmla="*/ 4750797 w 8613217"/>
                <a:gd name="connsiteY336" fmla="*/ 5875402 h 6281670"/>
                <a:gd name="connsiteX337" fmla="*/ 4750797 w 8613217"/>
                <a:gd name="connsiteY337" fmla="*/ 5917128 h 6281670"/>
                <a:gd name="connsiteX338" fmla="*/ 4875978 w 8613217"/>
                <a:gd name="connsiteY338" fmla="*/ 5457461 h 6281670"/>
                <a:gd name="connsiteX339" fmla="*/ 4616868 w 8613217"/>
                <a:gd name="connsiteY339" fmla="*/ 5877421 h 6281670"/>
                <a:gd name="connsiteX340" fmla="*/ 4562354 w 8613217"/>
                <a:gd name="connsiteY340" fmla="*/ 5884824 h 6281670"/>
                <a:gd name="connsiteX341" fmla="*/ 4880015 w 8613217"/>
                <a:gd name="connsiteY341" fmla="*/ 5419772 h 6281670"/>
                <a:gd name="connsiteX342" fmla="*/ 4875978 w 8613217"/>
                <a:gd name="connsiteY342" fmla="*/ 5457461 h 6281670"/>
                <a:gd name="connsiteX343" fmla="*/ 5020675 w 8613217"/>
                <a:gd name="connsiteY343" fmla="*/ 5141145 h 6281670"/>
                <a:gd name="connsiteX344" fmla="*/ 4989717 w 8613217"/>
                <a:gd name="connsiteY344" fmla="*/ 5179506 h 6281670"/>
                <a:gd name="connsiteX345" fmla="*/ 4445922 w 8613217"/>
                <a:gd name="connsiteY345" fmla="*/ 5878767 h 6281670"/>
                <a:gd name="connsiteX346" fmla="*/ 4415637 w 8613217"/>
                <a:gd name="connsiteY346" fmla="*/ 5953471 h 6281670"/>
                <a:gd name="connsiteX347" fmla="*/ 4357085 w 8613217"/>
                <a:gd name="connsiteY347" fmla="*/ 6075286 h 6281670"/>
                <a:gd name="connsiteX348" fmla="*/ 4338240 w 8613217"/>
                <a:gd name="connsiteY348" fmla="*/ 6125762 h 6281670"/>
                <a:gd name="connsiteX349" fmla="*/ 4322761 w 8613217"/>
                <a:gd name="connsiteY349" fmla="*/ 6080671 h 6281670"/>
                <a:gd name="connsiteX350" fmla="*/ 4306609 w 8613217"/>
                <a:gd name="connsiteY350" fmla="*/ 6061826 h 6281670"/>
                <a:gd name="connsiteX351" fmla="*/ 4295168 w 8613217"/>
                <a:gd name="connsiteY351" fmla="*/ 6082689 h 6281670"/>
                <a:gd name="connsiteX352" fmla="*/ 4292475 w 8613217"/>
                <a:gd name="connsiteY352" fmla="*/ 6112302 h 6281670"/>
                <a:gd name="connsiteX353" fmla="*/ 4277669 w 8613217"/>
                <a:gd name="connsiteY353" fmla="*/ 6097496 h 6281670"/>
                <a:gd name="connsiteX354" fmla="*/ 4183447 w 8613217"/>
                <a:gd name="connsiteY354" fmla="*/ 5282478 h 6281670"/>
                <a:gd name="connsiteX355" fmla="*/ 4412945 w 8613217"/>
                <a:gd name="connsiteY355" fmla="*/ 4743394 h 6281670"/>
                <a:gd name="connsiteX356" fmla="*/ 5036828 w 8613217"/>
                <a:gd name="connsiteY356" fmla="*/ 3935106 h 6281670"/>
                <a:gd name="connsiteX357" fmla="*/ 5054999 w 8613217"/>
                <a:gd name="connsiteY357" fmla="*/ 3966064 h 6281670"/>
                <a:gd name="connsiteX358" fmla="*/ 5020675 w 8613217"/>
                <a:gd name="connsiteY358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849730 w 8613217"/>
                <a:gd name="connsiteY70" fmla="*/ 3028558 h 6281670"/>
                <a:gd name="connsiteX71" fmla="*/ 4856460 w 8613217"/>
                <a:gd name="connsiteY71" fmla="*/ 2981447 h 6281670"/>
                <a:gd name="connsiteX72" fmla="*/ 4952701 w 8613217"/>
                <a:gd name="connsiteY72" fmla="*/ 2717626 h 6281670"/>
                <a:gd name="connsiteX73" fmla="*/ 5173449 w 8613217"/>
                <a:gd name="connsiteY73" fmla="*/ 2368332 h 6281670"/>
                <a:gd name="connsiteX74" fmla="*/ 5481689 w 8613217"/>
                <a:gd name="connsiteY74" fmla="*/ 1759928 h 6281670"/>
                <a:gd name="connsiteX75" fmla="*/ 5514667 w 8613217"/>
                <a:gd name="connsiteY75" fmla="*/ 1741757 h 6281670"/>
                <a:gd name="connsiteX76" fmla="*/ 5803389 w 8613217"/>
                <a:gd name="connsiteY76" fmla="*/ 1570812 h 6281670"/>
                <a:gd name="connsiteX77" fmla="*/ 5822907 w 8613217"/>
                <a:gd name="connsiteY77" fmla="*/ 1095665 h 6281670"/>
                <a:gd name="connsiteX78" fmla="*/ 5540241 w 8613217"/>
                <a:gd name="connsiteY78" fmla="*/ 601000 h 6281670"/>
                <a:gd name="connsiteX79" fmla="*/ 5514667 w 8613217"/>
                <a:gd name="connsiteY79" fmla="*/ 600327 h 6281670"/>
                <a:gd name="connsiteX80" fmla="*/ 5421791 w 8613217"/>
                <a:gd name="connsiteY80" fmla="*/ 697914 h 6281670"/>
                <a:gd name="connsiteX81" fmla="*/ 5124319 w 8613217"/>
                <a:gd name="connsiteY81" fmla="*/ 1196617 h 6281670"/>
                <a:gd name="connsiteX82" fmla="*/ 5316801 w 8613217"/>
                <a:gd name="connsiteY82" fmla="*/ 1686570 h 6281670"/>
                <a:gd name="connsiteX83" fmla="*/ 5361220 w 8613217"/>
                <a:gd name="connsiteY83" fmla="*/ 1669072 h 6281670"/>
                <a:gd name="connsiteX84" fmla="*/ 5461499 w 8613217"/>
                <a:gd name="connsiteY84" fmla="*/ 1248439 h 6281670"/>
                <a:gd name="connsiteX85" fmla="*/ 5491784 w 8613217"/>
                <a:gd name="connsiteY85" fmla="*/ 1043170 h 6281670"/>
                <a:gd name="connsiteX86" fmla="*/ 5497841 w 8613217"/>
                <a:gd name="connsiteY86" fmla="*/ 1081532 h 6281670"/>
                <a:gd name="connsiteX87" fmla="*/ 5481016 w 8613217"/>
                <a:gd name="connsiteY87" fmla="*/ 1353429 h 6281670"/>
                <a:gd name="connsiteX88" fmla="*/ 5415734 w 8613217"/>
                <a:gd name="connsiteY88" fmla="*/ 1727624 h 6281670"/>
                <a:gd name="connsiteX89" fmla="*/ 5151240 w 8613217"/>
                <a:gd name="connsiteY89" fmla="*/ 2245171 h 6281670"/>
                <a:gd name="connsiteX90" fmla="*/ 4908282 w 8613217"/>
                <a:gd name="connsiteY90" fmla="*/ 2596483 h 6281670"/>
                <a:gd name="connsiteX91" fmla="*/ 4750124 w 8613217"/>
                <a:gd name="connsiteY91" fmla="*/ 2989523 h 6281670"/>
                <a:gd name="connsiteX92" fmla="*/ 4737337 w 8613217"/>
                <a:gd name="connsiteY92" fmla="*/ 3162487 h 6281670"/>
                <a:gd name="connsiteX93" fmla="*/ 4680804 w 8613217"/>
                <a:gd name="connsiteY93" fmla="*/ 3076341 h 6281670"/>
                <a:gd name="connsiteX94" fmla="*/ 4591293 w 8613217"/>
                <a:gd name="connsiteY94" fmla="*/ 2915491 h 6281670"/>
                <a:gd name="connsiteX95" fmla="*/ 4552259 w 8613217"/>
                <a:gd name="connsiteY95" fmla="*/ 2838095 h 6281670"/>
                <a:gd name="connsiteX96" fmla="*/ 4404869 w 8613217"/>
                <a:gd name="connsiteY96" fmla="*/ 2499569 h 6281670"/>
                <a:gd name="connsiteX97" fmla="*/ 4425059 w 8613217"/>
                <a:gd name="connsiteY97" fmla="*/ 2408713 h 6281670"/>
                <a:gd name="connsiteX98" fmla="*/ 4497071 w 8613217"/>
                <a:gd name="connsiteY98" fmla="*/ 2304396 h 6281670"/>
                <a:gd name="connsiteX99" fmla="*/ 4551585 w 8613217"/>
                <a:gd name="connsiteY99" fmla="*/ 2152968 h 6281670"/>
                <a:gd name="connsiteX100" fmla="*/ 4741375 w 8613217"/>
                <a:gd name="connsiteY100" fmla="*/ 1413327 h 6281670"/>
                <a:gd name="connsiteX101" fmla="*/ 4929146 w 8613217"/>
                <a:gd name="connsiteY101" fmla="*/ 819730 h 6281670"/>
                <a:gd name="connsiteX102" fmla="*/ 5233347 w 8613217"/>
                <a:gd name="connsiteY102" fmla="*/ 28940 h 6281670"/>
                <a:gd name="connsiteX103" fmla="*/ 5238058 w 8613217"/>
                <a:gd name="connsiteY103" fmla="*/ 0 h 6281670"/>
                <a:gd name="connsiteX104" fmla="*/ 4976929 w 8613217"/>
                <a:gd name="connsiteY104" fmla="*/ 159504 h 6281670"/>
                <a:gd name="connsiteX105" fmla="*/ 4204984 w 8613217"/>
                <a:gd name="connsiteY105" fmla="*/ 890396 h 6281670"/>
                <a:gd name="connsiteX106" fmla="*/ 3943182 w 8613217"/>
                <a:gd name="connsiteY106" fmla="*/ 2139508 h 6281670"/>
                <a:gd name="connsiteX107" fmla="*/ 4076438 w 8613217"/>
                <a:gd name="connsiteY107" fmla="*/ 2389868 h 6281670"/>
                <a:gd name="connsiteX108" fmla="*/ 4215079 w 8613217"/>
                <a:gd name="connsiteY108" fmla="*/ 2474668 h 6281670"/>
                <a:gd name="connsiteX109" fmla="*/ 4244018 w 8613217"/>
                <a:gd name="connsiteY109" fmla="*/ 2445055 h 6281670"/>
                <a:gd name="connsiteX110" fmla="*/ 4230558 w 8613217"/>
                <a:gd name="connsiteY110" fmla="*/ 1718875 h 6281670"/>
                <a:gd name="connsiteX111" fmla="*/ 4411599 w 8613217"/>
                <a:gd name="connsiteY111" fmla="*/ 1186522 h 6281670"/>
                <a:gd name="connsiteX112" fmla="*/ 4552259 w 8613217"/>
                <a:gd name="connsiteY112" fmla="*/ 934815 h 6281670"/>
                <a:gd name="connsiteX113" fmla="*/ 4572449 w 8613217"/>
                <a:gd name="connsiteY113" fmla="*/ 920008 h 6281670"/>
                <a:gd name="connsiteX114" fmla="*/ 4553604 w 8613217"/>
                <a:gd name="connsiteY114" fmla="*/ 956351 h 6281670"/>
                <a:gd name="connsiteX115" fmla="*/ 4390735 w 8613217"/>
                <a:gd name="connsiteY115" fmla="*/ 1302280 h 6281670"/>
                <a:gd name="connsiteX116" fmla="*/ 4340260 w 8613217"/>
                <a:gd name="connsiteY116" fmla="*/ 2524471 h 6281670"/>
                <a:gd name="connsiteX117" fmla="*/ 4501109 w 8613217"/>
                <a:gd name="connsiteY117" fmla="*/ 2892609 h 6281670"/>
                <a:gd name="connsiteX118" fmla="*/ 4519281 w 8613217"/>
                <a:gd name="connsiteY118" fmla="*/ 2931644 h 6281670"/>
                <a:gd name="connsiteX119" fmla="*/ 4692918 w 8613217"/>
                <a:gd name="connsiteY119" fmla="*/ 3241230 h 6281670"/>
                <a:gd name="connsiteX120" fmla="*/ 4992409 w 8613217"/>
                <a:gd name="connsiteY120" fmla="*/ 3809925 h 6281670"/>
                <a:gd name="connsiteX121" fmla="*/ 5000485 w 8613217"/>
                <a:gd name="connsiteY121" fmla="*/ 3847614 h 6281670"/>
                <a:gd name="connsiteX122" fmla="*/ 4993755 w 8613217"/>
                <a:gd name="connsiteY122" fmla="*/ 3855017 h 6281670"/>
                <a:gd name="connsiteX123" fmla="*/ 4993082 w 8613217"/>
                <a:gd name="connsiteY123" fmla="*/ 3855690 h 6281670"/>
                <a:gd name="connsiteX124" fmla="*/ 4982313 w 8613217"/>
                <a:gd name="connsiteY124" fmla="*/ 3867131 h 6281670"/>
                <a:gd name="connsiteX125" fmla="*/ 4626290 w 8613217"/>
                <a:gd name="connsiteY125" fmla="*/ 4274977 h 6281670"/>
                <a:gd name="connsiteX126" fmla="*/ 4180755 w 8613217"/>
                <a:gd name="connsiteY126" fmla="*/ 4968853 h 6281670"/>
                <a:gd name="connsiteX127" fmla="*/ 4071727 w 8613217"/>
                <a:gd name="connsiteY127" fmla="*/ 5853192 h 6281670"/>
                <a:gd name="connsiteX128" fmla="*/ 4040769 w 8613217"/>
                <a:gd name="connsiteY128" fmla="*/ 5907706 h 6281670"/>
                <a:gd name="connsiteX129" fmla="*/ 4005099 w 8613217"/>
                <a:gd name="connsiteY129" fmla="*/ 5881459 h 6281670"/>
                <a:gd name="connsiteX130" fmla="*/ 4007791 w 8613217"/>
                <a:gd name="connsiteY130" fmla="*/ 5830983 h 6281670"/>
                <a:gd name="connsiteX131" fmla="*/ 3990293 w 8613217"/>
                <a:gd name="connsiteY131" fmla="*/ 5807427 h 6281670"/>
                <a:gd name="connsiteX132" fmla="*/ 3964045 w 8613217"/>
                <a:gd name="connsiteY132" fmla="*/ 5789256 h 6281670"/>
                <a:gd name="connsiteX133" fmla="*/ 3941836 w 8613217"/>
                <a:gd name="connsiteY133" fmla="*/ 5705129 h 6281670"/>
                <a:gd name="connsiteX134" fmla="*/ 3908185 w 8613217"/>
                <a:gd name="connsiteY134" fmla="*/ 5236040 h 6281670"/>
                <a:gd name="connsiteX135" fmla="*/ 3918953 w 8613217"/>
                <a:gd name="connsiteY135" fmla="*/ 4237288 h 6281670"/>
                <a:gd name="connsiteX136" fmla="*/ 3786370 w 8613217"/>
                <a:gd name="connsiteY136" fmla="*/ 3122779 h 6281670"/>
                <a:gd name="connsiteX137" fmla="*/ 3570333 w 8613217"/>
                <a:gd name="connsiteY137" fmla="*/ 2570236 h 6281670"/>
                <a:gd name="connsiteX138" fmla="*/ 3563603 w 8613217"/>
                <a:gd name="connsiteY138" fmla="*/ 2556776 h 6281670"/>
                <a:gd name="connsiteX139" fmla="*/ 3556872 w 8613217"/>
                <a:gd name="connsiteY139" fmla="*/ 2543315 h 6281670"/>
                <a:gd name="connsiteX140" fmla="*/ 3531298 w 8613217"/>
                <a:gd name="connsiteY140" fmla="*/ 2494185 h 6281670"/>
                <a:gd name="connsiteX141" fmla="*/ 3525241 w 8613217"/>
                <a:gd name="connsiteY141" fmla="*/ 2482071 h 6281670"/>
                <a:gd name="connsiteX142" fmla="*/ 3410829 w 8613217"/>
                <a:gd name="connsiteY142" fmla="*/ 2273437 h 6281670"/>
                <a:gd name="connsiteX143" fmla="*/ 3411502 w 8613217"/>
                <a:gd name="connsiteY143" fmla="*/ 2229018 h 6281670"/>
                <a:gd name="connsiteX144" fmla="*/ 3451209 w 8613217"/>
                <a:gd name="connsiteY144" fmla="*/ 2126720 h 6281670"/>
                <a:gd name="connsiteX145" fmla="*/ 3431692 w 8613217"/>
                <a:gd name="connsiteY145" fmla="*/ 1895877 h 6281670"/>
                <a:gd name="connsiteX146" fmla="*/ 3186715 w 8613217"/>
                <a:gd name="connsiteY146" fmla="*/ 1401886 h 6281670"/>
                <a:gd name="connsiteX147" fmla="*/ 2531874 w 8613217"/>
                <a:gd name="connsiteY147" fmla="*/ 701952 h 6281670"/>
                <a:gd name="connsiteX148" fmla="*/ 1731662 w 8613217"/>
                <a:gd name="connsiteY148" fmla="*/ 39035 h 6281670"/>
                <a:gd name="connsiteX149" fmla="*/ 1722913 w 8613217"/>
                <a:gd name="connsiteY149" fmla="*/ 36343 h 6281670"/>
                <a:gd name="connsiteX150" fmla="*/ 1723586 w 8613217"/>
                <a:gd name="connsiteY150" fmla="*/ 47111 h 6281670"/>
                <a:gd name="connsiteX151" fmla="*/ 1984042 w 8613217"/>
                <a:gd name="connsiteY151" fmla="*/ 871552 h 6281670"/>
                <a:gd name="connsiteX152" fmla="*/ 2773486 w 8613217"/>
                <a:gd name="connsiteY152" fmla="*/ 2064130 h 6281670"/>
                <a:gd name="connsiteX153" fmla="*/ 3058170 w 8613217"/>
                <a:gd name="connsiteY153" fmla="*/ 2286897 h 6281670"/>
                <a:gd name="connsiteX154" fmla="*/ 3235845 w 8613217"/>
                <a:gd name="connsiteY154" fmla="*/ 2329297 h 6281670"/>
                <a:gd name="connsiteX155" fmla="*/ 3256709 w 8613217"/>
                <a:gd name="connsiteY155" fmla="*/ 2294974 h 6281670"/>
                <a:gd name="connsiteX156" fmla="*/ 3083072 w 8613217"/>
                <a:gd name="connsiteY156" fmla="*/ 1999521 h 6281670"/>
                <a:gd name="connsiteX157" fmla="*/ 2450440 w 8613217"/>
                <a:gd name="connsiteY157" fmla="*/ 1092973 h 6281670"/>
                <a:gd name="connsiteX158" fmla="*/ 2432941 w 8613217"/>
                <a:gd name="connsiteY158" fmla="*/ 1062014 h 6281670"/>
                <a:gd name="connsiteX159" fmla="*/ 2454478 w 8613217"/>
                <a:gd name="connsiteY159" fmla="*/ 1076820 h 6281670"/>
                <a:gd name="connsiteX160" fmla="*/ 2967986 w 8613217"/>
                <a:gd name="connsiteY160" fmla="*/ 1739738 h 6281670"/>
                <a:gd name="connsiteX161" fmla="*/ 3266131 w 8613217"/>
                <a:gd name="connsiteY161" fmla="*/ 2175850 h 6281670"/>
                <a:gd name="connsiteX162" fmla="*/ 3457939 w 8613217"/>
                <a:gd name="connsiteY162" fmla="*/ 2509665 h 6281670"/>
                <a:gd name="connsiteX163" fmla="*/ 3464670 w 8613217"/>
                <a:gd name="connsiteY163" fmla="*/ 2523125 h 6281670"/>
                <a:gd name="connsiteX164" fmla="*/ 3471400 w 8613217"/>
                <a:gd name="connsiteY164" fmla="*/ 2536585 h 6281670"/>
                <a:gd name="connsiteX165" fmla="*/ 3478130 w 8613217"/>
                <a:gd name="connsiteY165" fmla="*/ 2550045 h 6281670"/>
                <a:gd name="connsiteX166" fmla="*/ 3484860 w 8613217"/>
                <a:gd name="connsiteY166" fmla="*/ 2563506 h 6281670"/>
                <a:gd name="connsiteX167" fmla="*/ 3491590 w 8613217"/>
                <a:gd name="connsiteY167" fmla="*/ 2576966 h 6281670"/>
                <a:gd name="connsiteX168" fmla="*/ 3498320 w 8613217"/>
                <a:gd name="connsiteY168" fmla="*/ 2590426 h 6281670"/>
                <a:gd name="connsiteX169" fmla="*/ 3504378 w 8613217"/>
                <a:gd name="connsiteY169" fmla="*/ 2605906 h 6281670"/>
                <a:gd name="connsiteX170" fmla="*/ 3733875 w 8613217"/>
                <a:gd name="connsiteY170" fmla="*/ 3249979 h 6281670"/>
                <a:gd name="connsiteX171" fmla="*/ 3823385 w 8613217"/>
                <a:gd name="connsiteY171" fmla="*/ 4359777 h 6281670"/>
                <a:gd name="connsiteX172" fmla="*/ 3816655 w 8613217"/>
                <a:gd name="connsiteY172" fmla="*/ 4369199 h 6281670"/>
                <a:gd name="connsiteX173" fmla="*/ 3800503 w 8613217"/>
                <a:gd name="connsiteY173" fmla="*/ 4322761 h 6281670"/>
                <a:gd name="connsiteX174" fmla="*/ 3407464 w 8613217"/>
                <a:gd name="connsiteY174" fmla="*/ 3663208 h 6281670"/>
                <a:gd name="connsiteX175" fmla="*/ 2516395 w 8613217"/>
                <a:gd name="connsiteY175" fmla="*/ 2980101 h 6281670"/>
                <a:gd name="connsiteX176" fmla="*/ 2502934 w 8613217"/>
                <a:gd name="connsiteY176" fmla="*/ 2971351 h 6281670"/>
                <a:gd name="connsiteX177" fmla="*/ 2390541 w 8613217"/>
                <a:gd name="connsiteY177" fmla="*/ 2898666 h 6281670"/>
                <a:gd name="connsiteX178" fmla="*/ 2247863 w 8613217"/>
                <a:gd name="connsiteY178" fmla="*/ 2802425 h 6281670"/>
                <a:gd name="connsiteX179" fmla="*/ 2055381 w 8613217"/>
                <a:gd name="connsiteY179" fmla="*/ 2665131 h 6281670"/>
                <a:gd name="connsiteX180" fmla="*/ 1471879 w 8613217"/>
                <a:gd name="connsiteY180" fmla="*/ 2148930 h 6281670"/>
                <a:gd name="connsiteX181" fmla="*/ 1461111 w 8613217"/>
                <a:gd name="connsiteY181" fmla="*/ 2109895 h 6281670"/>
                <a:gd name="connsiteX182" fmla="*/ 1501492 w 8613217"/>
                <a:gd name="connsiteY182" fmla="*/ 1918759 h 6281670"/>
                <a:gd name="connsiteX183" fmla="*/ 1395155 w 8613217"/>
                <a:gd name="connsiteY183" fmla="*/ 1570812 h 6281670"/>
                <a:gd name="connsiteX184" fmla="*/ 937507 w 8613217"/>
                <a:gd name="connsiteY184" fmla="*/ 860783 h 6281670"/>
                <a:gd name="connsiteX185" fmla="*/ 682435 w 8613217"/>
                <a:gd name="connsiteY185" fmla="*/ 471109 h 6281670"/>
                <a:gd name="connsiteX186" fmla="*/ 590905 w 8613217"/>
                <a:gd name="connsiteY186" fmla="*/ 214691 h 6281670"/>
                <a:gd name="connsiteX187" fmla="*/ 581483 w 8613217"/>
                <a:gd name="connsiteY187" fmla="*/ 222767 h 6281670"/>
                <a:gd name="connsiteX188" fmla="*/ 555909 w 8613217"/>
                <a:gd name="connsiteY188" fmla="*/ 262475 h 6281670"/>
                <a:gd name="connsiteX189" fmla="*/ 423998 w 8613217"/>
                <a:gd name="connsiteY189" fmla="*/ 619845 h 6281670"/>
                <a:gd name="connsiteX190" fmla="*/ 443515 w 8613217"/>
                <a:gd name="connsiteY190" fmla="*/ 1227575 h 6281670"/>
                <a:gd name="connsiteX191" fmla="*/ 806942 w 8613217"/>
                <a:gd name="connsiteY191" fmla="*/ 1996156 h 6281670"/>
                <a:gd name="connsiteX192" fmla="*/ 1087589 w 8613217"/>
                <a:gd name="connsiteY192" fmla="*/ 2216231 h 6281670"/>
                <a:gd name="connsiteX193" fmla="*/ 1317086 w 8613217"/>
                <a:gd name="connsiteY193" fmla="*/ 2233729 h 6281670"/>
                <a:gd name="connsiteX194" fmla="*/ 1327181 w 8613217"/>
                <a:gd name="connsiteY194" fmla="*/ 2198060 h 6281670"/>
                <a:gd name="connsiteX195" fmla="*/ 816364 w 8613217"/>
                <a:gd name="connsiteY195" fmla="*/ 1324489 h 6281670"/>
                <a:gd name="connsiteX196" fmla="*/ 702625 w 8613217"/>
                <a:gd name="connsiteY196" fmla="*/ 1031056 h 6281670"/>
                <a:gd name="connsiteX197" fmla="*/ 767908 w 8613217"/>
                <a:gd name="connsiteY197" fmla="*/ 1173061 h 6281670"/>
                <a:gd name="connsiteX198" fmla="*/ 1444285 w 8613217"/>
                <a:gd name="connsiteY198" fmla="*/ 2226326 h 6281670"/>
                <a:gd name="connsiteX199" fmla="*/ 2209501 w 8613217"/>
                <a:gd name="connsiteY199" fmla="*/ 2876457 h 6281670"/>
                <a:gd name="connsiteX200" fmla="*/ 2308434 w 8613217"/>
                <a:gd name="connsiteY200" fmla="*/ 2939720 h 6281670"/>
                <a:gd name="connsiteX201" fmla="*/ 2340738 w 8613217"/>
                <a:gd name="connsiteY201" fmla="*/ 2972025 h 6281670"/>
                <a:gd name="connsiteX202" fmla="*/ 2302377 w 8613217"/>
                <a:gd name="connsiteY202" fmla="*/ 2972025 h 6281670"/>
                <a:gd name="connsiteX203" fmla="*/ 2266034 w 8613217"/>
                <a:gd name="connsiteY203" fmla="*/ 2967313 h 6281670"/>
                <a:gd name="connsiteX204" fmla="*/ 1817807 w 8613217"/>
                <a:gd name="connsiteY204" fmla="*/ 3025866 h 6281670"/>
                <a:gd name="connsiteX205" fmla="*/ 1007500 w 8613217"/>
                <a:gd name="connsiteY205" fmla="*/ 3309877 h 6281670"/>
                <a:gd name="connsiteX206" fmla="*/ 960389 w 8613217"/>
                <a:gd name="connsiteY206" fmla="*/ 3293725 h 6281670"/>
                <a:gd name="connsiteX207" fmla="*/ 446207 w 8613217"/>
                <a:gd name="connsiteY207" fmla="*/ 3134221 h 6281670"/>
                <a:gd name="connsiteX208" fmla="*/ 217383 w 8613217"/>
                <a:gd name="connsiteY208" fmla="*/ 3227096 h 6281670"/>
                <a:gd name="connsiteX209" fmla="*/ 0 w 8613217"/>
                <a:gd name="connsiteY209" fmla="*/ 3236518 h 6281670"/>
                <a:gd name="connsiteX210" fmla="*/ 0 w 8613217"/>
                <a:gd name="connsiteY210" fmla="*/ 3330740 h 6281670"/>
                <a:gd name="connsiteX211" fmla="*/ 9422 w 8613217"/>
                <a:gd name="connsiteY211" fmla="*/ 3346892 h 6281670"/>
                <a:gd name="connsiteX212" fmla="*/ 255072 w 8613217"/>
                <a:gd name="connsiteY212" fmla="*/ 3717723 h 6281670"/>
                <a:gd name="connsiteX213" fmla="*/ 747044 w 8613217"/>
                <a:gd name="connsiteY213" fmla="*/ 3826078 h 6281670"/>
                <a:gd name="connsiteX214" fmla="*/ 1016249 w 8613217"/>
                <a:gd name="connsiteY214" fmla="*/ 3490244 h 6281670"/>
                <a:gd name="connsiteX215" fmla="*/ 981253 w 8613217"/>
                <a:gd name="connsiteY215" fmla="*/ 3461305 h 6281670"/>
                <a:gd name="connsiteX216" fmla="*/ 563312 w 8613217"/>
                <a:gd name="connsiteY216" fmla="*/ 3490917 h 6281670"/>
                <a:gd name="connsiteX217" fmla="*/ 390347 w 8613217"/>
                <a:gd name="connsiteY217" fmla="*/ 3460632 h 6281670"/>
                <a:gd name="connsiteX218" fmla="*/ 489953 w 8613217"/>
                <a:gd name="connsiteY218" fmla="*/ 3463997 h 6281670"/>
                <a:gd name="connsiteX219" fmla="*/ 903183 w 8613217"/>
                <a:gd name="connsiteY219" fmla="*/ 3408137 h 6281670"/>
                <a:gd name="connsiteX220" fmla="*/ 1043170 w 8613217"/>
                <a:gd name="connsiteY220" fmla="*/ 3372467 h 6281670"/>
                <a:gd name="connsiteX221" fmla="*/ 1508895 w 8613217"/>
                <a:gd name="connsiteY221" fmla="*/ 3218347 h 6281670"/>
                <a:gd name="connsiteX222" fmla="*/ 1912029 w 8613217"/>
                <a:gd name="connsiteY222" fmla="*/ 3101243 h 6281670"/>
                <a:gd name="connsiteX223" fmla="*/ 1912029 w 8613217"/>
                <a:gd name="connsiteY223" fmla="*/ 3101243 h 6281670"/>
                <a:gd name="connsiteX224" fmla="*/ 1924816 w 8613217"/>
                <a:gd name="connsiteY224" fmla="*/ 3099224 h 6281670"/>
                <a:gd name="connsiteX225" fmla="*/ 1986061 w 8613217"/>
                <a:gd name="connsiteY225" fmla="*/ 3087783 h 6281670"/>
                <a:gd name="connsiteX226" fmla="*/ 1992791 w 8613217"/>
                <a:gd name="connsiteY226" fmla="*/ 3087110 h 6281670"/>
                <a:gd name="connsiteX227" fmla="*/ 2087013 w 8613217"/>
                <a:gd name="connsiteY227" fmla="*/ 3074322 h 6281670"/>
                <a:gd name="connsiteX228" fmla="*/ 2113933 w 8613217"/>
                <a:gd name="connsiteY228" fmla="*/ 3072976 h 6281670"/>
                <a:gd name="connsiteX229" fmla="*/ 2118644 w 8613217"/>
                <a:gd name="connsiteY229" fmla="*/ 3064227 h 6281670"/>
                <a:gd name="connsiteX230" fmla="*/ 2257958 w 8613217"/>
                <a:gd name="connsiteY230" fmla="*/ 3064227 h 6281670"/>
                <a:gd name="connsiteX231" fmla="*/ 2262669 w 8613217"/>
                <a:gd name="connsiteY231" fmla="*/ 3072976 h 6281670"/>
                <a:gd name="connsiteX232" fmla="*/ 2434960 w 8613217"/>
                <a:gd name="connsiteY232" fmla="*/ 3101243 h 6281670"/>
                <a:gd name="connsiteX233" fmla="*/ 2635518 w 8613217"/>
                <a:gd name="connsiteY233" fmla="*/ 3164506 h 6281670"/>
                <a:gd name="connsiteX234" fmla="*/ 3038653 w 8613217"/>
                <a:gd name="connsiteY234" fmla="*/ 3453902 h 6281670"/>
                <a:gd name="connsiteX235" fmla="*/ 3580428 w 8613217"/>
                <a:gd name="connsiteY235" fmla="*/ 4087880 h 6281670"/>
                <a:gd name="connsiteX236" fmla="*/ 3776274 w 8613217"/>
                <a:gd name="connsiteY236" fmla="*/ 4626290 h 6281670"/>
                <a:gd name="connsiteX237" fmla="*/ 3813963 w 8613217"/>
                <a:gd name="connsiteY237" fmla="*/ 4802619 h 6281670"/>
                <a:gd name="connsiteX238" fmla="*/ 3811944 w 8613217"/>
                <a:gd name="connsiteY238" fmla="*/ 5407658 h 6281670"/>
                <a:gd name="connsiteX239" fmla="*/ 3881265 w 8613217"/>
                <a:gd name="connsiteY239" fmla="*/ 5874056 h 6281670"/>
                <a:gd name="connsiteX240" fmla="*/ 3879919 w 8613217"/>
                <a:gd name="connsiteY240" fmla="*/ 5898957 h 6281670"/>
                <a:gd name="connsiteX241" fmla="*/ 3757430 w 8613217"/>
                <a:gd name="connsiteY241" fmla="*/ 5946068 h 6281670"/>
                <a:gd name="connsiteX242" fmla="*/ 3743970 w 8613217"/>
                <a:gd name="connsiteY242" fmla="*/ 6053750 h 6281670"/>
                <a:gd name="connsiteX243" fmla="*/ 3803195 w 8613217"/>
                <a:gd name="connsiteY243" fmla="*/ 6092112 h 6281670"/>
                <a:gd name="connsiteX244" fmla="*/ 3896071 w 8613217"/>
                <a:gd name="connsiteY244" fmla="*/ 6023464 h 6281670"/>
                <a:gd name="connsiteX245" fmla="*/ 3920972 w 8613217"/>
                <a:gd name="connsiteY245" fmla="*/ 5996544 h 6281670"/>
                <a:gd name="connsiteX246" fmla="*/ 3918953 w 8613217"/>
                <a:gd name="connsiteY246" fmla="*/ 6053077 h 6281670"/>
                <a:gd name="connsiteX247" fmla="*/ 3931741 w 8613217"/>
                <a:gd name="connsiteY247" fmla="*/ 6077978 h 6281670"/>
                <a:gd name="connsiteX248" fmla="*/ 3951931 w 8613217"/>
                <a:gd name="connsiteY248" fmla="*/ 6055769 h 6281670"/>
                <a:gd name="connsiteX249" fmla="*/ 3972121 w 8613217"/>
                <a:gd name="connsiteY249" fmla="*/ 5988468 h 6281670"/>
                <a:gd name="connsiteX250" fmla="*/ 3994331 w 8613217"/>
                <a:gd name="connsiteY250" fmla="*/ 5968277 h 6281670"/>
                <a:gd name="connsiteX251" fmla="*/ 4005099 w 8613217"/>
                <a:gd name="connsiteY251" fmla="*/ 5995198 h 6281670"/>
                <a:gd name="connsiteX252" fmla="*/ 4071054 w 8613217"/>
                <a:gd name="connsiteY252" fmla="*/ 6040290 h 6281670"/>
                <a:gd name="connsiteX253" fmla="*/ 4100667 w 8613217"/>
                <a:gd name="connsiteY253" fmla="*/ 6026829 h 6281670"/>
                <a:gd name="connsiteX254" fmla="*/ 4110089 w 8613217"/>
                <a:gd name="connsiteY254" fmla="*/ 5993179 h 6281670"/>
                <a:gd name="connsiteX255" fmla="*/ 4124895 w 8613217"/>
                <a:gd name="connsiteY255" fmla="*/ 6032214 h 6281670"/>
                <a:gd name="connsiteX256" fmla="*/ 4117492 w 8613217"/>
                <a:gd name="connsiteY256" fmla="*/ 6106918 h 6281670"/>
                <a:gd name="connsiteX257" fmla="*/ 4080476 w 8613217"/>
                <a:gd name="connsiteY257" fmla="*/ 6141242 h 6281670"/>
                <a:gd name="connsiteX258" fmla="*/ 4176717 w 8613217"/>
                <a:gd name="connsiteY258" fmla="*/ 6189025 h 6281670"/>
                <a:gd name="connsiteX259" fmla="*/ 4170660 w 8613217"/>
                <a:gd name="connsiteY259" fmla="*/ 6271133 h 6281670"/>
                <a:gd name="connsiteX260" fmla="*/ 4195562 w 8613217"/>
                <a:gd name="connsiteY260" fmla="*/ 6277863 h 6281670"/>
                <a:gd name="connsiteX261" fmla="*/ 4261517 w 8613217"/>
                <a:gd name="connsiteY261" fmla="*/ 6267768 h 6281670"/>
                <a:gd name="connsiteX262" fmla="*/ 4289784 w 8613217"/>
                <a:gd name="connsiteY262" fmla="*/ 6247578 h 6281670"/>
                <a:gd name="connsiteX263" fmla="*/ 4295840 w 8613217"/>
                <a:gd name="connsiteY263" fmla="*/ 6204505 h 6281670"/>
                <a:gd name="connsiteX264" fmla="*/ 4305936 w 8613217"/>
                <a:gd name="connsiteY264" fmla="*/ 6182969 h 6281670"/>
                <a:gd name="connsiteX265" fmla="*/ 4324107 w 8613217"/>
                <a:gd name="connsiteY265" fmla="*/ 6199794 h 6281670"/>
                <a:gd name="connsiteX266" fmla="*/ 4336894 w 8613217"/>
                <a:gd name="connsiteY266" fmla="*/ 6230752 h 6281670"/>
                <a:gd name="connsiteX267" fmla="*/ 4342951 w 8613217"/>
                <a:gd name="connsiteY267" fmla="*/ 6226714 h 6281670"/>
                <a:gd name="connsiteX268" fmla="*/ 4369872 w 8613217"/>
                <a:gd name="connsiteY268" fmla="*/ 6185660 h 6281670"/>
                <a:gd name="connsiteX269" fmla="*/ 4382659 w 8613217"/>
                <a:gd name="connsiteY269" fmla="*/ 6234791 h 6281670"/>
                <a:gd name="connsiteX270" fmla="*/ 4406888 w 8613217"/>
                <a:gd name="connsiteY270" fmla="*/ 6265749 h 6281670"/>
                <a:gd name="connsiteX271" fmla="*/ 4484284 w 8613217"/>
                <a:gd name="connsiteY271" fmla="*/ 6275171 h 6281670"/>
                <a:gd name="connsiteX272" fmla="*/ 4499090 w 8613217"/>
                <a:gd name="connsiteY272" fmla="*/ 6272479 h 6281670"/>
                <a:gd name="connsiteX273" fmla="*/ 4512551 w 8613217"/>
                <a:gd name="connsiteY273" fmla="*/ 6181622 h 6281670"/>
                <a:gd name="connsiteX274" fmla="*/ 4572449 w 8613217"/>
                <a:gd name="connsiteY274" fmla="*/ 6153356 h 6281670"/>
                <a:gd name="connsiteX275" fmla="*/ 4575814 w 8613217"/>
                <a:gd name="connsiteY275" fmla="*/ 6127781 h 6281670"/>
                <a:gd name="connsiteX276" fmla="*/ 4538125 w 8613217"/>
                <a:gd name="connsiteY276" fmla="*/ 6076633 h 6281670"/>
                <a:gd name="connsiteX277" fmla="*/ 4536779 w 8613217"/>
                <a:gd name="connsiteY277" fmla="*/ 6042309 h 6281670"/>
                <a:gd name="connsiteX278" fmla="*/ 4573122 w 8613217"/>
                <a:gd name="connsiteY278" fmla="*/ 6032214 h 6281670"/>
                <a:gd name="connsiteX279" fmla="*/ 4637731 w 8613217"/>
                <a:gd name="connsiteY279" fmla="*/ 6051058 h 6281670"/>
                <a:gd name="connsiteX280" fmla="*/ 4665997 w 8613217"/>
                <a:gd name="connsiteY280" fmla="*/ 6029522 h 6281670"/>
                <a:gd name="connsiteX281" fmla="*/ 4665997 w 8613217"/>
                <a:gd name="connsiteY281" fmla="*/ 5985776 h 6281670"/>
                <a:gd name="connsiteX282" fmla="*/ 4681477 w 8613217"/>
                <a:gd name="connsiteY282" fmla="*/ 5966931 h 6281670"/>
                <a:gd name="connsiteX283" fmla="*/ 4701667 w 8613217"/>
                <a:gd name="connsiteY283" fmla="*/ 5981065 h 6281670"/>
                <a:gd name="connsiteX284" fmla="*/ 4724550 w 8613217"/>
                <a:gd name="connsiteY284" fmla="*/ 6054423 h 6281670"/>
                <a:gd name="connsiteX285" fmla="*/ 4743394 w 8613217"/>
                <a:gd name="connsiteY285" fmla="*/ 6073268 h 6281670"/>
                <a:gd name="connsiteX286" fmla="*/ 4752143 w 8613217"/>
                <a:gd name="connsiteY286" fmla="*/ 6050385 h 6281670"/>
                <a:gd name="connsiteX287" fmla="*/ 4752143 w 8613217"/>
                <a:gd name="connsiteY287" fmla="*/ 5996544 h 6281670"/>
                <a:gd name="connsiteX288" fmla="*/ 4800600 w 8613217"/>
                <a:gd name="connsiteY288" fmla="*/ 6046347 h 6281670"/>
                <a:gd name="connsiteX289" fmla="*/ 4859825 w 8613217"/>
                <a:gd name="connsiteY289" fmla="*/ 6088747 h 6281670"/>
                <a:gd name="connsiteX290" fmla="*/ 4932511 w 8613217"/>
                <a:gd name="connsiteY290" fmla="*/ 6036252 h 6281670"/>
                <a:gd name="connsiteX291" fmla="*/ 4919050 w 8613217"/>
                <a:gd name="connsiteY291" fmla="*/ 5940011 h 6281670"/>
                <a:gd name="connsiteX292" fmla="*/ 4830213 w 8613217"/>
                <a:gd name="connsiteY292" fmla="*/ 5933281 h 6281670"/>
                <a:gd name="connsiteX293" fmla="*/ 4779064 w 8613217"/>
                <a:gd name="connsiteY293" fmla="*/ 5876074 h 6281670"/>
                <a:gd name="connsiteX294" fmla="*/ 4778391 w 8613217"/>
                <a:gd name="connsiteY294" fmla="*/ 5829637 h 6281670"/>
                <a:gd name="connsiteX295" fmla="*/ 5091342 w 8613217"/>
                <a:gd name="connsiteY295" fmla="*/ 5236712 h 6281670"/>
                <a:gd name="connsiteX296" fmla="*/ 5116243 w 8613217"/>
                <a:gd name="connsiteY296" fmla="*/ 5202389 h 6281670"/>
                <a:gd name="connsiteX297" fmla="*/ 5269690 w 8613217"/>
                <a:gd name="connsiteY297" fmla="*/ 5086631 h 6281670"/>
                <a:gd name="connsiteX298" fmla="*/ 5744837 w 8613217"/>
                <a:gd name="connsiteY298" fmla="*/ 4795889 h 6281670"/>
                <a:gd name="connsiteX299" fmla="*/ 5814830 w 8613217"/>
                <a:gd name="connsiteY299" fmla="*/ 4775699 h 6281670"/>
                <a:gd name="connsiteX300" fmla="*/ 6103553 w 8613217"/>
                <a:gd name="connsiteY300" fmla="*/ 4765603 h 6281670"/>
                <a:gd name="connsiteX301" fmla="*/ 7086824 w 8613217"/>
                <a:gd name="connsiteY301" fmla="*/ 4811369 h 6281670"/>
                <a:gd name="connsiteX302" fmla="*/ 7489959 w 8613217"/>
                <a:gd name="connsiteY302" fmla="*/ 4805311 h 6281670"/>
                <a:gd name="connsiteX303" fmla="*/ 7516880 w 8613217"/>
                <a:gd name="connsiteY303" fmla="*/ 4801946 h 6281670"/>
                <a:gd name="connsiteX304" fmla="*/ 7536397 w 8613217"/>
                <a:gd name="connsiteY304" fmla="*/ 4800600 h 6281670"/>
                <a:gd name="connsiteX305" fmla="*/ 7619850 w 8613217"/>
                <a:gd name="connsiteY305" fmla="*/ 4791178 h 6281670"/>
                <a:gd name="connsiteX306" fmla="*/ 7661577 w 8613217"/>
                <a:gd name="connsiteY306" fmla="*/ 4813388 h 6281670"/>
                <a:gd name="connsiteX307" fmla="*/ 7920014 w 8613217"/>
                <a:gd name="connsiteY307" fmla="*/ 5004523 h 6281670"/>
                <a:gd name="connsiteX308" fmla="*/ 8354780 w 8613217"/>
                <a:gd name="connsiteY308" fmla="*/ 4830886 h 6281670"/>
                <a:gd name="connsiteX309" fmla="*/ 8579567 w 8613217"/>
                <a:gd name="connsiteY309" fmla="*/ 4409580 h 6281670"/>
                <a:gd name="connsiteX310" fmla="*/ 8613217 w 8613217"/>
                <a:gd name="connsiteY310" fmla="*/ 4250076 h 6281670"/>
                <a:gd name="connsiteX311" fmla="*/ 8613217 w 8613217"/>
                <a:gd name="connsiteY311" fmla="*/ 4196235 h 6281670"/>
                <a:gd name="connsiteX312" fmla="*/ 8420062 w 8613217"/>
                <a:gd name="connsiteY312" fmla="*/ 4211041 h 6281670"/>
                <a:gd name="connsiteX313" fmla="*/ 4571776 w 8613217"/>
                <a:gd name="connsiteY313" fmla="*/ 915970 h 6281670"/>
                <a:gd name="connsiteX314" fmla="*/ 4583890 w 8613217"/>
                <a:gd name="connsiteY314" fmla="*/ 888377 h 6281670"/>
                <a:gd name="connsiteX315" fmla="*/ 4571776 w 8613217"/>
                <a:gd name="connsiteY315" fmla="*/ 915970 h 6281670"/>
                <a:gd name="connsiteX316" fmla="*/ 2362948 w 8613217"/>
                <a:gd name="connsiteY316" fmla="*/ 965100 h 6281670"/>
                <a:gd name="connsiteX317" fmla="*/ 2363621 w 8613217"/>
                <a:gd name="connsiteY317" fmla="*/ 962408 h 6281670"/>
                <a:gd name="connsiteX318" fmla="*/ 2368332 w 8613217"/>
                <a:gd name="connsiteY318" fmla="*/ 967119 h 6281670"/>
                <a:gd name="connsiteX319" fmla="*/ 2362948 w 8613217"/>
                <a:gd name="connsiteY319" fmla="*/ 965100 h 6281670"/>
                <a:gd name="connsiteX320" fmla="*/ 2435633 w 8613217"/>
                <a:gd name="connsiteY320" fmla="*/ 1055284 h 6281670"/>
                <a:gd name="connsiteX321" fmla="*/ 2426211 w 8613217"/>
                <a:gd name="connsiteY321" fmla="*/ 1053265 h 6281670"/>
                <a:gd name="connsiteX322" fmla="*/ 2370351 w 8613217"/>
                <a:gd name="connsiteY322" fmla="*/ 968465 h 6281670"/>
                <a:gd name="connsiteX323" fmla="*/ 2432268 w 8613217"/>
                <a:gd name="connsiteY323" fmla="*/ 1045862 h 6281670"/>
                <a:gd name="connsiteX324" fmla="*/ 2435633 w 8613217"/>
                <a:gd name="connsiteY324" fmla="*/ 1055284 h 6281670"/>
                <a:gd name="connsiteX325" fmla="*/ 695895 w 8613217"/>
                <a:gd name="connsiteY325" fmla="*/ 1016922 h 6281670"/>
                <a:gd name="connsiteX326" fmla="*/ 692530 w 8613217"/>
                <a:gd name="connsiteY326" fmla="*/ 1005481 h 6281670"/>
                <a:gd name="connsiteX327" fmla="*/ 695895 w 8613217"/>
                <a:gd name="connsiteY327" fmla="*/ 1016922 h 6281670"/>
                <a:gd name="connsiteX328" fmla="*/ 4511205 w 8613217"/>
                <a:gd name="connsiteY328" fmla="*/ 6014042 h 6281670"/>
                <a:gd name="connsiteX329" fmla="*/ 4537452 w 8613217"/>
                <a:gd name="connsiteY329" fmla="*/ 5944049 h 6281670"/>
                <a:gd name="connsiteX330" fmla="*/ 4511205 w 8613217"/>
                <a:gd name="connsiteY330" fmla="*/ 6014042 h 6281670"/>
                <a:gd name="connsiteX331" fmla="*/ 4750797 w 8613217"/>
                <a:gd name="connsiteY331" fmla="*/ 5917128 h 6281670"/>
                <a:gd name="connsiteX332" fmla="*/ 4741375 w 8613217"/>
                <a:gd name="connsiteY332" fmla="*/ 5939338 h 6281670"/>
                <a:gd name="connsiteX333" fmla="*/ 4732626 w 8613217"/>
                <a:gd name="connsiteY333" fmla="*/ 5935300 h 6281670"/>
                <a:gd name="connsiteX334" fmla="*/ 4727915 w 8613217"/>
                <a:gd name="connsiteY334" fmla="*/ 5907706 h 6281670"/>
                <a:gd name="connsiteX335" fmla="*/ 4750797 w 8613217"/>
                <a:gd name="connsiteY335" fmla="*/ 5875402 h 6281670"/>
                <a:gd name="connsiteX336" fmla="*/ 4750797 w 8613217"/>
                <a:gd name="connsiteY336" fmla="*/ 5917128 h 6281670"/>
                <a:gd name="connsiteX337" fmla="*/ 4875978 w 8613217"/>
                <a:gd name="connsiteY337" fmla="*/ 5457461 h 6281670"/>
                <a:gd name="connsiteX338" fmla="*/ 4616868 w 8613217"/>
                <a:gd name="connsiteY338" fmla="*/ 5877421 h 6281670"/>
                <a:gd name="connsiteX339" fmla="*/ 4562354 w 8613217"/>
                <a:gd name="connsiteY339" fmla="*/ 5884824 h 6281670"/>
                <a:gd name="connsiteX340" fmla="*/ 4880015 w 8613217"/>
                <a:gd name="connsiteY340" fmla="*/ 5419772 h 6281670"/>
                <a:gd name="connsiteX341" fmla="*/ 4875978 w 8613217"/>
                <a:gd name="connsiteY341" fmla="*/ 5457461 h 6281670"/>
                <a:gd name="connsiteX342" fmla="*/ 5020675 w 8613217"/>
                <a:gd name="connsiteY342" fmla="*/ 5141145 h 6281670"/>
                <a:gd name="connsiteX343" fmla="*/ 4989717 w 8613217"/>
                <a:gd name="connsiteY343" fmla="*/ 5179506 h 6281670"/>
                <a:gd name="connsiteX344" fmla="*/ 4445922 w 8613217"/>
                <a:gd name="connsiteY344" fmla="*/ 5878767 h 6281670"/>
                <a:gd name="connsiteX345" fmla="*/ 4415637 w 8613217"/>
                <a:gd name="connsiteY345" fmla="*/ 5953471 h 6281670"/>
                <a:gd name="connsiteX346" fmla="*/ 4357085 w 8613217"/>
                <a:gd name="connsiteY346" fmla="*/ 6075286 h 6281670"/>
                <a:gd name="connsiteX347" fmla="*/ 4338240 w 8613217"/>
                <a:gd name="connsiteY347" fmla="*/ 6125762 h 6281670"/>
                <a:gd name="connsiteX348" fmla="*/ 4322761 w 8613217"/>
                <a:gd name="connsiteY348" fmla="*/ 6080671 h 6281670"/>
                <a:gd name="connsiteX349" fmla="*/ 4306609 w 8613217"/>
                <a:gd name="connsiteY349" fmla="*/ 6061826 h 6281670"/>
                <a:gd name="connsiteX350" fmla="*/ 4295168 w 8613217"/>
                <a:gd name="connsiteY350" fmla="*/ 6082689 h 6281670"/>
                <a:gd name="connsiteX351" fmla="*/ 4292475 w 8613217"/>
                <a:gd name="connsiteY351" fmla="*/ 6112302 h 6281670"/>
                <a:gd name="connsiteX352" fmla="*/ 4277669 w 8613217"/>
                <a:gd name="connsiteY352" fmla="*/ 6097496 h 6281670"/>
                <a:gd name="connsiteX353" fmla="*/ 4183447 w 8613217"/>
                <a:gd name="connsiteY353" fmla="*/ 5282478 h 6281670"/>
                <a:gd name="connsiteX354" fmla="*/ 4412945 w 8613217"/>
                <a:gd name="connsiteY354" fmla="*/ 4743394 h 6281670"/>
                <a:gd name="connsiteX355" fmla="*/ 5036828 w 8613217"/>
                <a:gd name="connsiteY355" fmla="*/ 3935106 h 6281670"/>
                <a:gd name="connsiteX356" fmla="*/ 5054999 w 8613217"/>
                <a:gd name="connsiteY356" fmla="*/ 3966064 h 6281670"/>
                <a:gd name="connsiteX357" fmla="*/ 5020675 w 8613217"/>
                <a:gd name="connsiteY357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849730 w 8613217"/>
                <a:gd name="connsiteY70" fmla="*/ 3028558 h 6281670"/>
                <a:gd name="connsiteX71" fmla="*/ 4856460 w 8613217"/>
                <a:gd name="connsiteY71" fmla="*/ 2981447 h 6281670"/>
                <a:gd name="connsiteX72" fmla="*/ 4952701 w 8613217"/>
                <a:gd name="connsiteY72" fmla="*/ 2717626 h 6281670"/>
                <a:gd name="connsiteX73" fmla="*/ 5173449 w 8613217"/>
                <a:gd name="connsiteY73" fmla="*/ 2368332 h 6281670"/>
                <a:gd name="connsiteX74" fmla="*/ 5481689 w 8613217"/>
                <a:gd name="connsiteY74" fmla="*/ 1759928 h 6281670"/>
                <a:gd name="connsiteX75" fmla="*/ 5514667 w 8613217"/>
                <a:gd name="connsiteY75" fmla="*/ 1741757 h 6281670"/>
                <a:gd name="connsiteX76" fmla="*/ 5803389 w 8613217"/>
                <a:gd name="connsiteY76" fmla="*/ 1570812 h 6281670"/>
                <a:gd name="connsiteX77" fmla="*/ 5822907 w 8613217"/>
                <a:gd name="connsiteY77" fmla="*/ 1095665 h 6281670"/>
                <a:gd name="connsiteX78" fmla="*/ 5540241 w 8613217"/>
                <a:gd name="connsiteY78" fmla="*/ 601000 h 6281670"/>
                <a:gd name="connsiteX79" fmla="*/ 5514667 w 8613217"/>
                <a:gd name="connsiteY79" fmla="*/ 600327 h 6281670"/>
                <a:gd name="connsiteX80" fmla="*/ 5421791 w 8613217"/>
                <a:gd name="connsiteY80" fmla="*/ 697914 h 6281670"/>
                <a:gd name="connsiteX81" fmla="*/ 5124319 w 8613217"/>
                <a:gd name="connsiteY81" fmla="*/ 1196617 h 6281670"/>
                <a:gd name="connsiteX82" fmla="*/ 5316801 w 8613217"/>
                <a:gd name="connsiteY82" fmla="*/ 1686570 h 6281670"/>
                <a:gd name="connsiteX83" fmla="*/ 5361220 w 8613217"/>
                <a:gd name="connsiteY83" fmla="*/ 1669072 h 6281670"/>
                <a:gd name="connsiteX84" fmla="*/ 5461499 w 8613217"/>
                <a:gd name="connsiteY84" fmla="*/ 1248439 h 6281670"/>
                <a:gd name="connsiteX85" fmla="*/ 5491784 w 8613217"/>
                <a:gd name="connsiteY85" fmla="*/ 1043170 h 6281670"/>
                <a:gd name="connsiteX86" fmla="*/ 5497841 w 8613217"/>
                <a:gd name="connsiteY86" fmla="*/ 1081532 h 6281670"/>
                <a:gd name="connsiteX87" fmla="*/ 5481016 w 8613217"/>
                <a:gd name="connsiteY87" fmla="*/ 1353429 h 6281670"/>
                <a:gd name="connsiteX88" fmla="*/ 5415734 w 8613217"/>
                <a:gd name="connsiteY88" fmla="*/ 1727624 h 6281670"/>
                <a:gd name="connsiteX89" fmla="*/ 5151240 w 8613217"/>
                <a:gd name="connsiteY89" fmla="*/ 2245171 h 6281670"/>
                <a:gd name="connsiteX90" fmla="*/ 4908282 w 8613217"/>
                <a:gd name="connsiteY90" fmla="*/ 2596483 h 6281670"/>
                <a:gd name="connsiteX91" fmla="*/ 4750124 w 8613217"/>
                <a:gd name="connsiteY91" fmla="*/ 2989523 h 6281670"/>
                <a:gd name="connsiteX92" fmla="*/ 4737337 w 8613217"/>
                <a:gd name="connsiteY92" fmla="*/ 3162487 h 6281670"/>
                <a:gd name="connsiteX93" fmla="*/ 4680804 w 8613217"/>
                <a:gd name="connsiteY93" fmla="*/ 3076341 h 6281670"/>
                <a:gd name="connsiteX94" fmla="*/ 4591293 w 8613217"/>
                <a:gd name="connsiteY94" fmla="*/ 2915491 h 6281670"/>
                <a:gd name="connsiteX95" fmla="*/ 4552259 w 8613217"/>
                <a:gd name="connsiteY95" fmla="*/ 2838095 h 6281670"/>
                <a:gd name="connsiteX96" fmla="*/ 4404869 w 8613217"/>
                <a:gd name="connsiteY96" fmla="*/ 2499569 h 6281670"/>
                <a:gd name="connsiteX97" fmla="*/ 4425059 w 8613217"/>
                <a:gd name="connsiteY97" fmla="*/ 2408713 h 6281670"/>
                <a:gd name="connsiteX98" fmla="*/ 4497071 w 8613217"/>
                <a:gd name="connsiteY98" fmla="*/ 2304396 h 6281670"/>
                <a:gd name="connsiteX99" fmla="*/ 4551585 w 8613217"/>
                <a:gd name="connsiteY99" fmla="*/ 2152968 h 6281670"/>
                <a:gd name="connsiteX100" fmla="*/ 4741375 w 8613217"/>
                <a:gd name="connsiteY100" fmla="*/ 1413327 h 6281670"/>
                <a:gd name="connsiteX101" fmla="*/ 4929146 w 8613217"/>
                <a:gd name="connsiteY101" fmla="*/ 819730 h 6281670"/>
                <a:gd name="connsiteX102" fmla="*/ 5233347 w 8613217"/>
                <a:gd name="connsiteY102" fmla="*/ 28940 h 6281670"/>
                <a:gd name="connsiteX103" fmla="*/ 5238058 w 8613217"/>
                <a:gd name="connsiteY103" fmla="*/ 0 h 6281670"/>
                <a:gd name="connsiteX104" fmla="*/ 4976929 w 8613217"/>
                <a:gd name="connsiteY104" fmla="*/ 159504 h 6281670"/>
                <a:gd name="connsiteX105" fmla="*/ 4204984 w 8613217"/>
                <a:gd name="connsiteY105" fmla="*/ 890396 h 6281670"/>
                <a:gd name="connsiteX106" fmla="*/ 3943182 w 8613217"/>
                <a:gd name="connsiteY106" fmla="*/ 2139508 h 6281670"/>
                <a:gd name="connsiteX107" fmla="*/ 4076438 w 8613217"/>
                <a:gd name="connsiteY107" fmla="*/ 2389868 h 6281670"/>
                <a:gd name="connsiteX108" fmla="*/ 4215079 w 8613217"/>
                <a:gd name="connsiteY108" fmla="*/ 2474668 h 6281670"/>
                <a:gd name="connsiteX109" fmla="*/ 4244018 w 8613217"/>
                <a:gd name="connsiteY109" fmla="*/ 2445055 h 6281670"/>
                <a:gd name="connsiteX110" fmla="*/ 4230558 w 8613217"/>
                <a:gd name="connsiteY110" fmla="*/ 1718875 h 6281670"/>
                <a:gd name="connsiteX111" fmla="*/ 4411599 w 8613217"/>
                <a:gd name="connsiteY111" fmla="*/ 1186522 h 6281670"/>
                <a:gd name="connsiteX112" fmla="*/ 4552259 w 8613217"/>
                <a:gd name="connsiteY112" fmla="*/ 934815 h 6281670"/>
                <a:gd name="connsiteX113" fmla="*/ 4572449 w 8613217"/>
                <a:gd name="connsiteY113" fmla="*/ 920008 h 6281670"/>
                <a:gd name="connsiteX114" fmla="*/ 4553604 w 8613217"/>
                <a:gd name="connsiteY114" fmla="*/ 956351 h 6281670"/>
                <a:gd name="connsiteX115" fmla="*/ 4390735 w 8613217"/>
                <a:gd name="connsiteY115" fmla="*/ 1302280 h 6281670"/>
                <a:gd name="connsiteX116" fmla="*/ 4340260 w 8613217"/>
                <a:gd name="connsiteY116" fmla="*/ 2524471 h 6281670"/>
                <a:gd name="connsiteX117" fmla="*/ 4501109 w 8613217"/>
                <a:gd name="connsiteY117" fmla="*/ 2892609 h 6281670"/>
                <a:gd name="connsiteX118" fmla="*/ 4692918 w 8613217"/>
                <a:gd name="connsiteY118" fmla="*/ 3241230 h 6281670"/>
                <a:gd name="connsiteX119" fmla="*/ 4992409 w 8613217"/>
                <a:gd name="connsiteY119" fmla="*/ 3809925 h 6281670"/>
                <a:gd name="connsiteX120" fmla="*/ 5000485 w 8613217"/>
                <a:gd name="connsiteY120" fmla="*/ 3847614 h 6281670"/>
                <a:gd name="connsiteX121" fmla="*/ 4993755 w 8613217"/>
                <a:gd name="connsiteY121" fmla="*/ 3855017 h 6281670"/>
                <a:gd name="connsiteX122" fmla="*/ 4993082 w 8613217"/>
                <a:gd name="connsiteY122" fmla="*/ 3855690 h 6281670"/>
                <a:gd name="connsiteX123" fmla="*/ 4982313 w 8613217"/>
                <a:gd name="connsiteY123" fmla="*/ 3867131 h 6281670"/>
                <a:gd name="connsiteX124" fmla="*/ 4626290 w 8613217"/>
                <a:gd name="connsiteY124" fmla="*/ 4274977 h 6281670"/>
                <a:gd name="connsiteX125" fmla="*/ 4180755 w 8613217"/>
                <a:gd name="connsiteY125" fmla="*/ 4968853 h 6281670"/>
                <a:gd name="connsiteX126" fmla="*/ 4071727 w 8613217"/>
                <a:gd name="connsiteY126" fmla="*/ 5853192 h 6281670"/>
                <a:gd name="connsiteX127" fmla="*/ 4040769 w 8613217"/>
                <a:gd name="connsiteY127" fmla="*/ 5907706 h 6281670"/>
                <a:gd name="connsiteX128" fmla="*/ 4005099 w 8613217"/>
                <a:gd name="connsiteY128" fmla="*/ 5881459 h 6281670"/>
                <a:gd name="connsiteX129" fmla="*/ 4007791 w 8613217"/>
                <a:gd name="connsiteY129" fmla="*/ 5830983 h 6281670"/>
                <a:gd name="connsiteX130" fmla="*/ 3990293 w 8613217"/>
                <a:gd name="connsiteY130" fmla="*/ 5807427 h 6281670"/>
                <a:gd name="connsiteX131" fmla="*/ 3964045 w 8613217"/>
                <a:gd name="connsiteY131" fmla="*/ 5789256 h 6281670"/>
                <a:gd name="connsiteX132" fmla="*/ 3941836 w 8613217"/>
                <a:gd name="connsiteY132" fmla="*/ 5705129 h 6281670"/>
                <a:gd name="connsiteX133" fmla="*/ 3908185 w 8613217"/>
                <a:gd name="connsiteY133" fmla="*/ 5236040 h 6281670"/>
                <a:gd name="connsiteX134" fmla="*/ 3918953 w 8613217"/>
                <a:gd name="connsiteY134" fmla="*/ 4237288 h 6281670"/>
                <a:gd name="connsiteX135" fmla="*/ 3786370 w 8613217"/>
                <a:gd name="connsiteY135" fmla="*/ 3122779 h 6281670"/>
                <a:gd name="connsiteX136" fmla="*/ 3570333 w 8613217"/>
                <a:gd name="connsiteY136" fmla="*/ 2570236 h 6281670"/>
                <a:gd name="connsiteX137" fmla="*/ 3563603 w 8613217"/>
                <a:gd name="connsiteY137" fmla="*/ 2556776 h 6281670"/>
                <a:gd name="connsiteX138" fmla="*/ 3556872 w 8613217"/>
                <a:gd name="connsiteY138" fmla="*/ 2543315 h 6281670"/>
                <a:gd name="connsiteX139" fmla="*/ 3531298 w 8613217"/>
                <a:gd name="connsiteY139" fmla="*/ 2494185 h 6281670"/>
                <a:gd name="connsiteX140" fmla="*/ 3525241 w 8613217"/>
                <a:gd name="connsiteY140" fmla="*/ 2482071 h 6281670"/>
                <a:gd name="connsiteX141" fmla="*/ 3410829 w 8613217"/>
                <a:gd name="connsiteY141" fmla="*/ 2273437 h 6281670"/>
                <a:gd name="connsiteX142" fmla="*/ 3411502 w 8613217"/>
                <a:gd name="connsiteY142" fmla="*/ 2229018 h 6281670"/>
                <a:gd name="connsiteX143" fmla="*/ 3451209 w 8613217"/>
                <a:gd name="connsiteY143" fmla="*/ 2126720 h 6281670"/>
                <a:gd name="connsiteX144" fmla="*/ 3431692 w 8613217"/>
                <a:gd name="connsiteY144" fmla="*/ 1895877 h 6281670"/>
                <a:gd name="connsiteX145" fmla="*/ 3186715 w 8613217"/>
                <a:gd name="connsiteY145" fmla="*/ 1401886 h 6281670"/>
                <a:gd name="connsiteX146" fmla="*/ 2531874 w 8613217"/>
                <a:gd name="connsiteY146" fmla="*/ 701952 h 6281670"/>
                <a:gd name="connsiteX147" fmla="*/ 1731662 w 8613217"/>
                <a:gd name="connsiteY147" fmla="*/ 39035 h 6281670"/>
                <a:gd name="connsiteX148" fmla="*/ 1722913 w 8613217"/>
                <a:gd name="connsiteY148" fmla="*/ 36343 h 6281670"/>
                <a:gd name="connsiteX149" fmla="*/ 1723586 w 8613217"/>
                <a:gd name="connsiteY149" fmla="*/ 47111 h 6281670"/>
                <a:gd name="connsiteX150" fmla="*/ 1984042 w 8613217"/>
                <a:gd name="connsiteY150" fmla="*/ 871552 h 6281670"/>
                <a:gd name="connsiteX151" fmla="*/ 2773486 w 8613217"/>
                <a:gd name="connsiteY151" fmla="*/ 2064130 h 6281670"/>
                <a:gd name="connsiteX152" fmla="*/ 3058170 w 8613217"/>
                <a:gd name="connsiteY152" fmla="*/ 2286897 h 6281670"/>
                <a:gd name="connsiteX153" fmla="*/ 3235845 w 8613217"/>
                <a:gd name="connsiteY153" fmla="*/ 2329297 h 6281670"/>
                <a:gd name="connsiteX154" fmla="*/ 3256709 w 8613217"/>
                <a:gd name="connsiteY154" fmla="*/ 2294974 h 6281670"/>
                <a:gd name="connsiteX155" fmla="*/ 3083072 w 8613217"/>
                <a:gd name="connsiteY155" fmla="*/ 1999521 h 6281670"/>
                <a:gd name="connsiteX156" fmla="*/ 2450440 w 8613217"/>
                <a:gd name="connsiteY156" fmla="*/ 1092973 h 6281670"/>
                <a:gd name="connsiteX157" fmla="*/ 2432941 w 8613217"/>
                <a:gd name="connsiteY157" fmla="*/ 1062014 h 6281670"/>
                <a:gd name="connsiteX158" fmla="*/ 2454478 w 8613217"/>
                <a:gd name="connsiteY158" fmla="*/ 1076820 h 6281670"/>
                <a:gd name="connsiteX159" fmla="*/ 2967986 w 8613217"/>
                <a:gd name="connsiteY159" fmla="*/ 1739738 h 6281670"/>
                <a:gd name="connsiteX160" fmla="*/ 3266131 w 8613217"/>
                <a:gd name="connsiteY160" fmla="*/ 2175850 h 6281670"/>
                <a:gd name="connsiteX161" fmla="*/ 3457939 w 8613217"/>
                <a:gd name="connsiteY161" fmla="*/ 2509665 h 6281670"/>
                <a:gd name="connsiteX162" fmla="*/ 3464670 w 8613217"/>
                <a:gd name="connsiteY162" fmla="*/ 2523125 h 6281670"/>
                <a:gd name="connsiteX163" fmla="*/ 3471400 w 8613217"/>
                <a:gd name="connsiteY163" fmla="*/ 2536585 h 6281670"/>
                <a:gd name="connsiteX164" fmla="*/ 3478130 w 8613217"/>
                <a:gd name="connsiteY164" fmla="*/ 2550045 h 6281670"/>
                <a:gd name="connsiteX165" fmla="*/ 3484860 w 8613217"/>
                <a:gd name="connsiteY165" fmla="*/ 2563506 h 6281670"/>
                <a:gd name="connsiteX166" fmla="*/ 3491590 w 8613217"/>
                <a:gd name="connsiteY166" fmla="*/ 2576966 h 6281670"/>
                <a:gd name="connsiteX167" fmla="*/ 3498320 w 8613217"/>
                <a:gd name="connsiteY167" fmla="*/ 2590426 h 6281670"/>
                <a:gd name="connsiteX168" fmla="*/ 3504378 w 8613217"/>
                <a:gd name="connsiteY168" fmla="*/ 2605906 h 6281670"/>
                <a:gd name="connsiteX169" fmla="*/ 3733875 w 8613217"/>
                <a:gd name="connsiteY169" fmla="*/ 3249979 h 6281670"/>
                <a:gd name="connsiteX170" fmla="*/ 3823385 w 8613217"/>
                <a:gd name="connsiteY170" fmla="*/ 4359777 h 6281670"/>
                <a:gd name="connsiteX171" fmla="*/ 3816655 w 8613217"/>
                <a:gd name="connsiteY171" fmla="*/ 4369199 h 6281670"/>
                <a:gd name="connsiteX172" fmla="*/ 3800503 w 8613217"/>
                <a:gd name="connsiteY172" fmla="*/ 4322761 h 6281670"/>
                <a:gd name="connsiteX173" fmla="*/ 3407464 w 8613217"/>
                <a:gd name="connsiteY173" fmla="*/ 3663208 h 6281670"/>
                <a:gd name="connsiteX174" fmla="*/ 2516395 w 8613217"/>
                <a:gd name="connsiteY174" fmla="*/ 2980101 h 6281670"/>
                <a:gd name="connsiteX175" fmla="*/ 2502934 w 8613217"/>
                <a:gd name="connsiteY175" fmla="*/ 2971351 h 6281670"/>
                <a:gd name="connsiteX176" fmla="*/ 2390541 w 8613217"/>
                <a:gd name="connsiteY176" fmla="*/ 2898666 h 6281670"/>
                <a:gd name="connsiteX177" fmla="*/ 2247863 w 8613217"/>
                <a:gd name="connsiteY177" fmla="*/ 2802425 h 6281670"/>
                <a:gd name="connsiteX178" fmla="*/ 2055381 w 8613217"/>
                <a:gd name="connsiteY178" fmla="*/ 2665131 h 6281670"/>
                <a:gd name="connsiteX179" fmla="*/ 1471879 w 8613217"/>
                <a:gd name="connsiteY179" fmla="*/ 2148930 h 6281670"/>
                <a:gd name="connsiteX180" fmla="*/ 1461111 w 8613217"/>
                <a:gd name="connsiteY180" fmla="*/ 2109895 h 6281670"/>
                <a:gd name="connsiteX181" fmla="*/ 1501492 w 8613217"/>
                <a:gd name="connsiteY181" fmla="*/ 1918759 h 6281670"/>
                <a:gd name="connsiteX182" fmla="*/ 1395155 w 8613217"/>
                <a:gd name="connsiteY182" fmla="*/ 1570812 h 6281670"/>
                <a:gd name="connsiteX183" fmla="*/ 937507 w 8613217"/>
                <a:gd name="connsiteY183" fmla="*/ 860783 h 6281670"/>
                <a:gd name="connsiteX184" fmla="*/ 682435 w 8613217"/>
                <a:gd name="connsiteY184" fmla="*/ 471109 h 6281670"/>
                <a:gd name="connsiteX185" fmla="*/ 590905 w 8613217"/>
                <a:gd name="connsiteY185" fmla="*/ 214691 h 6281670"/>
                <a:gd name="connsiteX186" fmla="*/ 581483 w 8613217"/>
                <a:gd name="connsiteY186" fmla="*/ 222767 h 6281670"/>
                <a:gd name="connsiteX187" fmla="*/ 555909 w 8613217"/>
                <a:gd name="connsiteY187" fmla="*/ 262475 h 6281670"/>
                <a:gd name="connsiteX188" fmla="*/ 423998 w 8613217"/>
                <a:gd name="connsiteY188" fmla="*/ 619845 h 6281670"/>
                <a:gd name="connsiteX189" fmla="*/ 443515 w 8613217"/>
                <a:gd name="connsiteY189" fmla="*/ 1227575 h 6281670"/>
                <a:gd name="connsiteX190" fmla="*/ 806942 w 8613217"/>
                <a:gd name="connsiteY190" fmla="*/ 1996156 h 6281670"/>
                <a:gd name="connsiteX191" fmla="*/ 1087589 w 8613217"/>
                <a:gd name="connsiteY191" fmla="*/ 2216231 h 6281670"/>
                <a:gd name="connsiteX192" fmla="*/ 1317086 w 8613217"/>
                <a:gd name="connsiteY192" fmla="*/ 2233729 h 6281670"/>
                <a:gd name="connsiteX193" fmla="*/ 1327181 w 8613217"/>
                <a:gd name="connsiteY193" fmla="*/ 2198060 h 6281670"/>
                <a:gd name="connsiteX194" fmla="*/ 816364 w 8613217"/>
                <a:gd name="connsiteY194" fmla="*/ 1324489 h 6281670"/>
                <a:gd name="connsiteX195" fmla="*/ 702625 w 8613217"/>
                <a:gd name="connsiteY195" fmla="*/ 1031056 h 6281670"/>
                <a:gd name="connsiteX196" fmla="*/ 767908 w 8613217"/>
                <a:gd name="connsiteY196" fmla="*/ 1173061 h 6281670"/>
                <a:gd name="connsiteX197" fmla="*/ 1444285 w 8613217"/>
                <a:gd name="connsiteY197" fmla="*/ 2226326 h 6281670"/>
                <a:gd name="connsiteX198" fmla="*/ 2209501 w 8613217"/>
                <a:gd name="connsiteY198" fmla="*/ 2876457 h 6281670"/>
                <a:gd name="connsiteX199" fmla="*/ 2308434 w 8613217"/>
                <a:gd name="connsiteY199" fmla="*/ 2939720 h 6281670"/>
                <a:gd name="connsiteX200" fmla="*/ 2340738 w 8613217"/>
                <a:gd name="connsiteY200" fmla="*/ 2972025 h 6281670"/>
                <a:gd name="connsiteX201" fmla="*/ 2302377 w 8613217"/>
                <a:gd name="connsiteY201" fmla="*/ 2972025 h 6281670"/>
                <a:gd name="connsiteX202" fmla="*/ 2266034 w 8613217"/>
                <a:gd name="connsiteY202" fmla="*/ 2967313 h 6281670"/>
                <a:gd name="connsiteX203" fmla="*/ 1817807 w 8613217"/>
                <a:gd name="connsiteY203" fmla="*/ 3025866 h 6281670"/>
                <a:gd name="connsiteX204" fmla="*/ 1007500 w 8613217"/>
                <a:gd name="connsiteY204" fmla="*/ 3309877 h 6281670"/>
                <a:gd name="connsiteX205" fmla="*/ 960389 w 8613217"/>
                <a:gd name="connsiteY205" fmla="*/ 3293725 h 6281670"/>
                <a:gd name="connsiteX206" fmla="*/ 446207 w 8613217"/>
                <a:gd name="connsiteY206" fmla="*/ 3134221 h 6281670"/>
                <a:gd name="connsiteX207" fmla="*/ 217383 w 8613217"/>
                <a:gd name="connsiteY207" fmla="*/ 3227096 h 6281670"/>
                <a:gd name="connsiteX208" fmla="*/ 0 w 8613217"/>
                <a:gd name="connsiteY208" fmla="*/ 3236518 h 6281670"/>
                <a:gd name="connsiteX209" fmla="*/ 0 w 8613217"/>
                <a:gd name="connsiteY209" fmla="*/ 3330740 h 6281670"/>
                <a:gd name="connsiteX210" fmla="*/ 9422 w 8613217"/>
                <a:gd name="connsiteY210" fmla="*/ 3346892 h 6281670"/>
                <a:gd name="connsiteX211" fmla="*/ 255072 w 8613217"/>
                <a:gd name="connsiteY211" fmla="*/ 3717723 h 6281670"/>
                <a:gd name="connsiteX212" fmla="*/ 747044 w 8613217"/>
                <a:gd name="connsiteY212" fmla="*/ 3826078 h 6281670"/>
                <a:gd name="connsiteX213" fmla="*/ 1016249 w 8613217"/>
                <a:gd name="connsiteY213" fmla="*/ 3490244 h 6281670"/>
                <a:gd name="connsiteX214" fmla="*/ 981253 w 8613217"/>
                <a:gd name="connsiteY214" fmla="*/ 3461305 h 6281670"/>
                <a:gd name="connsiteX215" fmla="*/ 563312 w 8613217"/>
                <a:gd name="connsiteY215" fmla="*/ 3490917 h 6281670"/>
                <a:gd name="connsiteX216" fmla="*/ 390347 w 8613217"/>
                <a:gd name="connsiteY216" fmla="*/ 3460632 h 6281670"/>
                <a:gd name="connsiteX217" fmla="*/ 489953 w 8613217"/>
                <a:gd name="connsiteY217" fmla="*/ 3463997 h 6281670"/>
                <a:gd name="connsiteX218" fmla="*/ 903183 w 8613217"/>
                <a:gd name="connsiteY218" fmla="*/ 3408137 h 6281670"/>
                <a:gd name="connsiteX219" fmla="*/ 1043170 w 8613217"/>
                <a:gd name="connsiteY219" fmla="*/ 3372467 h 6281670"/>
                <a:gd name="connsiteX220" fmla="*/ 1508895 w 8613217"/>
                <a:gd name="connsiteY220" fmla="*/ 3218347 h 6281670"/>
                <a:gd name="connsiteX221" fmla="*/ 1912029 w 8613217"/>
                <a:gd name="connsiteY221" fmla="*/ 3101243 h 6281670"/>
                <a:gd name="connsiteX222" fmla="*/ 1912029 w 8613217"/>
                <a:gd name="connsiteY222" fmla="*/ 3101243 h 6281670"/>
                <a:gd name="connsiteX223" fmla="*/ 1924816 w 8613217"/>
                <a:gd name="connsiteY223" fmla="*/ 3099224 h 6281670"/>
                <a:gd name="connsiteX224" fmla="*/ 1986061 w 8613217"/>
                <a:gd name="connsiteY224" fmla="*/ 3087783 h 6281670"/>
                <a:gd name="connsiteX225" fmla="*/ 1992791 w 8613217"/>
                <a:gd name="connsiteY225" fmla="*/ 3087110 h 6281670"/>
                <a:gd name="connsiteX226" fmla="*/ 2087013 w 8613217"/>
                <a:gd name="connsiteY226" fmla="*/ 3074322 h 6281670"/>
                <a:gd name="connsiteX227" fmla="*/ 2113933 w 8613217"/>
                <a:gd name="connsiteY227" fmla="*/ 3072976 h 6281670"/>
                <a:gd name="connsiteX228" fmla="*/ 2118644 w 8613217"/>
                <a:gd name="connsiteY228" fmla="*/ 3064227 h 6281670"/>
                <a:gd name="connsiteX229" fmla="*/ 2257958 w 8613217"/>
                <a:gd name="connsiteY229" fmla="*/ 3064227 h 6281670"/>
                <a:gd name="connsiteX230" fmla="*/ 2262669 w 8613217"/>
                <a:gd name="connsiteY230" fmla="*/ 3072976 h 6281670"/>
                <a:gd name="connsiteX231" fmla="*/ 2434960 w 8613217"/>
                <a:gd name="connsiteY231" fmla="*/ 3101243 h 6281670"/>
                <a:gd name="connsiteX232" fmla="*/ 2635518 w 8613217"/>
                <a:gd name="connsiteY232" fmla="*/ 3164506 h 6281670"/>
                <a:gd name="connsiteX233" fmla="*/ 3038653 w 8613217"/>
                <a:gd name="connsiteY233" fmla="*/ 3453902 h 6281670"/>
                <a:gd name="connsiteX234" fmla="*/ 3580428 w 8613217"/>
                <a:gd name="connsiteY234" fmla="*/ 4087880 h 6281670"/>
                <a:gd name="connsiteX235" fmla="*/ 3776274 w 8613217"/>
                <a:gd name="connsiteY235" fmla="*/ 4626290 h 6281670"/>
                <a:gd name="connsiteX236" fmla="*/ 3813963 w 8613217"/>
                <a:gd name="connsiteY236" fmla="*/ 4802619 h 6281670"/>
                <a:gd name="connsiteX237" fmla="*/ 3811944 w 8613217"/>
                <a:gd name="connsiteY237" fmla="*/ 5407658 h 6281670"/>
                <a:gd name="connsiteX238" fmla="*/ 3881265 w 8613217"/>
                <a:gd name="connsiteY238" fmla="*/ 5874056 h 6281670"/>
                <a:gd name="connsiteX239" fmla="*/ 3879919 w 8613217"/>
                <a:gd name="connsiteY239" fmla="*/ 5898957 h 6281670"/>
                <a:gd name="connsiteX240" fmla="*/ 3757430 w 8613217"/>
                <a:gd name="connsiteY240" fmla="*/ 5946068 h 6281670"/>
                <a:gd name="connsiteX241" fmla="*/ 3743970 w 8613217"/>
                <a:gd name="connsiteY241" fmla="*/ 6053750 h 6281670"/>
                <a:gd name="connsiteX242" fmla="*/ 3803195 w 8613217"/>
                <a:gd name="connsiteY242" fmla="*/ 6092112 h 6281670"/>
                <a:gd name="connsiteX243" fmla="*/ 3896071 w 8613217"/>
                <a:gd name="connsiteY243" fmla="*/ 6023464 h 6281670"/>
                <a:gd name="connsiteX244" fmla="*/ 3920972 w 8613217"/>
                <a:gd name="connsiteY244" fmla="*/ 5996544 h 6281670"/>
                <a:gd name="connsiteX245" fmla="*/ 3918953 w 8613217"/>
                <a:gd name="connsiteY245" fmla="*/ 6053077 h 6281670"/>
                <a:gd name="connsiteX246" fmla="*/ 3931741 w 8613217"/>
                <a:gd name="connsiteY246" fmla="*/ 6077978 h 6281670"/>
                <a:gd name="connsiteX247" fmla="*/ 3951931 w 8613217"/>
                <a:gd name="connsiteY247" fmla="*/ 6055769 h 6281670"/>
                <a:gd name="connsiteX248" fmla="*/ 3972121 w 8613217"/>
                <a:gd name="connsiteY248" fmla="*/ 5988468 h 6281670"/>
                <a:gd name="connsiteX249" fmla="*/ 3994331 w 8613217"/>
                <a:gd name="connsiteY249" fmla="*/ 5968277 h 6281670"/>
                <a:gd name="connsiteX250" fmla="*/ 4005099 w 8613217"/>
                <a:gd name="connsiteY250" fmla="*/ 5995198 h 6281670"/>
                <a:gd name="connsiteX251" fmla="*/ 4071054 w 8613217"/>
                <a:gd name="connsiteY251" fmla="*/ 6040290 h 6281670"/>
                <a:gd name="connsiteX252" fmla="*/ 4100667 w 8613217"/>
                <a:gd name="connsiteY252" fmla="*/ 6026829 h 6281670"/>
                <a:gd name="connsiteX253" fmla="*/ 4110089 w 8613217"/>
                <a:gd name="connsiteY253" fmla="*/ 5993179 h 6281670"/>
                <a:gd name="connsiteX254" fmla="*/ 4124895 w 8613217"/>
                <a:gd name="connsiteY254" fmla="*/ 6032214 h 6281670"/>
                <a:gd name="connsiteX255" fmla="*/ 4117492 w 8613217"/>
                <a:gd name="connsiteY255" fmla="*/ 6106918 h 6281670"/>
                <a:gd name="connsiteX256" fmla="*/ 4080476 w 8613217"/>
                <a:gd name="connsiteY256" fmla="*/ 6141242 h 6281670"/>
                <a:gd name="connsiteX257" fmla="*/ 4176717 w 8613217"/>
                <a:gd name="connsiteY257" fmla="*/ 6189025 h 6281670"/>
                <a:gd name="connsiteX258" fmla="*/ 4170660 w 8613217"/>
                <a:gd name="connsiteY258" fmla="*/ 6271133 h 6281670"/>
                <a:gd name="connsiteX259" fmla="*/ 4195562 w 8613217"/>
                <a:gd name="connsiteY259" fmla="*/ 6277863 h 6281670"/>
                <a:gd name="connsiteX260" fmla="*/ 4261517 w 8613217"/>
                <a:gd name="connsiteY260" fmla="*/ 6267768 h 6281670"/>
                <a:gd name="connsiteX261" fmla="*/ 4289784 w 8613217"/>
                <a:gd name="connsiteY261" fmla="*/ 6247578 h 6281670"/>
                <a:gd name="connsiteX262" fmla="*/ 4295840 w 8613217"/>
                <a:gd name="connsiteY262" fmla="*/ 6204505 h 6281670"/>
                <a:gd name="connsiteX263" fmla="*/ 4305936 w 8613217"/>
                <a:gd name="connsiteY263" fmla="*/ 6182969 h 6281670"/>
                <a:gd name="connsiteX264" fmla="*/ 4324107 w 8613217"/>
                <a:gd name="connsiteY264" fmla="*/ 6199794 h 6281670"/>
                <a:gd name="connsiteX265" fmla="*/ 4336894 w 8613217"/>
                <a:gd name="connsiteY265" fmla="*/ 6230752 h 6281670"/>
                <a:gd name="connsiteX266" fmla="*/ 4342951 w 8613217"/>
                <a:gd name="connsiteY266" fmla="*/ 6226714 h 6281670"/>
                <a:gd name="connsiteX267" fmla="*/ 4369872 w 8613217"/>
                <a:gd name="connsiteY267" fmla="*/ 6185660 h 6281670"/>
                <a:gd name="connsiteX268" fmla="*/ 4382659 w 8613217"/>
                <a:gd name="connsiteY268" fmla="*/ 6234791 h 6281670"/>
                <a:gd name="connsiteX269" fmla="*/ 4406888 w 8613217"/>
                <a:gd name="connsiteY269" fmla="*/ 6265749 h 6281670"/>
                <a:gd name="connsiteX270" fmla="*/ 4484284 w 8613217"/>
                <a:gd name="connsiteY270" fmla="*/ 6275171 h 6281670"/>
                <a:gd name="connsiteX271" fmla="*/ 4499090 w 8613217"/>
                <a:gd name="connsiteY271" fmla="*/ 6272479 h 6281670"/>
                <a:gd name="connsiteX272" fmla="*/ 4512551 w 8613217"/>
                <a:gd name="connsiteY272" fmla="*/ 6181622 h 6281670"/>
                <a:gd name="connsiteX273" fmla="*/ 4572449 w 8613217"/>
                <a:gd name="connsiteY273" fmla="*/ 6153356 h 6281670"/>
                <a:gd name="connsiteX274" fmla="*/ 4575814 w 8613217"/>
                <a:gd name="connsiteY274" fmla="*/ 6127781 h 6281670"/>
                <a:gd name="connsiteX275" fmla="*/ 4538125 w 8613217"/>
                <a:gd name="connsiteY275" fmla="*/ 6076633 h 6281670"/>
                <a:gd name="connsiteX276" fmla="*/ 4536779 w 8613217"/>
                <a:gd name="connsiteY276" fmla="*/ 6042309 h 6281670"/>
                <a:gd name="connsiteX277" fmla="*/ 4573122 w 8613217"/>
                <a:gd name="connsiteY277" fmla="*/ 6032214 h 6281670"/>
                <a:gd name="connsiteX278" fmla="*/ 4637731 w 8613217"/>
                <a:gd name="connsiteY278" fmla="*/ 6051058 h 6281670"/>
                <a:gd name="connsiteX279" fmla="*/ 4665997 w 8613217"/>
                <a:gd name="connsiteY279" fmla="*/ 6029522 h 6281670"/>
                <a:gd name="connsiteX280" fmla="*/ 4665997 w 8613217"/>
                <a:gd name="connsiteY280" fmla="*/ 5985776 h 6281670"/>
                <a:gd name="connsiteX281" fmla="*/ 4681477 w 8613217"/>
                <a:gd name="connsiteY281" fmla="*/ 5966931 h 6281670"/>
                <a:gd name="connsiteX282" fmla="*/ 4701667 w 8613217"/>
                <a:gd name="connsiteY282" fmla="*/ 5981065 h 6281670"/>
                <a:gd name="connsiteX283" fmla="*/ 4724550 w 8613217"/>
                <a:gd name="connsiteY283" fmla="*/ 6054423 h 6281670"/>
                <a:gd name="connsiteX284" fmla="*/ 4743394 w 8613217"/>
                <a:gd name="connsiteY284" fmla="*/ 6073268 h 6281670"/>
                <a:gd name="connsiteX285" fmla="*/ 4752143 w 8613217"/>
                <a:gd name="connsiteY285" fmla="*/ 6050385 h 6281670"/>
                <a:gd name="connsiteX286" fmla="*/ 4752143 w 8613217"/>
                <a:gd name="connsiteY286" fmla="*/ 5996544 h 6281670"/>
                <a:gd name="connsiteX287" fmla="*/ 4800600 w 8613217"/>
                <a:gd name="connsiteY287" fmla="*/ 6046347 h 6281670"/>
                <a:gd name="connsiteX288" fmla="*/ 4859825 w 8613217"/>
                <a:gd name="connsiteY288" fmla="*/ 6088747 h 6281670"/>
                <a:gd name="connsiteX289" fmla="*/ 4932511 w 8613217"/>
                <a:gd name="connsiteY289" fmla="*/ 6036252 h 6281670"/>
                <a:gd name="connsiteX290" fmla="*/ 4919050 w 8613217"/>
                <a:gd name="connsiteY290" fmla="*/ 5940011 h 6281670"/>
                <a:gd name="connsiteX291" fmla="*/ 4830213 w 8613217"/>
                <a:gd name="connsiteY291" fmla="*/ 5933281 h 6281670"/>
                <a:gd name="connsiteX292" fmla="*/ 4779064 w 8613217"/>
                <a:gd name="connsiteY292" fmla="*/ 5876074 h 6281670"/>
                <a:gd name="connsiteX293" fmla="*/ 4778391 w 8613217"/>
                <a:gd name="connsiteY293" fmla="*/ 5829637 h 6281670"/>
                <a:gd name="connsiteX294" fmla="*/ 5091342 w 8613217"/>
                <a:gd name="connsiteY294" fmla="*/ 5236712 h 6281670"/>
                <a:gd name="connsiteX295" fmla="*/ 5116243 w 8613217"/>
                <a:gd name="connsiteY295" fmla="*/ 5202389 h 6281670"/>
                <a:gd name="connsiteX296" fmla="*/ 5269690 w 8613217"/>
                <a:gd name="connsiteY296" fmla="*/ 5086631 h 6281670"/>
                <a:gd name="connsiteX297" fmla="*/ 5744837 w 8613217"/>
                <a:gd name="connsiteY297" fmla="*/ 4795889 h 6281670"/>
                <a:gd name="connsiteX298" fmla="*/ 5814830 w 8613217"/>
                <a:gd name="connsiteY298" fmla="*/ 4775699 h 6281670"/>
                <a:gd name="connsiteX299" fmla="*/ 6103553 w 8613217"/>
                <a:gd name="connsiteY299" fmla="*/ 4765603 h 6281670"/>
                <a:gd name="connsiteX300" fmla="*/ 7086824 w 8613217"/>
                <a:gd name="connsiteY300" fmla="*/ 4811369 h 6281670"/>
                <a:gd name="connsiteX301" fmla="*/ 7489959 w 8613217"/>
                <a:gd name="connsiteY301" fmla="*/ 4805311 h 6281670"/>
                <a:gd name="connsiteX302" fmla="*/ 7516880 w 8613217"/>
                <a:gd name="connsiteY302" fmla="*/ 4801946 h 6281670"/>
                <a:gd name="connsiteX303" fmla="*/ 7536397 w 8613217"/>
                <a:gd name="connsiteY303" fmla="*/ 4800600 h 6281670"/>
                <a:gd name="connsiteX304" fmla="*/ 7619850 w 8613217"/>
                <a:gd name="connsiteY304" fmla="*/ 4791178 h 6281670"/>
                <a:gd name="connsiteX305" fmla="*/ 7661577 w 8613217"/>
                <a:gd name="connsiteY305" fmla="*/ 4813388 h 6281670"/>
                <a:gd name="connsiteX306" fmla="*/ 7920014 w 8613217"/>
                <a:gd name="connsiteY306" fmla="*/ 5004523 h 6281670"/>
                <a:gd name="connsiteX307" fmla="*/ 8354780 w 8613217"/>
                <a:gd name="connsiteY307" fmla="*/ 4830886 h 6281670"/>
                <a:gd name="connsiteX308" fmla="*/ 8579567 w 8613217"/>
                <a:gd name="connsiteY308" fmla="*/ 4409580 h 6281670"/>
                <a:gd name="connsiteX309" fmla="*/ 8613217 w 8613217"/>
                <a:gd name="connsiteY309" fmla="*/ 4250076 h 6281670"/>
                <a:gd name="connsiteX310" fmla="*/ 8613217 w 8613217"/>
                <a:gd name="connsiteY310" fmla="*/ 4196235 h 6281670"/>
                <a:gd name="connsiteX311" fmla="*/ 8420062 w 8613217"/>
                <a:gd name="connsiteY311" fmla="*/ 4211041 h 6281670"/>
                <a:gd name="connsiteX312" fmla="*/ 4571776 w 8613217"/>
                <a:gd name="connsiteY312" fmla="*/ 915970 h 6281670"/>
                <a:gd name="connsiteX313" fmla="*/ 4583890 w 8613217"/>
                <a:gd name="connsiteY313" fmla="*/ 888377 h 6281670"/>
                <a:gd name="connsiteX314" fmla="*/ 4571776 w 8613217"/>
                <a:gd name="connsiteY314" fmla="*/ 915970 h 6281670"/>
                <a:gd name="connsiteX315" fmla="*/ 2362948 w 8613217"/>
                <a:gd name="connsiteY315" fmla="*/ 965100 h 6281670"/>
                <a:gd name="connsiteX316" fmla="*/ 2363621 w 8613217"/>
                <a:gd name="connsiteY316" fmla="*/ 962408 h 6281670"/>
                <a:gd name="connsiteX317" fmla="*/ 2368332 w 8613217"/>
                <a:gd name="connsiteY317" fmla="*/ 967119 h 6281670"/>
                <a:gd name="connsiteX318" fmla="*/ 2362948 w 8613217"/>
                <a:gd name="connsiteY318" fmla="*/ 965100 h 6281670"/>
                <a:gd name="connsiteX319" fmla="*/ 2435633 w 8613217"/>
                <a:gd name="connsiteY319" fmla="*/ 1055284 h 6281670"/>
                <a:gd name="connsiteX320" fmla="*/ 2426211 w 8613217"/>
                <a:gd name="connsiteY320" fmla="*/ 1053265 h 6281670"/>
                <a:gd name="connsiteX321" fmla="*/ 2370351 w 8613217"/>
                <a:gd name="connsiteY321" fmla="*/ 968465 h 6281670"/>
                <a:gd name="connsiteX322" fmla="*/ 2432268 w 8613217"/>
                <a:gd name="connsiteY322" fmla="*/ 1045862 h 6281670"/>
                <a:gd name="connsiteX323" fmla="*/ 2435633 w 8613217"/>
                <a:gd name="connsiteY323" fmla="*/ 1055284 h 6281670"/>
                <a:gd name="connsiteX324" fmla="*/ 695895 w 8613217"/>
                <a:gd name="connsiteY324" fmla="*/ 1016922 h 6281670"/>
                <a:gd name="connsiteX325" fmla="*/ 692530 w 8613217"/>
                <a:gd name="connsiteY325" fmla="*/ 1005481 h 6281670"/>
                <a:gd name="connsiteX326" fmla="*/ 695895 w 8613217"/>
                <a:gd name="connsiteY326" fmla="*/ 1016922 h 6281670"/>
                <a:gd name="connsiteX327" fmla="*/ 4511205 w 8613217"/>
                <a:gd name="connsiteY327" fmla="*/ 6014042 h 6281670"/>
                <a:gd name="connsiteX328" fmla="*/ 4537452 w 8613217"/>
                <a:gd name="connsiteY328" fmla="*/ 5944049 h 6281670"/>
                <a:gd name="connsiteX329" fmla="*/ 4511205 w 8613217"/>
                <a:gd name="connsiteY329" fmla="*/ 6014042 h 6281670"/>
                <a:gd name="connsiteX330" fmla="*/ 4750797 w 8613217"/>
                <a:gd name="connsiteY330" fmla="*/ 5917128 h 6281670"/>
                <a:gd name="connsiteX331" fmla="*/ 4741375 w 8613217"/>
                <a:gd name="connsiteY331" fmla="*/ 5939338 h 6281670"/>
                <a:gd name="connsiteX332" fmla="*/ 4732626 w 8613217"/>
                <a:gd name="connsiteY332" fmla="*/ 5935300 h 6281670"/>
                <a:gd name="connsiteX333" fmla="*/ 4727915 w 8613217"/>
                <a:gd name="connsiteY333" fmla="*/ 5907706 h 6281670"/>
                <a:gd name="connsiteX334" fmla="*/ 4750797 w 8613217"/>
                <a:gd name="connsiteY334" fmla="*/ 5875402 h 6281670"/>
                <a:gd name="connsiteX335" fmla="*/ 4750797 w 8613217"/>
                <a:gd name="connsiteY335" fmla="*/ 5917128 h 6281670"/>
                <a:gd name="connsiteX336" fmla="*/ 4875978 w 8613217"/>
                <a:gd name="connsiteY336" fmla="*/ 5457461 h 6281670"/>
                <a:gd name="connsiteX337" fmla="*/ 4616868 w 8613217"/>
                <a:gd name="connsiteY337" fmla="*/ 5877421 h 6281670"/>
                <a:gd name="connsiteX338" fmla="*/ 4562354 w 8613217"/>
                <a:gd name="connsiteY338" fmla="*/ 5884824 h 6281670"/>
                <a:gd name="connsiteX339" fmla="*/ 4880015 w 8613217"/>
                <a:gd name="connsiteY339" fmla="*/ 5419772 h 6281670"/>
                <a:gd name="connsiteX340" fmla="*/ 4875978 w 8613217"/>
                <a:gd name="connsiteY340" fmla="*/ 5457461 h 6281670"/>
                <a:gd name="connsiteX341" fmla="*/ 5020675 w 8613217"/>
                <a:gd name="connsiteY341" fmla="*/ 5141145 h 6281670"/>
                <a:gd name="connsiteX342" fmla="*/ 4989717 w 8613217"/>
                <a:gd name="connsiteY342" fmla="*/ 5179506 h 6281670"/>
                <a:gd name="connsiteX343" fmla="*/ 4445922 w 8613217"/>
                <a:gd name="connsiteY343" fmla="*/ 5878767 h 6281670"/>
                <a:gd name="connsiteX344" fmla="*/ 4415637 w 8613217"/>
                <a:gd name="connsiteY344" fmla="*/ 5953471 h 6281670"/>
                <a:gd name="connsiteX345" fmla="*/ 4357085 w 8613217"/>
                <a:gd name="connsiteY345" fmla="*/ 6075286 h 6281670"/>
                <a:gd name="connsiteX346" fmla="*/ 4338240 w 8613217"/>
                <a:gd name="connsiteY346" fmla="*/ 6125762 h 6281670"/>
                <a:gd name="connsiteX347" fmla="*/ 4322761 w 8613217"/>
                <a:gd name="connsiteY347" fmla="*/ 6080671 h 6281670"/>
                <a:gd name="connsiteX348" fmla="*/ 4306609 w 8613217"/>
                <a:gd name="connsiteY348" fmla="*/ 6061826 h 6281670"/>
                <a:gd name="connsiteX349" fmla="*/ 4295168 w 8613217"/>
                <a:gd name="connsiteY349" fmla="*/ 6082689 h 6281670"/>
                <a:gd name="connsiteX350" fmla="*/ 4292475 w 8613217"/>
                <a:gd name="connsiteY350" fmla="*/ 6112302 h 6281670"/>
                <a:gd name="connsiteX351" fmla="*/ 4277669 w 8613217"/>
                <a:gd name="connsiteY351" fmla="*/ 6097496 h 6281670"/>
                <a:gd name="connsiteX352" fmla="*/ 4183447 w 8613217"/>
                <a:gd name="connsiteY352" fmla="*/ 5282478 h 6281670"/>
                <a:gd name="connsiteX353" fmla="*/ 4412945 w 8613217"/>
                <a:gd name="connsiteY353" fmla="*/ 4743394 h 6281670"/>
                <a:gd name="connsiteX354" fmla="*/ 5036828 w 8613217"/>
                <a:gd name="connsiteY354" fmla="*/ 3935106 h 6281670"/>
                <a:gd name="connsiteX355" fmla="*/ 5054999 w 8613217"/>
                <a:gd name="connsiteY355" fmla="*/ 3966064 h 6281670"/>
                <a:gd name="connsiteX356" fmla="*/ 5020675 w 8613217"/>
                <a:gd name="connsiteY356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856460 w 8613217"/>
                <a:gd name="connsiteY70" fmla="*/ 2981447 h 6281670"/>
                <a:gd name="connsiteX71" fmla="*/ 4952701 w 8613217"/>
                <a:gd name="connsiteY71" fmla="*/ 2717626 h 6281670"/>
                <a:gd name="connsiteX72" fmla="*/ 5173449 w 8613217"/>
                <a:gd name="connsiteY72" fmla="*/ 2368332 h 6281670"/>
                <a:gd name="connsiteX73" fmla="*/ 5481689 w 8613217"/>
                <a:gd name="connsiteY73" fmla="*/ 1759928 h 6281670"/>
                <a:gd name="connsiteX74" fmla="*/ 5514667 w 8613217"/>
                <a:gd name="connsiteY74" fmla="*/ 1741757 h 6281670"/>
                <a:gd name="connsiteX75" fmla="*/ 5803389 w 8613217"/>
                <a:gd name="connsiteY75" fmla="*/ 1570812 h 6281670"/>
                <a:gd name="connsiteX76" fmla="*/ 5822907 w 8613217"/>
                <a:gd name="connsiteY76" fmla="*/ 1095665 h 6281670"/>
                <a:gd name="connsiteX77" fmla="*/ 5540241 w 8613217"/>
                <a:gd name="connsiteY77" fmla="*/ 601000 h 6281670"/>
                <a:gd name="connsiteX78" fmla="*/ 5514667 w 8613217"/>
                <a:gd name="connsiteY78" fmla="*/ 600327 h 6281670"/>
                <a:gd name="connsiteX79" fmla="*/ 5421791 w 8613217"/>
                <a:gd name="connsiteY79" fmla="*/ 697914 h 6281670"/>
                <a:gd name="connsiteX80" fmla="*/ 5124319 w 8613217"/>
                <a:gd name="connsiteY80" fmla="*/ 1196617 h 6281670"/>
                <a:gd name="connsiteX81" fmla="*/ 5316801 w 8613217"/>
                <a:gd name="connsiteY81" fmla="*/ 1686570 h 6281670"/>
                <a:gd name="connsiteX82" fmla="*/ 5361220 w 8613217"/>
                <a:gd name="connsiteY82" fmla="*/ 1669072 h 6281670"/>
                <a:gd name="connsiteX83" fmla="*/ 5461499 w 8613217"/>
                <a:gd name="connsiteY83" fmla="*/ 1248439 h 6281670"/>
                <a:gd name="connsiteX84" fmla="*/ 5491784 w 8613217"/>
                <a:gd name="connsiteY84" fmla="*/ 1043170 h 6281670"/>
                <a:gd name="connsiteX85" fmla="*/ 5497841 w 8613217"/>
                <a:gd name="connsiteY85" fmla="*/ 1081532 h 6281670"/>
                <a:gd name="connsiteX86" fmla="*/ 5481016 w 8613217"/>
                <a:gd name="connsiteY86" fmla="*/ 1353429 h 6281670"/>
                <a:gd name="connsiteX87" fmla="*/ 5415734 w 8613217"/>
                <a:gd name="connsiteY87" fmla="*/ 1727624 h 6281670"/>
                <a:gd name="connsiteX88" fmla="*/ 5151240 w 8613217"/>
                <a:gd name="connsiteY88" fmla="*/ 2245171 h 6281670"/>
                <a:gd name="connsiteX89" fmla="*/ 4908282 w 8613217"/>
                <a:gd name="connsiteY89" fmla="*/ 2596483 h 6281670"/>
                <a:gd name="connsiteX90" fmla="*/ 4750124 w 8613217"/>
                <a:gd name="connsiteY90" fmla="*/ 2989523 h 6281670"/>
                <a:gd name="connsiteX91" fmla="*/ 4737337 w 8613217"/>
                <a:gd name="connsiteY91" fmla="*/ 3162487 h 6281670"/>
                <a:gd name="connsiteX92" fmla="*/ 4680804 w 8613217"/>
                <a:gd name="connsiteY92" fmla="*/ 3076341 h 6281670"/>
                <a:gd name="connsiteX93" fmla="*/ 4591293 w 8613217"/>
                <a:gd name="connsiteY93" fmla="*/ 2915491 h 6281670"/>
                <a:gd name="connsiteX94" fmla="*/ 4552259 w 8613217"/>
                <a:gd name="connsiteY94" fmla="*/ 2838095 h 6281670"/>
                <a:gd name="connsiteX95" fmla="*/ 4404869 w 8613217"/>
                <a:gd name="connsiteY95" fmla="*/ 2499569 h 6281670"/>
                <a:gd name="connsiteX96" fmla="*/ 4425059 w 8613217"/>
                <a:gd name="connsiteY96" fmla="*/ 2408713 h 6281670"/>
                <a:gd name="connsiteX97" fmla="*/ 4497071 w 8613217"/>
                <a:gd name="connsiteY97" fmla="*/ 2304396 h 6281670"/>
                <a:gd name="connsiteX98" fmla="*/ 4551585 w 8613217"/>
                <a:gd name="connsiteY98" fmla="*/ 2152968 h 6281670"/>
                <a:gd name="connsiteX99" fmla="*/ 4741375 w 8613217"/>
                <a:gd name="connsiteY99" fmla="*/ 1413327 h 6281670"/>
                <a:gd name="connsiteX100" fmla="*/ 4929146 w 8613217"/>
                <a:gd name="connsiteY100" fmla="*/ 819730 h 6281670"/>
                <a:gd name="connsiteX101" fmla="*/ 5233347 w 8613217"/>
                <a:gd name="connsiteY101" fmla="*/ 28940 h 6281670"/>
                <a:gd name="connsiteX102" fmla="*/ 5238058 w 8613217"/>
                <a:gd name="connsiteY102" fmla="*/ 0 h 6281670"/>
                <a:gd name="connsiteX103" fmla="*/ 4976929 w 8613217"/>
                <a:gd name="connsiteY103" fmla="*/ 159504 h 6281670"/>
                <a:gd name="connsiteX104" fmla="*/ 4204984 w 8613217"/>
                <a:gd name="connsiteY104" fmla="*/ 890396 h 6281670"/>
                <a:gd name="connsiteX105" fmla="*/ 3943182 w 8613217"/>
                <a:gd name="connsiteY105" fmla="*/ 2139508 h 6281670"/>
                <a:gd name="connsiteX106" fmla="*/ 4076438 w 8613217"/>
                <a:gd name="connsiteY106" fmla="*/ 2389868 h 6281670"/>
                <a:gd name="connsiteX107" fmla="*/ 4215079 w 8613217"/>
                <a:gd name="connsiteY107" fmla="*/ 2474668 h 6281670"/>
                <a:gd name="connsiteX108" fmla="*/ 4244018 w 8613217"/>
                <a:gd name="connsiteY108" fmla="*/ 2445055 h 6281670"/>
                <a:gd name="connsiteX109" fmla="*/ 4230558 w 8613217"/>
                <a:gd name="connsiteY109" fmla="*/ 1718875 h 6281670"/>
                <a:gd name="connsiteX110" fmla="*/ 4411599 w 8613217"/>
                <a:gd name="connsiteY110" fmla="*/ 1186522 h 6281670"/>
                <a:gd name="connsiteX111" fmla="*/ 4552259 w 8613217"/>
                <a:gd name="connsiteY111" fmla="*/ 934815 h 6281670"/>
                <a:gd name="connsiteX112" fmla="*/ 4572449 w 8613217"/>
                <a:gd name="connsiteY112" fmla="*/ 920008 h 6281670"/>
                <a:gd name="connsiteX113" fmla="*/ 4553604 w 8613217"/>
                <a:gd name="connsiteY113" fmla="*/ 956351 h 6281670"/>
                <a:gd name="connsiteX114" fmla="*/ 4390735 w 8613217"/>
                <a:gd name="connsiteY114" fmla="*/ 1302280 h 6281670"/>
                <a:gd name="connsiteX115" fmla="*/ 4340260 w 8613217"/>
                <a:gd name="connsiteY115" fmla="*/ 2524471 h 6281670"/>
                <a:gd name="connsiteX116" fmla="*/ 4501109 w 8613217"/>
                <a:gd name="connsiteY116" fmla="*/ 2892609 h 6281670"/>
                <a:gd name="connsiteX117" fmla="*/ 4692918 w 8613217"/>
                <a:gd name="connsiteY117" fmla="*/ 3241230 h 6281670"/>
                <a:gd name="connsiteX118" fmla="*/ 4992409 w 8613217"/>
                <a:gd name="connsiteY118" fmla="*/ 3809925 h 6281670"/>
                <a:gd name="connsiteX119" fmla="*/ 5000485 w 8613217"/>
                <a:gd name="connsiteY119" fmla="*/ 3847614 h 6281670"/>
                <a:gd name="connsiteX120" fmla="*/ 4993755 w 8613217"/>
                <a:gd name="connsiteY120" fmla="*/ 3855017 h 6281670"/>
                <a:gd name="connsiteX121" fmla="*/ 4993082 w 8613217"/>
                <a:gd name="connsiteY121" fmla="*/ 3855690 h 6281670"/>
                <a:gd name="connsiteX122" fmla="*/ 4982313 w 8613217"/>
                <a:gd name="connsiteY122" fmla="*/ 3867131 h 6281670"/>
                <a:gd name="connsiteX123" fmla="*/ 4626290 w 8613217"/>
                <a:gd name="connsiteY123" fmla="*/ 4274977 h 6281670"/>
                <a:gd name="connsiteX124" fmla="*/ 4180755 w 8613217"/>
                <a:gd name="connsiteY124" fmla="*/ 4968853 h 6281670"/>
                <a:gd name="connsiteX125" fmla="*/ 4071727 w 8613217"/>
                <a:gd name="connsiteY125" fmla="*/ 5853192 h 6281670"/>
                <a:gd name="connsiteX126" fmla="*/ 4040769 w 8613217"/>
                <a:gd name="connsiteY126" fmla="*/ 5907706 h 6281670"/>
                <a:gd name="connsiteX127" fmla="*/ 4005099 w 8613217"/>
                <a:gd name="connsiteY127" fmla="*/ 5881459 h 6281670"/>
                <a:gd name="connsiteX128" fmla="*/ 4007791 w 8613217"/>
                <a:gd name="connsiteY128" fmla="*/ 5830983 h 6281670"/>
                <a:gd name="connsiteX129" fmla="*/ 3990293 w 8613217"/>
                <a:gd name="connsiteY129" fmla="*/ 5807427 h 6281670"/>
                <a:gd name="connsiteX130" fmla="*/ 3964045 w 8613217"/>
                <a:gd name="connsiteY130" fmla="*/ 5789256 h 6281670"/>
                <a:gd name="connsiteX131" fmla="*/ 3941836 w 8613217"/>
                <a:gd name="connsiteY131" fmla="*/ 5705129 h 6281670"/>
                <a:gd name="connsiteX132" fmla="*/ 3908185 w 8613217"/>
                <a:gd name="connsiteY132" fmla="*/ 5236040 h 6281670"/>
                <a:gd name="connsiteX133" fmla="*/ 3918953 w 8613217"/>
                <a:gd name="connsiteY133" fmla="*/ 4237288 h 6281670"/>
                <a:gd name="connsiteX134" fmla="*/ 3786370 w 8613217"/>
                <a:gd name="connsiteY134" fmla="*/ 3122779 h 6281670"/>
                <a:gd name="connsiteX135" fmla="*/ 3570333 w 8613217"/>
                <a:gd name="connsiteY135" fmla="*/ 2570236 h 6281670"/>
                <a:gd name="connsiteX136" fmla="*/ 3563603 w 8613217"/>
                <a:gd name="connsiteY136" fmla="*/ 2556776 h 6281670"/>
                <a:gd name="connsiteX137" fmla="*/ 3556872 w 8613217"/>
                <a:gd name="connsiteY137" fmla="*/ 2543315 h 6281670"/>
                <a:gd name="connsiteX138" fmla="*/ 3531298 w 8613217"/>
                <a:gd name="connsiteY138" fmla="*/ 2494185 h 6281670"/>
                <a:gd name="connsiteX139" fmla="*/ 3525241 w 8613217"/>
                <a:gd name="connsiteY139" fmla="*/ 2482071 h 6281670"/>
                <a:gd name="connsiteX140" fmla="*/ 3410829 w 8613217"/>
                <a:gd name="connsiteY140" fmla="*/ 2273437 h 6281670"/>
                <a:gd name="connsiteX141" fmla="*/ 3411502 w 8613217"/>
                <a:gd name="connsiteY141" fmla="*/ 2229018 h 6281670"/>
                <a:gd name="connsiteX142" fmla="*/ 3451209 w 8613217"/>
                <a:gd name="connsiteY142" fmla="*/ 2126720 h 6281670"/>
                <a:gd name="connsiteX143" fmla="*/ 3431692 w 8613217"/>
                <a:gd name="connsiteY143" fmla="*/ 1895877 h 6281670"/>
                <a:gd name="connsiteX144" fmla="*/ 3186715 w 8613217"/>
                <a:gd name="connsiteY144" fmla="*/ 1401886 h 6281670"/>
                <a:gd name="connsiteX145" fmla="*/ 2531874 w 8613217"/>
                <a:gd name="connsiteY145" fmla="*/ 701952 h 6281670"/>
                <a:gd name="connsiteX146" fmla="*/ 1731662 w 8613217"/>
                <a:gd name="connsiteY146" fmla="*/ 39035 h 6281670"/>
                <a:gd name="connsiteX147" fmla="*/ 1722913 w 8613217"/>
                <a:gd name="connsiteY147" fmla="*/ 36343 h 6281670"/>
                <a:gd name="connsiteX148" fmla="*/ 1723586 w 8613217"/>
                <a:gd name="connsiteY148" fmla="*/ 47111 h 6281670"/>
                <a:gd name="connsiteX149" fmla="*/ 1984042 w 8613217"/>
                <a:gd name="connsiteY149" fmla="*/ 871552 h 6281670"/>
                <a:gd name="connsiteX150" fmla="*/ 2773486 w 8613217"/>
                <a:gd name="connsiteY150" fmla="*/ 2064130 h 6281670"/>
                <a:gd name="connsiteX151" fmla="*/ 3058170 w 8613217"/>
                <a:gd name="connsiteY151" fmla="*/ 2286897 h 6281670"/>
                <a:gd name="connsiteX152" fmla="*/ 3235845 w 8613217"/>
                <a:gd name="connsiteY152" fmla="*/ 2329297 h 6281670"/>
                <a:gd name="connsiteX153" fmla="*/ 3256709 w 8613217"/>
                <a:gd name="connsiteY153" fmla="*/ 2294974 h 6281670"/>
                <a:gd name="connsiteX154" fmla="*/ 3083072 w 8613217"/>
                <a:gd name="connsiteY154" fmla="*/ 1999521 h 6281670"/>
                <a:gd name="connsiteX155" fmla="*/ 2450440 w 8613217"/>
                <a:gd name="connsiteY155" fmla="*/ 1092973 h 6281670"/>
                <a:gd name="connsiteX156" fmla="*/ 2432941 w 8613217"/>
                <a:gd name="connsiteY156" fmla="*/ 1062014 h 6281670"/>
                <a:gd name="connsiteX157" fmla="*/ 2454478 w 8613217"/>
                <a:gd name="connsiteY157" fmla="*/ 1076820 h 6281670"/>
                <a:gd name="connsiteX158" fmla="*/ 2967986 w 8613217"/>
                <a:gd name="connsiteY158" fmla="*/ 1739738 h 6281670"/>
                <a:gd name="connsiteX159" fmla="*/ 3266131 w 8613217"/>
                <a:gd name="connsiteY159" fmla="*/ 2175850 h 6281670"/>
                <a:gd name="connsiteX160" fmla="*/ 3457939 w 8613217"/>
                <a:gd name="connsiteY160" fmla="*/ 2509665 h 6281670"/>
                <a:gd name="connsiteX161" fmla="*/ 3464670 w 8613217"/>
                <a:gd name="connsiteY161" fmla="*/ 2523125 h 6281670"/>
                <a:gd name="connsiteX162" fmla="*/ 3471400 w 8613217"/>
                <a:gd name="connsiteY162" fmla="*/ 2536585 h 6281670"/>
                <a:gd name="connsiteX163" fmla="*/ 3478130 w 8613217"/>
                <a:gd name="connsiteY163" fmla="*/ 2550045 h 6281670"/>
                <a:gd name="connsiteX164" fmla="*/ 3484860 w 8613217"/>
                <a:gd name="connsiteY164" fmla="*/ 2563506 h 6281670"/>
                <a:gd name="connsiteX165" fmla="*/ 3491590 w 8613217"/>
                <a:gd name="connsiteY165" fmla="*/ 2576966 h 6281670"/>
                <a:gd name="connsiteX166" fmla="*/ 3498320 w 8613217"/>
                <a:gd name="connsiteY166" fmla="*/ 2590426 h 6281670"/>
                <a:gd name="connsiteX167" fmla="*/ 3504378 w 8613217"/>
                <a:gd name="connsiteY167" fmla="*/ 2605906 h 6281670"/>
                <a:gd name="connsiteX168" fmla="*/ 3733875 w 8613217"/>
                <a:gd name="connsiteY168" fmla="*/ 3249979 h 6281670"/>
                <a:gd name="connsiteX169" fmla="*/ 3823385 w 8613217"/>
                <a:gd name="connsiteY169" fmla="*/ 4359777 h 6281670"/>
                <a:gd name="connsiteX170" fmla="*/ 3816655 w 8613217"/>
                <a:gd name="connsiteY170" fmla="*/ 4369199 h 6281670"/>
                <a:gd name="connsiteX171" fmla="*/ 3800503 w 8613217"/>
                <a:gd name="connsiteY171" fmla="*/ 4322761 h 6281670"/>
                <a:gd name="connsiteX172" fmla="*/ 3407464 w 8613217"/>
                <a:gd name="connsiteY172" fmla="*/ 3663208 h 6281670"/>
                <a:gd name="connsiteX173" fmla="*/ 2516395 w 8613217"/>
                <a:gd name="connsiteY173" fmla="*/ 2980101 h 6281670"/>
                <a:gd name="connsiteX174" fmla="*/ 2502934 w 8613217"/>
                <a:gd name="connsiteY174" fmla="*/ 2971351 h 6281670"/>
                <a:gd name="connsiteX175" fmla="*/ 2390541 w 8613217"/>
                <a:gd name="connsiteY175" fmla="*/ 2898666 h 6281670"/>
                <a:gd name="connsiteX176" fmla="*/ 2247863 w 8613217"/>
                <a:gd name="connsiteY176" fmla="*/ 2802425 h 6281670"/>
                <a:gd name="connsiteX177" fmla="*/ 2055381 w 8613217"/>
                <a:gd name="connsiteY177" fmla="*/ 2665131 h 6281670"/>
                <a:gd name="connsiteX178" fmla="*/ 1471879 w 8613217"/>
                <a:gd name="connsiteY178" fmla="*/ 2148930 h 6281670"/>
                <a:gd name="connsiteX179" fmla="*/ 1461111 w 8613217"/>
                <a:gd name="connsiteY179" fmla="*/ 2109895 h 6281670"/>
                <a:gd name="connsiteX180" fmla="*/ 1501492 w 8613217"/>
                <a:gd name="connsiteY180" fmla="*/ 1918759 h 6281670"/>
                <a:gd name="connsiteX181" fmla="*/ 1395155 w 8613217"/>
                <a:gd name="connsiteY181" fmla="*/ 1570812 h 6281670"/>
                <a:gd name="connsiteX182" fmla="*/ 937507 w 8613217"/>
                <a:gd name="connsiteY182" fmla="*/ 860783 h 6281670"/>
                <a:gd name="connsiteX183" fmla="*/ 682435 w 8613217"/>
                <a:gd name="connsiteY183" fmla="*/ 471109 h 6281670"/>
                <a:gd name="connsiteX184" fmla="*/ 590905 w 8613217"/>
                <a:gd name="connsiteY184" fmla="*/ 214691 h 6281670"/>
                <a:gd name="connsiteX185" fmla="*/ 581483 w 8613217"/>
                <a:gd name="connsiteY185" fmla="*/ 222767 h 6281670"/>
                <a:gd name="connsiteX186" fmla="*/ 555909 w 8613217"/>
                <a:gd name="connsiteY186" fmla="*/ 262475 h 6281670"/>
                <a:gd name="connsiteX187" fmla="*/ 423998 w 8613217"/>
                <a:gd name="connsiteY187" fmla="*/ 619845 h 6281670"/>
                <a:gd name="connsiteX188" fmla="*/ 443515 w 8613217"/>
                <a:gd name="connsiteY188" fmla="*/ 1227575 h 6281670"/>
                <a:gd name="connsiteX189" fmla="*/ 806942 w 8613217"/>
                <a:gd name="connsiteY189" fmla="*/ 1996156 h 6281670"/>
                <a:gd name="connsiteX190" fmla="*/ 1087589 w 8613217"/>
                <a:gd name="connsiteY190" fmla="*/ 2216231 h 6281670"/>
                <a:gd name="connsiteX191" fmla="*/ 1317086 w 8613217"/>
                <a:gd name="connsiteY191" fmla="*/ 2233729 h 6281670"/>
                <a:gd name="connsiteX192" fmla="*/ 1327181 w 8613217"/>
                <a:gd name="connsiteY192" fmla="*/ 2198060 h 6281670"/>
                <a:gd name="connsiteX193" fmla="*/ 816364 w 8613217"/>
                <a:gd name="connsiteY193" fmla="*/ 1324489 h 6281670"/>
                <a:gd name="connsiteX194" fmla="*/ 702625 w 8613217"/>
                <a:gd name="connsiteY194" fmla="*/ 1031056 h 6281670"/>
                <a:gd name="connsiteX195" fmla="*/ 767908 w 8613217"/>
                <a:gd name="connsiteY195" fmla="*/ 1173061 h 6281670"/>
                <a:gd name="connsiteX196" fmla="*/ 1444285 w 8613217"/>
                <a:gd name="connsiteY196" fmla="*/ 2226326 h 6281670"/>
                <a:gd name="connsiteX197" fmla="*/ 2209501 w 8613217"/>
                <a:gd name="connsiteY197" fmla="*/ 2876457 h 6281670"/>
                <a:gd name="connsiteX198" fmla="*/ 2308434 w 8613217"/>
                <a:gd name="connsiteY198" fmla="*/ 2939720 h 6281670"/>
                <a:gd name="connsiteX199" fmla="*/ 2340738 w 8613217"/>
                <a:gd name="connsiteY199" fmla="*/ 2972025 h 6281670"/>
                <a:gd name="connsiteX200" fmla="*/ 2302377 w 8613217"/>
                <a:gd name="connsiteY200" fmla="*/ 2972025 h 6281670"/>
                <a:gd name="connsiteX201" fmla="*/ 2266034 w 8613217"/>
                <a:gd name="connsiteY201" fmla="*/ 2967313 h 6281670"/>
                <a:gd name="connsiteX202" fmla="*/ 1817807 w 8613217"/>
                <a:gd name="connsiteY202" fmla="*/ 3025866 h 6281670"/>
                <a:gd name="connsiteX203" fmla="*/ 1007500 w 8613217"/>
                <a:gd name="connsiteY203" fmla="*/ 3309877 h 6281670"/>
                <a:gd name="connsiteX204" fmla="*/ 960389 w 8613217"/>
                <a:gd name="connsiteY204" fmla="*/ 3293725 h 6281670"/>
                <a:gd name="connsiteX205" fmla="*/ 446207 w 8613217"/>
                <a:gd name="connsiteY205" fmla="*/ 3134221 h 6281670"/>
                <a:gd name="connsiteX206" fmla="*/ 217383 w 8613217"/>
                <a:gd name="connsiteY206" fmla="*/ 3227096 h 6281670"/>
                <a:gd name="connsiteX207" fmla="*/ 0 w 8613217"/>
                <a:gd name="connsiteY207" fmla="*/ 3236518 h 6281670"/>
                <a:gd name="connsiteX208" fmla="*/ 0 w 8613217"/>
                <a:gd name="connsiteY208" fmla="*/ 3330740 h 6281670"/>
                <a:gd name="connsiteX209" fmla="*/ 9422 w 8613217"/>
                <a:gd name="connsiteY209" fmla="*/ 3346892 h 6281670"/>
                <a:gd name="connsiteX210" fmla="*/ 255072 w 8613217"/>
                <a:gd name="connsiteY210" fmla="*/ 3717723 h 6281670"/>
                <a:gd name="connsiteX211" fmla="*/ 747044 w 8613217"/>
                <a:gd name="connsiteY211" fmla="*/ 3826078 h 6281670"/>
                <a:gd name="connsiteX212" fmla="*/ 1016249 w 8613217"/>
                <a:gd name="connsiteY212" fmla="*/ 3490244 h 6281670"/>
                <a:gd name="connsiteX213" fmla="*/ 981253 w 8613217"/>
                <a:gd name="connsiteY213" fmla="*/ 3461305 h 6281670"/>
                <a:gd name="connsiteX214" fmla="*/ 563312 w 8613217"/>
                <a:gd name="connsiteY214" fmla="*/ 3490917 h 6281670"/>
                <a:gd name="connsiteX215" fmla="*/ 390347 w 8613217"/>
                <a:gd name="connsiteY215" fmla="*/ 3460632 h 6281670"/>
                <a:gd name="connsiteX216" fmla="*/ 489953 w 8613217"/>
                <a:gd name="connsiteY216" fmla="*/ 3463997 h 6281670"/>
                <a:gd name="connsiteX217" fmla="*/ 903183 w 8613217"/>
                <a:gd name="connsiteY217" fmla="*/ 3408137 h 6281670"/>
                <a:gd name="connsiteX218" fmla="*/ 1043170 w 8613217"/>
                <a:gd name="connsiteY218" fmla="*/ 3372467 h 6281670"/>
                <a:gd name="connsiteX219" fmla="*/ 1508895 w 8613217"/>
                <a:gd name="connsiteY219" fmla="*/ 3218347 h 6281670"/>
                <a:gd name="connsiteX220" fmla="*/ 1912029 w 8613217"/>
                <a:gd name="connsiteY220" fmla="*/ 3101243 h 6281670"/>
                <a:gd name="connsiteX221" fmla="*/ 1912029 w 8613217"/>
                <a:gd name="connsiteY221" fmla="*/ 3101243 h 6281670"/>
                <a:gd name="connsiteX222" fmla="*/ 1924816 w 8613217"/>
                <a:gd name="connsiteY222" fmla="*/ 3099224 h 6281670"/>
                <a:gd name="connsiteX223" fmla="*/ 1986061 w 8613217"/>
                <a:gd name="connsiteY223" fmla="*/ 3087783 h 6281670"/>
                <a:gd name="connsiteX224" fmla="*/ 1992791 w 8613217"/>
                <a:gd name="connsiteY224" fmla="*/ 3087110 h 6281670"/>
                <a:gd name="connsiteX225" fmla="*/ 2087013 w 8613217"/>
                <a:gd name="connsiteY225" fmla="*/ 3074322 h 6281670"/>
                <a:gd name="connsiteX226" fmla="*/ 2113933 w 8613217"/>
                <a:gd name="connsiteY226" fmla="*/ 3072976 h 6281670"/>
                <a:gd name="connsiteX227" fmla="*/ 2118644 w 8613217"/>
                <a:gd name="connsiteY227" fmla="*/ 3064227 h 6281670"/>
                <a:gd name="connsiteX228" fmla="*/ 2257958 w 8613217"/>
                <a:gd name="connsiteY228" fmla="*/ 3064227 h 6281670"/>
                <a:gd name="connsiteX229" fmla="*/ 2262669 w 8613217"/>
                <a:gd name="connsiteY229" fmla="*/ 3072976 h 6281670"/>
                <a:gd name="connsiteX230" fmla="*/ 2434960 w 8613217"/>
                <a:gd name="connsiteY230" fmla="*/ 3101243 h 6281670"/>
                <a:gd name="connsiteX231" fmla="*/ 2635518 w 8613217"/>
                <a:gd name="connsiteY231" fmla="*/ 3164506 h 6281670"/>
                <a:gd name="connsiteX232" fmla="*/ 3038653 w 8613217"/>
                <a:gd name="connsiteY232" fmla="*/ 3453902 h 6281670"/>
                <a:gd name="connsiteX233" fmla="*/ 3580428 w 8613217"/>
                <a:gd name="connsiteY233" fmla="*/ 4087880 h 6281670"/>
                <a:gd name="connsiteX234" fmla="*/ 3776274 w 8613217"/>
                <a:gd name="connsiteY234" fmla="*/ 4626290 h 6281670"/>
                <a:gd name="connsiteX235" fmla="*/ 3813963 w 8613217"/>
                <a:gd name="connsiteY235" fmla="*/ 4802619 h 6281670"/>
                <a:gd name="connsiteX236" fmla="*/ 3811944 w 8613217"/>
                <a:gd name="connsiteY236" fmla="*/ 5407658 h 6281670"/>
                <a:gd name="connsiteX237" fmla="*/ 3881265 w 8613217"/>
                <a:gd name="connsiteY237" fmla="*/ 5874056 h 6281670"/>
                <a:gd name="connsiteX238" fmla="*/ 3879919 w 8613217"/>
                <a:gd name="connsiteY238" fmla="*/ 5898957 h 6281670"/>
                <a:gd name="connsiteX239" fmla="*/ 3757430 w 8613217"/>
                <a:gd name="connsiteY239" fmla="*/ 5946068 h 6281670"/>
                <a:gd name="connsiteX240" fmla="*/ 3743970 w 8613217"/>
                <a:gd name="connsiteY240" fmla="*/ 6053750 h 6281670"/>
                <a:gd name="connsiteX241" fmla="*/ 3803195 w 8613217"/>
                <a:gd name="connsiteY241" fmla="*/ 6092112 h 6281670"/>
                <a:gd name="connsiteX242" fmla="*/ 3896071 w 8613217"/>
                <a:gd name="connsiteY242" fmla="*/ 6023464 h 6281670"/>
                <a:gd name="connsiteX243" fmla="*/ 3920972 w 8613217"/>
                <a:gd name="connsiteY243" fmla="*/ 5996544 h 6281670"/>
                <a:gd name="connsiteX244" fmla="*/ 3918953 w 8613217"/>
                <a:gd name="connsiteY244" fmla="*/ 6053077 h 6281670"/>
                <a:gd name="connsiteX245" fmla="*/ 3931741 w 8613217"/>
                <a:gd name="connsiteY245" fmla="*/ 6077978 h 6281670"/>
                <a:gd name="connsiteX246" fmla="*/ 3951931 w 8613217"/>
                <a:gd name="connsiteY246" fmla="*/ 6055769 h 6281670"/>
                <a:gd name="connsiteX247" fmla="*/ 3972121 w 8613217"/>
                <a:gd name="connsiteY247" fmla="*/ 5988468 h 6281670"/>
                <a:gd name="connsiteX248" fmla="*/ 3994331 w 8613217"/>
                <a:gd name="connsiteY248" fmla="*/ 5968277 h 6281670"/>
                <a:gd name="connsiteX249" fmla="*/ 4005099 w 8613217"/>
                <a:gd name="connsiteY249" fmla="*/ 5995198 h 6281670"/>
                <a:gd name="connsiteX250" fmla="*/ 4071054 w 8613217"/>
                <a:gd name="connsiteY250" fmla="*/ 6040290 h 6281670"/>
                <a:gd name="connsiteX251" fmla="*/ 4100667 w 8613217"/>
                <a:gd name="connsiteY251" fmla="*/ 6026829 h 6281670"/>
                <a:gd name="connsiteX252" fmla="*/ 4110089 w 8613217"/>
                <a:gd name="connsiteY252" fmla="*/ 5993179 h 6281670"/>
                <a:gd name="connsiteX253" fmla="*/ 4124895 w 8613217"/>
                <a:gd name="connsiteY253" fmla="*/ 6032214 h 6281670"/>
                <a:gd name="connsiteX254" fmla="*/ 4117492 w 8613217"/>
                <a:gd name="connsiteY254" fmla="*/ 6106918 h 6281670"/>
                <a:gd name="connsiteX255" fmla="*/ 4080476 w 8613217"/>
                <a:gd name="connsiteY255" fmla="*/ 6141242 h 6281670"/>
                <a:gd name="connsiteX256" fmla="*/ 4176717 w 8613217"/>
                <a:gd name="connsiteY256" fmla="*/ 6189025 h 6281670"/>
                <a:gd name="connsiteX257" fmla="*/ 4170660 w 8613217"/>
                <a:gd name="connsiteY257" fmla="*/ 6271133 h 6281670"/>
                <a:gd name="connsiteX258" fmla="*/ 4195562 w 8613217"/>
                <a:gd name="connsiteY258" fmla="*/ 6277863 h 6281670"/>
                <a:gd name="connsiteX259" fmla="*/ 4261517 w 8613217"/>
                <a:gd name="connsiteY259" fmla="*/ 6267768 h 6281670"/>
                <a:gd name="connsiteX260" fmla="*/ 4289784 w 8613217"/>
                <a:gd name="connsiteY260" fmla="*/ 6247578 h 6281670"/>
                <a:gd name="connsiteX261" fmla="*/ 4295840 w 8613217"/>
                <a:gd name="connsiteY261" fmla="*/ 6204505 h 6281670"/>
                <a:gd name="connsiteX262" fmla="*/ 4305936 w 8613217"/>
                <a:gd name="connsiteY262" fmla="*/ 6182969 h 6281670"/>
                <a:gd name="connsiteX263" fmla="*/ 4324107 w 8613217"/>
                <a:gd name="connsiteY263" fmla="*/ 6199794 h 6281670"/>
                <a:gd name="connsiteX264" fmla="*/ 4336894 w 8613217"/>
                <a:gd name="connsiteY264" fmla="*/ 6230752 h 6281670"/>
                <a:gd name="connsiteX265" fmla="*/ 4342951 w 8613217"/>
                <a:gd name="connsiteY265" fmla="*/ 6226714 h 6281670"/>
                <a:gd name="connsiteX266" fmla="*/ 4369872 w 8613217"/>
                <a:gd name="connsiteY266" fmla="*/ 6185660 h 6281670"/>
                <a:gd name="connsiteX267" fmla="*/ 4382659 w 8613217"/>
                <a:gd name="connsiteY267" fmla="*/ 6234791 h 6281670"/>
                <a:gd name="connsiteX268" fmla="*/ 4406888 w 8613217"/>
                <a:gd name="connsiteY268" fmla="*/ 6265749 h 6281670"/>
                <a:gd name="connsiteX269" fmla="*/ 4484284 w 8613217"/>
                <a:gd name="connsiteY269" fmla="*/ 6275171 h 6281670"/>
                <a:gd name="connsiteX270" fmla="*/ 4499090 w 8613217"/>
                <a:gd name="connsiteY270" fmla="*/ 6272479 h 6281670"/>
                <a:gd name="connsiteX271" fmla="*/ 4512551 w 8613217"/>
                <a:gd name="connsiteY271" fmla="*/ 6181622 h 6281670"/>
                <a:gd name="connsiteX272" fmla="*/ 4572449 w 8613217"/>
                <a:gd name="connsiteY272" fmla="*/ 6153356 h 6281670"/>
                <a:gd name="connsiteX273" fmla="*/ 4575814 w 8613217"/>
                <a:gd name="connsiteY273" fmla="*/ 6127781 h 6281670"/>
                <a:gd name="connsiteX274" fmla="*/ 4538125 w 8613217"/>
                <a:gd name="connsiteY274" fmla="*/ 6076633 h 6281670"/>
                <a:gd name="connsiteX275" fmla="*/ 4536779 w 8613217"/>
                <a:gd name="connsiteY275" fmla="*/ 6042309 h 6281670"/>
                <a:gd name="connsiteX276" fmla="*/ 4573122 w 8613217"/>
                <a:gd name="connsiteY276" fmla="*/ 6032214 h 6281670"/>
                <a:gd name="connsiteX277" fmla="*/ 4637731 w 8613217"/>
                <a:gd name="connsiteY277" fmla="*/ 6051058 h 6281670"/>
                <a:gd name="connsiteX278" fmla="*/ 4665997 w 8613217"/>
                <a:gd name="connsiteY278" fmla="*/ 6029522 h 6281670"/>
                <a:gd name="connsiteX279" fmla="*/ 4665997 w 8613217"/>
                <a:gd name="connsiteY279" fmla="*/ 5985776 h 6281670"/>
                <a:gd name="connsiteX280" fmla="*/ 4681477 w 8613217"/>
                <a:gd name="connsiteY280" fmla="*/ 5966931 h 6281670"/>
                <a:gd name="connsiteX281" fmla="*/ 4701667 w 8613217"/>
                <a:gd name="connsiteY281" fmla="*/ 5981065 h 6281670"/>
                <a:gd name="connsiteX282" fmla="*/ 4724550 w 8613217"/>
                <a:gd name="connsiteY282" fmla="*/ 6054423 h 6281670"/>
                <a:gd name="connsiteX283" fmla="*/ 4743394 w 8613217"/>
                <a:gd name="connsiteY283" fmla="*/ 6073268 h 6281670"/>
                <a:gd name="connsiteX284" fmla="*/ 4752143 w 8613217"/>
                <a:gd name="connsiteY284" fmla="*/ 6050385 h 6281670"/>
                <a:gd name="connsiteX285" fmla="*/ 4752143 w 8613217"/>
                <a:gd name="connsiteY285" fmla="*/ 5996544 h 6281670"/>
                <a:gd name="connsiteX286" fmla="*/ 4800600 w 8613217"/>
                <a:gd name="connsiteY286" fmla="*/ 6046347 h 6281670"/>
                <a:gd name="connsiteX287" fmla="*/ 4859825 w 8613217"/>
                <a:gd name="connsiteY287" fmla="*/ 6088747 h 6281670"/>
                <a:gd name="connsiteX288" fmla="*/ 4932511 w 8613217"/>
                <a:gd name="connsiteY288" fmla="*/ 6036252 h 6281670"/>
                <a:gd name="connsiteX289" fmla="*/ 4919050 w 8613217"/>
                <a:gd name="connsiteY289" fmla="*/ 5940011 h 6281670"/>
                <a:gd name="connsiteX290" fmla="*/ 4830213 w 8613217"/>
                <a:gd name="connsiteY290" fmla="*/ 5933281 h 6281670"/>
                <a:gd name="connsiteX291" fmla="*/ 4779064 w 8613217"/>
                <a:gd name="connsiteY291" fmla="*/ 5876074 h 6281670"/>
                <a:gd name="connsiteX292" fmla="*/ 4778391 w 8613217"/>
                <a:gd name="connsiteY292" fmla="*/ 5829637 h 6281670"/>
                <a:gd name="connsiteX293" fmla="*/ 5091342 w 8613217"/>
                <a:gd name="connsiteY293" fmla="*/ 5236712 h 6281670"/>
                <a:gd name="connsiteX294" fmla="*/ 5116243 w 8613217"/>
                <a:gd name="connsiteY294" fmla="*/ 5202389 h 6281670"/>
                <a:gd name="connsiteX295" fmla="*/ 5269690 w 8613217"/>
                <a:gd name="connsiteY295" fmla="*/ 5086631 h 6281670"/>
                <a:gd name="connsiteX296" fmla="*/ 5744837 w 8613217"/>
                <a:gd name="connsiteY296" fmla="*/ 4795889 h 6281670"/>
                <a:gd name="connsiteX297" fmla="*/ 5814830 w 8613217"/>
                <a:gd name="connsiteY297" fmla="*/ 4775699 h 6281670"/>
                <a:gd name="connsiteX298" fmla="*/ 6103553 w 8613217"/>
                <a:gd name="connsiteY298" fmla="*/ 4765603 h 6281670"/>
                <a:gd name="connsiteX299" fmla="*/ 7086824 w 8613217"/>
                <a:gd name="connsiteY299" fmla="*/ 4811369 h 6281670"/>
                <a:gd name="connsiteX300" fmla="*/ 7489959 w 8613217"/>
                <a:gd name="connsiteY300" fmla="*/ 4805311 h 6281670"/>
                <a:gd name="connsiteX301" fmla="*/ 7516880 w 8613217"/>
                <a:gd name="connsiteY301" fmla="*/ 4801946 h 6281670"/>
                <a:gd name="connsiteX302" fmla="*/ 7536397 w 8613217"/>
                <a:gd name="connsiteY302" fmla="*/ 4800600 h 6281670"/>
                <a:gd name="connsiteX303" fmla="*/ 7619850 w 8613217"/>
                <a:gd name="connsiteY303" fmla="*/ 4791178 h 6281670"/>
                <a:gd name="connsiteX304" fmla="*/ 7661577 w 8613217"/>
                <a:gd name="connsiteY304" fmla="*/ 4813388 h 6281670"/>
                <a:gd name="connsiteX305" fmla="*/ 7920014 w 8613217"/>
                <a:gd name="connsiteY305" fmla="*/ 5004523 h 6281670"/>
                <a:gd name="connsiteX306" fmla="*/ 8354780 w 8613217"/>
                <a:gd name="connsiteY306" fmla="*/ 4830886 h 6281670"/>
                <a:gd name="connsiteX307" fmla="*/ 8579567 w 8613217"/>
                <a:gd name="connsiteY307" fmla="*/ 4409580 h 6281670"/>
                <a:gd name="connsiteX308" fmla="*/ 8613217 w 8613217"/>
                <a:gd name="connsiteY308" fmla="*/ 4250076 h 6281670"/>
                <a:gd name="connsiteX309" fmla="*/ 8613217 w 8613217"/>
                <a:gd name="connsiteY309" fmla="*/ 4196235 h 6281670"/>
                <a:gd name="connsiteX310" fmla="*/ 8420062 w 8613217"/>
                <a:gd name="connsiteY310" fmla="*/ 4211041 h 6281670"/>
                <a:gd name="connsiteX311" fmla="*/ 4571776 w 8613217"/>
                <a:gd name="connsiteY311" fmla="*/ 915970 h 6281670"/>
                <a:gd name="connsiteX312" fmla="*/ 4583890 w 8613217"/>
                <a:gd name="connsiteY312" fmla="*/ 888377 h 6281670"/>
                <a:gd name="connsiteX313" fmla="*/ 4571776 w 8613217"/>
                <a:gd name="connsiteY313" fmla="*/ 915970 h 6281670"/>
                <a:gd name="connsiteX314" fmla="*/ 2362948 w 8613217"/>
                <a:gd name="connsiteY314" fmla="*/ 965100 h 6281670"/>
                <a:gd name="connsiteX315" fmla="*/ 2363621 w 8613217"/>
                <a:gd name="connsiteY315" fmla="*/ 962408 h 6281670"/>
                <a:gd name="connsiteX316" fmla="*/ 2368332 w 8613217"/>
                <a:gd name="connsiteY316" fmla="*/ 967119 h 6281670"/>
                <a:gd name="connsiteX317" fmla="*/ 2362948 w 8613217"/>
                <a:gd name="connsiteY317" fmla="*/ 965100 h 6281670"/>
                <a:gd name="connsiteX318" fmla="*/ 2435633 w 8613217"/>
                <a:gd name="connsiteY318" fmla="*/ 1055284 h 6281670"/>
                <a:gd name="connsiteX319" fmla="*/ 2426211 w 8613217"/>
                <a:gd name="connsiteY319" fmla="*/ 1053265 h 6281670"/>
                <a:gd name="connsiteX320" fmla="*/ 2370351 w 8613217"/>
                <a:gd name="connsiteY320" fmla="*/ 968465 h 6281670"/>
                <a:gd name="connsiteX321" fmla="*/ 2432268 w 8613217"/>
                <a:gd name="connsiteY321" fmla="*/ 1045862 h 6281670"/>
                <a:gd name="connsiteX322" fmla="*/ 2435633 w 8613217"/>
                <a:gd name="connsiteY322" fmla="*/ 1055284 h 6281670"/>
                <a:gd name="connsiteX323" fmla="*/ 695895 w 8613217"/>
                <a:gd name="connsiteY323" fmla="*/ 1016922 h 6281670"/>
                <a:gd name="connsiteX324" fmla="*/ 692530 w 8613217"/>
                <a:gd name="connsiteY324" fmla="*/ 1005481 h 6281670"/>
                <a:gd name="connsiteX325" fmla="*/ 695895 w 8613217"/>
                <a:gd name="connsiteY325" fmla="*/ 1016922 h 6281670"/>
                <a:gd name="connsiteX326" fmla="*/ 4511205 w 8613217"/>
                <a:gd name="connsiteY326" fmla="*/ 6014042 h 6281670"/>
                <a:gd name="connsiteX327" fmla="*/ 4537452 w 8613217"/>
                <a:gd name="connsiteY327" fmla="*/ 5944049 h 6281670"/>
                <a:gd name="connsiteX328" fmla="*/ 4511205 w 8613217"/>
                <a:gd name="connsiteY328" fmla="*/ 6014042 h 6281670"/>
                <a:gd name="connsiteX329" fmla="*/ 4750797 w 8613217"/>
                <a:gd name="connsiteY329" fmla="*/ 5917128 h 6281670"/>
                <a:gd name="connsiteX330" fmla="*/ 4741375 w 8613217"/>
                <a:gd name="connsiteY330" fmla="*/ 5939338 h 6281670"/>
                <a:gd name="connsiteX331" fmla="*/ 4732626 w 8613217"/>
                <a:gd name="connsiteY331" fmla="*/ 5935300 h 6281670"/>
                <a:gd name="connsiteX332" fmla="*/ 4727915 w 8613217"/>
                <a:gd name="connsiteY332" fmla="*/ 5907706 h 6281670"/>
                <a:gd name="connsiteX333" fmla="*/ 4750797 w 8613217"/>
                <a:gd name="connsiteY333" fmla="*/ 5875402 h 6281670"/>
                <a:gd name="connsiteX334" fmla="*/ 4750797 w 8613217"/>
                <a:gd name="connsiteY334" fmla="*/ 5917128 h 6281670"/>
                <a:gd name="connsiteX335" fmla="*/ 4875978 w 8613217"/>
                <a:gd name="connsiteY335" fmla="*/ 5457461 h 6281670"/>
                <a:gd name="connsiteX336" fmla="*/ 4616868 w 8613217"/>
                <a:gd name="connsiteY336" fmla="*/ 5877421 h 6281670"/>
                <a:gd name="connsiteX337" fmla="*/ 4562354 w 8613217"/>
                <a:gd name="connsiteY337" fmla="*/ 5884824 h 6281670"/>
                <a:gd name="connsiteX338" fmla="*/ 4880015 w 8613217"/>
                <a:gd name="connsiteY338" fmla="*/ 5419772 h 6281670"/>
                <a:gd name="connsiteX339" fmla="*/ 4875978 w 8613217"/>
                <a:gd name="connsiteY339" fmla="*/ 5457461 h 6281670"/>
                <a:gd name="connsiteX340" fmla="*/ 5020675 w 8613217"/>
                <a:gd name="connsiteY340" fmla="*/ 5141145 h 6281670"/>
                <a:gd name="connsiteX341" fmla="*/ 4989717 w 8613217"/>
                <a:gd name="connsiteY341" fmla="*/ 5179506 h 6281670"/>
                <a:gd name="connsiteX342" fmla="*/ 4445922 w 8613217"/>
                <a:gd name="connsiteY342" fmla="*/ 5878767 h 6281670"/>
                <a:gd name="connsiteX343" fmla="*/ 4415637 w 8613217"/>
                <a:gd name="connsiteY343" fmla="*/ 5953471 h 6281670"/>
                <a:gd name="connsiteX344" fmla="*/ 4357085 w 8613217"/>
                <a:gd name="connsiteY344" fmla="*/ 6075286 h 6281670"/>
                <a:gd name="connsiteX345" fmla="*/ 4338240 w 8613217"/>
                <a:gd name="connsiteY345" fmla="*/ 6125762 h 6281670"/>
                <a:gd name="connsiteX346" fmla="*/ 4322761 w 8613217"/>
                <a:gd name="connsiteY346" fmla="*/ 6080671 h 6281670"/>
                <a:gd name="connsiteX347" fmla="*/ 4306609 w 8613217"/>
                <a:gd name="connsiteY347" fmla="*/ 6061826 h 6281670"/>
                <a:gd name="connsiteX348" fmla="*/ 4295168 w 8613217"/>
                <a:gd name="connsiteY348" fmla="*/ 6082689 h 6281670"/>
                <a:gd name="connsiteX349" fmla="*/ 4292475 w 8613217"/>
                <a:gd name="connsiteY349" fmla="*/ 6112302 h 6281670"/>
                <a:gd name="connsiteX350" fmla="*/ 4277669 w 8613217"/>
                <a:gd name="connsiteY350" fmla="*/ 6097496 h 6281670"/>
                <a:gd name="connsiteX351" fmla="*/ 4183447 w 8613217"/>
                <a:gd name="connsiteY351" fmla="*/ 5282478 h 6281670"/>
                <a:gd name="connsiteX352" fmla="*/ 4412945 w 8613217"/>
                <a:gd name="connsiteY352" fmla="*/ 4743394 h 6281670"/>
                <a:gd name="connsiteX353" fmla="*/ 5036828 w 8613217"/>
                <a:gd name="connsiteY353" fmla="*/ 3935106 h 6281670"/>
                <a:gd name="connsiteX354" fmla="*/ 5054999 w 8613217"/>
                <a:gd name="connsiteY354" fmla="*/ 3966064 h 6281670"/>
                <a:gd name="connsiteX355" fmla="*/ 5020675 w 8613217"/>
                <a:gd name="connsiteY355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84860 w 8613217"/>
                <a:gd name="connsiteY163" fmla="*/ 2563506 h 6281670"/>
                <a:gd name="connsiteX164" fmla="*/ 3491590 w 8613217"/>
                <a:gd name="connsiteY164" fmla="*/ 2576966 h 6281670"/>
                <a:gd name="connsiteX165" fmla="*/ 3498320 w 8613217"/>
                <a:gd name="connsiteY165" fmla="*/ 2590426 h 6281670"/>
                <a:gd name="connsiteX166" fmla="*/ 3504378 w 8613217"/>
                <a:gd name="connsiteY166" fmla="*/ 2605906 h 6281670"/>
                <a:gd name="connsiteX167" fmla="*/ 3733875 w 8613217"/>
                <a:gd name="connsiteY167" fmla="*/ 3249979 h 6281670"/>
                <a:gd name="connsiteX168" fmla="*/ 3823385 w 8613217"/>
                <a:gd name="connsiteY168" fmla="*/ 4359777 h 6281670"/>
                <a:gd name="connsiteX169" fmla="*/ 3816655 w 8613217"/>
                <a:gd name="connsiteY169" fmla="*/ 4369199 h 6281670"/>
                <a:gd name="connsiteX170" fmla="*/ 3800503 w 8613217"/>
                <a:gd name="connsiteY170" fmla="*/ 4322761 h 6281670"/>
                <a:gd name="connsiteX171" fmla="*/ 3407464 w 8613217"/>
                <a:gd name="connsiteY171" fmla="*/ 3663208 h 6281670"/>
                <a:gd name="connsiteX172" fmla="*/ 2516395 w 8613217"/>
                <a:gd name="connsiteY172" fmla="*/ 2980101 h 6281670"/>
                <a:gd name="connsiteX173" fmla="*/ 2502934 w 8613217"/>
                <a:gd name="connsiteY173" fmla="*/ 2971351 h 6281670"/>
                <a:gd name="connsiteX174" fmla="*/ 2390541 w 8613217"/>
                <a:gd name="connsiteY174" fmla="*/ 2898666 h 6281670"/>
                <a:gd name="connsiteX175" fmla="*/ 2247863 w 8613217"/>
                <a:gd name="connsiteY175" fmla="*/ 2802425 h 6281670"/>
                <a:gd name="connsiteX176" fmla="*/ 2055381 w 8613217"/>
                <a:gd name="connsiteY176" fmla="*/ 2665131 h 6281670"/>
                <a:gd name="connsiteX177" fmla="*/ 1471879 w 8613217"/>
                <a:gd name="connsiteY177" fmla="*/ 2148930 h 6281670"/>
                <a:gd name="connsiteX178" fmla="*/ 1461111 w 8613217"/>
                <a:gd name="connsiteY178" fmla="*/ 2109895 h 6281670"/>
                <a:gd name="connsiteX179" fmla="*/ 1501492 w 8613217"/>
                <a:gd name="connsiteY179" fmla="*/ 1918759 h 6281670"/>
                <a:gd name="connsiteX180" fmla="*/ 1395155 w 8613217"/>
                <a:gd name="connsiteY180" fmla="*/ 1570812 h 6281670"/>
                <a:gd name="connsiteX181" fmla="*/ 937507 w 8613217"/>
                <a:gd name="connsiteY181" fmla="*/ 860783 h 6281670"/>
                <a:gd name="connsiteX182" fmla="*/ 682435 w 8613217"/>
                <a:gd name="connsiteY182" fmla="*/ 471109 h 6281670"/>
                <a:gd name="connsiteX183" fmla="*/ 590905 w 8613217"/>
                <a:gd name="connsiteY183" fmla="*/ 214691 h 6281670"/>
                <a:gd name="connsiteX184" fmla="*/ 581483 w 8613217"/>
                <a:gd name="connsiteY184" fmla="*/ 222767 h 6281670"/>
                <a:gd name="connsiteX185" fmla="*/ 555909 w 8613217"/>
                <a:gd name="connsiteY185" fmla="*/ 262475 h 6281670"/>
                <a:gd name="connsiteX186" fmla="*/ 423998 w 8613217"/>
                <a:gd name="connsiteY186" fmla="*/ 619845 h 6281670"/>
                <a:gd name="connsiteX187" fmla="*/ 443515 w 8613217"/>
                <a:gd name="connsiteY187" fmla="*/ 1227575 h 6281670"/>
                <a:gd name="connsiteX188" fmla="*/ 806942 w 8613217"/>
                <a:gd name="connsiteY188" fmla="*/ 1996156 h 6281670"/>
                <a:gd name="connsiteX189" fmla="*/ 1087589 w 8613217"/>
                <a:gd name="connsiteY189" fmla="*/ 2216231 h 6281670"/>
                <a:gd name="connsiteX190" fmla="*/ 1317086 w 8613217"/>
                <a:gd name="connsiteY190" fmla="*/ 2233729 h 6281670"/>
                <a:gd name="connsiteX191" fmla="*/ 1327181 w 8613217"/>
                <a:gd name="connsiteY191" fmla="*/ 2198060 h 6281670"/>
                <a:gd name="connsiteX192" fmla="*/ 816364 w 8613217"/>
                <a:gd name="connsiteY192" fmla="*/ 1324489 h 6281670"/>
                <a:gd name="connsiteX193" fmla="*/ 702625 w 8613217"/>
                <a:gd name="connsiteY193" fmla="*/ 1031056 h 6281670"/>
                <a:gd name="connsiteX194" fmla="*/ 767908 w 8613217"/>
                <a:gd name="connsiteY194" fmla="*/ 1173061 h 6281670"/>
                <a:gd name="connsiteX195" fmla="*/ 1444285 w 8613217"/>
                <a:gd name="connsiteY195" fmla="*/ 2226326 h 6281670"/>
                <a:gd name="connsiteX196" fmla="*/ 2209501 w 8613217"/>
                <a:gd name="connsiteY196" fmla="*/ 2876457 h 6281670"/>
                <a:gd name="connsiteX197" fmla="*/ 2308434 w 8613217"/>
                <a:gd name="connsiteY197" fmla="*/ 2939720 h 6281670"/>
                <a:gd name="connsiteX198" fmla="*/ 2340738 w 8613217"/>
                <a:gd name="connsiteY198" fmla="*/ 2972025 h 6281670"/>
                <a:gd name="connsiteX199" fmla="*/ 2302377 w 8613217"/>
                <a:gd name="connsiteY199" fmla="*/ 2972025 h 6281670"/>
                <a:gd name="connsiteX200" fmla="*/ 2266034 w 8613217"/>
                <a:gd name="connsiteY200" fmla="*/ 2967313 h 6281670"/>
                <a:gd name="connsiteX201" fmla="*/ 1817807 w 8613217"/>
                <a:gd name="connsiteY201" fmla="*/ 3025866 h 6281670"/>
                <a:gd name="connsiteX202" fmla="*/ 1007500 w 8613217"/>
                <a:gd name="connsiteY202" fmla="*/ 3309877 h 6281670"/>
                <a:gd name="connsiteX203" fmla="*/ 960389 w 8613217"/>
                <a:gd name="connsiteY203" fmla="*/ 3293725 h 6281670"/>
                <a:gd name="connsiteX204" fmla="*/ 446207 w 8613217"/>
                <a:gd name="connsiteY204" fmla="*/ 3134221 h 6281670"/>
                <a:gd name="connsiteX205" fmla="*/ 217383 w 8613217"/>
                <a:gd name="connsiteY205" fmla="*/ 3227096 h 6281670"/>
                <a:gd name="connsiteX206" fmla="*/ 0 w 8613217"/>
                <a:gd name="connsiteY206" fmla="*/ 3236518 h 6281670"/>
                <a:gd name="connsiteX207" fmla="*/ 0 w 8613217"/>
                <a:gd name="connsiteY207" fmla="*/ 3330740 h 6281670"/>
                <a:gd name="connsiteX208" fmla="*/ 9422 w 8613217"/>
                <a:gd name="connsiteY208" fmla="*/ 3346892 h 6281670"/>
                <a:gd name="connsiteX209" fmla="*/ 255072 w 8613217"/>
                <a:gd name="connsiteY209" fmla="*/ 3717723 h 6281670"/>
                <a:gd name="connsiteX210" fmla="*/ 747044 w 8613217"/>
                <a:gd name="connsiteY210" fmla="*/ 3826078 h 6281670"/>
                <a:gd name="connsiteX211" fmla="*/ 1016249 w 8613217"/>
                <a:gd name="connsiteY211" fmla="*/ 3490244 h 6281670"/>
                <a:gd name="connsiteX212" fmla="*/ 981253 w 8613217"/>
                <a:gd name="connsiteY212" fmla="*/ 3461305 h 6281670"/>
                <a:gd name="connsiteX213" fmla="*/ 563312 w 8613217"/>
                <a:gd name="connsiteY213" fmla="*/ 3490917 h 6281670"/>
                <a:gd name="connsiteX214" fmla="*/ 390347 w 8613217"/>
                <a:gd name="connsiteY214" fmla="*/ 3460632 h 6281670"/>
                <a:gd name="connsiteX215" fmla="*/ 489953 w 8613217"/>
                <a:gd name="connsiteY215" fmla="*/ 3463997 h 6281670"/>
                <a:gd name="connsiteX216" fmla="*/ 903183 w 8613217"/>
                <a:gd name="connsiteY216" fmla="*/ 3408137 h 6281670"/>
                <a:gd name="connsiteX217" fmla="*/ 1043170 w 8613217"/>
                <a:gd name="connsiteY217" fmla="*/ 3372467 h 6281670"/>
                <a:gd name="connsiteX218" fmla="*/ 1508895 w 8613217"/>
                <a:gd name="connsiteY218" fmla="*/ 3218347 h 6281670"/>
                <a:gd name="connsiteX219" fmla="*/ 1912029 w 8613217"/>
                <a:gd name="connsiteY219" fmla="*/ 3101243 h 6281670"/>
                <a:gd name="connsiteX220" fmla="*/ 1912029 w 8613217"/>
                <a:gd name="connsiteY220" fmla="*/ 3101243 h 6281670"/>
                <a:gd name="connsiteX221" fmla="*/ 1924816 w 8613217"/>
                <a:gd name="connsiteY221" fmla="*/ 3099224 h 6281670"/>
                <a:gd name="connsiteX222" fmla="*/ 1986061 w 8613217"/>
                <a:gd name="connsiteY222" fmla="*/ 3087783 h 6281670"/>
                <a:gd name="connsiteX223" fmla="*/ 1992791 w 8613217"/>
                <a:gd name="connsiteY223" fmla="*/ 3087110 h 6281670"/>
                <a:gd name="connsiteX224" fmla="*/ 2087013 w 8613217"/>
                <a:gd name="connsiteY224" fmla="*/ 3074322 h 6281670"/>
                <a:gd name="connsiteX225" fmla="*/ 2113933 w 8613217"/>
                <a:gd name="connsiteY225" fmla="*/ 3072976 h 6281670"/>
                <a:gd name="connsiteX226" fmla="*/ 2118644 w 8613217"/>
                <a:gd name="connsiteY226" fmla="*/ 3064227 h 6281670"/>
                <a:gd name="connsiteX227" fmla="*/ 2257958 w 8613217"/>
                <a:gd name="connsiteY227" fmla="*/ 3064227 h 6281670"/>
                <a:gd name="connsiteX228" fmla="*/ 2262669 w 8613217"/>
                <a:gd name="connsiteY228" fmla="*/ 3072976 h 6281670"/>
                <a:gd name="connsiteX229" fmla="*/ 2434960 w 8613217"/>
                <a:gd name="connsiteY229" fmla="*/ 3101243 h 6281670"/>
                <a:gd name="connsiteX230" fmla="*/ 2635518 w 8613217"/>
                <a:gd name="connsiteY230" fmla="*/ 3164506 h 6281670"/>
                <a:gd name="connsiteX231" fmla="*/ 3038653 w 8613217"/>
                <a:gd name="connsiteY231" fmla="*/ 3453902 h 6281670"/>
                <a:gd name="connsiteX232" fmla="*/ 3580428 w 8613217"/>
                <a:gd name="connsiteY232" fmla="*/ 4087880 h 6281670"/>
                <a:gd name="connsiteX233" fmla="*/ 3776274 w 8613217"/>
                <a:gd name="connsiteY233" fmla="*/ 4626290 h 6281670"/>
                <a:gd name="connsiteX234" fmla="*/ 3813963 w 8613217"/>
                <a:gd name="connsiteY234" fmla="*/ 4802619 h 6281670"/>
                <a:gd name="connsiteX235" fmla="*/ 3811944 w 8613217"/>
                <a:gd name="connsiteY235" fmla="*/ 5407658 h 6281670"/>
                <a:gd name="connsiteX236" fmla="*/ 3881265 w 8613217"/>
                <a:gd name="connsiteY236" fmla="*/ 5874056 h 6281670"/>
                <a:gd name="connsiteX237" fmla="*/ 3879919 w 8613217"/>
                <a:gd name="connsiteY237" fmla="*/ 5898957 h 6281670"/>
                <a:gd name="connsiteX238" fmla="*/ 3757430 w 8613217"/>
                <a:gd name="connsiteY238" fmla="*/ 5946068 h 6281670"/>
                <a:gd name="connsiteX239" fmla="*/ 3743970 w 8613217"/>
                <a:gd name="connsiteY239" fmla="*/ 6053750 h 6281670"/>
                <a:gd name="connsiteX240" fmla="*/ 3803195 w 8613217"/>
                <a:gd name="connsiteY240" fmla="*/ 6092112 h 6281670"/>
                <a:gd name="connsiteX241" fmla="*/ 3896071 w 8613217"/>
                <a:gd name="connsiteY241" fmla="*/ 6023464 h 6281670"/>
                <a:gd name="connsiteX242" fmla="*/ 3920972 w 8613217"/>
                <a:gd name="connsiteY242" fmla="*/ 5996544 h 6281670"/>
                <a:gd name="connsiteX243" fmla="*/ 3918953 w 8613217"/>
                <a:gd name="connsiteY243" fmla="*/ 6053077 h 6281670"/>
                <a:gd name="connsiteX244" fmla="*/ 3931741 w 8613217"/>
                <a:gd name="connsiteY244" fmla="*/ 6077978 h 6281670"/>
                <a:gd name="connsiteX245" fmla="*/ 3951931 w 8613217"/>
                <a:gd name="connsiteY245" fmla="*/ 6055769 h 6281670"/>
                <a:gd name="connsiteX246" fmla="*/ 3972121 w 8613217"/>
                <a:gd name="connsiteY246" fmla="*/ 5988468 h 6281670"/>
                <a:gd name="connsiteX247" fmla="*/ 3994331 w 8613217"/>
                <a:gd name="connsiteY247" fmla="*/ 5968277 h 6281670"/>
                <a:gd name="connsiteX248" fmla="*/ 4005099 w 8613217"/>
                <a:gd name="connsiteY248" fmla="*/ 5995198 h 6281670"/>
                <a:gd name="connsiteX249" fmla="*/ 4071054 w 8613217"/>
                <a:gd name="connsiteY249" fmla="*/ 6040290 h 6281670"/>
                <a:gd name="connsiteX250" fmla="*/ 4100667 w 8613217"/>
                <a:gd name="connsiteY250" fmla="*/ 6026829 h 6281670"/>
                <a:gd name="connsiteX251" fmla="*/ 4110089 w 8613217"/>
                <a:gd name="connsiteY251" fmla="*/ 5993179 h 6281670"/>
                <a:gd name="connsiteX252" fmla="*/ 4124895 w 8613217"/>
                <a:gd name="connsiteY252" fmla="*/ 6032214 h 6281670"/>
                <a:gd name="connsiteX253" fmla="*/ 4117492 w 8613217"/>
                <a:gd name="connsiteY253" fmla="*/ 6106918 h 6281670"/>
                <a:gd name="connsiteX254" fmla="*/ 4080476 w 8613217"/>
                <a:gd name="connsiteY254" fmla="*/ 6141242 h 6281670"/>
                <a:gd name="connsiteX255" fmla="*/ 4176717 w 8613217"/>
                <a:gd name="connsiteY255" fmla="*/ 6189025 h 6281670"/>
                <a:gd name="connsiteX256" fmla="*/ 4170660 w 8613217"/>
                <a:gd name="connsiteY256" fmla="*/ 6271133 h 6281670"/>
                <a:gd name="connsiteX257" fmla="*/ 4195562 w 8613217"/>
                <a:gd name="connsiteY257" fmla="*/ 6277863 h 6281670"/>
                <a:gd name="connsiteX258" fmla="*/ 4261517 w 8613217"/>
                <a:gd name="connsiteY258" fmla="*/ 6267768 h 6281670"/>
                <a:gd name="connsiteX259" fmla="*/ 4289784 w 8613217"/>
                <a:gd name="connsiteY259" fmla="*/ 6247578 h 6281670"/>
                <a:gd name="connsiteX260" fmla="*/ 4295840 w 8613217"/>
                <a:gd name="connsiteY260" fmla="*/ 6204505 h 6281670"/>
                <a:gd name="connsiteX261" fmla="*/ 4305936 w 8613217"/>
                <a:gd name="connsiteY261" fmla="*/ 6182969 h 6281670"/>
                <a:gd name="connsiteX262" fmla="*/ 4324107 w 8613217"/>
                <a:gd name="connsiteY262" fmla="*/ 6199794 h 6281670"/>
                <a:gd name="connsiteX263" fmla="*/ 4336894 w 8613217"/>
                <a:gd name="connsiteY263" fmla="*/ 6230752 h 6281670"/>
                <a:gd name="connsiteX264" fmla="*/ 4342951 w 8613217"/>
                <a:gd name="connsiteY264" fmla="*/ 6226714 h 6281670"/>
                <a:gd name="connsiteX265" fmla="*/ 4369872 w 8613217"/>
                <a:gd name="connsiteY265" fmla="*/ 6185660 h 6281670"/>
                <a:gd name="connsiteX266" fmla="*/ 4382659 w 8613217"/>
                <a:gd name="connsiteY266" fmla="*/ 6234791 h 6281670"/>
                <a:gd name="connsiteX267" fmla="*/ 4406888 w 8613217"/>
                <a:gd name="connsiteY267" fmla="*/ 6265749 h 6281670"/>
                <a:gd name="connsiteX268" fmla="*/ 4484284 w 8613217"/>
                <a:gd name="connsiteY268" fmla="*/ 6275171 h 6281670"/>
                <a:gd name="connsiteX269" fmla="*/ 4499090 w 8613217"/>
                <a:gd name="connsiteY269" fmla="*/ 6272479 h 6281670"/>
                <a:gd name="connsiteX270" fmla="*/ 4512551 w 8613217"/>
                <a:gd name="connsiteY270" fmla="*/ 6181622 h 6281670"/>
                <a:gd name="connsiteX271" fmla="*/ 4572449 w 8613217"/>
                <a:gd name="connsiteY271" fmla="*/ 6153356 h 6281670"/>
                <a:gd name="connsiteX272" fmla="*/ 4575814 w 8613217"/>
                <a:gd name="connsiteY272" fmla="*/ 6127781 h 6281670"/>
                <a:gd name="connsiteX273" fmla="*/ 4538125 w 8613217"/>
                <a:gd name="connsiteY273" fmla="*/ 6076633 h 6281670"/>
                <a:gd name="connsiteX274" fmla="*/ 4536779 w 8613217"/>
                <a:gd name="connsiteY274" fmla="*/ 6042309 h 6281670"/>
                <a:gd name="connsiteX275" fmla="*/ 4573122 w 8613217"/>
                <a:gd name="connsiteY275" fmla="*/ 6032214 h 6281670"/>
                <a:gd name="connsiteX276" fmla="*/ 4637731 w 8613217"/>
                <a:gd name="connsiteY276" fmla="*/ 6051058 h 6281670"/>
                <a:gd name="connsiteX277" fmla="*/ 4665997 w 8613217"/>
                <a:gd name="connsiteY277" fmla="*/ 6029522 h 6281670"/>
                <a:gd name="connsiteX278" fmla="*/ 4665997 w 8613217"/>
                <a:gd name="connsiteY278" fmla="*/ 5985776 h 6281670"/>
                <a:gd name="connsiteX279" fmla="*/ 4681477 w 8613217"/>
                <a:gd name="connsiteY279" fmla="*/ 5966931 h 6281670"/>
                <a:gd name="connsiteX280" fmla="*/ 4701667 w 8613217"/>
                <a:gd name="connsiteY280" fmla="*/ 5981065 h 6281670"/>
                <a:gd name="connsiteX281" fmla="*/ 4724550 w 8613217"/>
                <a:gd name="connsiteY281" fmla="*/ 6054423 h 6281670"/>
                <a:gd name="connsiteX282" fmla="*/ 4743394 w 8613217"/>
                <a:gd name="connsiteY282" fmla="*/ 6073268 h 6281670"/>
                <a:gd name="connsiteX283" fmla="*/ 4752143 w 8613217"/>
                <a:gd name="connsiteY283" fmla="*/ 6050385 h 6281670"/>
                <a:gd name="connsiteX284" fmla="*/ 4752143 w 8613217"/>
                <a:gd name="connsiteY284" fmla="*/ 5996544 h 6281670"/>
                <a:gd name="connsiteX285" fmla="*/ 4800600 w 8613217"/>
                <a:gd name="connsiteY285" fmla="*/ 6046347 h 6281670"/>
                <a:gd name="connsiteX286" fmla="*/ 4859825 w 8613217"/>
                <a:gd name="connsiteY286" fmla="*/ 6088747 h 6281670"/>
                <a:gd name="connsiteX287" fmla="*/ 4932511 w 8613217"/>
                <a:gd name="connsiteY287" fmla="*/ 6036252 h 6281670"/>
                <a:gd name="connsiteX288" fmla="*/ 4919050 w 8613217"/>
                <a:gd name="connsiteY288" fmla="*/ 5940011 h 6281670"/>
                <a:gd name="connsiteX289" fmla="*/ 4830213 w 8613217"/>
                <a:gd name="connsiteY289" fmla="*/ 5933281 h 6281670"/>
                <a:gd name="connsiteX290" fmla="*/ 4779064 w 8613217"/>
                <a:gd name="connsiteY290" fmla="*/ 5876074 h 6281670"/>
                <a:gd name="connsiteX291" fmla="*/ 4778391 w 8613217"/>
                <a:gd name="connsiteY291" fmla="*/ 5829637 h 6281670"/>
                <a:gd name="connsiteX292" fmla="*/ 5091342 w 8613217"/>
                <a:gd name="connsiteY292" fmla="*/ 5236712 h 6281670"/>
                <a:gd name="connsiteX293" fmla="*/ 5116243 w 8613217"/>
                <a:gd name="connsiteY293" fmla="*/ 5202389 h 6281670"/>
                <a:gd name="connsiteX294" fmla="*/ 5269690 w 8613217"/>
                <a:gd name="connsiteY294" fmla="*/ 5086631 h 6281670"/>
                <a:gd name="connsiteX295" fmla="*/ 5744837 w 8613217"/>
                <a:gd name="connsiteY295" fmla="*/ 4795889 h 6281670"/>
                <a:gd name="connsiteX296" fmla="*/ 5814830 w 8613217"/>
                <a:gd name="connsiteY296" fmla="*/ 4775699 h 6281670"/>
                <a:gd name="connsiteX297" fmla="*/ 6103553 w 8613217"/>
                <a:gd name="connsiteY297" fmla="*/ 4765603 h 6281670"/>
                <a:gd name="connsiteX298" fmla="*/ 7086824 w 8613217"/>
                <a:gd name="connsiteY298" fmla="*/ 4811369 h 6281670"/>
                <a:gd name="connsiteX299" fmla="*/ 7489959 w 8613217"/>
                <a:gd name="connsiteY299" fmla="*/ 4805311 h 6281670"/>
                <a:gd name="connsiteX300" fmla="*/ 7516880 w 8613217"/>
                <a:gd name="connsiteY300" fmla="*/ 4801946 h 6281670"/>
                <a:gd name="connsiteX301" fmla="*/ 7536397 w 8613217"/>
                <a:gd name="connsiteY301" fmla="*/ 4800600 h 6281670"/>
                <a:gd name="connsiteX302" fmla="*/ 7619850 w 8613217"/>
                <a:gd name="connsiteY302" fmla="*/ 4791178 h 6281670"/>
                <a:gd name="connsiteX303" fmla="*/ 7661577 w 8613217"/>
                <a:gd name="connsiteY303" fmla="*/ 4813388 h 6281670"/>
                <a:gd name="connsiteX304" fmla="*/ 7920014 w 8613217"/>
                <a:gd name="connsiteY304" fmla="*/ 5004523 h 6281670"/>
                <a:gd name="connsiteX305" fmla="*/ 8354780 w 8613217"/>
                <a:gd name="connsiteY305" fmla="*/ 4830886 h 6281670"/>
                <a:gd name="connsiteX306" fmla="*/ 8579567 w 8613217"/>
                <a:gd name="connsiteY306" fmla="*/ 4409580 h 6281670"/>
                <a:gd name="connsiteX307" fmla="*/ 8613217 w 8613217"/>
                <a:gd name="connsiteY307" fmla="*/ 4250076 h 6281670"/>
                <a:gd name="connsiteX308" fmla="*/ 8613217 w 8613217"/>
                <a:gd name="connsiteY308" fmla="*/ 4196235 h 6281670"/>
                <a:gd name="connsiteX309" fmla="*/ 8420062 w 8613217"/>
                <a:gd name="connsiteY309" fmla="*/ 4211041 h 6281670"/>
                <a:gd name="connsiteX310" fmla="*/ 4571776 w 8613217"/>
                <a:gd name="connsiteY310" fmla="*/ 915970 h 6281670"/>
                <a:gd name="connsiteX311" fmla="*/ 4583890 w 8613217"/>
                <a:gd name="connsiteY311" fmla="*/ 888377 h 6281670"/>
                <a:gd name="connsiteX312" fmla="*/ 4571776 w 8613217"/>
                <a:gd name="connsiteY312" fmla="*/ 915970 h 6281670"/>
                <a:gd name="connsiteX313" fmla="*/ 2362948 w 8613217"/>
                <a:gd name="connsiteY313" fmla="*/ 965100 h 6281670"/>
                <a:gd name="connsiteX314" fmla="*/ 2363621 w 8613217"/>
                <a:gd name="connsiteY314" fmla="*/ 962408 h 6281670"/>
                <a:gd name="connsiteX315" fmla="*/ 2368332 w 8613217"/>
                <a:gd name="connsiteY315" fmla="*/ 967119 h 6281670"/>
                <a:gd name="connsiteX316" fmla="*/ 2362948 w 8613217"/>
                <a:gd name="connsiteY316" fmla="*/ 965100 h 6281670"/>
                <a:gd name="connsiteX317" fmla="*/ 2435633 w 8613217"/>
                <a:gd name="connsiteY317" fmla="*/ 1055284 h 6281670"/>
                <a:gd name="connsiteX318" fmla="*/ 2426211 w 8613217"/>
                <a:gd name="connsiteY318" fmla="*/ 1053265 h 6281670"/>
                <a:gd name="connsiteX319" fmla="*/ 2370351 w 8613217"/>
                <a:gd name="connsiteY319" fmla="*/ 968465 h 6281670"/>
                <a:gd name="connsiteX320" fmla="*/ 2432268 w 8613217"/>
                <a:gd name="connsiteY320" fmla="*/ 1045862 h 6281670"/>
                <a:gd name="connsiteX321" fmla="*/ 2435633 w 8613217"/>
                <a:gd name="connsiteY321" fmla="*/ 1055284 h 6281670"/>
                <a:gd name="connsiteX322" fmla="*/ 695895 w 8613217"/>
                <a:gd name="connsiteY322" fmla="*/ 1016922 h 6281670"/>
                <a:gd name="connsiteX323" fmla="*/ 692530 w 8613217"/>
                <a:gd name="connsiteY323" fmla="*/ 1005481 h 6281670"/>
                <a:gd name="connsiteX324" fmla="*/ 695895 w 8613217"/>
                <a:gd name="connsiteY324" fmla="*/ 1016922 h 6281670"/>
                <a:gd name="connsiteX325" fmla="*/ 4511205 w 8613217"/>
                <a:gd name="connsiteY325" fmla="*/ 6014042 h 6281670"/>
                <a:gd name="connsiteX326" fmla="*/ 4537452 w 8613217"/>
                <a:gd name="connsiteY326" fmla="*/ 5944049 h 6281670"/>
                <a:gd name="connsiteX327" fmla="*/ 4511205 w 8613217"/>
                <a:gd name="connsiteY327" fmla="*/ 6014042 h 6281670"/>
                <a:gd name="connsiteX328" fmla="*/ 4750797 w 8613217"/>
                <a:gd name="connsiteY328" fmla="*/ 5917128 h 6281670"/>
                <a:gd name="connsiteX329" fmla="*/ 4741375 w 8613217"/>
                <a:gd name="connsiteY329" fmla="*/ 5939338 h 6281670"/>
                <a:gd name="connsiteX330" fmla="*/ 4732626 w 8613217"/>
                <a:gd name="connsiteY330" fmla="*/ 5935300 h 6281670"/>
                <a:gd name="connsiteX331" fmla="*/ 4727915 w 8613217"/>
                <a:gd name="connsiteY331" fmla="*/ 5907706 h 6281670"/>
                <a:gd name="connsiteX332" fmla="*/ 4750797 w 8613217"/>
                <a:gd name="connsiteY332" fmla="*/ 5875402 h 6281670"/>
                <a:gd name="connsiteX333" fmla="*/ 4750797 w 8613217"/>
                <a:gd name="connsiteY333" fmla="*/ 5917128 h 6281670"/>
                <a:gd name="connsiteX334" fmla="*/ 4875978 w 8613217"/>
                <a:gd name="connsiteY334" fmla="*/ 5457461 h 6281670"/>
                <a:gd name="connsiteX335" fmla="*/ 4616868 w 8613217"/>
                <a:gd name="connsiteY335" fmla="*/ 5877421 h 6281670"/>
                <a:gd name="connsiteX336" fmla="*/ 4562354 w 8613217"/>
                <a:gd name="connsiteY336" fmla="*/ 5884824 h 6281670"/>
                <a:gd name="connsiteX337" fmla="*/ 4880015 w 8613217"/>
                <a:gd name="connsiteY337" fmla="*/ 5419772 h 6281670"/>
                <a:gd name="connsiteX338" fmla="*/ 4875978 w 8613217"/>
                <a:gd name="connsiteY338" fmla="*/ 5457461 h 6281670"/>
                <a:gd name="connsiteX339" fmla="*/ 5020675 w 8613217"/>
                <a:gd name="connsiteY339" fmla="*/ 5141145 h 6281670"/>
                <a:gd name="connsiteX340" fmla="*/ 4989717 w 8613217"/>
                <a:gd name="connsiteY340" fmla="*/ 5179506 h 6281670"/>
                <a:gd name="connsiteX341" fmla="*/ 4445922 w 8613217"/>
                <a:gd name="connsiteY341" fmla="*/ 5878767 h 6281670"/>
                <a:gd name="connsiteX342" fmla="*/ 4415637 w 8613217"/>
                <a:gd name="connsiteY342" fmla="*/ 5953471 h 6281670"/>
                <a:gd name="connsiteX343" fmla="*/ 4357085 w 8613217"/>
                <a:gd name="connsiteY343" fmla="*/ 6075286 h 6281670"/>
                <a:gd name="connsiteX344" fmla="*/ 4338240 w 8613217"/>
                <a:gd name="connsiteY344" fmla="*/ 6125762 h 6281670"/>
                <a:gd name="connsiteX345" fmla="*/ 4322761 w 8613217"/>
                <a:gd name="connsiteY345" fmla="*/ 6080671 h 6281670"/>
                <a:gd name="connsiteX346" fmla="*/ 4306609 w 8613217"/>
                <a:gd name="connsiteY346" fmla="*/ 6061826 h 6281670"/>
                <a:gd name="connsiteX347" fmla="*/ 4295168 w 8613217"/>
                <a:gd name="connsiteY347" fmla="*/ 6082689 h 6281670"/>
                <a:gd name="connsiteX348" fmla="*/ 4292475 w 8613217"/>
                <a:gd name="connsiteY348" fmla="*/ 6112302 h 6281670"/>
                <a:gd name="connsiteX349" fmla="*/ 4277669 w 8613217"/>
                <a:gd name="connsiteY349" fmla="*/ 6097496 h 6281670"/>
                <a:gd name="connsiteX350" fmla="*/ 4183447 w 8613217"/>
                <a:gd name="connsiteY350" fmla="*/ 5282478 h 6281670"/>
                <a:gd name="connsiteX351" fmla="*/ 4412945 w 8613217"/>
                <a:gd name="connsiteY351" fmla="*/ 4743394 h 6281670"/>
                <a:gd name="connsiteX352" fmla="*/ 5036828 w 8613217"/>
                <a:gd name="connsiteY352" fmla="*/ 3935106 h 6281670"/>
                <a:gd name="connsiteX353" fmla="*/ 5054999 w 8613217"/>
                <a:gd name="connsiteY353" fmla="*/ 3966064 h 6281670"/>
                <a:gd name="connsiteX354" fmla="*/ 5020675 w 8613217"/>
                <a:gd name="connsiteY35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84860 w 8613217"/>
                <a:gd name="connsiteY163" fmla="*/ 2563506 h 6281670"/>
                <a:gd name="connsiteX164" fmla="*/ 3491590 w 8613217"/>
                <a:gd name="connsiteY164" fmla="*/ 2576966 h 6281670"/>
                <a:gd name="connsiteX165" fmla="*/ 3498320 w 8613217"/>
                <a:gd name="connsiteY165" fmla="*/ 2590426 h 6281670"/>
                <a:gd name="connsiteX166" fmla="*/ 3504378 w 8613217"/>
                <a:gd name="connsiteY166" fmla="*/ 2605906 h 6281670"/>
                <a:gd name="connsiteX167" fmla="*/ 3733875 w 8613217"/>
                <a:gd name="connsiteY167" fmla="*/ 3249979 h 6281670"/>
                <a:gd name="connsiteX168" fmla="*/ 3823385 w 8613217"/>
                <a:gd name="connsiteY168" fmla="*/ 4359777 h 6281670"/>
                <a:gd name="connsiteX169" fmla="*/ 3816655 w 8613217"/>
                <a:gd name="connsiteY169" fmla="*/ 4369199 h 6281670"/>
                <a:gd name="connsiteX170" fmla="*/ 3800503 w 8613217"/>
                <a:gd name="connsiteY170" fmla="*/ 4322761 h 6281670"/>
                <a:gd name="connsiteX171" fmla="*/ 3407464 w 8613217"/>
                <a:gd name="connsiteY171" fmla="*/ 3663208 h 6281670"/>
                <a:gd name="connsiteX172" fmla="*/ 2516395 w 8613217"/>
                <a:gd name="connsiteY172" fmla="*/ 2980101 h 6281670"/>
                <a:gd name="connsiteX173" fmla="*/ 2502934 w 8613217"/>
                <a:gd name="connsiteY173" fmla="*/ 2971351 h 6281670"/>
                <a:gd name="connsiteX174" fmla="*/ 2390541 w 8613217"/>
                <a:gd name="connsiteY174" fmla="*/ 2898666 h 6281670"/>
                <a:gd name="connsiteX175" fmla="*/ 2247863 w 8613217"/>
                <a:gd name="connsiteY175" fmla="*/ 2802425 h 6281670"/>
                <a:gd name="connsiteX176" fmla="*/ 2055381 w 8613217"/>
                <a:gd name="connsiteY176" fmla="*/ 2665131 h 6281670"/>
                <a:gd name="connsiteX177" fmla="*/ 1471879 w 8613217"/>
                <a:gd name="connsiteY177" fmla="*/ 2148930 h 6281670"/>
                <a:gd name="connsiteX178" fmla="*/ 1461111 w 8613217"/>
                <a:gd name="connsiteY178" fmla="*/ 2109895 h 6281670"/>
                <a:gd name="connsiteX179" fmla="*/ 1501492 w 8613217"/>
                <a:gd name="connsiteY179" fmla="*/ 1918759 h 6281670"/>
                <a:gd name="connsiteX180" fmla="*/ 1395155 w 8613217"/>
                <a:gd name="connsiteY180" fmla="*/ 1570812 h 6281670"/>
                <a:gd name="connsiteX181" fmla="*/ 937507 w 8613217"/>
                <a:gd name="connsiteY181" fmla="*/ 860783 h 6281670"/>
                <a:gd name="connsiteX182" fmla="*/ 682435 w 8613217"/>
                <a:gd name="connsiteY182" fmla="*/ 471109 h 6281670"/>
                <a:gd name="connsiteX183" fmla="*/ 590905 w 8613217"/>
                <a:gd name="connsiteY183" fmla="*/ 214691 h 6281670"/>
                <a:gd name="connsiteX184" fmla="*/ 581483 w 8613217"/>
                <a:gd name="connsiteY184" fmla="*/ 222767 h 6281670"/>
                <a:gd name="connsiteX185" fmla="*/ 555909 w 8613217"/>
                <a:gd name="connsiteY185" fmla="*/ 262475 h 6281670"/>
                <a:gd name="connsiteX186" fmla="*/ 423998 w 8613217"/>
                <a:gd name="connsiteY186" fmla="*/ 619845 h 6281670"/>
                <a:gd name="connsiteX187" fmla="*/ 443515 w 8613217"/>
                <a:gd name="connsiteY187" fmla="*/ 1227575 h 6281670"/>
                <a:gd name="connsiteX188" fmla="*/ 806942 w 8613217"/>
                <a:gd name="connsiteY188" fmla="*/ 1996156 h 6281670"/>
                <a:gd name="connsiteX189" fmla="*/ 1087589 w 8613217"/>
                <a:gd name="connsiteY189" fmla="*/ 2216231 h 6281670"/>
                <a:gd name="connsiteX190" fmla="*/ 1317086 w 8613217"/>
                <a:gd name="connsiteY190" fmla="*/ 2233729 h 6281670"/>
                <a:gd name="connsiteX191" fmla="*/ 1327181 w 8613217"/>
                <a:gd name="connsiteY191" fmla="*/ 2198060 h 6281670"/>
                <a:gd name="connsiteX192" fmla="*/ 816364 w 8613217"/>
                <a:gd name="connsiteY192" fmla="*/ 1324489 h 6281670"/>
                <a:gd name="connsiteX193" fmla="*/ 702625 w 8613217"/>
                <a:gd name="connsiteY193" fmla="*/ 1031056 h 6281670"/>
                <a:gd name="connsiteX194" fmla="*/ 767908 w 8613217"/>
                <a:gd name="connsiteY194" fmla="*/ 1173061 h 6281670"/>
                <a:gd name="connsiteX195" fmla="*/ 1444285 w 8613217"/>
                <a:gd name="connsiteY195" fmla="*/ 2226326 h 6281670"/>
                <a:gd name="connsiteX196" fmla="*/ 2209501 w 8613217"/>
                <a:gd name="connsiteY196" fmla="*/ 2876457 h 6281670"/>
                <a:gd name="connsiteX197" fmla="*/ 2308434 w 8613217"/>
                <a:gd name="connsiteY197" fmla="*/ 2939720 h 6281670"/>
                <a:gd name="connsiteX198" fmla="*/ 2340738 w 8613217"/>
                <a:gd name="connsiteY198" fmla="*/ 2972025 h 6281670"/>
                <a:gd name="connsiteX199" fmla="*/ 2302377 w 8613217"/>
                <a:gd name="connsiteY199" fmla="*/ 2972025 h 6281670"/>
                <a:gd name="connsiteX200" fmla="*/ 2266034 w 8613217"/>
                <a:gd name="connsiteY200" fmla="*/ 2967313 h 6281670"/>
                <a:gd name="connsiteX201" fmla="*/ 1817807 w 8613217"/>
                <a:gd name="connsiteY201" fmla="*/ 3025866 h 6281670"/>
                <a:gd name="connsiteX202" fmla="*/ 1007500 w 8613217"/>
                <a:gd name="connsiteY202" fmla="*/ 3309877 h 6281670"/>
                <a:gd name="connsiteX203" fmla="*/ 960389 w 8613217"/>
                <a:gd name="connsiteY203" fmla="*/ 3293725 h 6281670"/>
                <a:gd name="connsiteX204" fmla="*/ 446207 w 8613217"/>
                <a:gd name="connsiteY204" fmla="*/ 3134221 h 6281670"/>
                <a:gd name="connsiteX205" fmla="*/ 217383 w 8613217"/>
                <a:gd name="connsiteY205" fmla="*/ 3227096 h 6281670"/>
                <a:gd name="connsiteX206" fmla="*/ 0 w 8613217"/>
                <a:gd name="connsiteY206" fmla="*/ 3236518 h 6281670"/>
                <a:gd name="connsiteX207" fmla="*/ 0 w 8613217"/>
                <a:gd name="connsiteY207" fmla="*/ 3330740 h 6281670"/>
                <a:gd name="connsiteX208" fmla="*/ 9422 w 8613217"/>
                <a:gd name="connsiteY208" fmla="*/ 3346892 h 6281670"/>
                <a:gd name="connsiteX209" fmla="*/ 255072 w 8613217"/>
                <a:gd name="connsiteY209" fmla="*/ 3717723 h 6281670"/>
                <a:gd name="connsiteX210" fmla="*/ 747044 w 8613217"/>
                <a:gd name="connsiteY210" fmla="*/ 3826078 h 6281670"/>
                <a:gd name="connsiteX211" fmla="*/ 1016249 w 8613217"/>
                <a:gd name="connsiteY211" fmla="*/ 3490244 h 6281670"/>
                <a:gd name="connsiteX212" fmla="*/ 981253 w 8613217"/>
                <a:gd name="connsiteY212" fmla="*/ 3461305 h 6281670"/>
                <a:gd name="connsiteX213" fmla="*/ 563312 w 8613217"/>
                <a:gd name="connsiteY213" fmla="*/ 3490917 h 6281670"/>
                <a:gd name="connsiteX214" fmla="*/ 390347 w 8613217"/>
                <a:gd name="connsiteY214" fmla="*/ 3460632 h 6281670"/>
                <a:gd name="connsiteX215" fmla="*/ 489953 w 8613217"/>
                <a:gd name="connsiteY215" fmla="*/ 3463997 h 6281670"/>
                <a:gd name="connsiteX216" fmla="*/ 903183 w 8613217"/>
                <a:gd name="connsiteY216" fmla="*/ 3408137 h 6281670"/>
                <a:gd name="connsiteX217" fmla="*/ 1043170 w 8613217"/>
                <a:gd name="connsiteY217" fmla="*/ 3372467 h 6281670"/>
                <a:gd name="connsiteX218" fmla="*/ 1508895 w 8613217"/>
                <a:gd name="connsiteY218" fmla="*/ 3218347 h 6281670"/>
                <a:gd name="connsiteX219" fmla="*/ 1912029 w 8613217"/>
                <a:gd name="connsiteY219" fmla="*/ 3101243 h 6281670"/>
                <a:gd name="connsiteX220" fmla="*/ 1912029 w 8613217"/>
                <a:gd name="connsiteY220" fmla="*/ 3101243 h 6281670"/>
                <a:gd name="connsiteX221" fmla="*/ 1924816 w 8613217"/>
                <a:gd name="connsiteY221" fmla="*/ 3099224 h 6281670"/>
                <a:gd name="connsiteX222" fmla="*/ 1986061 w 8613217"/>
                <a:gd name="connsiteY222" fmla="*/ 3087783 h 6281670"/>
                <a:gd name="connsiteX223" fmla="*/ 1992791 w 8613217"/>
                <a:gd name="connsiteY223" fmla="*/ 3087110 h 6281670"/>
                <a:gd name="connsiteX224" fmla="*/ 2087013 w 8613217"/>
                <a:gd name="connsiteY224" fmla="*/ 3074322 h 6281670"/>
                <a:gd name="connsiteX225" fmla="*/ 2113933 w 8613217"/>
                <a:gd name="connsiteY225" fmla="*/ 3072976 h 6281670"/>
                <a:gd name="connsiteX226" fmla="*/ 2118644 w 8613217"/>
                <a:gd name="connsiteY226" fmla="*/ 3064227 h 6281670"/>
                <a:gd name="connsiteX227" fmla="*/ 2257958 w 8613217"/>
                <a:gd name="connsiteY227" fmla="*/ 3064227 h 6281670"/>
                <a:gd name="connsiteX228" fmla="*/ 2262669 w 8613217"/>
                <a:gd name="connsiteY228" fmla="*/ 3072976 h 6281670"/>
                <a:gd name="connsiteX229" fmla="*/ 2434960 w 8613217"/>
                <a:gd name="connsiteY229" fmla="*/ 3101243 h 6281670"/>
                <a:gd name="connsiteX230" fmla="*/ 2635518 w 8613217"/>
                <a:gd name="connsiteY230" fmla="*/ 3164506 h 6281670"/>
                <a:gd name="connsiteX231" fmla="*/ 3038653 w 8613217"/>
                <a:gd name="connsiteY231" fmla="*/ 3453902 h 6281670"/>
                <a:gd name="connsiteX232" fmla="*/ 3580428 w 8613217"/>
                <a:gd name="connsiteY232" fmla="*/ 4087880 h 6281670"/>
                <a:gd name="connsiteX233" fmla="*/ 3776274 w 8613217"/>
                <a:gd name="connsiteY233" fmla="*/ 4626290 h 6281670"/>
                <a:gd name="connsiteX234" fmla="*/ 3813963 w 8613217"/>
                <a:gd name="connsiteY234" fmla="*/ 4802619 h 6281670"/>
                <a:gd name="connsiteX235" fmla="*/ 3811944 w 8613217"/>
                <a:gd name="connsiteY235" fmla="*/ 5407658 h 6281670"/>
                <a:gd name="connsiteX236" fmla="*/ 3881265 w 8613217"/>
                <a:gd name="connsiteY236" fmla="*/ 5874056 h 6281670"/>
                <a:gd name="connsiteX237" fmla="*/ 3879919 w 8613217"/>
                <a:gd name="connsiteY237" fmla="*/ 5898957 h 6281670"/>
                <a:gd name="connsiteX238" fmla="*/ 3757430 w 8613217"/>
                <a:gd name="connsiteY238" fmla="*/ 5946068 h 6281670"/>
                <a:gd name="connsiteX239" fmla="*/ 3743970 w 8613217"/>
                <a:gd name="connsiteY239" fmla="*/ 6053750 h 6281670"/>
                <a:gd name="connsiteX240" fmla="*/ 3803195 w 8613217"/>
                <a:gd name="connsiteY240" fmla="*/ 6092112 h 6281670"/>
                <a:gd name="connsiteX241" fmla="*/ 3896071 w 8613217"/>
                <a:gd name="connsiteY241" fmla="*/ 6023464 h 6281670"/>
                <a:gd name="connsiteX242" fmla="*/ 3920972 w 8613217"/>
                <a:gd name="connsiteY242" fmla="*/ 5996544 h 6281670"/>
                <a:gd name="connsiteX243" fmla="*/ 3918953 w 8613217"/>
                <a:gd name="connsiteY243" fmla="*/ 6053077 h 6281670"/>
                <a:gd name="connsiteX244" fmla="*/ 3931741 w 8613217"/>
                <a:gd name="connsiteY244" fmla="*/ 6077978 h 6281670"/>
                <a:gd name="connsiteX245" fmla="*/ 3951931 w 8613217"/>
                <a:gd name="connsiteY245" fmla="*/ 6055769 h 6281670"/>
                <a:gd name="connsiteX246" fmla="*/ 3972121 w 8613217"/>
                <a:gd name="connsiteY246" fmla="*/ 5988468 h 6281670"/>
                <a:gd name="connsiteX247" fmla="*/ 3994331 w 8613217"/>
                <a:gd name="connsiteY247" fmla="*/ 5968277 h 6281670"/>
                <a:gd name="connsiteX248" fmla="*/ 4005099 w 8613217"/>
                <a:gd name="connsiteY248" fmla="*/ 5995198 h 6281670"/>
                <a:gd name="connsiteX249" fmla="*/ 4071054 w 8613217"/>
                <a:gd name="connsiteY249" fmla="*/ 6040290 h 6281670"/>
                <a:gd name="connsiteX250" fmla="*/ 4100667 w 8613217"/>
                <a:gd name="connsiteY250" fmla="*/ 6026829 h 6281670"/>
                <a:gd name="connsiteX251" fmla="*/ 4110089 w 8613217"/>
                <a:gd name="connsiteY251" fmla="*/ 5993179 h 6281670"/>
                <a:gd name="connsiteX252" fmla="*/ 4124895 w 8613217"/>
                <a:gd name="connsiteY252" fmla="*/ 6032214 h 6281670"/>
                <a:gd name="connsiteX253" fmla="*/ 4117492 w 8613217"/>
                <a:gd name="connsiteY253" fmla="*/ 6106918 h 6281670"/>
                <a:gd name="connsiteX254" fmla="*/ 4080476 w 8613217"/>
                <a:gd name="connsiteY254" fmla="*/ 6141242 h 6281670"/>
                <a:gd name="connsiteX255" fmla="*/ 4176717 w 8613217"/>
                <a:gd name="connsiteY255" fmla="*/ 6189025 h 6281670"/>
                <a:gd name="connsiteX256" fmla="*/ 4170660 w 8613217"/>
                <a:gd name="connsiteY256" fmla="*/ 6271133 h 6281670"/>
                <a:gd name="connsiteX257" fmla="*/ 4195562 w 8613217"/>
                <a:gd name="connsiteY257" fmla="*/ 6277863 h 6281670"/>
                <a:gd name="connsiteX258" fmla="*/ 4261517 w 8613217"/>
                <a:gd name="connsiteY258" fmla="*/ 6267768 h 6281670"/>
                <a:gd name="connsiteX259" fmla="*/ 4289784 w 8613217"/>
                <a:gd name="connsiteY259" fmla="*/ 6247578 h 6281670"/>
                <a:gd name="connsiteX260" fmla="*/ 4295840 w 8613217"/>
                <a:gd name="connsiteY260" fmla="*/ 6204505 h 6281670"/>
                <a:gd name="connsiteX261" fmla="*/ 4305936 w 8613217"/>
                <a:gd name="connsiteY261" fmla="*/ 6182969 h 6281670"/>
                <a:gd name="connsiteX262" fmla="*/ 4324107 w 8613217"/>
                <a:gd name="connsiteY262" fmla="*/ 6199794 h 6281670"/>
                <a:gd name="connsiteX263" fmla="*/ 4336894 w 8613217"/>
                <a:gd name="connsiteY263" fmla="*/ 6230752 h 6281670"/>
                <a:gd name="connsiteX264" fmla="*/ 4342951 w 8613217"/>
                <a:gd name="connsiteY264" fmla="*/ 6226714 h 6281670"/>
                <a:gd name="connsiteX265" fmla="*/ 4369872 w 8613217"/>
                <a:gd name="connsiteY265" fmla="*/ 6185660 h 6281670"/>
                <a:gd name="connsiteX266" fmla="*/ 4382659 w 8613217"/>
                <a:gd name="connsiteY266" fmla="*/ 6234791 h 6281670"/>
                <a:gd name="connsiteX267" fmla="*/ 4406888 w 8613217"/>
                <a:gd name="connsiteY267" fmla="*/ 6265749 h 6281670"/>
                <a:gd name="connsiteX268" fmla="*/ 4484284 w 8613217"/>
                <a:gd name="connsiteY268" fmla="*/ 6275171 h 6281670"/>
                <a:gd name="connsiteX269" fmla="*/ 4499090 w 8613217"/>
                <a:gd name="connsiteY269" fmla="*/ 6272479 h 6281670"/>
                <a:gd name="connsiteX270" fmla="*/ 4512551 w 8613217"/>
                <a:gd name="connsiteY270" fmla="*/ 6181622 h 6281670"/>
                <a:gd name="connsiteX271" fmla="*/ 4572449 w 8613217"/>
                <a:gd name="connsiteY271" fmla="*/ 6153356 h 6281670"/>
                <a:gd name="connsiteX272" fmla="*/ 4575814 w 8613217"/>
                <a:gd name="connsiteY272" fmla="*/ 6127781 h 6281670"/>
                <a:gd name="connsiteX273" fmla="*/ 4538125 w 8613217"/>
                <a:gd name="connsiteY273" fmla="*/ 6076633 h 6281670"/>
                <a:gd name="connsiteX274" fmla="*/ 4536779 w 8613217"/>
                <a:gd name="connsiteY274" fmla="*/ 6042309 h 6281670"/>
                <a:gd name="connsiteX275" fmla="*/ 4573122 w 8613217"/>
                <a:gd name="connsiteY275" fmla="*/ 6032214 h 6281670"/>
                <a:gd name="connsiteX276" fmla="*/ 4637731 w 8613217"/>
                <a:gd name="connsiteY276" fmla="*/ 6051058 h 6281670"/>
                <a:gd name="connsiteX277" fmla="*/ 4665997 w 8613217"/>
                <a:gd name="connsiteY277" fmla="*/ 6029522 h 6281670"/>
                <a:gd name="connsiteX278" fmla="*/ 4665997 w 8613217"/>
                <a:gd name="connsiteY278" fmla="*/ 5985776 h 6281670"/>
                <a:gd name="connsiteX279" fmla="*/ 4681477 w 8613217"/>
                <a:gd name="connsiteY279" fmla="*/ 5966931 h 6281670"/>
                <a:gd name="connsiteX280" fmla="*/ 4701667 w 8613217"/>
                <a:gd name="connsiteY280" fmla="*/ 5981065 h 6281670"/>
                <a:gd name="connsiteX281" fmla="*/ 4724550 w 8613217"/>
                <a:gd name="connsiteY281" fmla="*/ 6054423 h 6281670"/>
                <a:gd name="connsiteX282" fmla="*/ 4743394 w 8613217"/>
                <a:gd name="connsiteY282" fmla="*/ 6073268 h 6281670"/>
                <a:gd name="connsiteX283" fmla="*/ 4752143 w 8613217"/>
                <a:gd name="connsiteY283" fmla="*/ 6050385 h 6281670"/>
                <a:gd name="connsiteX284" fmla="*/ 4752143 w 8613217"/>
                <a:gd name="connsiteY284" fmla="*/ 5996544 h 6281670"/>
                <a:gd name="connsiteX285" fmla="*/ 4800600 w 8613217"/>
                <a:gd name="connsiteY285" fmla="*/ 6046347 h 6281670"/>
                <a:gd name="connsiteX286" fmla="*/ 4859825 w 8613217"/>
                <a:gd name="connsiteY286" fmla="*/ 6088747 h 6281670"/>
                <a:gd name="connsiteX287" fmla="*/ 4932511 w 8613217"/>
                <a:gd name="connsiteY287" fmla="*/ 6036252 h 6281670"/>
                <a:gd name="connsiteX288" fmla="*/ 4919050 w 8613217"/>
                <a:gd name="connsiteY288" fmla="*/ 5940011 h 6281670"/>
                <a:gd name="connsiteX289" fmla="*/ 4830213 w 8613217"/>
                <a:gd name="connsiteY289" fmla="*/ 5933281 h 6281670"/>
                <a:gd name="connsiteX290" fmla="*/ 4779064 w 8613217"/>
                <a:gd name="connsiteY290" fmla="*/ 5876074 h 6281670"/>
                <a:gd name="connsiteX291" fmla="*/ 4778391 w 8613217"/>
                <a:gd name="connsiteY291" fmla="*/ 5829637 h 6281670"/>
                <a:gd name="connsiteX292" fmla="*/ 5091342 w 8613217"/>
                <a:gd name="connsiteY292" fmla="*/ 5236712 h 6281670"/>
                <a:gd name="connsiteX293" fmla="*/ 5116243 w 8613217"/>
                <a:gd name="connsiteY293" fmla="*/ 5202389 h 6281670"/>
                <a:gd name="connsiteX294" fmla="*/ 5269690 w 8613217"/>
                <a:gd name="connsiteY294" fmla="*/ 5086631 h 6281670"/>
                <a:gd name="connsiteX295" fmla="*/ 5744837 w 8613217"/>
                <a:gd name="connsiteY295" fmla="*/ 4795889 h 6281670"/>
                <a:gd name="connsiteX296" fmla="*/ 5814830 w 8613217"/>
                <a:gd name="connsiteY296" fmla="*/ 4775699 h 6281670"/>
                <a:gd name="connsiteX297" fmla="*/ 6103553 w 8613217"/>
                <a:gd name="connsiteY297" fmla="*/ 4765603 h 6281670"/>
                <a:gd name="connsiteX298" fmla="*/ 7086824 w 8613217"/>
                <a:gd name="connsiteY298" fmla="*/ 4811369 h 6281670"/>
                <a:gd name="connsiteX299" fmla="*/ 7489959 w 8613217"/>
                <a:gd name="connsiteY299" fmla="*/ 4805311 h 6281670"/>
                <a:gd name="connsiteX300" fmla="*/ 7516880 w 8613217"/>
                <a:gd name="connsiteY300" fmla="*/ 4801946 h 6281670"/>
                <a:gd name="connsiteX301" fmla="*/ 7536397 w 8613217"/>
                <a:gd name="connsiteY301" fmla="*/ 4800600 h 6281670"/>
                <a:gd name="connsiteX302" fmla="*/ 7619850 w 8613217"/>
                <a:gd name="connsiteY302" fmla="*/ 4791178 h 6281670"/>
                <a:gd name="connsiteX303" fmla="*/ 7661577 w 8613217"/>
                <a:gd name="connsiteY303" fmla="*/ 4813388 h 6281670"/>
                <a:gd name="connsiteX304" fmla="*/ 7920014 w 8613217"/>
                <a:gd name="connsiteY304" fmla="*/ 5004523 h 6281670"/>
                <a:gd name="connsiteX305" fmla="*/ 8354780 w 8613217"/>
                <a:gd name="connsiteY305" fmla="*/ 4830886 h 6281670"/>
                <a:gd name="connsiteX306" fmla="*/ 8579567 w 8613217"/>
                <a:gd name="connsiteY306" fmla="*/ 4409580 h 6281670"/>
                <a:gd name="connsiteX307" fmla="*/ 8613217 w 8613217"/>
                <a:gd name="connsiteY307" fmla="*/ 4250076 h 6281670"/>
                <a:gd name="connsiteX308" fmla="*/ 8613217 w 8613217"/>
                <a:gd name="connsiteY308" fmla="*/ 4196235 h 6281670"/>
                <a:gd name="connsiteX309" fmla="*/ 8420062 w 8613217"/>
                <a:gd name="connsiteY309" fmla="*/ 4211041 h 6281670"/>
                <a:gd name="connsiteX310" fmla="*/ 4571776 w 8613217"/>
                <a:gd name="connsiteY310" fmla="*/ 915970 h 6281670"/>
                <a:gd name="connsiteX311" fmla="*/ 4583890 w 8613217"/>
                <a:gd name="connsiteY311" fmla="*/ 888377 h 6281670"/>
                <a:gd name="connsiteX312" fmla="*/ 4571776 w 8613217"/>
                <a:gd name="connsiteY312" fmla="*/ 915970 h 6281670"/>
                <a:gd name="connsiteX313" fmla="*/ 2362948 w 8613217"/>
                <a:gd name="connsiteY313" fmla="*/ 965100 h 6281670"/>
                <a:gd name="connsiteX314" fmla="*/ 2363621 w 8613217"/>
                <a:gd name="connsiteY314" fmla="*/ 962408 h 6281670"/>
                <a:gd name="connsiteX315" fmla="*/ 2368332 w 8613217"/>
                <a:gd name="connsiteY315" fmla="*/ 967119 h 6281670"/>
                <a:gd name="connsiteX316" fmla="*/ 2362948 w 8613217"/>
                <a:gd name="connsiteY316" fmla="*/ 965100 h 6281670"/>
                <a:gd name="connsiteX317" fmla="*/ 2435633 w 8613217"/>
                <a:gd name="connsiteY317" fmla="*/ 1055284 h 6281670"/>
                <a:gd name="connsiteX318" fmla="*/ 2426211 w 8613217"/>
                <a:gd name="connsiteY318" fmla="*/ 1053265 h 6281670"/>
                <a:gd name="connsiteX319" fmla="*/ 2370351 w 8613217"/>
                <a:gd name="connsiteY319" fmla="*/ 968465 h 6281670"/>
                <a:gd name="connsiteX320" fmla="*/ 2432268 w 8613217"/>
                <a:gd name="connsiteY320" fmla="*/ 1045862 h 6281670"/>
                <a:gd name="connsiteX321" fmla="*/ 2435633 w 8613217"/>
                <a:gd name="connsiteY321" fmla="*/ 1055284 h 6281670"/>
                <a:gd name="connsiteX322" fmla="*/ 695895 w 8613217"/>
                <a:gd name="connsiteY322" fmla="*/ 1016922 h 6281670"/>
                <a:gd name="connsiteX323" fmla="*/ 692530 w 8613217"/>
                <a:gd name="connsiteY323" fmla="*/ 1005481 h 6281670"/>
                <a:gd name="connsiteX324" fmla="*/ 695895 w 8613217"/>
                <a:gd name="connsiteY324" fmla="*/ 1016922 h 6281670"/>
                <a:gd name="connsiteX325" fmla="*/ 4511205 w 8613217"/>
                <a:gd name="connsiteY325" fmla="*/ 6014042 h 6281670"/>
                <a:gd name="connsiteX326" fmla="*/ 4537452 w 8613217"/>
                <a:gd name="connsiteY326" fmla="*/ 5944049 h 6281670"/>
                <a:gd name="connsiteX327" fmla="*/ 4511205 w 8613217"/>
                <a:gd name="connsiteY327" fmla="*/ 6014042 h 6281670"/>
                <a:gd name="connsiteX328" fmla="*/ 4750797 w 8613217"/>
                <a:gd name="connsiteY328" fmla="*/ 5917128 h 6281670"/>
                <a:gd name="connsiteX329" fmla="*/ 4741375 w 8613217"/>
                <a:gd name="connsiteY329" fmla="*/ 5939338 h 6281670"/>
                <a:gd name="connsiteX330" fmla="*/ 4732626 w 8613217"/>
                <a:gd name="connsiteY330" fmla="*/ 5935300 h 6281670"/>
                <a:gd name="connsiteX331" fmla="*/ 4727915 w 8613217"/>
                <a:gd name="connsiteY331" fmla="*/ 5907706 h 6281670"/>
                <a:gd name="connsiteX332" fmla="*/ 4750797 w 8613217"/>
                <a:gd name="connsiteY332" fmla="*/ 5875402 h 6281670"/>
                <a:gd name="connsiteX333" fmla="*/ 4750797 w 8613217"/>
                <a:gd name="connsiteY333" fmla="*/ 5917128 h 6281670"/>
                <a:gd name="connsiteX334" fmla="*/ 4875978 w 8613217"/>
                <a:gd name="connsiteY334" fmla="*/ 5457461 h 6281670"/>
                <a:gd name="connsiteX335" fmla="*/ 4616868 w 8613217"/>
                <a:gd name="connsiteY335" fmla="*/ 5877421 h 6281670"/>
                <a:gd name="connsiteX336" fmla="*/ 4562354 w 8613217"/>
                <a:gd name="connsiteY336" fmla="*/ 5884824 h 6281670"/>
                <a:gd name="connsiteX337" fmla="*/ 4880015 w 8613217"/>
                <a:gd name="connsiteY337" fmla="*/ 5419772 h 6281670"/>
                <a:gd name="connsiteX338" fmla="*/ 4875978 w 8613217"/>
                <a:gd name="connsiteY338" fmla="*/ 5457461 h 6281670"/>
                <a:gd name="connsiteX339" fmla="*/ 5020675 w 8613217"/>
                <a:gd name="connsiteY339" fmla="*/ 5141145 h 6281670"/>
                <a:gd name="connsiteX340" fmla="*/ 4989717 w 8613217"/>
                <a:gd name="connsiteY340" fmla="*/ 5179506 h 6281670"/>
                <a:gd name="connsiteX341" fmla="*/ 4445922 w 8613217"/>
                <a:gd name="connsiteY341" fmla="*/ 5878767 h 6281670"/>
                <a:gd name="connsiteX342" fmla="*/ 4415637 w 8613217"/>
                <a:gd name="connsiteY342" fmla="*/ 5953471 h 6281670"/>
                <a:gd name="connsiteX343" fmla="*/ 4357085 w 8613217"/>
                <a:gd name="connsiteY343" fmla="*/ 6075286 h 6281670"/>
                <a:gd name="connsiteX344" fmla="*/ 4338240 w 8613217"/>
                <a:gd name="connsiteY344" fmla="*/ 6125762 h 6281670"/>
                <a:gd name="connsiteX345" fmla="*/ 4322761 w 8613217"/>
                <a:gd name="connsiteY345" fmla="*/ 6080671 h 6281670"/>
                <a:gd name="connsiteX346" fmla="*/ 4306609 w 8613217"/>
                <a:gd name="connsiteY346" fmla="*/ 6061826 h 6281670"/>
                <a:gd name="connsiteX347" fmla="*/ 4295168 w 8613217"/>
                <a:gd name="connsiteY347" fmla="*/ 6082689 h 6281670"/>
                <a:gd name="connsiteX348" fmla="*/ 4292475 w 8613217"/>
                <a:gd name="connsiteY348" fmla="*/ 6112302 h 6281670"/>
                <a:gd name="connsiteX349" fmla="*/ 4277669 w 8613217"/>
                <a:gd name="connsiteY349" fmla="*/ 6097496 h 6281670"/>
                <a:gd name="connsiteX350" fmla="*/ 4183447 w 8613217"/>
                <a:gd name="connsiteY350" fmla="*/ 5282478 h 6281670"/>
                <a:gd name="connsiteX351" fmla="*/ 4412945 w 8613217"/>
                <a:gd name="connsiteY351" fmla="*/ 4743394 h 6281670"/>
                <a:gd name="connsiteX352" fmla="*/ 5036828 w 8613217"/>
                <a:gd name="connsiteY352" fmla="*/ 3935106 h 6281670"/>
                <a:gd name="connsiteX353" fmla="*/ 5054999 w 8613217"/>
                <a:gd name="connsiteY353" fmla="*/ 3966064 h 6281670"/>
                <a:gd name="connsiteX354" fmla="*/ 5020675 w 8613217"/>
                <a:gd name="connsiteY35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84860 w 8613217"/>
                <a:gd name="connsiteY163" fmla="*/ 2563506 h 6281670"/>
                <a:gd name="connsiteX164" fmla="*/ 3491590 w 8613217"/>
                <a:gd name="connsiteY164" fmla="*/ 2576966 h 6281670"/>
                <a:gd name="connsiteX165" fmla="*/ 3498320 w 8613217"/>
                <a:gd name="connsiteY165" fmla="*/ 2590426 h 6281670"/>
                <a:gd name="connsiteX166" fmla="*/ 3504378 w 8613217"/>
                <a:gd name="connsiteY166" fmla="*/ 2605906 h 6281670"/>
                <a:gd name="connsiteX167" fmla="*/ 3733875 w 8613217"/>
                <a:gd name="connsiteY167" fmla="*/ 3249979 h 6281670"/>
                <a:gd name="connsiteX168" fmla="*/ 3823385 w 8613217"/>
                <a:gd name="connsiteY168" fmla="*/ 4359777 h 6281670"/>
                <a:gd name="connsiteX169" fmla="*/ 3816655 w 8613217"/>
                <a:gd name="connsiteY169" fmla="*/ 4369199 h 6281670"/>
                <a:gd name="connsiteX170" fmla="*/ 3800503 w 8613217"/>
                <a:gd name="connsiteY170" fmla="*/ 4322761 h 6281670"/>
                <a:gd name="connsiteX171" fmla="*/ 3407464 w 8613217"/>
                <a:gd name="connsiteY171" fmla="*/ 3663208 h 6281670"/>
                <a:gd name="connsiteX172" fmla="*/ 2516395 w 8613217"/>
                <a:gd name="connsiteY172" fmla="*/ 2980101 h 6281670"/>
                <a:gd name="connsiteX173" fmla="*/ 2502934 w 8613217"/>
                <a:gd name="connsiteY173" fmla="*/ 2971351 h 6281670"/>
                <a:gd name="connsiteX174" fmla="*/ 2390541 w 8613217"/>
                <a:gd name="connsiteY174" fmla="*/ 2898666 h 6281670"/>
                <a:gd name="connsiteX175" fmla="*/ 2247863 w 8613217"/>
                <a:gd name="connsiteY175" fmla="*/ 2802425 h 6281670"/>
                <a:gd name="connsiteX176" fmla="*/ 2055381 w 8613217"/>
                <a:gd name="connsiteY176" fmla="*/ 2665131 h 6281670"/>
                <a:gd name="connsiteX177" fmla="*/ 1471879 w 8613217"/>
                <a:gd name="connsiteY177" fmla="*/ 2148930 h 6281670"/>
                <a:gd name="connsiteX178" fmla="*/ 1461111 w 8613217"/>
                <a:gd name="connsiteY178" fmla="*/ 2109895 h 6281670"/>
                <a:gd name="connsiteX179" fmla="*/ 1501492 w 8613217"/>
                <a:gd name="connsiteY179" fmla="*/ 1918759 h 6281670"/>
                <a:gd name="connsiteX180" fmla="*/ 1395155 w 8613217"/>
                <a:gd name="connsiteY180" fmla="*/ 1570812 h 6281670"/>
                <a:gd name="connsiteX181" fmla="*/ 937507 w 8613217"/>
                <a:gd name="connsiteY181" fmla="*/ 860783 h 6281670"/>
                <a:gd name="connsiteX182" fmla="*/ 682435 w 8613217"/>
                <a:gd name="connsiteY182" fmla="*/ 471109 h 6281670"/>
                <a:gd name="connsiteX183" fmla="*/ 590905 w 8613217"/>
                <a:gd name="connsiteY183" fmla="*/ 214691 h 6281670"/>
                <a:gd name="connsiteX184" fmla="*/ 581483 w 8613217"/>
                <a:gd name="connsiteY184" fmla="*/ 222767 h 6281670"/>
                <a:gd name="connsiteX185" fmla="*/ 555909 w 8613217"/>
                <a:gd name="connsiteY185" fmla="*/ 262475 h 6281670"/>
                <a:gd name="connsiteX186" fmla="*/ 423998 w 8613217"/>
                <a:gd name="connsiteY186" fmla="*/ 619845 h 6281670"/>
                <a:gd name="connsiteX187" fmla="*/ 443515 w 8613217"/>
                <a:gd name="connsiteY187" fmla="*/ 1227575 h 6281670"/>
                <a:gd name="connsiteX188" fmla="*/ 806942 w 8613217"/>
                <a:gd name="connsiteY188" fmla="*/ 1996156 h 6281670"/>
                <a:gd name="connsiteX189" fmla="*/ 1087589 w 8613217"/>
                <a:gd name="connsiteY189" fmla="*/ 2216231 h 6281670"/>
                <a:gd name="connsiteX190" fmla="*/ 1317086 w 8613217"/>
                <a:gd name="connsiteY190" fmla="*/ 2233729 h 6281670"/>
                <a:gd name="connsiteX191" fmla="*/ 1327181 w 8613217"/>
                <a:gd name="connsiteY191" fmla="*/ 2198060 h 6281670"/>
                <a:gd name="connsiteX192" fmla="*/ 816364 w 8613217"/>
                <a:gd name="connsiteY192" fmla="*/ 1324489 h 6281670"/>
                <a:gd name="connsiteX193" fmla="*/ 702625 w 8613217"/>
                <a:gd name="connsiteY193" fmla="*/ 1031056 h 6281670"/>
                <a:gd name="connsiteX194" fmla="*/ 767908 w 8613217"/>
                <a:gd name="connsiteY194" fmla="*/ 1173061 h 6281670"/>
                <a:gd name="connsiteX195" fmla="*/ 1444285 w 8613217"/>
                <a:gd name="connsiteY195" fmla="*/ 2226326 h 6281670"/>
                <a:gd name="connsiteX196" fmla="*/ 2209501 w 8613217"/>
                <a:gd name="connsiteY196" fmla="*/ 2876457 h 6281670"/>
                <a:gd name="connsiteX197" fmla="*/ 2308434 w 8613217"/>
                <a:gd name="connsiteY197" fmla="*/ 2939720 h 6281670"/>
                <a:gd name="connsiteX198" fmla="*/ 2340738 w 8613217"/>
                <a:gd name="connsiteY198" fmla="*/ 2972025 h 6281670"/>
                <a:gd name="connsiteX199" fmla="*/ 2302377 w 8613217"/>
                <a:gd name="connsiteY199" fmla="*/ 2972025 h 6281670"/>
                <a:gd name="connsiteX200" fmla="*/ 2266034 w 8613217"/>
                <a:gd name="connsiteY200" fmla="*/ 2967313 h 6281670"/>
                <a:gd name="connsiteX201" fmla="*/ 1817807 w 8613217"/>
                <a:gd name="connsiteY201" fmla="*/ 3025866 h 6281670"/>
                <a:gd name="connsiteX202" fmla="*/ 1007500 w 8613217"/>
                <a:gd name="connsiteY202" fmla="*/ 3309877 h 6281670"/>
                <a:gd name="connsiteX203" fmla="*/ 960389 w 8613217"/>
                <a:gd name="connsiteY203" fmla="*/ 3293725 h 6281670"/>
                <a:gd name="connsiteX204" fmla="*/ 446207 w 8613217"/>
                <a:gd name="connsiteY204" fmla="*/ 3134221 h 6281670"/>
                <a:gd name="connsiteX205" fmla="*/ 217383 w 8613217"/>
                <a:gd name="connsiteY205" fmla="*/ 3227096 h 6281670"/>
                <a:gd name="connsiteX206" fmla="*/ 0 w 8613217"/>
                <a:gd name="connsiteY206" fmla="*/ 3236518 h 6281670"/>
                <a:gd name="connsiteX207" fmla="*/ 0 w 8613217"/>
                <a:gd name="connsiteY207" fmla="*/ 3330740 h 6281670"/>
                <a:gd name="connsiteX208" fmla="*/ 9422 w 8613217"/>
                <a:gd name="connsiteY208" fmla="*/ 3346892 h 6281670"/>
                <a:gd name="connsiteX209" fmla="*/ 255072 w 8613217"/>
                <a:gd name="connsiteY209" fmla="*/ 3717723 h 6281670"/>
                <a:gd name="connsiteX210" fmla="*/ 747044 w 8613217"/>
                <a:gd name="connsiteY210" fmla="*/ 3826078 h 6281670"/>
                <a:gd name="connsiteX211" fmla="*/ 1016249 w 8613217"/>
                <a:gd name="connsiteY211" fmla="*/ 3490244 h 6281670"/>
                <a:gd name="connsiteX212" fmla="*/ 981253 w 8613217"/>
                <a:gd name="connsiteY212" fmla="*/ 3461305 h 6281670"/>
                <a:gd name="connsiteX213" fmla="*/ 563312 w 8613217"/>
                <a:gd name="connsiteY213" fmla="*/ 3490917 h 6281670"/>
                <a:gd name="connsiteX214" fmla="*/ 390347 w 8613217"/>
                <a:gd name="connsiteY214" fmla="*/ 3460632 h 6281670"/>
                <a:gd name="connsiteX215" fmla="*/ 489953 w 8613217"/>
                <a:gd name="connsiteY215" fmla="*/ 3463997 h 6281670"/>
                <a:gd name="connsiteX216" fmla="*/ 903183 w 8613217"/>
                <a:gd name="connsiteY216" fmla="*/ 3408137 h 6281670"/>
                <a:gd name="connsiteX217" fmla="*/ 1043170 w 8613217"/>
                <a:gd name="connsiteY217" fmla="*/ 3372467 h 6281670"/>
                <a:gd name="connsiteX218" fmla="*/ 1508895 w 8613217"/>
                <a:gd name="connsiteY218" fmla="*/ 3218347 h 6281670"/>
                <a:gd name="connsiteX219" fmla="*/ 1912029 w 8613217"/>
                <a:gd name="connsiteY219" fmla="*/ 3101243 h 6281670"/>
                <a:gd name="connsiteX220" fmla="*/ 1912029 w 8613217"/>
                <a:gd name="connsiteY220" fmla="*/ 3101243 h 6281670"/>
                <a:gd name="connsiteX221" fmla="*/ 1924816 w 8613217"/>
                <a:gd name="connsiteY221" fmla="*/ 3099224 h 6281670"/>
                <a:gd name="connsiteX222" fmla="*/ 1986061 w 8613217"/>
                <a:gd name="connsiteY222" fmla="*/ 3087783 h 6281670"/>
                <a:gd name="connsiteX223" fmla="*/ 1992791 w 8613217"/>
                <a:gd name="connsiteY223" fmla="*/ 3087110 h 6281670"/>
                <a:gd name="connsiteX224" fmla="*/ 2087013 w 8613217"/>
                <a:gd name="connsiteY224" fmla="*/ 3074322 h 6281670"/>
                <a:gd name="connsiteX225" fmla="*/ 2113933 w 8613217"/>
                <a:gd name="connsiteY225" fmla="*/ 3072976 h 6281670"/>
                <a:gd name="connsiteX226" fmla="*/ 2118644 w 8613217"/>
                <a:gd name="connsiteY226" fmla="*/ 3064227 h 6281670"/>
                <a:gd name="connsiteX227" fmla="*/ 2257958 w 8613217"/>
                <a:gd name="connsiteY227" fmla="*/ 3064227 h 6281670"/>
                <a:gd name="connsiteX228" fmla="*/ 2262669 w 8613217"/>
                <a:gd name="connsiteY228" fmla="*/ 3072976 h 6281670"/>
                <a:gd name="connsiteX229" fmla="*/ 2434960 w 8613217"/>
                <a:gd name="connsiteY229" fmla="*/ 3101243 h 6281670"/>
                <a:gd name="connsiteX230" fmla="*/ 2635518 w 8613217"/>
                <a:gd name="connsiteY230" fmla="*/ 3164506 h 6281670"/>
                <a:gd name="connsiteX231" fmla="*/ 3038653 w 8613217"/>
                <a:gd name="connsiteY231" fmla="*/ 3453902 h 6281670"/>
                <a:gd name="connsiteX232" fmla="*/ 3580428 w 8613217"/>
                <a:gd name="connsiteY232" fmla="*/ 4087880 h 6281670"/>
                <a:gd name="connsiteX233" fmla="*/ 3776274 w 8613217"/>
                <a:gd name="connsiteY233" fmla="*/ 4626290 h 6281670"/>
                <a:gd name="connsiteX234" fmla="*/ 3813963 w 8613217"/>
                <a:gd name="connsiteY234" fmla="*/ 4802619 h 6281670"/>
                <a:gd name="connsiteX235" fmla="*/ 3811944 w 8613217"/>
                <a:gd name="connsiteY235" fmla="*/ 5407658 h 6281670"/>
                <a:gd name="connsiteX236" fmla="*/ 3881265 w 8613217"/>
                <a:gd name="connsiteY236" fmla="*/ 5874056 h 6281670"/>
                <a:gd name="connsiteX237" fmla="*/ 3879919 w 8613217"/>
                <a:gd name="connsiteY237" fmla="*/ 5898957 h 6281670"/>
                <a:gd name="connsiteX238" fmla="*/ 3757430 w 8613217"/>
                <a:gd name="connsiteY238" fmla="*/ 5946068 h 6281670"/>
                <a:gd name="connsiteX239" fmla="*/ 3743970 w 8613217"/>
                <a:gd name="connsiteY239" fmla="*/ 6053750 h 6281670"/>
                <a:gd name="connsiteX240" fmla="*/ 3803195 w 8613217"/>
                <a:gd name="connsiteY240" fmla="*/ 6092112 h 6281670"/>
                <a:gd name="connsiteX241" fmla="*/ 3896071 w 8613217"/>
                <a:gd name="connsiteY241" fmla="*/ 6023464 h 6281670"/>
                <a:gd name="connsiteX242" fmla="*/ 3920972 w 8613217"/>
                <a:gd name="connsiteY242" fmla="*/ 5996544 h 6281670"/>
                <a:gd name="connsiteX243" fmla="*/ 3918953 w 8613217"/>
                <a:gd name="connsiteY243" fmla="*/ 6053077 h 6281670"/>
                <a:gd name="connsiteX244" fmla="*/ 3931741 w 8613217"/>
                <a:gd name="connsiteY244" fmla="*/ 6077978 h 6281670"/>
                <a:gd name="connsiteX245" fmla="*/ 3951931 w 8613217"/>
                <a:gd name="connsiteY245" fmla="*/ 6055769 h 6281670"/>
                <a:gd name="connsiteX246" fmla="*/ 3972121 w 8613217"/>
                <a:gd name="connsiteY246" fmla="*/ 5988468 h 6281670"/>
                <a:gd name="connsiteX247" fmla="*/ 3994331 w 8613217"/>
                <a:gd name="connsiteY247" fmla="*/ 5968277 h 6281670"/>
                <a:gd name="connsiteX248" fmla="*/ 4005099 w 8613217"/>
                <a:gd name="connsiteY248" fmla="*/ 5995198 h 6281670"/>
                <a:gd name="connsiteX249" fmla="*/ 4071054 w 8613217"/>
                <a:gd name="connsiteY249" fmla="*/ 6040290 h 6281670"/>
                <a:gd name="connsiteX250" fmla="*/ 4100667 w 8613217"/>
                <a:gd name="connsiteY250" fmla="*/ 6026829 h 6281670"/>
                <a:gd name="connsiteX251" fmla="*/ 4110089 w 8613217"/>
                <a:gd name="connsiteY251" fmla="*/ 5993179 h 6281670"/>
                <a:gd name="connsiteX252" fmla="*/ 4124895 w 8613217"/>
                <a:gd name="connsiteY252" fmla="*/ 6032214 h 6281670"/>
                <a:gd name="connsiteX253" fmla="*/ 4117492 w 8613217"/>
                <a:gd name="connsiteY253" fmla="*/ 6106918 h 6281670"/>
                <a:gd name="connsiteX254" fmla="*/ 4080476 w 8613217"/>
                <a:gd name="connsiteY254" fmla="*/ 6141242 h 6281670"/>
                <a:gd name="connsiteX255" fmla="*/ 4176717 w 8613217"/>
                <a:gd name="connsiteY255" fmla="*/ 6189025 h 6281670"/>
                <a:gd name="connsiteX256" fmla="*/ 4170660 w 8613217"/>
                <a:gd name="connsiteY256" fmla="*/ 6271133 h 6281670"/>
                <a:gd name="connsiteX257" fmla="*/ 4195562 w 8613217"/>
                <a:gd name="connsiteY257" fmla="*/ 6277863 h 6281670"/>
                <a:gd name="connsiteX258" fmla="*/ 4261517 w 8613217"/>
                <a:gd name="connsiteY258" fmla="*/ 6267768 h 6281670"/>
                <a:gd name="connsiteX259" fmla="*/ 4289784 w 8613217"/>
                <a:gd name="connsiteY259" fmla="*/ 6247578 h 6281670"/>
                <a:gd name="connsiteX260" fmla="*/ 4295840 w 8613217"/>
                <a:gd name="connsiteY260" fmla="*/ 6204505 h 6281670"/>
                <a:gd name="connsiteX261" fmla="*/ 4305936 w 8613217"/>
                <a:gd name="connsiteY261" fmla="*/ 6182969 h 6281670"/>
                <a:gd name="connsiteX262" fmla="*/ 4324107 w 8613217"/>
                <a:gd name="connsiteY262" fmla="*/ 6199794 h 6281670"/>
                <a:gd name="connsiteX263" fmla="*/ 4336894 w 8613217"/>
                <a:gd name="connsiteY263" fmla="*/ 6230752 h 6281670"/>
                <a:gd name="connsiteX264" fmla="*/ 4342951 w 8613217"/>
                <a:gd name="connsiteY264" fmla="*/ 6226714 h 6281670"/>
                <a:gd name="connsiteX265" fmla="*/ 4369872 w 8613217"/>
                <a:gd name="connsiteY265" fmla="*/ 6185660 h 6281670"/>
                <a:gd name="connsiteX266" fmla="*/ 4382659 w 8613217"/>
                <a:gd name="connsiteY266" fmla="*/ 6234791 h 6281670"/>
                <a:gd name="connsiteX267" fmla="*/ 4406888 w 8613217"/>
                <a:gd name="connsiteY267" fmla="*/ 6265749 h 6281670"/>
                <a:gd name="connsiteX268" fmla="*/ 4484284 w 8613217"/>
                <a:gd name="connsiteY268" fmla="*/ 6275171 h 6281670"/>
                <a:gd name="connsiteX269" fmla="*/ 4499090 w 8613217"/>
                <a:gd name="connsiteY269" fmla="*/ 6272479 h 6281670"/>
                <a:gd name="connsiteX270" fmla="*/ 4512551 w 8613217"/>
                <a:gd name="connsiteY270" fmla="*/ 6181622 h 6281670"/>
                <a:gd name="connsiteX271" fmla="*/ 4572449 w 8613217"/>
                <a:gd name="connsiteY271" fmla="*/ 6153356 h 6281670"/>
                <a:gd name="connsiteX272" fmla="*/ 4575814 w 8613217"/>
                <a:gd name="connsiteY272" fmla="*/ 6127781 h 6281670"/>
                <a:gd name="connsiteX273" fmla="*/ 4538125 w 8613217"/>
                <a:gd name="connsiteY273" fmla="*/ 6076633 h 6281670"/>
                <a:gd name="connsiteX274" fmla="*/ 4536779 w 8613217"/>
                <a:gd name="connsiteY274" fmla="*/ 6042309 h 6281670"/>
                <a:gd name="connsiteX275" fmla="*/ 4573122 w 8613217"/>
                <a:gd name="connsiteY275" fmla="*/ 6032214 h 6281670"/>
                <a:gd name="connsiteX276" fmla="*/ 4637731 w 8613217"/>
                <a:gd name="connsiteY276" fmla="*/ 6051058 h 6281670"/>
                <a:gd name="connsiteX277" fmla="*/ 4665997 w 8613217"/>
                <a:gd name="connsiteY277" fmla="*/ 6029522 h 6281670"/>
                <a:gd name="connsiteX278" fmla="*/ 4665997 w 8613217"/>
                <a:gd name="connsiteY278" fmla="*/ 5985776 h 6281670"/>
                <a:gd name="connsiteX279" fmla="*/ 4681477 w 8613217"/>
                <a:gd name="connsiteY279" fmla="*/ 5966931 h 6281670"/>
                <a:gd name="connsiteX280" fmla="*/ 4701667 w 8613217"/>
                <a:gd name="connsiteY280" fmla="*/ 5981065 h 6281670"/>
                <a:gd name="connsiteX281" fmla="*/ 4724550 w 8613217"/>
                <a:gd name="connsiteY281" fmla="*/ 6054423 h 6281670"/>
                <a:gd name="connsiteX282" fmla="*/ 4743394 w 8613217"/>
                <a:gd name="connsiteY282" fmla="*/ 6073268 h 6281670"/>
                <a:gd name="connsiteX283" fmla="*/ 4752143 w 8613217"/>
                <a:gd name="connsiteY283" fmla="*/ 6050385 h 6281670"/>
                <a:gd name="connsiteX284" fmla="*/ 4752143 w 8613217"/>
                <a:gd name="connsiteY284" fmla="*/ 5996544 h 6281670"/>
                <a:gd name="connsiteX285" fmla="*/ 4800600 w 8613217"/>
                <a:gd name="connsiteY285" fmla="*/ 6046347 h 6281670"/>
                <a:gd name="connsiteX286" fmla="*/ 4859825 w 8613217"/>
                <a:gd name="connsiteY286" fmla="*/ 6088747 h 6281670"/>
                <a:gd name="connsiteX287" fmla="*/ 4932511 w 8613217"/>
                <a:gd name="connsiteY287" fmla="*/ 6036252 h 6281670"/>
                <a:gd name="connsiteX288" fmla="*/ 4919050 w 8613217"/>
                <a:gd name="connsiteY288" fmla="*/ 5940011 h 6281670"/>
                <a:gd name="connsiteX289" fmla="*/ 4830213 w 8613217"/>
                <a:gd name="connsiteY289" fmla="*/ 5933281 h 6281670"/>
                <a:gd name="connsiteX290" fmla="*/ 4779064 w 8613217"/>
                <a:gd name="connsiteY290" fmla="*/ 5876074 h 6281670"/>
                <a:gd name="connsiteX291" fmla="*/ 4778391 w 8613217"/>
                <a:gd name="connsiteY291" fmla="*/ 5829637 h 6281670"/>
                <a:gd name="connsiteX292" fmla="*/ 5091342 w 8613217"/>
                <a:gd name="connsiteY292" fmla="*/ 5236712 h 6281670"/>
                <a:gd name="connsiteX293" fmla="*/ 5116243 w 8613217"/>
                <a:gd name="connsiteY293" fmla="*/ 5202389 h 6281670"/>
                <a:gd name="connsiteX294" fmla="*/ 5269690 w 8613217"/>
                <a:gd name="connsiteY294" fmla="*/ 5086631 h 6281670"/>
                <a:gd name="connsiteX295" fmla="*/ 5744837 w 8613217"/>
                <a:gd name="connsiteY295" fmla="*/ 4795889 h 6281670"/>
                <a:gd name="connsiteX296" fmla="*/ 5814830 w 8613217"/>
                <a:gd name="connsiteY296" fmla="*/ 4775699 h 6281670"/>
                <a:gd name="connsiteX297" fmla="*/ 6103553 w 8613217"/>
                <a:gd name="connsiteY297" fmla="*/ 4765603 h 6281670"/>
                <a:gd name="connsiteX298" fmla="*/ 7086824 w 8613217"/>
                <a:gd name="connsiteY298" fmla="*/ 4811369 h 6281670"/>
                <a:gd name="connsiteX299" fmla="*/ 7489959 w 8613217"/>
                <a:gd name="connsiteY299" fmla="*/ 4805311 h 6281670"/>
                <a:gd name="connsiteX300" fmla="*/ 7516880 w 8613217"/>
                <a:gd name="connsiteY300" fmla="*/ 4801946 h 6281670"/>
                <a:gd name="connsiteX301" fmla="*/ 7536397 w 8613217"/>
                <a:gd name="connsiteY301" fmla="*/ 4800600 h 6281670"/>
                <a:gd name="connsiteX302" fmla="*/ 7619850 w 8613217"/>
                <a:gd name="connsiteY302" fmla="*/ 4791178 h 6281670"/>
                <a:gd name="connsiteX303" fmla="*/ 7661577 w 8613217"/>
                <a:gd name="connsiteY303" fmla="*/ 4813388 h 6281670"/>
                <a:gd name="connsiteX304" fmla="*/ 7920014 w 8613217"/>
                <a:gd name="connsiteY304" fmla="*/ 5004523 h 6281670"/>
                <a:gd name="connsiteX305" fmla="*/ 8354780 w 8613217"/>
                <a:gd name="connsiteY305" fmla="*/ 4830886 h 6281670"/>
                <a:gd name="connsiteX306" fmla="*/ 8579567 w 8613217"/>
                <a:gd name="connsiteY306" fmla="*/ 4409580 h 6281670"/>
                <a:gd name="connsiteX307" fmla="*/ 8613217 w 8613217"/>
                <a:gd name="connsiteY307" fmla="*/ 4250076 h 6281670"/>
                <a:gd name="connsiteX308" fmla="*/ 8613217 w 8613217"/>
                <a:gd name="connsiteY308" fmla="*/ 4196235 h 6281670"/>
                <a:gd name="connsiteX309" fmla="*/ 8420062 w 8613217"/>
                <a:gd name="connsiteY309" fmla="*/ 4211041 h 6281670"/>
                <a:gd name="connsiteX310" fmla="*/ 4571776 w 8613217"/>
                <a:gd name="connsiteY310" fmla="*/ 915970 h 6281670"/>
                <a:gd name="connsiteX311" fmla="*/ 4583890 w 8613217"/>
                <a:gd name="connsiteY311" fmla="*/ 888377 h 6281670"/>
                <a:gd name="connsiteX312" fmla="*/ 4571776 w 8613217"/>
                <a:gd name="connsiteY312" fmla="*/ 915970 h 6281670"/>
                <a:gd name="connsiteX313" fmla="*/ 2362948 w 8613217"/>
                <a:gd name="connsiteY313" fmla="*/ 965100 h 6281670"/>
                <a:gd name="connsiteX314" fmla="*/ 2363621 w 8613217"/>
                <a:gd name="connsiteY314" fmla="*/ 962408 h 6281670"/>
                <a:gd name="connsiteX315" fmla="*/ 2368332 w 8613217"/>
                <a:gd name="connsiteY315" fmla="*/ 967119 h 6281670"/>
                <a:gd name="connsiteX316" fmla="*/ 2362948 w 8613217"/>
                <a:gd name="connsiteY316" fmla="*/ 965100 h 6281670"/>
                <a:gd name="connsiteX317" fmla="*/ 2435633 w 8613217"/>
                <a:gd name="connsiteY317" fmla="*/ 1055284 h 6281670"/>
                <a:gd name="connsiteX318" fmla="*/ 2426211 w 8613217"/>
                <a:gd name="connsiteY318" fmla="*/ 1053265 h 6281670"/>
                <a:gd name="connsiteX319" fmla="*/ 2370351 w 8613217"/>
                <a:gd name="connsiteY319" fmla="*/ 968465 h 6281670"/>
                <a:gd name="connsiteX320" fmla="*/ 2432268 w 8613217"/>
                <a:gd name="connsiteY320" fmla="*/ 1045862 h 6281670"/>
                <a:gd name="connsiteX321" fmla="*/ 2435633 w 8613217"/>
                <a:gd name="connsiteY321" fmla="*/ 1055284 h 6281670"/>
                <a:gd name="connsiteX322" fmla="*/ 695895 w 8613217"/>
                <a:gd name="connsiteY322" fmla="*/ 1016922 h 6281670"/>
                <a:gd name="connsiteX323" fmla="*/ 692530 w 8613217"/>
                <a:gd name="connsiteY323" fmla="*/ 1005481 h 6281670"/>
                <a:gd name="connsiteX324" fmla="*/ 695895 w 8613217"/>
                <a:gd name="connsiteY324" fmla="*/ 1016922 h 6281670"/>
                <a:gd name="connsiteX325" fmla="*/ 4511205 w 8613217"/>
                <a:gd name="connsiteY325" fmla="*/ 6014042 h 6281670"/>
                <a:gd name="connsiteX326" fmla="*/ 4537452 w 8613217"/>
                <a:gd name="connsiteY326" fmla="*/ 5944049 h 6281670"/>
                <a:gd name="connsiteX327" fmla="*/ 4511205 w 8613217"/>
                <a:gd name="connsiteY327" fmla="*/ 6014042 h 6281670"/>
                <a:gd name="connsiteX328" fmla="*/ 4750797 w 8613217"/>
                <a:gd name="connsiteY328" fmla="*/ 5917128 h 6281670"/>
                <a:gd name="connsiteX329" fmla="*/ 4741375 w 8613217"/>
                <a:gd name="connsiteY329" fmla="*/ 5939338 h 6281670"/>
                <a:gd name="connsiteX330" fmla="*/ 4732626 w 8613217"/>
                <a:gd name="connsiteY330" fmla="*/ 5935300 h 6281670"/>
                <a:gd name="connsiteX331" fmla="*/ 4727915 w 8613217"/>
                <a:gd name="connsiteY331" fmla="*/ 5907706 h 6281670"/>
                <a:gd name="connsiteX332" fmla="*/ 4750797 w 8613217"/>
                <a:gd name="connsiteY332" fmla="*/ 5875402 h 6281670"/>
                <a:gd name="connsiteX333" fmla="*/ 4750797 w 8613217"/>
                <a:gd name="connsiteY333" fmla="*/ 5917128 h 6281670"/>
                <a:gd name="connsiteX334" fmla="*/ 4875978 w 8613217"/>
                <a:gd name="connsiteY334" fmla="*/ 5457461 h 6281670"/>
                <a:gd name="connsiteX335" fmla="*/ 4616868 w 8613217"/>
                <a:gd name="connsiteY335" fmla="*/ 5877421 h 6281670"/>
                <a:gd name="connsiteX336" fmla="*/ 4562354 w 8613217"/>
                <a:gd name="connsiteY336" fmla="*/ 5884824 h 6281670"/>
                <a:gd name="connsiteX337" fmla="*/ 4880015 w 8613217"/>
                <a:gd name="connsiteY337" fmla="*/ 5419772 h 6281670"/>
                <a:gd name="connsiteX338" fmla="*/ 4875978 w 8613217"/>
                <a:gd name="connsiteY338" fmla="*/ 5457461 h 6281670"/>
                <a:gd name="connsiteX339" fmla="*/ 5020675 w 8613217"/>
                <a:gd name="connsiteY339" fmla="*/ 5141145 h 6281670"/>
                <a:gd name="connsiteX340" fmla="*/ 4989717 w 8613217"/>
                <a:gd name="connsiteY340" fmla="*/ 5179506 h 6281670"/>
                <a:gd name="connsiteX341" fmla="*/ 4445922 w 8613217"/>
                <a:gd name="connsiteY341" fmla="*/ 5878767 h 6281670"/>
                <a:gd name="connsiteX342" fmla="*/ 4415637 w 8613217"/>
                <a:gd name="connsiteY342" fmla="*/ 5953471 h 6281670"/>
                <a:gd name="connsiteX343" fmla="*/ 4357085 w 8613217"/>
                <a:gd name="connsiteY343" fmla="*/ 6075286 h 6281670"/>
                <a:gd name="connsiteX344" fmla="*/ 4338240 w 8613217"/>
                <a:gd name="connsiteY344" fmla="*/ 6125762 h 6281670"/>
                <a:gd name="connsiteX345" fmla="*/ 4322761 w 8613217"/>
                <a:gd name="connsiteY345" fmla="*/ 6080671 h 6281670"/>
                <a:gd name="connsiteX346" fmla="*/ 4306609 w 8613217"/>
                <a:gd name="connsiteY346" fmla="*/ 6061826 h 6281670"/>
                <a:gd name="connsiteX347" fmla="*/ 4295168 w 8613217"/>
                <a:gd name="connsiteY347" fmla="*/ 6082689 h 6281670"/>
                <a:gd name="connsiteX348" fmla="*/ 4292475 w 8613217"/>
                <a:gd name="connsiteY348" fmla="*/ 6112302 h 6281670"/>
                <a:gd name="connsiteX349" fmla="*/ 4277669 w 8613217"/>
                <a:gd name="connsiteY349" fmla="*/ 6097496 h 6281670"/>
                <a:gd name="connsiteX350" fmla="*/ 4183447 w 8613217"/>
                <a:gd name="connsiteY350" fmla="*/ 5282478 h 6281670"/>
                <a:gd name="connsiteX351" fmla="*/ 4412945 w 8613217"/>
                <a:gd name="connsiteY351" fmla="*/ 4743394 h 6281670"/>
                <a:gd name="connsiteX352" fmla="*/ 5036828 w 8613217"/>
                <a:gd name="connsiteY352" fmla="*/ 3935106 h 6281670"/>
                <a:gd name="connsiteX353" fmla="*/ 5054999 w 8613217"/>
                <a:gd name="connsiteY353" fmla="*/ 3966064 h 6281670"/>
                <a:gd name="connsiteX354" fmla="*/ 5020675 w 8613217"/>
                <a:gd name="connsiteY35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84860 w 8613217"/>
                <a:gd name="connsiteY163" fmla="*/ 2563506 h 6281670"/>
                <a:gd name="connsiteX164" fmla="*/ 3491590 w 8613217"/>
                <a:gd name="connsiteY164" fmla="*/ 2576966 h 6281670"/>
                <a:gd name="connsiteX165" fmla="*/ 3498320 w 8613217"/>
                <a:gd name="connsiteY165" fmla="*/ 2590426 h 6281670"/>
                <a:gd name="connsiteX166" fmla="*/ 3504378 w 8613217"/>
                <a:gd name="connsiteY166" fmla="*/ 2605906 h 6281670"/>
                <a:gd name="connsiteX167" fmla="*/ 3733875 w 8613217"/>
                <a:gd name="connsiteY167" fmla="*/ 3249979 h 6281670"/>
                <a:gd name="connsiteX168" fmla="*/ 3823385 w 8613217"/>
                <a:gd name="connsiteY168" fmla="*/ 4359777 h 6281670"/>
                <a:gd name="connsiteX169" fmla="*/ 3816655 w 8613217"/>
                <a:gd name="connsiteY169" fmla="*/ 4369199 h 6281670"/>
                <a:gd name="connsiteX170" fmla="*/ 3800503 w 8613217"/>
                <a:gd name="connsiteY170" fmla="*/ 4322761 h 6281670"/>
                <a:gd name="connsiteX171" fmla="*/ 3407464 w 8613217"/>
                <a:gd name="connsiteY171" fmla="*/ 3663208 h 6281670"/>
                <a:gd name="connsiteX172" fmla="*/ 2516395 w 8613217"/>
                <a:gd name="connsiteY172" fmla="*/ 2980101 h 6281670"/>
                <a:gd name="connsiteX173" fmla="*/ 2502934 w 8613217"/>
                <a:gd name="connsiteY173" fmla="*/ 2971351 h 6281670"/>
                <a:gd name="connsiteX174" fmla="*/ 2390541 w 8613217"/>
                <a:gd name="connsiteY174" fmla="*/ 2898666 h 6281670"/>
                <a:gd name="connsiteX175" fmla="*/ 2247863 w 8613217"/>
                <a:gd name="connsiteY175" fmla="*/ 2802425 h 6281670"/>
                <a:gd name="connsiteX176" fmla="*/ 2055381 w 8613217"/>
                <a:gd name="connsiteY176" fmla="*/ 2665131 h 6281670"/>
                <a:gd name="connsiteX177" fmla="*/ 1471879 w 8613217"/>
                <a:gd name="connsiteY177" fmla="*/ 2148930 h 6281670"/>
                <a:gd name="connsiteX178" fmla="*/ 1461111 w 8613217"/>
                <a:gd name="connsiteY178" fmla="*/ 2109895 h 6281670"/>
                <a:gd name="connsiteX179" fmla="*/ 1501492 w 8613217"/>
                <a:gd name="connsiteY179" fmla="*/ 1918759 h 6281670"/>
                <a:gd name="connsiteX180" fmla="*/ 1395155 w 8613217"/>
                <a:gd name="connsiteY180" fmla="*/ 1570812 h 6281670"/>
                <a:gd name="connsiteX181" fmla="*/ 937507 w 8613217"/>
                <a:gd name="connsiteY181" fmla="*/ 860783 h 6281670"/>
                <a:gd name="connsiteX182" fmla="*/ 682435 w 8613217"/>
                <a:gd name="connsiteY182" fmla="*/ 471109 h 6281670"/>
                <a:gd name="connsiteX183" fmla="*/ 590905 w 8613217"/>
                <a:gd name="connsiteY183" fmla="*/ 214691 h 6281670"/>
                <a:gd name="connsiteX184" fmla="*/ 581483 w 8613217"/>
                <a:gd name="connsiteY184" fmla="*/ 222767 h 6281670"/>
                <a:gd name="connsiteX185" fmla="*/ 555909 w 8613217"/>
                <a:gd name="connsiteY185" fmla="*/ 262475 h 6281670"/>
                <a:gd name="connsiteX186" fmla="*/ 423998 w 8613217"/>
                <a:gd name="connsiteY186" fmla="*/ 619845 h 6281670"/>
                <a:gd name="connsiteX187" fmla="*/ 443515 w 8613217"/>
                <a:gd name="connsiteY187" fmla="*/ 1227575 h 6281670"/>
                <a:gd name="connsiteX188" fmla="*/ 806942 w 8613217"/>
                <a:gd name="connsiteY188" fmla="*/ 1996156 h 6281670"/>
                <a:gd name="connsiteX189" fmla="*/ 1087589 w 8613217"/>
                <a:gd name="connsiteY189" fmla="*/ 2216231 h 6281670"/>
                <a:gd name="connsiteX190" fmla="*/ 1317086 w 8613217"/>
                <a:gd name="connsiteY190" fmla="*/ 2233729 h 6281670"/>
                <a:gd name="connsiteX191" fmla="*/ 1327181 w 8613217"/>
                <a:gd name="connsiteY191" fmla="*/ 2198060 h 6281670"/>
                <a:gd name="connsiteX192" fmla="*/ 816364 w 8613217"/>
                <a:gd name="connsiteY192" fmla="*/ 1324489 h 6281670"/>
                <a:gd name="connsiteX193" fmla="*/ 702625 w 8613217"/>
                <a:gd name="connsiteY193" fmla="*/ 1031056 h 6281670"/>
                <a:gd name="connsiteX194" fmla="*/ 767908 w 8613217"/>
                <a:gd name="connsiteY194" fmla="*/ 1173061 h 6281670"/>
                <a:gd name="connsiteX195" fmla="*/ 1444285 w 8613217"/>
                <a:gd name="connsiteY195" fmla="*/ 2226326 h 6281670"/>
                <a:gd name="connsiteX196" fmla="*/ 2209501 w 8613217"/>
                <a:gd name="connsiteY196" fmla="*/ 2876457 h 6281670"/>
                <a:gd name="connsiteX197" fmla="*/ 2308434 w 8613217"/>
                <a:gd name="connsiteY197" fmla="*/ 2939720 h 6281670"/>
                <a:gd name="connsiteX198" fmla="*/ 2340738 w 8613217"/>
                <a:gd name="connsiteY198" fmla="*/ 2972025 h 6281670"/>
                <a:gd name="connsiteX199" fmla="*/ 2302377 w 8613217"/>
                <a:gd name="connsiteY199" fmla="*/ 2972025 h 6281670"/>
                <a:gd name="connsiteX200" fmla="*/ 2266034 w 8613217"/>
                <a:gd name="connsiteY200" fmla="*/ 2967313 h 6281670"/>
                <a:gd name="connsiteX201" fmla="*/ 1817807 w 8613217"/>
                <a:gd name="connsiteY201" fmla="*/ 3025866 h 6281670"/>
                <a:gd name="connsiteX202" fmla="*/ 1007500 w 8613217"/>
                <a:gd name="connsiteY202" fmla="*/ 3309877 h 6281670"/>
                <a:gd name="connsiteX203" fmla="*/ 960389 w 8613217"/>
                <a:gd name="connsiteY203" fmla="*/ 3293725 h 6281670"/>
                <a:gd name="connsiteX204" fmla="*/ 446207 w 8613217"/>
                <a:gd name="connsiteY204" fmla="*/ 3134221 h 6281670"/>
                <a:gd name="connsiteX205" fmla="*/ 217383 w 8613217"/>
                <a:gd name="connsiteY205" fmla="*/ 3227096 h 6281670"/>
                <a:gd name="connsiteX206" fmla="*/ 0 w 8613217"/>
                <a:gd name="connsiteY206" fmla="*/ 3236518 h 6281670"/>
                <a:gd name="connsiteX207" fmla="*/ 0 w 8613217"/>
                <a:gd name="connsiteY207" fmla="*/ 3330740 h 6281670"/>
                <a:gd name="connsiteX208" fmla="*/ 9422 w 8613217"/>
                <a:gd name="connsiteY208" fmla="*/ 3346892 h 6281670"/>
                <a:gd name="connsiteX209" fmla="*/ 255072 w 8613217"/>
                <a:gd name="connsiteY209" fmla="*/ 3717723 h 6281670"/>
                <a:gd name="connsiteX210" fmla="*/ 747044 w 8613217"/>
                <a:gd name="connsiteY210" fmla="*/ 3826078 h 6281670"/>
                <a:gd name="connsiteX211" fmla="*/ 1016249 w 8613217"/>
                <a:gd name="connsiteY211" fmla="*/ 3490244 h 6281670"/>
                <a:gd name="connsiteX212" fmla="*/ 981253 w 8613217"/>
                <a:gd name="connsiteY212" fmla="*/ 3461305 h 6281670"/>
                <a:gd name="connsiteX213" fmla="*/ 563312 w 8613217"/>
                <a:gd name="connsiteY213" fmla="*/ 3490917 h 6281670"/>
                <a:gd name="connsiteX214" fmla="*/ 390347 w 8613217"/>
                <a:gd name="connsiteY214" fmla="*/ 3460632 h 6281670"/>
                <a:gd name="connsiteX215" fmla="*/ 489953 w 8613217"/>
                <a:gd name="connsiteY215" fmla="*/ 3463997 h 6281670"/>
                <a:gd name="connsiteX216" fmla="*/ 903183 w 8613217"/>
                <a:gd name="connsiteY216" fmla="*/ 3408137 h 6281670"/>
                <a:gd name="connsiteX217" fmla="*/ 1043170 w 8613217"/>
                <a:gd name="connsiteY217" fmla="*/ 3372467 h 6281670"/>
                <a:gd name="connsiteX218" fmla="*/ 1508895 w 8613217"/>
                <a:gd name="connsiteY218" fmla="*/ 3218347 h 6281670"/>
                <a:gd name="connsiteX219" fmla="*/ 1912029 w 8613217"/>
                <a:gd name="connsiteY219" fmla="*/ 3101243 h 6281670"/>
                <a:gd name="connsiteX220" fmla="*/ 1912029 w 8613217"/>
                <a:gd name="connsiteY220" fmla="*/ 3101243 h 6281670"/>
                <a:gd name="connsiteX221" fmla="*/ 1924816 w 8613217"/>
                <a:gd name="connsiteY221" fmla="*/ 3099224 h 6281670"/>
                <a:gd name="connsiteX222" fmla="*/ 1986061 w 8613217"/>
                <a:gd name="connsiteY222" fmla="*/ 3087783 h 6281670"/>
                <a:gd name="connsiteX223" fmla="*/ 1992791 w 8613217"/>
                <a:gd name="connsiteY223" fmla="*/ 3087110 h 6281670"/>
                <a:gd name="connsiteX224" fmla="*/ 2087013 w 8613217"/>
                <a:gd name="connsiteY224" fmla="*/ 3074322 h 6281670"/>
                <a:gd name="connsiteX225" fmla="*/ 2113933 w 8613217"/>
                <a:gd name="connsiteY225" fmla="*/ 3072976 h 6281670"/>
                <a:gd name="connsiteX226" fmla="*/ 2118644 w 8613217"/>
                <a:gd name="connsiteY226" fmla="*/ 3064227 h 6281670"/>
                <a:gd name="connsiteX227" fmla="*/ 2257958 w 8613217"/>
                <a:gd name="connsiteY227" fmla="*/ 3064227 h 6281670"/>
                <a:gd name="connsiteX228" fmla="*/ 2262669 w 8613217"/>
                <a:gd name="connsiteY228" fmla="*/ 3072976 h 6281670"/>
                <a:gd name="connsiteX229" fmla="*/ 2434960 w 8613217"/>
                <a:gd name="connsiteY229" fmla="*/ 3101243 h 6281670"/>
                <a:gd name="connsiteX230" fmla="*/ 2635518 w 8613217"/>
                <a:gd name="connsiteY230" fmla="*/ 3164506 h 6281670"/>
                <a:gd name="connsiteX231" fmla="*/ 3038653 w 8613217"/>
                <a:gd name="connsiteY231" fmla="*/ 3453902 h 6281670"/>
                <a:gd name="connsiteX232" fmla="*/ 3580428 w 8613217"/>
                <a:gd name="connsiteY232" fmla="*/ 4087880 h 6281670"/>
                <a:gd name="connsiteX233" fmla="*/ 3776274 w 8613217"/>
                <a:gd name="connsiteY233" fmla="*/ 4626290 h 6281670"/>
                <a:gd name="connsiteX234" fmla="*/ 3813963 w 8613217"/>
                <a:gd name="connsiteY234" fmla="*/ 4802619 h 6281670"/>
                <a:gd name="connsiteX235" fmla="*/ 3811944 w 8613217"/>
                <a:gd name="connsiteY235" fmla="*/ 5407658 h 6281670"/>
                <a:gd name="connsiteX236" fmla="*/ 3881265 w 8613217"/>
                <a:gd name="connsiteY236" fmla="*/ 5874056 h 6281670"/>
                <a:gd name="connsiteX237" fmla="*/ 3879919 w 8613217"/>
                <a:gd name="connsiteY237" fmla="*/ 5898957 h 6281670"/>
                <a:gd name="connsiteX238" fmla="*/ 3757430 w 8613217"/>
                <a:gd name="connsiteY238" fmla="*/ 5946068 h 6281670"/>
                <a:gd name="connsiteX239" fmla="*/ 3743970 w 8613217"/>
                <a:gd name="connsiteY239" fmla="*/ 6053750 h 6281670"/>
                <a:gd name="connsiteX240" fmla="*/ 3803195 w 8613217"/>
                <a:gd name="connsiteY240" fmla="*/ 6092112 h 6281670"/>
                <a:gd name="connsiteX241" fmla="*/ 3896071 w 8613217"/>
                <a:gd name="connsiteY241" fmla="*/ 6023464 h 6281670"/>
                <a:gd name="connsiteX242" fmla="*/ 3920972 w 8613217"/>
                <a:gd name="connsiteY242" fmla="*/ 5996544 h 6281670"/>
                <a:gd name="connsiteX243" fmla="*/ 3918953 w 8613217"/>
                <a:gd name="connsiteY243" fmla="*/ 6053077 h 6281670"/>
                <a:gd name="connsiteX244" fmla="*/ 3931741 w 8613217"/>
                <a:gd name="connsiteY244" fmla="*/ 6077978 h 6281670"/>
                <a:gd name="connsiteX245" fmla="*/ 3951931 w 8613217"/>
                <a:gd name="connsiteY245" fmla="*/ 6055769 h 6281670"/>
                <a:gd name="connsiteX246" fmla="*/ 3972121 w 8613217"/>
                <a:gd name="connsiteY246" fmla="*/ 5988468 h 6281670"/>
                <a:gd name="connsiteX247" fmla="*/ 3994331 w 8613217"/>
                <a:gd name="connsiteY247" fmla="*/ 5968277 h 6281670"/>
                <a:gd name="connsiteX248" fmla="*/ 4005099 w 8613217"/>
                <a:gd name="connsiteY248" fmla="*/ 5995198 h 6281670"/>
                <a:gd name="connsiteX249" fmla="*/ 4071054 w 8613217"/>
                <a:gd name="connsiteY249" fmla="*/ 6040290 h 6281670"/>
                <a:gd name="connsiteX250" fmla="*/ 4100667 w 8613217"/>
                <a:gd name="connsiteY250" fmla="*/ 6026829 h 6281670"/>
                <a:gd name="connsiteX251" fmla="*/ 4110089 w 8613217"/>
                <a:gd name="connsiteY251" fmla="*/ 5993179 h 6281670"/>
                <a:gd name="connsiteX252" fmla="*/ 4124895 w 8613217"/>
                <a:gd name="connsiteY252" fmla="*/ 6032214 h 6281670"/>
                <a:gd name="connsiteX253" fmla="*/ 4117492 w 8613217"/>
                <a:gd name="connsiteY253" fmla="*/ 6106918 h 6281670"/>
                <a:gd name="connsiteX254" fmla="*/ 4080476 w 8613217"/>
                <a:gd name="connsiteY254" fmla="*/ 6141242 h 6281670"/>
                <a:gd name="connsiteX255" fmla="*/ 4176717 w 8613217"/>
                <a:gd name="connsiteY255" fmla="*/ 6189025 h 6281670"/>
                <a:gd name="connsiteX256" fmla="*/ 4170660 w 8613217"/>
                <a:gd name="connsiteY256" fmla="*/ 6271133 h 6281670"/>
                <a:gd name="connsiteX257" fmla="*/ 4195562 w 8613217"/>
                <a:gd name="connsiteY257" fmla="*/ 6277863 h 6281670"/>
                <a:gd name="connsiteX258" fmla="*/ 4261517 w 8613217"/>
                <a:gd name="connsiteY258" fmla="*/ 6267768 h 6281670"/>
                <a:gd name="connsiteX259" fmla="*/ 4289784 w 8613217"/>
                <a:gd name="connsiteY259" fmla="*/ 6247578 h 6281670"/>
                <a:gd name="connsiteX260" fmla="*/ 4295840 w 8613217"/>
                <a:gd name="connsiteY260" fmla="*/ 6204505 h 6281670"/>
                <a:gd name="connsiteX261" fmla="*/ 4305936 w 8613217"/>
                <a:gd name="connsiteY261" fmla="*/ 6182969 h 6281670"/>
                <a:gd name="connsiteX262" fmla="*/ 4324107 w 8613217"/>
                <a:gd name="connsiteY262" fmla="*/ 6199794 h 6281670"/>
                <a:gd name="connsiteX263" fmla="*/ 4336894 w 8613217"/>
                <a:gd name="connsiteY263" fmla="*/ 6230752 h 6281670"/>
                <a:gd name="connsiteX264" fmla="*/ 4342951 w 8613217"/>
                <a:gd name="connsiteY264" fmla="*/ 6226714 h 6281670"/>
                <a:gd name="connsiteX265" fmla="*/ 4369872 w 8613217"/>
                <a:gd name="connsiteY265" fmla="*/ 6185660 h 6281670"/>
                <a:gd name="connsiteX266" fmla="*/ 4382659 w 8613217"/>
                <a:gd name="connsiteY266" fmla="*/ 6234791 h 6281670"/>
                <a:gd name="connsiteX267" fmla="*/ 4406888 w 8613217"/>
                <a:gd name="connsiteY267" fmla="*/ 6265749 h 6281670"/>
                <a:gd name="connsiteX268" fmla="*/ 4484284 w 8613217"/>
                <a:gd name="connsiteY268" fmla="*/ 6275171 h 6281670"/>
                <a:gd name="connsiteX269" fmla="*/ 4499090 w 8613217"/>
                <a:gd name="connsiteY269" fmla="*/ 6272479 h 6281670"/>
                <a:gd name="connsiteX270" fmla="*/ 4512551 w 8613217"/>
                <a:gd name="connsiteY270" fmla="*/ 6181622 h 6281670"/>
                <a:gd name="connsiteX271" fmla="*/ 4572449 w 8613217"/>
                <a:gd name="connsiteY271" fmla="*/ 6153356 h 6281670"/>
                <a:gd name="connsiteX272" fmla="*/ 4575814 w 8613217"/>
                <a:gd name="connsiteY272" fmla="*/ 6127781 h 6281670"/>
                <a:gd name="connsiteX273" fmla="*/ 4538125 w 8613217"/>
                <a:gd name="connsiteY273" fmla="*/ 6076633 h 6281670"/>
                <a:gd name="connsiteX274" fmla="*/ 4536779 w 8613217"/>
                <a:gd name="connsiteY274" fmla="*/ 6042309 h 6281670"/>
                <a:gd name="connsiteX275" fmla="*/ 4573122 w 8613217"/>
                <a:gd name="connsiteY275" fmla="*/ 6032214 h 6281670"/>
                <a:gd name="connsiteX276" fmla="*/ 4637731 w 8613217"/>
                <a:gd name="connsiteY276" fmla="*/ 6051058 h 6281670"/>
                <a:gd name="connsiteX277" fmla="*/ 4665997 w 8613217"/>
                <a:gd name="connsiteY277" fmla="*/ 6029522 h 6281670"/>
                <a:gd name="connsiteX278" fmla="*/ 4665997 w 8613217"/>
                <a:gd name="connsiteY278" fmla="*/ 5985776 h 6281670"/>
                <a:gd name="connsiteX279" fmla="*/ 4681477 w 8613217"/>
                <a:gd name="connsiteY279" fmla="*/ 5966931 h 6281670"/>
                <a:gd name="connsiteX280" fmla="*/ 4701667 w 8613217"/>
                <a:gd name="connsiteY280" fmla="*/ 5981065 h 6281670"/>
                <a:gd name="connsiteX281" fmla="*/ 4724550 w 8613217"/>
                <a:gd name="connsiteY281" fmla="*/ 6054423 h 6281670"/>
                <a:gd name="connsiteX282" fmla="*/ 4743394 w 8613217"/>
                <a:gd name="connsiteY282" fmla="*/ 6073268 h 6281670"/>
                <a:gd name="connsiteX283" fmla="*/ 4752143 w 8613217"/>
                <a:gd name="connsiteY283" fmla="*/ 6050385 h 6281670"/>
                <a:gd name="connsiteX284" fmla="*/ 4752143 w 8613217"/>
                <a:gd name="connsiteY284" fmla="*/ 5996544 h 6281670"/>
                <a:gd name="connsiteX285" fmla="*/ 4800600 w 8613217"/>
                <a:gd name="connsiteY285" fmla="*/ 6046347 h 6281670"/>
                <a:gd name="connsiteX286" fmla="*/ 4859825 w 8613217"/>
                <a:gd name="connsiteY286" fmla="*/ 6088747 h 6281670"/>
                <a:gd name="connsiteX287" fmla="*/ 4932511 w 8613217"/>
                <a:gd name="connsiteY287" fmla="*/ 6036252 h 6281670"/>
                <a:gd name="connsiteX288" fmla="*/ 4919050 w 8613217"/>
                <a:gd name="connsiteY288" fmla="*/ 5940011 h 6281670"/>
                <a:gd name="connsiteX289" fmla="*/ 4830213 w 8613217"/>
                <a:gd name="connsiteY289" fmla="*/ 5933281 h 6281670"/>
                <a:gd name="connsiteX290" fmla="*/ 4779064 w 8613217"/>
                <a:gd name="connsiteY290" fmla="*/ 5876074 h 6281670"/>
                <a:gd name="connsiteX291" fmla="*/ 4778391 w 8613217"/>
                <a:gd name="connsiteY291" fmla="*/ 5829637 h 6281670"/>
                <a:gd name="connsiteX292" fmla="*/ 5091342 w 8613217"/>
                <a:gd name="connsiteY292" fmla="*/ 5236712 h 6281670"/>
                <a:gd name="connsiteX293" fmla="*/ 5116243 w 8613217"/>
                <a:gd name="connsiteY293" fmla="*/ 5202389 h 6281670"/>
                <a:gd name="connsiteX294" fmla="*/ 5269690 w 8613217"/>
                <a:gd name="connsiteY294" fmla="*/ 5086631 h 6281670"/>
                <a:gd name="connsiteX295" fmla="*/ 5744837 w 8613217"/>
                <a:gd name="connsiteY295" fmla="*/ 4795889 h 6281670"/>
                <a:gd name="connsiteX296" fmla="*/ 5814830 w 8613217"/>
                <a:gd name="connsiteY296" fmla="*/ 4775699 h 6281670"/>
                <a:gd name="connsiteX297" fmla="*/ 6103553 w 8613217"/>
                <a:gd name="connsiteY297" fmla="*/ 4765603 h 6281670"/>
                <a:gd name="connsiteX298" fmla="*/ 7086824 w 8613217"/>
                <a:gd name="connsiteY298" fmla="*/ 4811369 h 6281670"/>
                <a:gd name="connsiteX299" fmla="*/ 7489959 w 8613217"/>
                <a:gd name="connsiteY299" fmla="*/ 4805311 h 6281670"/>
                <a:gd name="connsiteX300" fmla="*/ 7516880 w 8613217"/>
                <a:gd name="connsiteY300" fmla="*/ 4801946 h 6281670"/>
                <a:gd name="connsiteX301" fmla="*/ 7536397 w 8613217"/>
                <a:gd name="connsiteY301" fmla="*/ 4800600 h 6281670"/>
                <a:gd name="connsiteX302" fmla="*/ 7619850 w 8613217"/>
                <a:gd name="connsiteY302" fmla="*/ 4791178 h 6281670"/>
                <a:gd name="connsiteX303" fmla="*/ 7661577 w 8613217"/>
                <a:gd name="connsiteY303" fmla="*/ 4813388 h 6281670"/>
                <a:gd name="connsiteX304" fmla="*/ 7920014 w 8613217"/>
                <a:gd name="connsiteY304" fmla="*/ 5004523 h 6281670"/>
                <a:gd name="connsiteX305" fmla="*/ 8354780 w 8613217"/>
                <a:gd name="connsiteY305" fmla="*/ 4830886 h 6281670"/>
                <a:gd name="connsiteX306" fmla="*/ 8579567 w 8613217"/>
                <a:gd name="connsiteY306" fmla="*/ 4409580 h 6281670"/>
                <a:gd name="connsiteX307" fmla="*/ 8613217 w 8613217"/>
                <a:gd name="connsiteY307" fmla="*/ 4250076 h 6281670"/>
                <a:gd name="connsiteX308" fmla="*/ 8613217 w 8613217"/>
                <a:gd name="connsiteY308" fmla="*/ 4196235 h 6281670"/>
                <a:gd name="connsiteX309" fmla="*/ 8420062 w 8613217"/>
                <a:gd name="connsiteY309" fmla="*/ 4211041 h 6281670"/>
                <a:gd name="connsiteX310" fmla="*/ 4571776 w 8613217"/>
                <a:gd name="connsiteY310" fmla="*/ 915970 h 6281670"/>
                <a:gd name="connsiteX311" fmla="*/ 4583890 w 8613217"/>
                <a:gd name="connsiteY311" fmla="*/ 888377 h 6281670"/>
                <a:gd name="connsiteX312" fmla="*/ 4571776 w 8613217"/>
                <a:gd name="connsiteY312" fmla="*/ 915970 h 6281670"/>
                <a:gd name="connsiteX313" fmla="*/ 2362948 w 8613217"/>
                <a:gd name="connsiteY313" fmla="*/ 965100 h 6281670"/>
                <a:gd name="connsiteX314" fmla="*/ 2363621 w 8613217"/>
                <a:gd name="connsiteY314" fmla="*/ 962408 h 6281670"/>
                <a:gd name="connsiteX315" fmla="*/ 2368332 w 8613217"/>
                <a:gd name="connsiteY315" fmla="*/ 967119 h 6281670"/>
                <a:gd name="connsiteX316" fmla="*/ 2362948 w 8613217"/>
                <a:gd name="connsiteY316" fmla="*/ 965100 h 6281670"/>
                <a:gd name="connsiteX317" fmla="*/ 2435633 w 8613217"/>
                <a:gd name="connsiteY317" fmla="*/ 1055284 h 6281670"/>
                <a:gd name="connsiteX318" fmla="*/ 2426211 w 8613217"/>
                <a:gd name="connsiteY318" fmla="*/ 1053265 h 6281670"/>
                <a:gd name="connsiteX319" fmla="*/ 2370351 w 8613217"/>
                <a:gd name="connsiteY319" fmla="*/ 968465 h 6281670"/>
                <a:gd name="connsiteX320" fmla="*/ 2432268 w 8613217"/>
                <a:gd name="connsiteY320" fmla="*/ 1045862 h 6281670"/>
                <a:gd name="connsiteX321" fmla="*/ 2435633 w 8613217"/>
                <a:gd name="connsiteY321" fmla="*/ 1055284 h 6281670"/>
                <a:gd name="connsiteX322" fmla="*/ 695895 w 8613217"/>
                <a:gd name="connsiteY322" fmla="*/ 1016922 h 6281670"/>
                <a:gd name="connsiteX323" fmla="*/ 692530 w 8613217"/>
                <a:gd name="connsiteY323" fmla="*/ 1005481 h 6281670"/>
                <a:gd name="connsiteX324" fmla="*/ 695895 w 8613217"/>
                <a:gd name="connsiteY324" fmla="*/ 1016922 h 6281670"/>
                <a:gd name="connsiteX325" fmla="*/ 4511205 w 8613217"/>
                <a:gd name="connsiteY325" fmla="*/ 6014042 h 6281670"/>
                <a:gd name="connsiteX326" fmla="*/ 4537452 w 8613217"/>
                <a:gd name="connsiteY326" fmla="*/ 5944049 h 6281670"/>
                <a:gd name="connsiteX327" fmla="*/ 4511205 w 8613217"/>
                <a:gd name="connsiteY327" fmla="*/ 6014042 h 6281670"/>
                <a:gd name="connsiteX328" fmla="*/ 4750797 w 8613217"/>
                <a:gd name="connsiteY328" fmla="*/ 5917128 h 6281670"/>
                <a:gd name="connsiteX329" fmla="*/ 4741375 w 8613217"/>
                <a:gd name="connsiteY329" fmla="*/ 5939338 h 6281670"/>
                <a:gd name="connsiteX330" fmla="*/ 4732626 w 8613217"/>
                <a:gd name="connsiteY330" fmla="*/ 5935300 h 6281670"/>
                <a:gd name="connsiteX331" fmla="*/ 4727915 w 8613217"/>
                <a:gd name="connsiteY331" fmla="*/ 5907706 h 6281670"/>
                <a:gd name="connsiteX332" fmla="*/ 4750797 w 8613217"/>
                <a:gd name="connsiteY332" fmla="*/ 5875402 h 6281670"/>
                <a:gd name="connsiteX333" fmla="*/ 4750797 w 8613217"/>
                <a:gd name="connsiteY333" fmla="*/ 5917128 h 6281670"/>
                <a:gd name="connsiteX334" fmla="*/ 4875978 w 8613217"/>
                <a:gd name="connsiteY334" fmla="*/ 5457461 h 6281670"/>
                <a:gd name="connsiteX335" fmla="*/ 4616868 w 8613217"/>
                <a:gd name="connsiteY335" fmla="*/ 5877421 h 6281670"/>
                <a:gd name="connsiteX336" fmla="*/ 4562354 w 8613217"/>
                <a:gd name="connsiteY336" fmla="*/ 5884824 h 6281670"/>
                <a:gd name="connsiteX337" fmla="*/ 4880015 w 8613217"/>
                <a:gd name="connsiteY337" fmla="*/ 5419772 h 6281670"/>
                <a:gd name="connsiteX338" fmla="*/ 4875978 w 8613217"/>
                <a:gd name="connsiteY338" fmla="*/ 5457461 h 6281670"/>
                <a:gd name="connsiteX339" fmla="*/ 5020675 w 8613217"/>
                <a:gd name="connsiteY339" fmla="*/ 5141145 h 6281670"/>
                <a:gd name="connsiteX340" fmla="*/ 4989717 w 8613217"/>
                <a:gd name="connsiteY340" fmla="*/ 5179506 h 6281670"/>
                <a:gd name="connsiteX341" fmla="*/ 4445922 w 8613217"/>
                <a:gd name="connsiteY341" fmla="*/ 5878767 h 6281670"/>
                <a:gd name="connsiteX342" fmla="*/ 4415637 w 8613217"/>
                <a:gd name="connsiteY342" fmla="*/ 5953471 h 6281670"/>
                <a:gd name="connsiteX343" fmla="*/ 4357085 w 8613217"/>
                <a:gd name="connsiteY343" fmla="*/ 6075286 h 6281670"/>
                <a:gd name="connsiteX344" fmla="*/ 4338240 w 8613217"/>
                <a:gd name="connsiteY344" fmla="*/ 6125762 h 6281670"/>
                <a:gd name="connsiteX345" fmla="*/ 4322761 w 8613217"/>
                <a:gd name="connsiteY345" fmla="*/ 6080671 h 6281670"/>
                <a:gd name="connsiteX346" fmla="*/ 4306609 w 8613217"/>
                <a:gd name="connsiteY346" fmla="*/ 6061826 h 6281670"/>
                <a:gd name="connsiteX347" fmla="*/ 4295168 w 8613217"/>
                <a:gd name="connsiteY347" fmla="*/ 6082689 h 6281670"/>
                <a:gd name="connsiteX348" fmla="*/ 4292475 w 8613217"/>
                <a:gd name="connsiteY348" fmla="*/ 6112302 h 6281670"/>
                <a:gd name="connsiteX349" fmla="*/ 4277669 w 8613217"/>
                <a:gd name="connsiteY349" fmla="*/ 6097496 h 6281670"/>
                <a:gd name="connsiteX350" fmla="*/ 4183447 w 8613217"/>
                <a:gd name="connsiteY350" fmla="*/ 5282478 h 6281670"/>
                <a:gd name="connsiteX351" fmla="*/ 4412945 w 8613217"/>
                <a:gd name="connsiteY351" fmla="*/ 4743394 h 6281670"/>
                <a:gd name="connsiteX352" fmla="*/ 5036828 w 8613217"/>
                <a:gd name="connsiteY352" fmla="*/ 3935106 h 6281670"/>
                <a:gd name="connsiteX353" fmla="*/ 5054999 w 8613217"/>
                <a:gd name="connsiteY353" fmla="*/ 3966064 h 6281670"/>
                <a:gd name="connsiteX354" fmla="*/ 5020675 w 8613217"/>
                <a:gd name="connsiteY35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84860 w 8613217"/>
                <a:gd name="connsiteY163" fmla="*/ 2563506 h 6281670"/>
                <a:gd name="connsiteX164" fmla="*/ 3491590 w 8613217"/>
                <a:gd name="connsiteY164" fmla="*/ 2576966 h 6281670"/>
                <a:gd name="connsiteX165" fmla="*/ 3498320 w 8613217"/>
                <a:gd name="connsiteY165" fmla="*/ 2590426 h 6281670"/>
                <a:gd name="connsiteX166" fmla="*/ 3504378 w 8613217"/>
                <a:gd name="connsiteY166" fmla="*/ 2605906 h 6281670"/>
                <a:gd name="connsiteX167" fmla="*/ 3733875 w 8613217"/>
                <a:gd name="connsiteY167" fmla="*/ 3249979 h 6281670"/>
                <a:gd name="connsiteX168" fmla="*/ 3823385 w 8613217"/>
                <a:gd name="connsiteY168" fmla="*/ 4359777 h 6281670"/>
                <a:gd name="connsiteX169" fmla="*/ 3816655 w 8613217"/>
                <a:gd name="connsiteY169" fmla="*/ 4369199 h 6281670"/>
                <a:gd name="connsiteX170" fmla="*/ 3800503 w 8613217"/>
                <a:gd name="connsiteY170" fmla="*/ 4322761 h 6281670"/>
                <a:gd name="connsiteX171" fmla="*/ 3407464 w 8613217"/>
                <a:gd name="connsiteY171" fmla="*/ 3663208 h 6281670"/>
                <a:gd name="connsiteX172" fmla="*/ 2516395 w 8613217"/>
                <a:gd name="connsiteY172" fmla="*/ 2980101 h 6281670"/>
                <a:gd name="connsiteX173" fmla="*/ 2502934 w 8613217"/>
                <a:gd name="connsiteY173" fmla="*/ 2971351 h 6281670"/>
                <a:gd name="connsiteX174" fmla="*/ 2390541 w 8613217"/>
                <a:gd name="connsiteY174" fmla="*/ 2898666 h 6281670"/>
                <a:gd name="connsiteX175" fmla="*/ 2247863 w 8613217"/>
                <a:gd name="connsiteY175" fmla="*/ 2802425 h 6281670"/>
                <a:gd name="connsiteX176" fmla="*/ 2055381 w 8613217"/>
                <a:gd name="connsiteY176" fmla="*/ 2665131 h 6281670"/>
                <a:gd name="connsiteX177" fmla="*/ 1471879 w 8613217"/>
                <a:gd name="connsiteY177" fmla="*/ 2148930 h 6281670"/>
                <a:gd name="connsiteX178" fmla="*/ 1461111 w 8613217"/>
                <a:gd name="connsiteY178" fmla="*/ 2109895 h 6281670"/>
                <a:gd name="connsiteX179" fmla="*/ 1501492 w 8613217"/>
                <a:gd name="connsiteY179" fmla="*/ 1918759 h 6281670"/>
                <a:gd name="connsiteX180" fmla="*/ 1395155 w 8613217"/>
                <a:gd name="connsiteY180" fmla="*/ 1570812 h 6281670"/>
                <a:gd name="connsiteX181" fmla="*/ 937507 w 8613217"/>
                <a:gd name="connsiteY181" fmla="*/ 860783 h 6281670"/>
                <a:gd name="connsiteX182" fmla="*/ 682435 w 8613217"/>
                <a:gd name="connsiteY182" fmla="*/ 471109 h 6281670"/>
                <a:gd name="connsiteX183" fmla="*/ 590905 w 8613217"/>
                <a:gd name="connsiteY183" fmla="*/ 214691 h 6281670"/>
                <a:gd name="connsiteX184" fmla="*/ 581483 w 8613217"/>
                <a:gd name="connsiteY184" fmla="*/ 222767 h 6281670"/>
                <a:gd name="connsiteX185" fmla="*/ 555909 w 8613217"/>
                <a:gd name="connsiteY185" fmla="*/ 262475 h 6281670"/>
                <a:gd name="connsiteX186" fmla="*/ 423998 w 8613217"/>
                <a:gd name="connsiteY186" fmla="*/ 619845 h 6281670"/>
                <a:gd name="connsiteX187" fmla="*/ 443515 w 8613217"/>
                <a:gd name="connsiteY187" fmla="*/ 1227575 h 6281670"/>
                <a:gd name="connsiteX188" fmla="*/ 806942 w 8613217"/>
                <a:gd name="connsiteY188" fmla="*/ 1996156 h 6281670"/>
                <a:gd name="connsiteX189" fmla="*/ 1087589 w 8613217"/>
                <a:gd name="connsiteY189" fmla="*/ 2216231 h 6281670"/>
                <a:gd name="connsiteX190" fmla="*/ 1317086 w 8613217"/>
                <a:gd name="connsiteY190" fmla="*/ 2233729 h 6281670"/>
                <a:gd name="connsiteX191" fmla="*/ 1327181 w 8613217"/>
                <a:gd name="connsiteY191" fmla="*/ 2198060 h 6281670"/>
                <a:gd name="connsiteX192" fmla="*/ 816364 w 8613217"/>
                <a:gd name="connsiteY192" fmla="*/ 1324489 h 6281670"/>
                <a:gd name="connsiteX193" fmla="*/ 702625 w 8613217"/>
                <a:gd name="connsiteY193" fmla="*/ 1031056 h 6281670"/>
                <a:gd name="connsiteX194" fmla="*/ 767908 w 8613217"/>
                <a:gd name="connsiteY194" fmla="*/ 1173061 h 6281670"/>
                <a:gd name="connsiteX195" fmla="*/ 1444285 w 8613217"/>
                <a:gd name="connsiteY195" fmla="*/ 2226326 h 6281670"/>
                <a:gd name="connsiteX196" fmla="*/ 2209501 w 8613217"/>
                <a:gd name="connsiteY196" fmla="*/ 2876457 h 6281670"/>
                <a:gd name="connsiteX197" fmla="*/ 2308434 w 8613217"/>
                <a:gd name="connsiteY197" fmla="*/ 2939720 h 6281670"/>
                <a:gd name="connsiteX198" fmla="*/ 2340738 w 8613217"/>
                <a:gd name="connsiteY198" fmla="*/ 2972025 h 6281670"/>
                <a:gd name="connsiteX199" fmla="*/ 2302377 w 8613217"/>
                <a:gd name="connsiteY199" fmla="*/ 2972025 h 6281670"/>
                <a:gd name="connsiteX200" fmla="*/ 2266034 w 8613217"/>
                <a:gd name="connsiteY200" fmla="*/ 2967313 h 6281670"/>
                <a:gd name="connsiteX201" fmla="*/ 1817807 w 8613217"/>
                <a:gd name="connsiteY201" fmla="*/ 3025866 h 6281670"/>
                <a:gd name="connsiteX202" fmla="*/ 1007500 w 8613217"/>
                <a:gd name="connsiteY202" fmla="*/ 3309877 h 6281670"/>
                <a:gd name="connsiteX203" fmla="*/ 960389 w 8613217"/>
                <a:gd name="connsiteY203" fmla="*/ 3293725 h 6281670"/>
                <a:gd name="connsiteX204" fmla="*/ 446207 w 8613217"/>
                <a:gd name="connsiteY204" fmla="*/ 3134221 h 6281670"/>
                <a:gd name="connsiteX205" fmla="*/ 217383 w 8613217"/>
                <a:gd name="connsiteY205" fmla="*/ 3227096 h 6281670"/>
                <a:gd name="connsiteX206" fmla="*/ 0 w 8613217"/>
                <a:gd name="connsiteY206" fmla="*/ 3236518 h 6281670"/>
                <a:gd name="connsiteX207" fmla="*/ 0 w 8613217"/>
                <a:gd name="connsiteY207" fmla="*/ 3330740 h 6281670"/>
                <a:gd name="connsiteX208" fmla="*/ 9422 w 8613217"/>
                <a:gd name="connsiteY208" fmla="*/ 3346892 h 6281670"/>
                <a:gd name="connsiteX209" fmla="*/ 255072 w 8613217"/>
                <a:gd name="connsiteY209" fmla="*/ 3717723 h 6281670"/>
                <a:gd name="connsiteX210" fmla="*/ 747044 w 8613217"/>
                <a:gd name="connsiteY210" fmla="*/ 3826078 h 6281670"/>
                <a:gd name="connsiteX211" fmla="*/ 1016249 w 8613217"/>
                <a:gd name="connsiteY211" fmla="*/ 3490244 h 6281670"/>
                <a:gd name="connsiteX212" fmla="*/ 981253 w 8613217"/>
                <a:gd name="connsiteY212" fmla="*/ 3461305 h 6281670"/>
                <a:gd name="connsiteX213" fmla="*/ 563312 w 8613217"/>
                <a:gd name="connsiteY213" fmla="*/ 3490917 h 6281670"/>
                <a:gd name="connsiteX214" fmla="*/ 390347 w 8613217"/>
                <a:gd name="connsiteY214" fmla="*/ 3460632 h 6281670"/>
                <a:gd name="connsiteX215" fmla="*/ 489953 w 8613217"/>
                <a:gd name="connsiteY215" fmla="*/ 3463997 h 6281670"/>
                <a:gd name="connsiteX216" fmla="*/ 903183 w 8613217"/>
                <a:gd name="connsiteY216" fmla="*/ 3408137 h 6281670"/>
                <a:gd name="connsiteX217" fmla="*/ 1043170 w 8613217"/>
                <a:gd name="connsiteY217" fmla="*/ 3372467 h 6281670"/>
                <a:gd name="connsiteX218" fmla="*/ 1508895 w 8613217"/>
                <a:gd name="connsiteY218" fmla="*/ 3218347 h 6281670"/>
                <a:gd name="connsiteX219" fmla="*/ 1912029 w 8613217"/>
                <a:gd name="connsiteY219" fmla="*/ 3101243 h 6281670"/>
                <a:gd name="connsiteX220" fmla="*/ 1912029 w 8613217"/>
                <a:gd name="connsiteY220" fmla="*/ 3101243 h 6281670"/>
                <a:gd name="connsiteX221" fmla="*/ 1924816 w 8613217"/>
                <a:gd name="connsiteY221" fmla="*/ 3099224 h 6281670"/>
                <a:gd name="connsiteX222" fmla="*/ 1986061 w 8613217"/>
                <a:gd name="connsiteY222" fmla="*/ 3087783 h 6281670"/>
                <a:gd name="connsiteX223" fmla="*/ 1992791 w 8613217"/>
                <a:gd name="connsiteY223" fmla="*/ 3087110 h 6281670"/>
                <a:gd name="connsiteX224" fmla="*/ 2087013 w 8613217"/>
                <a:gd name="connsiteY224" fmla="*/ 3074322 h 6281670"/>
                <a:gd name="connsiteX225" fmla="*/ 2113933 w 8613217"/>
                <a:gd name="connsiteY225" fmla="*/ 3072976 h 6281670"/>
                <a:gd name="connsiteX226" fmla="*/ 2118644 w 8613217"/>
                <a:gd name="connsiteY226" fmla="*/ 3064227 h 6281670"/>
                <a:gd name="connsiteX227" fmla="*/ 2257958 w 8613217"/>
                <a:gd name="connsiteY227" fmla="*/ 3064227 h 6281670"/>
                <a:gd name="connsiteX228" fmla="*/ 2262669 w 8613217"/>
                <a:gd name="connsiteY228" fmla="*/ 3072976 h 6281670"/>
                <a:gd name="connsiteX229" fmla="*/ 2434960 w 8613217"/>
                <a:gd name="connsiteY229" fmla="*/ 3101243 h 6281670"/>
                <a:gd name="connsiteX230" fmla="*/ 2635518 w 8613217"/>
                <a:gd name="connsiteY230" fmla="*/ 3164506 h 6281670"/>
                <a:gd name="connsiteX231" fmla="*/ 3038653 w 8613217"/>
                <a:gd name="connsiteY231" fmla="*/ 3453902 h 6281670"/>
                <a:gd name="connsiteX232" fmla="*/ 3580428 w 8613217"/>
                <a:gd name="connsiteY232" fmla="*/ 4087880 h 6281670"/>
                <a:gd name="connsiteX233" fmla="*/ 3776274 w 8613217"/>
                <a:gd name="connsiteY233" fmla="*/ 4626290 h 6281670"/>
                <a:gd name="connsiteX234" fmla="*/ 3813963 w 8613217"/>
                <a:gd name="connsiteY234" fmla="*/ 4802619 h 6281670"/>
                <a:gd name="connsiteX235" fmla="*/ 3811944 w 8613217"/>
                <a:gd name="connsiteY235" fmla="*/ 5407658 h 6281670"/>
                <a:gd name="connsiteX236" fmla="*/ 3881265 w 8613217"/>
                <a:gd name="connsiteY236" fmla="*/ 5874056 h 6281670"/>
                <a:gd name="connsiteX237" fmla="*/ 3879919 w 8613217"/>
                <a:gd name="connsiteY237" fmla="*/ 5898957 h 6281670"/>
                <a:gd name="connsiteX238" fmla="*/ 3757430 w 8613217"/>
                <a:gd name="connsiteY238" fmla="*/ 5946068 h 6281670"/>
                <a:gd name="connsiteX239" fmla="*/ 3743970 w 8613217"/>
                <a:gd name="connsiteY239" fmla="*/ 6053750 h 6281670"/>
                <a:gd name="connsiteX240" fmla="*/ 3803195 w 8613217"/>
                <a:gd name="connsiteY240" fmla="*/ 6092112 h 6281670"/>
                <a:gd name="connsiteX241" fmla="*/ 3896071 w 8613217"/>
                <a:gd name="connsiteY241" fmla="*/ 6023464 h 6281670"/>
                <a:gd name="connsiteX242" fmla="*/ 3920972 w 8613217"/>
                <a:gd name="connsiteY242" fmla="*/ 5996544 h 6281670"/>
                <a:gd name="connsiteX243" fmla="*/ 3918953 w 8613217"/>
                <a:gd name="connsiteY243" fmla="*/ 6053077 h 6281670"/>
                <a:gd name="connsiteX244" fmla="*/ 3931741 w 8613217"/>
                <a:gd name="connsiteY244" fmla="*/ 6077978 h 6281670"/>
                <a:gd name="connsiteX245" fmla="*/ 3951931 w 8613217"/>
                <a:gd name="connsiteY245" fmla="*/ 6055769 h 6281670"/>
                <a:gd name="connsiteX246" fmla="*/ 3972121 w 8613217"/>
                <a:gd name="connsiteY246" fmla="*/ 5988468 h 6281670"/>
                <a:gd name="connsiteX247" fmla="*/ 3994331 w 8613217"/>
                <a:gd name="connsiteY247" fmla="*/ 5968277 h 6281670"/>
                <a:gd name="connsiteX248" fmla="*/ 4005099 w 8613217"/>
                <a:gd name="connsiteY248" fmla="*/ 5995198 h 6281670"/>
                <a:gd name="connsiteX249" fmla="*/ 4071054 w 8613217"/>
                <a:gd name="connsiteY249" fmla="*/ 6040290 h 6281670"/>
                <a:gd name="connsiteX250" fmla="*/ 4100667 w 8613217"/>
                <a:gd name="connsiteY250" fmla="*/ 6026829 h 6281670"/>
                <a:gd name="connsiteX251" fmla="*/ 4110089 w 8613217"/>
                <a:gd name="connsiteY251" fmla="*/ 5993179 h 6281670"/>
                <a:gd name="connsiteX252" fmla="*/ 4124895 w 8613217"/>
                <a:gd name="connsiteY252" fmla="*/ 6032214 h 6281670"/>
                <a:gd name="connsiteX253" fmla="*/ 4117492 w 8613217"/>
                <a:gd name="connsiteY253" fmla="*/ 6106918 h 6281670"/>
                <a:gd name="connsiteX254" fmla="*/ 4080476 w 8613217"/>
                <a:gd name="connsiteY254" fmla="*/ 6141242 h 6281670"/>
                <a:gd name="connsiteX255" fmla="*/ 4176717 w 8613217"/>
                <a:gd name="connsiteY255" fmla="*/ 6189025 h 6281670"/>
                <a:gd name="connsiteX256" fmla="*/ 4170660 w 8613217"/>
                <a:gd name="connsiteY256" fmla="*/ 6271133 h 6281670"/>
                <a:gd name="connsiteX257" fmla="*/ 4195562 w 8613217"/>
                <a:gd name="connsiteY257" fmla="*/ 6277863 h 6281670"/>
                <a:gd name="connsiteX258" fmla="*/ 4261517 w 8613217"/>
                <a:gd name="connsiteY258" fmla="*/ 6267768 h 6281670"/>
                <a:gd name="connsiteX259" fmla="*/ 4289784 w 8613217"/>
                <a:gd name="connsiteY259" fmla="*/ 6247578 h 6281670"/>
                <a:gd name="connsiteX260" fmla="*/ 4295840 w 8613217"/>
                <a:gd name="connsiteY260" fmla="*/ 6204505 h 6281670"/>
                <a:gd name="connsiteX261" fmla="*/ 4305936 w 8613217"/>
                <a:gd name="connsiteY261" fmla="*/ 6182969 h 6281670"/>
                <a:gd name="connsiteX262" fmla="*/ 4324107 w 8613217"/>
                <a:gd name="connsiteY262" fmla="*/ 6199794 h 6281670"/>
                <a:gd name="connsiteX263" fmla="*/ 4336894 w 8613217"/>
                <a:gd name="connsiteY263" fmla="*/ 6230752 h 6281670"/>
                <a:gd name="connsiteX264" fmla="*/ 4342951 w 8613217"/>
                <a:gd name="connsiteY264" fmla="*/ 6226714 h 6281670"/>
                <a:gd name="connsiteX265" fmla="*/ 4369872 w 8613217"/>
                <a:gd name="connsiteY265" fmla="*/ 6185660 h 6281670"/>
                <a:gd name="connsiteX266" fmla="*/ 4382659 w 8613217"/>
                <a:gd name="connsiteY266" fmla="*/ 6234791 h 6281670"/>
                <a:gd name="connsiteX267" fmla="*/ 4406888 w 8613217"/>
                <a:gd name="connsiteY267" fmla="*/ 6265749 h 6281670"/>
                <a:gd name="connsiteX268" fmla="*/ 4484284 w 8613217"/>
                <a:gd name="connsiteY268" fmla="*/ 6275171 h 6281670"/>
                <a:gd name="connsiteX269" fmla="*/ 4499090 w 8613217"/>
                <a:gd name="connsiteY269" fmla="*/ 6272479 h 6281670"/>
                <a:gd name="connsiteX270" fmla="*/ 4512551 w 8613217"/>
                <a:gd name="connsiteY270" fmla="*/ 6181622 h 6281670"/>
                <a:gd name="connsiteX271" fmla="*/ 4572449 w 8613217"/>
                <a:gd name="connsiteY271" fmla="*/ 6153356 h 6281670"/>
                <a:gd name="connsiteX272" fmla="*/ 4575814 w 8613217"/>
                <a:gd name="connsiteY272" fmla="*/ 6127781 h 6281670"/>
                <a:gd name="connsiteX273" fmla="*/ 4538125 w 8613217"/>
                <a:gd name="connsiteY273" fmla="*/ 6076633 h 6281670"/>
                <a:gd name="connsiteX274" fmla="*/ 4536779 w 8613217"/>
                <a:gd name="connsiteY274" fmla="*/ 6042309 h 6281670"/>
                <a:gd name="connsiteX275" fmla="*/ 4573122 w 8613217"/>
                <a:gd name="connsiteY275" fmla="*/ 6032214 h 6281670"/>
                <a:gd name="connsiteX276" fmla="*/ 4637731 w 8613217"/>
                <a:gd name="connsiteY276" fmla="*/ 6051058 h 6281670"/>
                <a:gd name="connsiteX277" fmla="*/ 4665997 w 8613217"/>
                <a:gd name="connsiteY277" fmla="*/ 6029522 h 6281670"/>
                <a:gd name="connsiteX278" fmla="*/ 4665997 w 8613217"/>
                <a:gd name="connsiteY278" fmla="*/ 5985776 h 6281670"/>
                <a:gd name="connsiteX279" fmla="*/ 4681477 w 8613217"/>
                <a:gd name="connsiteY279" fmla="*/ 5966931 h 6281670"/>
                <a:gd name="connsiteX280" fmla="*/ 4701667 w 8613217"/>
                <a:gd name="connsiteY280" fmla="*/ 5981065 h 6281670"/>
                <a:gd name="connsiteX281" fmla="*/ 4724550 w 8613217"/>
                <a:gd name="connsiteY281" fmla="*/ 6054423 h 6281670"/>
                <a:gd name="connsiteX282" fmla="*/ 4743394 w 8613217"/>
                <a:gd name="connsiteY282" fmla="*/ 6073268 h 6281670"/>
                <a:gd name="connsiteX283" fmla="*/ 4752143 w 8613217"/>
                <a:gd name="connsiteY283" fmla="*/ 6050385 h 6281670"/>
                <a:gd name="connsiteX284" fmla="*/ 4752143 w 8613217"/>
                <a:gd name="connsiteY284" fmla="*/ 5996544 h 6281670"/>
                <a:gd name="connsiteX285" fmla="*/ 4800600 w 8613217"/>
                <a:gd name="connsiteY285" fmla="*/ 6046347 h 6281670"/>
                <a:gd name="connsiteX286" fmla="*/ 4859825 w 8613217"/>
                <a:gd name="connsiteY286" fmla="*/ 6088747 h 6281670"/>
                <a:gd name="connsiteX287" fmla="*/ 4932511 w 8613217"/>
                <a:gd name="connsiteY287" fmla="*/ 6036252 h 6281670"/>
                <a:gd name="connsiteX288" fmla="*/ 4919050 w 8613217"/>
                <a:gd name="connsiteY288" fmla="*/ 5940011 h 6281670"/>
                <a:gd name="connsiteX289" fmla="*/ 4830213 w 8613217"/>
                <a:gd name="connsiteY289" fmla="*/ 5933281 h 6281670"/>
                <a:gd name="connsiteX290" fmla="*/ 4779064 w 8613217"/>
                <a:gd name="connsiteY290" fmla="*/ 5876074 h 6281670"/>
                <a:gd name="connsiteX291" fmla="*/ 4778391 w 8613217"/>
                <a:gd name="connsiteY291" fmla="*/ 5829637 h 6281670"/>
                <a:gd name="connsiteX292" fmla="*/ 5091342 w 8613217"/>
                <a:gd name="connsiteY292" fmla="*/ 5236712 h 6281670"/>
                <a:gd name="connsiteX293" fmla="*/ 5116243 w 8613217"/>
                <a:gd name="connsiteY293" fmla="*/ 5202389 h 6281670"/>
                <a:gd name="connsiteX294" fmla="*/ 5269690 w 8613217"/>
                <a:gd name="connsiteY294" fmla="*/ 5086631 h 6281670"/>
                <a:gd name="connsiteX295" fmla="*/ 5744837 w 8613217"/>
                <a:gd name="connsiteY295" fmla="*/ 4795889 h 6281670"/>
                <a:gd name="connsiteX296" fmla="*/ 5814830 w 8613217"/>
                <a:gd name="connsiteY296" fmla="*/ 4775699 h 6281670"/>
                <a:gd name="connsiteX297" fmla="*/ 6103553 w 8613217"/>
                <a:gd name="connsiteY297" fmla="*/ 4765603 h 6281670"/>
                <a:gd name="connsiteX298" fmla="*/ 7086824 w 8613217"/>
                <a:gd name="connsiteY298" fmla="*/ 4811369 h 6281670"/>
                <a:gd name="connsiteX299" fmla="*/ 7489959 w 8613217"/>
                <a:gd name="connsiteY299" fmla="*/ 4805311 h 6281670"/>
                <a:gd name="connsiteX300" fmla="*/ 7516880 w 8613217"/>
                <a:gd name="connsiteY300" fmla="*/ 4801946 h 6281670"/>
                <a:gd name="connsiteX301" fmla="*/ 7536397 w 8613217"/>
                <a:gd name="connsiteY301" fmla="*/ 4800600 h 6281670"/>
                <a:gd name="connsiteX302" fmla="*/ 7619850 w 8613217"/>
                <a:gd name="connsiteY302" fmla="*/ 4791178 h 6281670"/>
                <a:gd name="connsiteX303" fmla="*/ 7661577 w 8613217"/>
                <a:gd name="connsiteY303" fmla="*/ 4813388 h 6281670"/>
                <a:gd name="connsiteX304" fmla="*/ 7920014 w 8613217"/>
                <a:gd name="connsiteY304" fmla="*/ 5004523 h 6281670"/>
                <a:gd name="connsiteX305" fmla="*/ 8354780 w 8613217"/>
                <a:gd name="connsiteY305" fmla="*/ 4830886 h 6281670"/>
                <a:gd name="connsiteX306" fmla="*/ 8579567 w 8613217"/>
                <a:gd name="connsiteY306" fmla="*/ 4409580 h 6281670"/>
                <a:gd name="connsiteX307" fmla="*/ 8613217 w 8613217"/>
                <a:gd name="connsiteY307" fmla="*/ 4250076 h 6281670"/>
                <a:gd name="connsiteX308" fmla="*/ 8613217 w 8613217"/>
                <a:gd name="connsiteY308" fmla="*/ 4196235 h 6281670"/>
                <a:gd name="connsiteX309" fmla="*/ 8420062 w 8613217"/>
                <a:gd name="connsiteY309" fmla="*/ 4211041 h 6281670"/>
                <a:gd name="connsiteX310" fmla="*/ 4571776 w 8613217"/>
                <a:gd name="connsiteY310" fmla="*/ 915970 h 6281670"/>
                <a:gd name="connsiteX311" fmla="*/ 4583890 w 8613217"/>
                <a:gd name="connsiteY311" fmla="*/ 888377 h 6281670"/>
                <a:gd name="connsiteX312" fmla="*/ 4571776 w 8613217"/>
                <a:gd name="connsiteY312" fmla="*/ 915970 h 6281670"/>
                <a:gd name="connsiteX313" fmla="*/ 2362948 w 8613217"/>
                <a:gd name="connsiteY313" fmla="*/ 965100 h 6281670"/>
                <a:gd name="connsiteX314" fmla="*/ 2363621 w 8613217"/>
                <a:gd name="connsiteY314" fmla="*/ 962408 h 6281670"/>
                <a:gd name="connsiteX315" fmla="*/ 2368332 w 8613217"/>
                <a:gd name="connsiteY315" fmla="*/ 967119 h 6281670"/>
                <a:gd name="connsiteX316" fmla="*/ 2362948 w 8613217"/>
                <a:gd name="connsiteY316" fmla="*/ 965100 h 6281670"/>
                <a:gd name="connsiteX317" fmla="*/ 2435633 w 8613217"/>
                <a:gd name="connsiteY317" fmla="*/ 1055284 h 6281670"/>
                <a:gd name="connsiteX318" fmla="*/ 2426211 w 8613217"/>
                <a:gd name="connsiteY318" fmla="*/ 1053265 h 6281670"/>
                <a:gd name="connsiteX319" fmla="*/ 2370351 w 8613217"/>
                <a:gd name="connsiteY319" fmla="*/ 968465 h 6281670"/>
                <a:gd name="connsiteX320" fmla="*/ 2432268 w 8613217"/>
                <a:gd name="connsiteY320" fmla="*/ 1045862 h 6281670"/>
                <a:gd name="connsiteX321" fmla="*/ 2435633 w 8613217"/>
                <a:gd name="connsiteY321" fmla="*/ 1055284 h 6281670"/>
                <a:gd name="connsiteX322" fmla="*/ 695895 w 8613217"/>
                <a:gd name="connsiteY322" fmla="*/ 1016922 h 6281670"/>
                <a:gd name="connsiteX323" fmla="*/ 692530 w 8613217"/>
                <a:gd name="connsiteY323" fmla="*/ 1005481 h 6281670"/>
                <a:gd name="connsiteX324" fmla="*/ 695895 w 8613217"/>
                <a:gd name="connsiteY324" fmla="*/ 1016922 h 6281670"/>
                <a:gd name="connsiteX325" fmla="*/ 4511205 w 8613217"/>
                <a:gd name="connsiteY325" fmla="*/ 6014042 h 6281670"/>
                <a:gd name="connsiteX326" fmla="*/ 4537452 w 8613217"/>
                <a:gd name="connsiteY326" fmla="*/ 5944049 h 6281670"/>
                <a:gd name="connsiteX327" fmla="*/ 4511205 w 8613217"/>
                <a:gd name="connsiteY327" fmla="*/ 6014042 h 6281670"/>
                <a:gd name="connsiteX328" fmla="*/ 4750797 w 8613217"/>
                <a:gd name="connsiteY328" fmla="*/ 5917128 h 6281670"/>
                <a:gd name="connsiteX329" fmla="*/ 4741375 w 8613217"/>
                <a:gd name="connsiteY329" fmla="*/ 5939338 h 6281670"/>
                <a:gd name="connsiteX330" fmla="*/ 4732626 w 8613217"/>
                <a:gd name="connsiteY330" fmla="*/ 5935300 h 6281670"/>
                <a:gd name="connsiteX331" fmla="*/ 4727915 w 8613217"/>
                <a:gd name="connsiteY331" fmla="*/ 5907706 h 6281670"/>
                <a:gd name="connsiteX332" fmla="*/ 4750797 w 8613217"/>
                <a:gd name="connsiteY332" fmla="*/ 5875402 h 6281670"/>
                <a:gd name="connsiteX333" fmla="*/ 4750797 w 8613217"/>
                <a:gd name="connsiteY333" fmla="*/ 5917128 h 6281670"/>
                <a:gd name="connsiteX334" fmla="*/ 4875978 w 8613217"/>
                <a:gd name="connsiteY334" fmla="*/ 5457461 h 6281670"/>
                <a:gd name="connsiteX335" fmla="*/ 4616868 w 8613217"/>
                <a:gd name="connsiteY335" fmla="*/ 5877421 h 6281670"/>
                <a:gd name="connsiteX336" fmla="*/ 4562354 w 8613217"/>
                <a:gd name="connsiteY336" fmla="*/ 5884824 h 6281670"/>
                <a:gd name="connsiteX337" fmla="*/ 4880015 w 8613217"/>
                <a:gd name="connsiteY337" fmla="*/ 5419772 h 6281670"/>
                <a:gd name="connsiteX338" fmla="*/ 4875978 w 8613217"/>
                <a:gd name="connsiteY338" fmla="*/ 5457461 h 6281670"/>
                <a:gd name="connsiteX339" fmla="*/ 5020675 w 8613217"/>
                <a:gd name="connsiteY339" fmla="*/ 5141145 h 6281670"/>
                <a:gd name="connsiteX340" fmla="*/ 4989717 w 8613217"/>
                <a:gd name="connsiteY340" fmla="*/ 5179506 h 6281670"/>
                <a:gd name="connsiteX341" fmla="*/ 4445922 w 8613217"/>
                <a:gd name="connsiteY341" fmla="*/ 5878767 h 6281670"/>
                <a:gd name="connsiteX342" fmla="*/ 4415637 w 8613217"/>
                <a:gd name="connsiteY342" fmla="*/ 5953471 h 6281670"/>
                <a:gd name="connsiteX343" fmla="*/ 4357085 w 8613217"/>
                <a:gd name="connsiteY343" fmla="*/ 6075286 h 6281670"/>
                <a:gd name="connsiteX344" fmla="*/ 4338240 w 8613217"/>
                <a:gd name="connsiteY344" fmla="*/ 6125762 h 6281670"/>
                <a:gd name="connsiteX345" fmla="*/ 4322761 w 8613217"/>
                <a:gd name="connsiteY345" fmla="*/ 6080671 h 6281670"/>
                <a:gd name="connsiteX346" fmla="*/ 4306609 w 8613217"/>
                <a:gd name="connsiteY346" fmla="*/ 6061826 h 6281670"/>
                <a:gd name="connsiteX347" fmla="*/ 4295168 w 8613217"/>
                <a:gd name="connsiteY347" fmla="*/ 6082689 h 6281670"/>
                <a:gd name="connsiteX348" fmla="*/ 4292475 w 8613217"/>
                <a:gd name="connsiteY348" fmla="*/ 6112302 h 6281670"/>
                <a:gd name="connsiteX349" fmla="*/ 4277669 w 8613217"/>
                <a:gd name="connsiteY349" fmla="*/ 6097496 h 6281670"/>
                <a:gd name="connsiteX350" fmla="*/ 4183447 w 8613217"/>
                <a:gd name="connsiteY350" fmla="*/ 5282478 h 6281670"/>
                <a:gd name="connsiteX351" fmla="*/ 4412945 w 8613217"/>
                <a:gd name="connsiteY351" fmla="*/ 4743394 h 6281670"/>
                <a:gd name="connsiteX352" fmla="*/ 5036828 w 8613217"/>
                <a:gd name="connsiteY352" fmla="*/ 3935106 h 6281670"/>
                <a:gd name="connsiteX353" fmla="*/ 5054999 w 8613217"/>
                <a:gd name="connsiteY353" fmla="*/ 3966064 h 6281670"/>
                <a:gd name="connsiteX354" fmla="*/ 5020675 w 8613217"/>
                <a:gd name="connsiteY35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84860 w 8613217"/>
                <a:gd name="connsiteY163" fmla="*/ 2563506 h 6281670"/>
                <a:gd name="connsiteX164" fmla="*/ 3491590 w 8613217"/>
                <a:gd name="connsiteY164" fmla="*/ 2576966 h 6281670"/>
                <a:gd name="connsiteX165" fmla="*/ 3498320 w 8613217"/>
                <a:gd name="connsiteY165" fmla="*/ 2590426 h 6281670"/>
                <a:gd name="connsiteX166" fmla="*/ 3504378 w 8613217"/>
                <a:gd name="connsiteY166" fmla="*/ 2605906 h 6281670"/>
                <a:gd name="connsiteX167" fmla="*/ 3733875 w 8613217"/>
                <a:gd name="connsiteY167" fmla="*/ 3249979 h 6281670"/>
                <a:gd name="connsiteX168" fmla="*/ 3823385 w 8613217"/>
                <a:gd name="connsiteY168" fmla="*/ 4359777 h 6281670"/>
                <a:gd name="connsiteX169" fmla="*/ 3816655 w 8613217"/>
                <a:gd name="connsiteY169" fmla="*/ 4369199 h 6281670"/>
                <a:gd name="connsiteX170" fmla="*/ 3800503 w 8613217"/>
                <a:gd name="connsiteY170" fmla="*/ 4322761 h 6281670"/>
                <a:gd name="connsiteX171" fmla="*/ 3407464 w 8613217"/>
                <a:gd name="connsiteY171" fmla="*/ 3663208 h 6281670"/>
                <a:gd name="connsiteX172" fmla="*/ 2516395 w 8613217"/>
                <a:gd name="connsiteY172" fmla="*/ 2980101 h 6281670"/>
                <a:gd name="connsiteX173" fmla="*/ 2502934 w 8613217"/>
                <a:gd name="connsiteY173" fmla="*/ 2971351 h 6281670"/>
                <a:gd name="connsiteX174" fmla="*/ 2390541 w 8613217"/>
                <a:gd name="connsiteY174" fmla="*/ 2898666 h 6281670"/>
                <a:gd name="connsiteX175" fmla="*/ 2247863 w 8613217"/>
                <a:gd name="connsiteY175" fmla="*/ 2802425 h 6281670"/>
                <a:gd name="connsiteX176" fmla="*/ 2055381 w 8613217"/>
                <a:gd name="connsiteY176" fmla="*/ 2665131 h 6281670"/>
                <a:gd name="connsiteX177" fmla="*/ 1471879 w 8613217"/>
                <a:gd name="connsiteY177" fmla="*/ 2148930 h 6281670"/>
                <a:gd name="connsiteX178" fmla="*/ 1461111 w 8613217"/>
                <a:gd name="connsiteY178" fmla="*/ 2109895 h 6281670"/>
                <a:gd name="connsiteX179" fmla="*/ 1501492 w 8613217"/>
                <a:gd name="connsiteY179" fmla="*/ 1918759 h 6281670"/>
                <a:gd name="connsiteX180" fmla="*/ 1395155 w 8613217"/>
                <a:gd name="connsiteY180" fmla="*/ 1570812 h 6281670"/>
                <a:gd name="connsiteX181" fmla="*/ 937507 w 8613217"/>
                <a:gd name="connsiteY181" fmla="*/ 860783 h 6281670"/>
                <a:gd name="connsiteX182" fmla="*/ 682435 w 8613217"/>
                <a:gd name="connsiteY182" fmla="*/ 471109 h 6281670"/>
                <a:gd name="connsiteX183" fmla="*/ 590905 w 8613217"/>
                <a:gd name="connsiteY183" fmla="*/ 214691 h 6281670"/>
                <a:gd name="connsiteX184" fmla="*/ 581483 w 8613217"/>
                <a:gd name="connsiteY184" fmla="*/ 222767 h 6281670"/>
                <a:gd name="connsiteX185" fmla="*/ 555909 w 8613217"/>
                <a:gd name="connsiteY185" fmla="*/ 262475 h 6281670"/>
                <a:gd name="connsiteX186" fmla="*/ 423998 w 8613217"/>
                <a:gd name="connsiteY186" fmla="*/ 619845 h 6281670"/>
                <a:gd name="connsiteX187" fmla="*/ 443515 w 8613217"/>
                <a:gd name="connsiteY187" fmla="*/ 1227575 h 6281670"/>
                <a:gd name="connsiteX188" fmla="*/ 806942 w 8613217"/>
                <a:gd name="connsiteY188" fmla="*/ 1996156 h 6281670"/>
                <a:gd name="connsiteX189" fmla="*/ 1087589 w 8613217"/>
                <a:gd name="connsiteY189" fmla="*/ 2216231 h 6281670"/>
                <a:gd name="connsiteX190" fmla="*/ 1317086 w 8613217"/>
                <a:gd name="connsiteY190" fmla="*/ 2233729 h 6281670"/>
                <a:gd name="connsiteX191" fmla="*/ 1327181 w 8613217"/>
                <a:gd name="connsiteY191" fmla="*/ 2198060 h 6281670"/>
                <a:gd name="connsiteX192" fmla="*/ 816364 w 8613217"/>
                <a:gd name="connsiteY192" fmla="*/ 1324489 h 6281670"/>
                <a:gd name="connsiteX193" fmla="*/ 702625 w 8613217"/>
                <a:gd name="connsiteY193" fmla="*/ 1031056 h 6281670"/>
                <a:gd name="connsiteX194" fmla="*/ 767908 w 8613217"/>
                <a:gd name="connsiteY194" fmla="*/ 1173061 h 6281670"/>
                <a:gd name="connsiteX195" fmla="*/ 1444285 w 8613217"/>
                <a:gd name="connsiteY195" fmla="*/ 2226326 h 6281670"/>
                <a:gd name="connsiteX196" fmla="*/ 2209501 w 8613217"/>
                <a:gd name="connsiteY196" fmla="*/ 2876457 h 6281670"/>
                <a:gd name="connsiteX197" fmla="*/ 2308434 w 8613217"/>
                <a:gd name="connsiteY197" fmla="*/ 2939720 h 6281670"/>
                <a:gd name="connsiteX198" fmla="*/ 2340738 w 8613217"/>
                <a:gd name="connsiteY198" fmla="*/ 2972025 h 6281670"/>
                <a:gd name="connsiteX199" fmla="*/ 2302377 w 8613217"/>
                <a:gd name="connsiteY199" fmla="*/ 2972025 h 6281670"/>
                <a:gd name="connsiteX200" fmla="*/ 2266034 w 8613217"/>
                <a:gd name="connsiteY200" fmla="*/ 2967313 h 6281670"/>
                <a:gd name="connsiteX201" fmla="*/ 1817807 w 8613217"/>
                <a:gd name="connsiteY201" fmla="*/ 3025866 h 6281670"/>
                <a:gd name="connsiteX202" fmla="*/ 1007500 w 8613217"/>
                <a:gd name="connsiteY202" fmla="*/ 3309877 h 6281670"/>
                <a:gd name="connsiteX203" fmla="*/ 960389 w 8613217"/>
                <a:gd name="connsiteY203" fmla="*/ 3293725 h 6281670"/>
                <a:gd name="connsiteX204" fmla="*/ 446207 w 8613217"/>
                <a:gd name="connsiteY204" fmla="*/ 3134221 h 6281670"/>
                <a:gd name="connsiteX205" fmla="*/ 217383 w 8613217"/>
                <a:gd name="connsiteY205" fmla="*/ 3227096 h 6281670"/>
                <a:gd name="connsiteX206" fmla="*/ 0 w 8613217"/>
                <a:gd name="connsiteY206" fmla="*/ 3236518 h 6281670"/>
                <a:gd name="connsiteX207" fmla="*/ 0 w 8613217"/>
                <a:gd name="connsiteY207" fmla="*/ 3330740 h 6281670"/>
                <a:gd name="connsiteX208" fmla="*/ 9422 w 8613217"/>
                <a:gd name="connsiteY208" fmla="*/ 3346892 h 6281670"/>
                <a:gd name="connsiteX209" fmla="*/ 255072 w 8613217"/>
                <a:gd name="connsiteY209" fmla="*/ 3717723 h 6281670"/>
                <a:gd name="connsiteX210" fmla="*/ 747044 w 8613217"/>
                <a:gd name="connsiteY210" fmla="*/ 3826078 h 6281670"/>
                <a:gd name="connsiteX211" fmla="*/ 1016249 w 8613217"/>
                <a:gd name="connsiteY211" fmla="*/ 3490244 h 6281670"/>
                <a:gd name="connsiteX212" fmla="*/ 981253 w 8613217"/>
                <a:gd name="connsiteY212" fmla="*/ 3461305 h 6281670"/>
                <a:gd name="connsiteX213" fmla="*/ 563312 w 8613217"/>
                <a:gd name="connsiteY213" fmla="*/ 3490917 h 6281670"/>
                <a:gd name="connsiteX214" fmla="*/ 390347 w 8613217"/>
                <a:gd name="connsiteY214" fmla="*/ 3460632 h 6281670"/>
                <a:gd name="connsiteX215" fmla="*/ 489953 w 8613217"/>
                <a:gd name="connsiteY215" fmla="*/ 3463997 h 6281670"/>
                <a:gd name="connsiteX216" fmla="*/ 903183 w 8613217"/>
                <a:gd name="connsiteY216" fmla="*/ 3408137 h 6281670"/>
                <a:gd name="connsiteX217" fmla="*/ 1043170 w 8613217"/>
                <a:gd name="connsiteY217" fmla="*/ 3372467 h 6281670"/>
                <a:gd name="connsiteX218" fmla="*/ 1508895 w 8613217"/>
                <a:gd name="connsiteY218" fmla="*/ 3218347 h 6281670"/>
                <a:gd name="connsiteX219" fmla="*/ 1912029 w 8613217"/>
                <a:gd name="connsiteY219" fmla="*/ 3101243 h 6281670"/>
                <a:gd name="connsiteX220" fmla="*/ 1912029 w 8613217"/>
                <a:gd name="connsiteY220" fmla="*/ 3101243 h 6281670"/>
                <a:gd name="connsiteX221" fmla="*/ 1924816 w 8613217"/>
                <a:gd name="connsiteY221" fmla="*/ 3099224 h 6281670"/>
                <a:gd name="connsiteX222" fmla="*/ 1986061 w 8613217"/>
                <a:gd name="connsiteY222" fmla="*/ 3087783 h 6281670"/>
                <a:gd name="connsiteX223" fmla="*/ 1992791 w 8613217"/>
                <a:gd name="connsiteY223" fmla="*/ 3087110 h 6281670"/>
                <a:gd name="connsiteX224" fmla="*/ 2087013 w 8613217"/>
                <a:gd name="connsiteY224" fmla="*/ 3074322 h 6281670"/>
                <a:gd name="connsiteX225" fmla="*/ 2113933 w 8613217"/>
                <a:gd name="connsiteY225" fmla="*/ 3072976 h 6281670"/>
                <a:gd name="connsiteX226" fmla="*/ 2118644 w 8613217"/>
                <a:gd name="connsiteY226" fmla="*/ 3064227 h 6281670"/>
                <a:gd name="connsiteX227" fmla="*/ 2257958 w 8613217"/>
                <a:gd name="connsiteY227" fmla="*/ 3064227 h 6281670"/>
                <a:gd name="connsiteX228" fmla="*/ 2262669 w 8613217"/>
                <a:gd name="connsiteY228" fmla="*/ 3072976 h 6281670"/>
                <a:gd name="connsiteX229" fmla="*/ 2434960 w 8613217"/>
                <a:gd name="connsiteY229" fmla="*/ 3101243 h 6281670"/>
                <a:gd name="connsiteX230" fmla="*/ 2635518 w 8613217"/>
                <a:gd name="connsiteY230" fmla="*/ 3164506 h 6281670"/>
                <a:gd name="connsiteX231" fmla="*/ 3038653 w 8613217"/>
                <a:gd name="connsiteY231" fmla="*/ 3453902 h 6281670"/>
                <a:gd name="connsiteX232" fmla="*/ 3580428 w 8613217"/>
                <a:gd name="connsiteY232" fmla="*/ 4087880 h 6281670"/>
                <a:gd name="connsiteX233" fmla="*/ 3776274 w 8613217"/>
                <a:gd name="connsiteY233" fmla="*/ 4626290 h 6281670"/>
                <a:gd name="connsiteX234" fmla="*/ 3813963 w 8613217"/>
                <a:gd name="connsiteY234" fmla="*/ 4802619 h 6281670"/>
                <a:gd name="connsiteX235" fmla="*/ 3811944 w 8613217"/>
                <a:gd name="connsiteY235" fmla="*/ 5407658 h 6281670"/>
                <a:gd name="connsiteX236" fmla="*/ 3881265 w 8613217"/>
                <a:gd name="connsiteY236" fmla="*/ 5874056 h 6281670"/>
                <a:gd name="connsiteX237" fmla="*/ 3879919 w 8613217"/>
                <a:gd name="connsiteY237" fmla="*/ 5898957 h 6281670"/>
                <a:gd name="connsiteX238" fmla="*/ 3757430 w 8613217"/>
                <a:gd name="connsiteY238" fmla="*/ 5946068 h 6281670"/>
                <a:gd name="connsiteX239" fmla="*/ 3743970 w 8613217"/>
                <a:gd name="connsiteY239" fmla="*/ 6053750 h 6281670"/>
                <a:gd name="connsiteX240" fmla="*/ 3803195 w 8613217"/>
                <a:gd name="connsiteY240" fmla="*/ 6092112 h 6281670"/>
                <a:gd name="connsiteX241" fmla="*/ 3896071 w 8613217"/>
                <a:gd name="connsiteY241" fmla="*/ 6023464 h 6281670"/>
                <a:gd name="connsiteX242" fmla="*/ 3920972 w 8613217"/>
                <a:gd name="connsiteY242" fmla="*/ 5996544 h 6281670"/>
                <a:gd name="connsiteX243" fmla="*/ 3918953 w 8613217"/>
                <a:gd name="connsiteY243" fmla="*/ 6053077 h 6281670"/>
                <a:gd name="connsiteX244" fmla="*/ 3931741 w 8613217"/>
                <a:gd name="connsiteY244" fmla="*/ 6077978 h 6281670"/>
                <a:gd name="connsiteX245" fmla="*/ 3951931 w 8613217"/>
                <a:gd name="connsiteY245" fmla="*/ 6055769 h 6281670"/>
                <a:gd name="connsiteX246" fmla="*/ 3972121 w 8613217"/>
                <a:gd name="connsiteY246" fmla="*/ 5988468 h 6281670"/>
                <a:gd name="connsiteX247" fmla="*/ 3994331 w 8613217"/>
                <a:gd name="connsiteY247" fmla="*/ 5968277 h 6281670"/>
                <a:gd name="connsiteX248" fmla="*/ 4005099 w 8613217"/>
                <a:gd name="connsiteY248" fmla="*/ 5995198 h 6281670"/>
                <a:gd name="connsiteX249" fmla="*/ 4071054 w 8613217"/>
                <a:gd name="connsiteY249" fmla="*/ 6040290 h 6281670"/>
                <a:gd name="connsiteX250" fmla="*/ 4100667 w 8613217"/>
                <a:gd name="connsiteY250" fmla="*/ 6026829 h 6281670"/>
                <a:gd name="connsiteX251" fmla="*/ 4110089 w 8613217"/>
                <a:gd name="connsiteY251" fmla="*/ 5993179 h 6281670"/>
                <a:gd name="connsiteX252" fmla="*/ 4124895 w 8613217"/>
                <a:gd name="connsiteY252" fmla="*/ 6032214 h 6281670"/>
                <a:gd name="connsiteX253" fmla="*/ 4117492 w 8613217"/>
                <a:gd name="connsiteY253" fmla="*/ 6106918 h 6281670"/>
                <a:gd name="connsiteX254" fmla="*/ 4080476 w 8613217"/>
                <a:gd name="connsiteY254" fmla="*/ 6141242 h 6281670"/>
                <a:gd name="connsiteX255" fmla="*/ 4176717 w 8613217"/>
                <a:gd name="connsiteY255" fmla="*/ 6189025 h 6281670"/>
                <a:gd name="connsiteX256" fmla="*/ 4170660 w 8613217"/>
                <a:gd name="connsiteY256" fmla="*/ 6271133 h 6281670"/>
                <a:gd name="connsiteX257" fmla="*/ 4195562 w 8613217"/>
                <a:gd name="connsiteY257" fmla="*/ 6277863 h 6281670"/>
                <a:gd name="connsiteX258" fmla="*/ 4261517 w 8613217"/>
                <a:gd name="connsiteY258" fmla="*/ 6267768 h 6281670"/>
                <a:gd name="connsiteX259" fmla="*/ 4289784 w 8613217"/>
                <a:gd name="connsiteY259" fmla="*/ 6247578 h 6281670"/>
                <a:gd name="connsiteX260" fmla="*/ 4295840 w 8613217"/>
                <a:gd name="connsiteY260" fmla="*/ 6204505 h 6281670"/>
                <a:gd name="connsiteX261" fmla="*/ 4305936 w 8613217"/>
                <a:gd name="connsiteY261" fmla="*/ 6182969 h 6281670"/>
                <a:gd name="connsiteX262" fmla="*/ 4324107 w 8613217"/>
                <a:gd name="connsiteY262" fmla="*/ 6199794 h 6281670"/>
                <a:gd name="connsiteX263" fmla="*/ 4336894 w 8613217"/>
                <a:gd name="connsiteY263" fmla="*/ 6230752 h 6281670"/>
                <a:gd name="connsiteX264" fmla="*/ 4342951 w 8613217"/>
                <a:gd name="connsiteY264" fmla="*/ 6226714 h 6281670"/>
                <a:gd name="connsiteX265" fmla="*/ 4369872 w 8613217"/>
                <a:gd name="connsiteY265" fmla="*/ 6185660 h 6281670"/>
                <a:gd name="connsiteX266" fmla="*/ 4382659 w 8613217"/>
                <a:gd name="connsiteY266" fmla="*/ 6234791 h 6281670"/>
                <a:gd name="connsiteX267" fmla="*/ 4406888 w 8613217"/>
                <a:gd name="connsiteY267" fmla="*/ 6265749 h 6281670"/>
                <a:gd name="connsiteX268" fmla="*/ 4484284 w 8613217"/>
                <a:gd name="connsiteY268" fmla="*/ 6275171 h 6281670"/>
                <a:gd name="connsiteX269" fmla="*/ 4499090 w 8613217"/>
                <a:gd name="connsiteY269" fmla="*/ 6272479 h 6281670"/>
                <a:gd name="connsiteX270" fmla="*/ 4512551 w 8613217"/>
                <a:gd name="connsiteY270" fmla="*/ 6181622 h 6281670"/>
                <a:gd name="connsiteX271" fmla="*/ 4572449 w 8613217"/>
                <a:gd name="connsiteY271" fmla="*/ 6153356 h 6281670"/>
                <a:gd name="connsiteX272" fmla="*/ 4575814 w 8613217"/>
                <a:gd name="connsiteY272" fmla="*/ 6127781 h 6281670"/>
                <a:gd name="connsiteX273" fmla="*/ 4538125 w 8613217"/>
                <a:gd name="connsiteY273" fmla="*/ 6076633 h 6281670"/>
                <a:gd name="connsiteX274" fmla="*/ 4536779 w 8613217"/>
                <a:gd name="connsiteY274" fmla="*/ 6042309 h 6281670"/>
                <a:gd name="connsiteX275" fmla="*/ 4573122 w 8613217"/>
                <a:gd name="connsiteY275" fmla="*/ 6032214 h 6281670"/>
                <a:gd name="connsiteX276" fmla="*/ 4637731 w 8613217"/>
                <a:gd name="connsiteY276" fmla="*/ 6051058 h 6281670"/>
                <a:gd name="connsiteX277" fmla="*/ 4665997 w 8613217"/>
                <a:gd name="connsiteY277" fmla="*/ 6029522 h 6281670"/>
                <a:gd name="connsiteX278" fmla="*/ 4665997 w 8613217"/>
                <a:gd name="connsiteY278" fmla="*/ 5985776 h 6281670"/>
                <a:gd name="connsiteX279" fmla="*/ 4681477 w 8613217"/>
                <a:gd name="connsiteY279" fmla="*/ 5966931 h 6281670"/>
                <a:gd name="connsiteX280" fmla="*/ 4701667 w 8613217"/>
                <a:gd name="connsiteY280" fmla="*/ 5981065 h 6281670"/>
                <a:gd name="connsiteX281" fmla="*/ 4724550 w 8613217"/>
                <a:gd name="connsiteY281" fmla="*/ 6054423 h 6281670"/>
                <a:gd name="connsiteX282" fmla="*/ 4743394 w 8613217"/>
                <a:gd name="connsiteY282" fmla="*/ 6073268 h 6281670"/>
                <a:gd name="connsiteX283" fmla="*/ 4752143 w 8613217"/>
                <a:gd name="connsiteY283" fmla="*/ 6050385 h 6281670"/>
                <a:gd name="connsiteX284" fmla="*/ 4752143 w 8613217"/>
                <a:gd name="connsiteY284" fmla="*/ 5996544 h 6281670"/>
                <a:gd name="connsiteX285" fmla="*/ 4800600 w 8613217"/>
                <a:gd name="connsiteY285" fmla="*/ 6046347 h 6281670"/>
                <a:gd name="connsiteX286" fmla="*/ 4859825 w 8613217"/>
                <a:gd name="connsiteY286" fmla="*/ 6088747 h 6281670"/>
                <a:gd name="connsiteX287" fmla="*/ 4932511 w 8613217"/>
                <a:gd name="connsiteY287" fmla="*/ 6036252 h 6281670"/>
                <a:gd name="connsiteX288" fmla="*/ 4919050 w 8613217"/>
                <a:gd name="connsiteY288" fmla="*/ 5940011 h 6281670"/>
                <a:gd name="connsiteX289" fmla="*/ 4830213 w 8613217"/>
                <a:gd name="connsiteY289" fmla="*/ 5933281 h 6281670"/>
                <a:gd name="connsiteX290" fmla="*/ 4779064 w 8613217"/>
                <a:gd name="connsiteY290" fmla="*/ 5876074 h 6281670"/>
                <a:gd name="connsiteX291" fmla="*/ 4778391 w 8613217"/>
                <a:gd name="connsiteY291" fmla="*/ 5829637 h 6281670"/>
                <a:gd name="connsiteX292" fmla="*/ 5091342 w 8613217"/>
                <a:gd name="connsiteY292" fmla="*/ 5236712 h 6281670"/>
                <a:gd name="connsiteX293" fmla="*/ 5116243 w 8613217"/>
                <a:gd name="connsiteY293" fmla="*/ 5202389 h 6281670"/>
                <a:gd name="connsiteX294" fmla="*/ 5269690 w 8613217"/>
                <a:gd name="connsiteY294" fmla="*/ 5086631 h 6281670"/>
                <a:gd name="connsiteX295" fmla="*/ 5744837 w 8613217"/>
                <a:gd name="connsiteY295" fmla="*/ 4795889 h 6281670"/>
                <a:gd name="connsiteX296" fmla="*/ 5814830 w 8613217"/>
                <a:gd name="connsiteY296" fmla="*/ 4775699 h 6281670"/>
                <a:gd name="connsiteX297" fmla="*/ 6103553 w 8613217"/>
                <a:gd name="connsiteY297" fmla="*/ 4765603 h 6281670"/>
                <a:gd name="connsiteX298" fmla="*/ 7086824 w 8613217"/>
                <a:gd name="connsiteY298" fmla="*/ 4811369 h 6281670"/>
                <a:gd name="connsiteX299" fmla="*/ 7489959 w 8613217"/>
                <a:gd name="connsiteY299" fmla="*/ 4805311 h 6281670"/>
                <a:gd name="connsiteX300" fmla="*/ 7516880 w 8613217"/>
                <a:gd name="connsiteY300" fmla="*/ 4801946 h 6281670"/>
                <a:gd name="connsiteX301" fmla="*/ 7536397 w 8613217"/>
                <a:gd name="connsiteY301" fmla="*/ 4800600 h 6281670"/>
                <a:gd name="connsiteX302" fmla="*/ 7619850 w 8613217"/>
                <a:gd name="connsiteY302" fmla="*/ 4791178 h 6281670"/>
                <a:gd name="connsiteX303" fmla="*/ 7661577 w 8613217"/>
                <a:gd name="connsiteY303" fmla="*/ 4813388 h 6281670"/>
                <a:gd name="connsiteX304" fmla="*/ 7920014 w 8613217"/>
                <a:gd name="connsiteY304" fmla="*/ 5004523 h 6281670"/>
                <a:gd name="connsiteX305" fmla="*/ 8354780 w 8613217"/>
                <a:gd name="connsiteY305" fmla="*/ 4830886 h 6281670"/>
                <a:gd name="connsiteX306" fmla="*/ 8579567 w 8613217"/>
                <a:gd name="connsiteY306" fmla="*/ 4409580 h 6281670"/>
                <a:gd name="connsiteX307" fmla="*/ 8613217 w 8613217"/>
                <a:gd name="connsiteY307" fmla="*/ 4250076 h 6281670"/>
                <a:gd name="connsiteX308" fmla="*/ 8613217 w 8613217"/>
                <a:gd name="connsiteY308" fmla="*/ 4196235 h 6281670"/>
                <a:gd name="connsiteX309" fmla="*/ 8420062 w 8613217"/>
                <a:gd name="connsiteY309" fmla="*/ 4211041 h 6281670"/>
                <a:gd name="connsiteX310" fmla="*/ 4571776 w 8613217"/>
                <a:gd name="connsiteY310" fmla="*/ 915970 h 6281670"/>
                <a:gd name="connsiteX311" fmla="*/ 4583890 w 8613217"/>
                <a:gd name="connsiteY311" fmla="*/ 888377 h 6281670"/>
                <a:gd name="connsiteX312" fmla="*/ 4571776 w 8613217"/>
                <a:gd name="connsiteY312" fmla="*/ 915970 h 6281670"/>
                <a:gd name="connsiteX313" fmla="*/ 2362948 w 8613217"/>
                <a:gd name="connsiteY313" fmla="*/ 965100 h 6281670"/>
                <a:gd name="connsiteX314" fmla="*/ 2363621 w 8613217"/>
                <a:gd name="connsiteY314" fmla="*/ 962408 h 6281670"/>
                <a:gd name="connsiteX315" fmla="*/ 2368332 w 8613217"/>
                <a:gd name="connsiteY315" fmla="*/ 967119 h 6281670"/>
                <a:gd name="connsiteX316" fmla="*/ 2362948 w 8613217"/>
                <a:gd name="connsiteY316" fmla="*/ 965100 h 6281670"/>
                <a:gd name="connsiteX317" fmla="*/ 2435633 w 8613217"/>
                <a:gd name="connsiteY317" fmla="*/ 1055284 h 6281670"/>
                <a:gd name="connsiteX318" fmla="*/ 2426211 w 8613217"/>
                <a:gd name="connsiteY318" fmla="*/ 1053265 h 6281670"/>
                <a:gd name="connsiteX319" fmla="*/ 2370351 w 8613217"/>
                <a:gd name="connsiteY319" fmla="*/ 968465 h 6281670"/>
                <a:gd name="connsiteX320" fmla="*/ 2432268 w 8613217"/>
                <a:gd name="connsiteY320" fmla="*/ 1045862 h 6281670"/>
                <a:gd name="connsiteX321" fmla="*/ 2435633 w 8613217"/>
                <a:gd name="connsiteY321" fmla="*/ 1055284 h 6281670"/>
                <a:gd name="connsiteX322" fmla="*/ 695895 w 8613217"/>
                <a:gd name="connsiteY322" fmla="*/ 1016922 h 6281670"/>
                <a:gd name="connsiteX323" fmla="*/ 692530 w 8613217"/>
                <a:gd name="connsiteY323" fmla="*/ 1005481 h 6281670"/>
                <a:gd name="connsiteX324" fmla="*/ 695895 w 8613217"/>
                <a:gd name="connsiteY324" fmla="*/ 1016922 h 6281670"/>
                <a:gd name="connsiteX325" fmla="*/ 4511205 w 8613217"/>
                <a:gd name="connsiteY325" fmla="*/ 6014042 h 6281670"/>
                <a:gd name="connsiteX326" fmla="*/ 4537452 w 8613217"/>
                <a:gd name="connsiteY326" fmla="*/ 5944049 h 6281670"/>
                <a:gd name="connsiteX327" fmla="*/ 4511205 w 8613217"/>
                <a:gd name="connsiteY327" fmla="*/ 6014042 h 6281670"/>
                <a:gd name="connsiteX328" fmla="*/ 4750797 w 8613217"/>
                <a:gd name="connsiteY328" fmla="*/ 5917128 h 6281670"/>
                <a:gd name="connsiteX329" fmla="*/ 4741375 w 8613217"/>
                <a:gd name="connsiteY329" fmla="*/ 5939338 h 6281670"/>
                <a:gd name="connsiteX330" fmla="*/ 4732626 w 8613217"/>
                <a:gd name="connsiteY330" fmla="*/ 5935300 h 6281670"/>
                <a:gd name="connsiteX331" fmla="*/ 4727915 w 8613217"/>
                <a:gd name="connsiteY331" fmla="*/ 5907706 h 6281670"/>
                <a:gd name="connsiteX332" fmla="*/ 4750797 w 8613217"/>
                <a:gd name="connsiteY332" fmla="*/ 5875402 h 6281670"/>
                <a:gd name="connsiteX333" fmla="*/ 4750797 w 8613217"/>
                <a:gd name="connsiteY333" fmla="*/ 5917128 h 6281670"/>
                <a:gd name="connsiteX334" fmla="*/ 4875978 w 8613217"/>
                <a:gd name="connsiteY334" fmla="*/ 5457461 h 6281670"/>
                <a:gd name="connsiteX335" fmla="*/ 4616868 w 8613217"/>
                <a:gd name="connsiteY335" fmla="*/ 5877421 h 6281670"/>
                <a:gd name="connsiteX336" fmla="*/ 4562354 w 8613217"/>
                <a:gd name="connsiteY336" fmla="*/ 5884824 h 6281670"/>
                <a:gd name="connsiteX337" fmla="*/ 4880015 w 8613217"/>
                <a:gd name="connsiteY337" fmla="*/ 5419772 h 6281670"/>
                <a:gd name="connsiteX338" fmla="*/ 4875978 w 8613217"/>
                <a:gd name="connsiteY338" fmla="*/ 5457461 h 6281670"/>
                <a:gd name="connsiteX339" fmla="*/ 5020675 w 8613217"/>
                <a:gd name="connsiteY339" fmla="*/ 5141145 h 6281670"/>
                <a:gd name="connsiteX340" fmla="*/ 4989717 w 8613217"/>
                <a:gd name="connsiteY340" fmla="*/ 5179506 h 6281670"/>
                <a:gd name="connsiteX341" fmla="*/ 4445922 w 8613217"/>
                <a:gd name="connsiteY341" fmla="*/ 5878767 h 6281670"/>
                <a:gd name="connsiteX342" fmla="*/ 4415637 w 8613217"/>
                <a:gd name="connsiteY342" fmla="*/ 5953471 h 6281670"/>
                <a:gd name="connsiteX343" fmla="*/ 4357085 w 8613217"/>
                <a:gd name="connsiteY343" fmla="*/ 6075286 h 6281670"/>
                <a:gd name="connsiteX344" fmla="*/ 4338240 w 8613217"/>
                <a:gd name="connsiteY344" fmla="*/ 6125762 h 6281670"/>
                <a:gd name="connsiteX345" fmla="*/ 4322761 w 8613217"/>
                <a:gd name="connsiteY345" fmla="*/ 6080671 h 6281670"/>
                <a:gd name="connsiteX346" fmla="*/ 4306609 w 8613217"/>
                <a:gd name="connsiteY346" fmla="*/ 6061826 h 6281670"/>
                <a:gd name="connsiteX347" fmla="*/ 4295168 w 8613217"/>
                <a:gd name="connsiteY347" fmla="*/ 6082689 h 6281670"/>
                <a:gd name="connsiteX348" fmla="*/ 4292475 w 8613217"/>
                <a:gd name="connsiteY348" fmla="*/ 6112302 h 6281670"/>
                <a:gd name="connsiteX349" fmla="*/ 4277669 w 8613217"/>
                <a:gd name="connsiteY349" fmla="*/ 6097496 h 6281670"/>
                <a:gd name="connsiteX350" fmla="*/ 4183447 w 8613217"/>
                <a:gd name="connsiteY350" fmla="*/ 5282478 h 6281670"/>
                <a:gd name="connsiteX351" fmla="*/ 4412945 w 8613217"/>
                <a:gd name="connsiteY351" fmla="*/ 4743394 h 6281670"/>
                <a:gd name="connsiteX352" fmla="*/ 5036828 w 8613217"/>
                <a:gd name="connsiteY352" fmla="*/ 3935106 h 6281670"/>
                <a:gd name="connsiteX353" fmla="*/ 5054999 w 8613217"/>
                <a:gd name="connsiteY353" fmla="*/ 3966064 h 6281670"/>
                <a:gd name="connsiteX354" fmla="*/ 5020675 w 8613217"/>
                <a:gd name="connsiteY35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84860 w 8613217"/>
                <a:gd name="connsiteY163" fmla="*/ 2563506 h 6281670"/>
                <a:gd name="connsiteX164" fmla="*/ 3491590 w 8613217"/>
                <a:gd name="connsiteY164" fmla="*/ 2576966 h 6281670"/>
                <a:gd name="connsiteX165" fmla="*/ 3504378 w 8613217"/>
                <a:gd name="connsiteY165" fmla="*/ 2605906 h 6281670"/>
                <a:gd name="connsiteX166" fmla="*/ 3733875 w 8613217"/>
                <a:gd name="connsiteY166" fmla="*/ 3249979 h 6281670"/>
                <a:gd name="connsiteX167" fmla="*/ 3823385 w 8613217"/>
                <a:gd name="connsiteY167" fmla="*/ 4359777 h 6281670"/>
                <a:gd name="connsiteX168" fmla="*/ 3816655 w 8613217"/>
                <a:gd name="connsiteY168" fmla="*/ 4369199 h 6281670"/>
                <a:gd name="connsiteX169" fmla="*/ 3800503 w 8613217"/>
                <a:gd name="connsiteY169" fmla="*/ 4322761 h 6281670"/>
                <a:gd name="connsiteX170" fmla="*/ 3407464 w 8613217"/>
                <a:gd name="connsiteY170" fmla="*/ 3663208 h 6281670"/>
                <a:gd name="connsiteX171" fmla="*/ 2516395 w 8613217"/>
                <a:gd name="connsiteY171" fmla="*/ 2980101 h 6281670"/>
                <a:gd name="connsiteX172" fmla="*/ 2502934 w 8613217"/>
                <a:gd name="connsiteY172" fmla="*/ 2971351 h 6281670"/>
                <a:gd name="connsiteX173" fmla="*/ 2390541 w 8613217"/>
                <a:gd name="connsiteY173" fmla="*/ 2898666 h 6281670"/>
                <a:gd name="connsiteX174" fmla="*/ 2247863 w 8613217"/>
                <a:gd name="connsiteY174" fmla="*/ 2802425 h 6281670"/>
                <a:gd name="connsiteX175" fmla="*/ 2055381 w 8613217"/>
                <a:gd name="connsiteY175" fmla="*/ 2665131 h 6281670"/>
                <a:gd name="connsiteX176" fmla="*/ 1471879 w 8613217"/>
                <a:gd name="connsiteY176" fmla="*/ 2148930 h 6281670"/>
                <a:gd name="connsiteX177" fmla="*/ 1461111 w 8613217"/>
                <a:gd name="connsiteY177" fmla="*/ 2109895 h 6281670"/>
                <a:gd name="connsiteX178" fmla="*/ 1501492 w 8613217"/>
                <a:gd name="connsiteY178" fmla="*/ 1918759 h 6281670"/>
                <a:gd name="connsiteX179" fmla="*/ 1395155 w 8613217"/>
                <a:gd name="connsiteY179" fmla="*/ 1570812 h 6281670"/>
                <a:gd name="connsiteX180" fmla="*/ 937507 w 8613217"/>
                <a:gd name="connsiteY180" fmla="*/ 860783 h 6281670"/>
                <a:gd name="connsiteX181" fmla="*/ 682435 w 8613217"/>
                <a:gd name="connsiteY181" fmla="*/ 471109 h 6281670"/>
                <a:gd name="connsiteX182" fmla="*/ 590905 w 8613217"/>
                <a:gd name="connsiteY182" fmla="*/ 214691 h 6281670"/>
                <a:gd name="connsiteX183" fmla="*/ 581483 w 8613217"/>
                <a:gd name="connsiteY183" fmla="*/ 222767 h 6281670"/>
                <a:gd name="connsiteX184" fmla="*/ 555909 w 8613217"/>
                <a:gd name="connsiteY184" fmla="*/ 262475 h 6281670"/>
                <a:gd name="connsiteX185" fmla="*/ 423998 w 8613217"/>
                <a:gd name="connsiteY185" fmla="*/ 619845 h 6281670"/>
                <a:gd name="connsiteX186" fmla="*/ 443515 w 8613217"/>
                <a:gd name="connsiteY186" fmla="*/ 1227575 h 6281670"/>
                <a:gd name="connsiteX187" fmla="*/ 806942 w 8613217"/>
                <a:gd name="connsiteY187" fmla="*/ 1996156 h 6281670"/>
                <a:gd name="connsiteX188" fmla="*/ 1087589 w 8613217"/>
                <a:gd name="connsiteY188" fmla="*/ 2216231 h 6281670"/>
                <a:gd name="connsiteX189" fmla="*/ 1317086 w 8613217"/>
                <a:gd name="connsiteY189" fmla="*/ 2233729 h 6281670"/>
                <a:gd name="connsiteX190" fmla="*/ 1327181 w 8613217"/>
                <a:gd name="connsiteY190" fmla="*/ 2198060 h 6281670"/>
                <a:gd name="connsiteX191" fmla="*/ 816364 w 8613217"/>
                <a:gd name="connsiteY191" fmla="*/ 1324489 h 6281670"/>
                <a:gd name="connsiteX192" fmla="*/ 702625 w 8613217"/>
                <a:gd name="connsiteY192" fmla="*/ 1031056 h 6281670"/>
                <a:gd name="connsiteX193" fmla="*/ 767908 w 8613217"/>
                <a:gd name="connsiteY193" fmla="*/ 1173061 h 6281670"/>
                <a:gd name="connsiteX194" fmla="*/ 1444285 w 8613217"/>
                <a:gd name="connsiteY194" fmla="*/ 2226326 h 6281670"/>
                <a:gd name="connsiteX195" fmla="*/ 2209501 w 8613217"/>
                <a:gd name="connsiteY195" fmla="*/ 2876457 h 6281670"/>
                <a:gd name="connsiteX196" fmla="*/ 2308434 w 8613217"/>
                <a:gd name="connsiteY196" fmla="*/ 2939720 h 6281670"/>
                <a:gd name="connsiteX197" fmla="*/ 2340738 w 8613217"/>
                <a:gd name="connsiteY197" fmla="*/ 2972025 h 6281670"/>
                <a:gd name="connsiteX198" fmla="*/ 2302377 w 8613217"/>
                <a:gd name="connsiteY198" fmla="*/ 2972025 h 6281670"/>
                <a:gd name="connsiteX199" fmla="*/ 2266034 w 8613217"/>
                <a:gd name="connsiteY199" fmla="*/ 2967313 h 6281670"/>
                <a:gd name="connsiteX200" fmla="*/ 1817807 w 8613217"/>
                <a:gd name="connsiteY200" fmla="*/ 3025866 h 6281670"/>
                <a:gd name="connsiteX201" fmla="*/ 1007500 w 8613217"/>
                <a:gd name="connsiteY201" fmla="*/ 3309877 h 6281670"/>
                <a:gd name="connsiteX202" fmla="*/ 960389 w 8613217"/>
                <a:gd name="connsiteY202" fmla="*/ 3293725 h 6281670"/>
                <a:gd name="connsiteX203" fmla="*/ 446207 w 8613217"/>
                <a:gd name="connsiteY203" fmla="*/ 3134221 h 6281670"/>
                <a:gd name="connsiteX204" fmla="*/ 217383 w 8613217"/>
                <a:gd name="connsiteY204" fmla="*/ 3227096 h 6281670"/>
                <a:gd name="connsiteX205" fmla="*/ 0 w 8613217"/>
                <a:gd name="connsiteY205" fmla="*/ 3236518 h 6281670"/>
                <a:gd name="connsiteX206" fmla="*/ 0 w 8613217"/>
                <a:gd name="connsiteY206" fmla="*/ 3330740 h 6281670"/>
                <a:gd name="connsiteX207" fmla="*/ 9422 w 8613217"/>
                <a:gd name="connsiteY207" fmla="*/ 3346892 h 6281670"/>
                <a:gd name="connsiteX208" fmla="*/ 255072 w 8613217"/>
                <a:gd name="connsiteY208" fmla="*/ 3717723 h 6281670"/>
                <a:gd name="connsiteX209" fmla="*/ 747044 w 8613217"/>
                <a:gd name="connsiteY209" fmla="*/ 3826078 h 6281670"/>
                <a:gd name="connsiteX210" fmla="*/ 1016249 w 8613217"/>
                <a:gd name="connsiteY210" fmla="*/ 3490244 h 6281670"/>
                <a:gd name="connsiteX211" fmla="*/ 981253 w 8613217"/>
                <a:gd name="connsiteY211" fmla="*/ 3461305 h 6281670"/>
                <a:gd name="connsiteX212" fmla="*/ 563312 w 8613217"/>
                <a:gd name="connsiteY212" fmla="*/ 3490917 h 6281670"/>
                <a:gd name="connsiteX213" fmla="*/ 390347 w 8613217"/>
                <a:gd name="connsiteY213" fmla="*/ 3460632 h 6281670"/>
                <a:gd name="connsiteX214" fmla="*/ 489953 w 8613217"/>
                <a:gd name="connsiteY214" fmla="*/ 3463997 h 6281670"/>
                <a:gd name="connsiteX215" fmla="*/ 903183 w 8613217"/>
                <a:gd name="connsiteY215" fmla="*/ 3408137 h 6281670"/>
                <a:gd name="connsiteX216" fmla="*/ 1043170 w 8613217"/>
                <a:gd name="connsiteY216" fmla="*/ 3372467 h 6281670"/>
                <a:gd name="connsiteX217" fmla="*/ 1508895 w 8613217"/>
                <a:gd name="connsiteY217" fmla="*/ 3218347 h 6281670"/>
                <a:gd name="connsiteX218" fmla="*/ 1912029 w 8613217"/>
                <a:gd name="connsiteY218" fmla="*/ 3101243 h 6281670"/>
                <a:gd name="connsiteX219" fmla="*/ 1912029 w 8613217"/>
                <a:gd name="connsiteY219" fmla="*/ 3101243 h 6281670"/>
                <a:gd name="connsiteX220" fmla="*/ 1924816 w 8613217"/>
                <a:gd name="connsiteY220" fmla="*/ 3099224 h 6281670"/>
                <a:gd name="connsiteX221" fmla="*/ 1986061 w 8613217"/>
                <a:gd name="connsiteY221" fmla="*/ 3087783 h 6281670"/>
                <a:gd name="connsiteX222" fmla="*/ 1992791 w 8613217"/>
                <a:gd name="connsiteY222" fmla="*/ 3087110 h 6281670"/>
                <a:gd name="connsiteX223" fmla="*/ 2087013 w 8613217"/>
                <a:gd name="connsiteY223" fmla="*/ 3074322 h 6281670"/>
                <a:gd name="connsiteX224" fmla="*/ 2113933 w 8613217"/>
                <a:gd name="connsiteY224" fmla="*/ 3072976 h 6281670"/>
                <a:gd name="connsiteX225" fmla="*/ 2118644 w 8613217"/>
                <a:gd name="connsiteY225" fmla="*/ 3064227 h 6281670"/>
                <a:gd name="connsiteX226" fmla="*/ 2257958 w 8613217"/>
                <a:gd name="connsiteY226" fmla="*/ 3064227 h 6281670"/>
                <a:gd name="connsiteX227" fmla="*/ 2262669 w 8613217"/>
                <a:gd name="connsiteY227" fmla="*/ 3072976 h 6281670"/>
                <a:gd name="connsiteX228" fmla="*/ 2434960 w 8613217"/>
                <a:gd name="connsiteY228" fmla="*/ 3101243 h 6281670"/>
                <a:gd name="connsiteX229" fmla="*/ 2635518 w 8613217"/>
                <a:gd name="connsiteY229" fmla="*/ 3164506 h 6281670"/>
                <a:gd name="connsiteX230" fmla="*/ 3038653 w 8613217"/>
                <a:gd name="connsiteY230" fmla="*/ 3453902 h 6281670"/>
                <a:gd name="connsiteX231" fmla="*/ 3580428 w 8613217"/>
                <a:gd name="connsiteY231" fmla="*/ 4087880 h 6281670"/>
                <a:gd name="connsiteX232" fmla="*/ 3776274 w 8613217"/>
                <a:gd name="connsiteY232" fmla="*/ 4626290 h 6281670"/>
                <a:gd name="connsiteX233" fmla="*/ 3813963 w 8613217"/>
                <a:gd name="connsiteY233" fmla="*/ 4802619 h 6281670"/>
                <a:gd name="connsiteX234" fmla="*/ 3811944 w 8613217"/>
                <a:gd name="connsiteY234" fmla="*/ 5407658 h 6281670"/>
                <a:gd name="connsiteX235" fmla="*/ 3881265 w 8613217"/>
                <a:gd name="connsiteY235" fmla="*/ 5874056 h 6281670"/>
                <a:gd name="connsiteX236" fmla="*/ 3879919 w 8613217"/>
                <a:gd name="connsiteY236" fmla="*/ 5898957 h 6281670"/>
                <a:gd name="connsiteX237" fmla="*/ 3757430 w 8613217"/>
                <a:gd name="connsiteY237" fmla="*/ 5946068 h 6281670"/>
                <a:gd name="connsiteX238" fmla="*/ 3743970 w 8613217"/>
                <a:gd name="connsiteY238" fmla="*/ 6053750 h 6281670"/>
                <a:gd name="connsiteX239" fmla="*/ 3803195 w 8613217"/>
                <a:gd name="connsiteY239" fmla="*/ 6092112 h 6281670"/>
                <a:gd name="connsiteX240" fmla="*/ 3896071 w 8613217"/>
                <a:gd name="connsiteY240" fmla="*/ 6023464 h 6281670"/>
                <a:gd name="connsiteX241" fmla="*/ 3920972 w 8613217"/>
                <a:gd name="connsiteY241" fmla="*/ 5996544 h 6281670"/>
                <a:gd name="connsiteX242" fmla="*/ 3918953 w 8613217"/>
                <a:gd name="connsiteY242" fmla="*/ 6053077 h 6281670"/>
                <a:gd name="connsiteX243" fmla="*/ 3931741 w 8613217"/>
                <a:gd name="connsiteY243" fmla="*/ 6077978 h 6281670"/>
                <a:gd name="connsiteX244" fmla="*/ 3951931 w 8613217"/>
                <a:gd name="connsiteY244" fmla="*/ 6055769 h 6281670"/>
                <a:gd name="connsiteX245" fmla="*/ 3972121 w 8613217"/>
                <a:gd name="connsiteY245" fmla="*/ 5988468 h 6281670"/>
                <a:gd name="connsiteX246" fmla="*/ 3994331 w 8613217"/>
                <a:gd name="connsiteY246" fmla="*/ 5968277 h 6281670"/>
                <a:gd name="connsiteX247" fmla="*/ 4005099 w 8613217"/>
                <a:gd name="connsiteY247" fmla="*/ 5995198 h 6281670"/>
                <a:gd name="connsiteX248" fmla="*/ 4071054 w 8613217"/>
                <a:gd name="connsiteY248" fmla="*/ 6040290 h 6281670"/>
                <a:gd name="connsiteX249" fmla="*/ 4100667 w 8613217"/>
                <a:gd name="connsiteY249" fmla="*/ 6026829 h 6281670"/>
                <a:gd name="connsiteX250" fmla="*/ 4110089 w 8613217"/>
                <a:gd name="connsiteY250" fmla="*/ 5993179 h 6281670"/>
                <a:gd name="connsiteX251" fmla="*/ 4124895 w 8613217"/>
                <a:gd name="connsiteY251" fmla="*/ 6032214 h 6281670"/>
                <a:gd name="connsiteX252" fmla="*/ 4117492 w 8613217"/>
                <a:gd name="connsiteY252" fmla="*/ 6106918 h 6281670"/>
                <a:gd name="connsiteX253" fmla="*/ 4080476 w 8613217"/>
                <a:gd name="connsiteY253" fmla="*/ 6141242 h 6281670"/>
                <a:gd name="connsiteX254" fmla="*/ 4176717 w 8613217"/>
                <a:gd name="connsiteY254" fmla="*/ 6189025 h 6281670"/>
                <a:gd name="connsiteX255" fmla="*/ 4170660 w 8613217"/>
                <a:gd name="connsiteY255" fmla="*/ 6271133 h 6281670"/>
                <a:gd name="connsiteX256" fmla="*/ 4195562 w 8613217"/>
                <a:gd name="connsiteY256" fmla="*/ 6277863 h 6281670"/>
                <a:gd name="connsiteX257" fmla="*/ 4261517 w 8613217"/>
                <a:gd name="connsiteY257" fmla="*/ 6267768 h 6281670"/>
                <a:gd name="connsiteX258" fmla="*/ 4289784 w 8613217"/>
                <a:gd name="connsiteY258" fmla="*/ 6247578 h 6281670"/>
                <a:gd name="connsiteX259" fmla="*/ 4295840 w 8613217"/>
                <a:gd name="connsiteY259" fmla="*/ 6204505 h 6281670"/>
                <a:gd name="connsiteX260" fmla="*/ 4305936 w 8613217"/>
                <a:gd name="connsiteY260" fmla="*/ 6182969 h 6281670"/>
                <a:gd name="connsiteX261" fmla="*/ 4324107 w 8613217"/>
                <a:gd name="connsiteY261" fmla="*/ 6199794 h 6281670"/>
                <a:gd name="connsiteX262" fmla="*/ 4336894 w 8613217"/>
                <a:gd name="connsiteY262" fmla="*/ 6230752 h 6281670"/>
                <a:gd name="connsiteX263" fmla="*/ 4342951 w 8613217"/>
                <a:gd name="connsiteY263" fmla="*/ 6226714 h 6281670"/>
                <a:gd name="connsiteX264" fmla="*/ 4369872 w 8613217"/>
                <a:gd name="connsiteY264" fmla="*/ 6185660 h 6281670"/>
                <a:gd name="connsiteX265" fmla="*/ 4382659 w 8613217"/>
                <a:gd name="connsiteY265" fmla="*/ 6234791 h 6281670"/>
                <a:gd name="connsiteX266" fmla="*/ 4406888 w 8613217"/>
                <a:gd name="connsiteY266" fmla="*/ 6265749 h 6281670"/>
                <a:gd name="connsiteX267" fmla="*/ 4484284 w 8613217"/>
                <a:gd name="connsiteY267" fmla="*/ 6275171 h 6281670"/>
                <a:gd name="connsiteX268" fmla="*/ 4499090 w 8613217"/>
                <a:gd name="connsiteY268" fmla="*/ 6272479 h 6281670"/>
                <a:gd name="connsiteX269" fmla="*/ 4512551 w 8613217"/>
                <a:gd name="connsiteY269" fmla="*/ 6181622 h 6281670"/>
                <a:gd name="connsiteX270" fmla="*/ 4572449 w 8613217"/>
                <a:gd name="connsiteY270" fmla="*/ 6153356 h 6281670"/>
                <a:gd name="connsiteX271" fmla="*/ 4575814 w 8613217"/>
                <a:gd name="connsiteY271" fmla="*/ 6127781 h 6281670"/>
                <a:gd name="connsiteX272" fmla="*/ 4538125 w 8613217"/>
                <a:gd name="connsiteY272" fmla="*/ 6076633 h 6281670"/>
                <a:gd name="connsiteX273" fmla="*/ 4536779 w 8613217"/>
                <a:gd name="connsiteY273" fmla="*/ 6042309 h 6281670"/>
                <a:gd name="connsiteX274" fmla="*/ 4573122 w 8613217"/>
                <a:gd name="connsiteY274" fmla="*/ 6032214 h 6281670"/>
                <a:gd name="connsiteX275" fmla="*/ 4637731 w 8613217"/>
                <a:gd name="connsiteY275" fmla="*/ 6051058 h 6281670"/>
                <a:gd name="connsiteX276" fmla="*/ 4665997 w 8613217"/>
                <a:gd name="connsiteY276" fmla="*/ 6029522 h 6281670"/>
                <a:gd name="connsiteX277" fmla="*/ 4665997 w 8613217"/>
                <a:gd name="connsiteY277" fmla="*/ 5985776 h 6281670"/>
                <a:gd name="connsiteX278" fmla="*/ 4681477 w 8613217"/>
                <a:gd name="connsiteY278" fmla="*/ 5966931 h 6281670"/>
                <a:gd name="connsiteX279" fmla="*/ 4701667 w 8613217"/>
                <a:gd name="connsiteY279" fmla="*/ 5981065 h 6281670"/>
                <a:gd name="connsiteX280" fmla="*/ 4724550 w 8613217"/>
                <a:gd name="connsiteY280" fmla="*/ 6054423 h 6281670"/>
                <a:gd name="connsiteX281" fmla="*/ 4743394 w 8613217"/>
                <a:gd name="connsiteY281" fmla="*/ 6073268 h 6281670"/>
                <a:gd name="connsiteX282" fmla="*/ 4752143 w 8613217"/>
                <a:gd name="connsiteY282" fmla="*/ 6050385 h 6281670"/>
                <a:gd name="connsiteX283" fmla="*/ 4752143 w 8613217"/>
                <a:gd name="connsiteY283" fmla="*/ 5996544 h 6281670"/>
                <a:gd name="connsiteX284" fmla="*/ 4800600 w 8613217"/>
                <a:gd name="connsiteY284" fmla="*/ 6046347 h 6281670"/>
                <a:gd name="connsiteX285" fmla="*/ 4859825 w 8613217"/>
                <a:gd name="connsiteY285" fmla="*/ 6088747 h 6281670"/>
                <a:gd name="connsiteX286" fmla="*/ 4932511 w 8613217"/>
                <a:gd name="connsiteY286" fmla="*/ 6036252 h 6281670"/>
                <a:gd name="connsiteX287" fmla="*/ 4919050 w 8613217"/>
                <a:gd name="connsiteY287" fmla="*/ 5940011 h 6281670"/>
                <a:gd name="connsiteX288" fmla="*/ 4830213 w 8613217"/>
                <a:gd name="connsiteY288" fmla="*/ 5933281 h 6281670"/>
                <a:gd name="connsiteX289" fmla="*/ 4779064 w 8613217"/>
                <a:gd name="connsiteY289" fmla="*/ 5876074 h 6281670"/>
                <a:gd name="connsiteX290" fmla="*/ 4778391 w 8613217"/>
                <a:gd name="connsiteY290" fmla="*/ 5829637 h 6281670"/>
                <a:gd name="connsiteX291" fmla="*/ 5091342 w 8613217"/>
                <a:gd name="connsiteY291" fmla="*/ 5236712 h 6281670"/>
                <a:gd name="connsiteX292" fmla="*/ 5116243 w 8613217"/>
                <a:gd name="connsiteY292" fmla="*/ 5202389 h 6281670"/>
                <a:gd name="connsiteX293" fmla="*/ 5269690 w 8613217"/>
                <a:gd name="connsiteY293" fmla="*/ 5086631 h 6281670"/>
                <a:gd name="connsiteX294" fmla="*/ 5744837 w 8613217"/>
                <a:gd name="connsiteY294" fmla="*/ 4795889 h 6281670"/>
                <a:gd name="connsiteX295" fmla="*/ 5814830 w 8613217"/>
                <a:gd name="connsiteY295" fmla="*/ 4775699 h 6281670"/>
                <a:gd name="connsiteX296" fmla="*/ 6103553 w 8613217"/>
                <a:gd name="connsiteY296" fmla="*/ 4765603 h 6281670"/>
                <a:gd name="connsiteX297" fmla="*/ 7086824 w 8613217"/>
                <a:gd name="connsiteY297" fmla="*/ 4811369 h 6281670"/>
                <a:gd name="connsiteX298" fmla="*/ 7489959 w 8613217"/>
                <a:gd name="connsiteY298" fmla="*/ 4805311 h 6281670"/>
                <a:gd name="connsiteX299" fmla="*/ 7516880 w 8613217"/>
                <a:gd name="connsiteY299" fmla="*/ 4801946 h 6281670"/>
                <a:gd name="connsiteX300" fmla="*/ 7536397 w 8613217"/>
                <a:gd name="connsiteY300" fmla="*/ 4800600 h 6281670"/>
                <a:gd name="connsiteX301" fmla="*/ 7619850 w 8613217"/>
                <a:gd name="connsiteY301" fmla="*/ 4791178 h 6281670"/>
                <a:gd name="connsiteX302" fmla="*/ 7661577 w 8613217"/>
                <a:gd name="connsiteY302" fmla="*/ 4813388 h 6281670"/>
                <a:gd name="connsiteX303" fmla="*/ 7920014 w 8613217"/>
                <a:gd name="connsiteY303" fmla="*/ 5004523 h 6281670"/>
                <a:gd name="connsiteX304" fmla="*/ 8354780 w 8613217"/>
                <a:gd name="connsiteY304" fmla="*/ 4830886 h 6281670"/>
                <a:gd name="connsiteX305" fmla="*/ 8579567 w 8613217"/>
                <a:gd name="connsiteY305" fmla="*/ 4409580 h 6281670"/>
                <a:gd name="connsiteX306" fmla="*/ 8613217 w 8613217"/>
                <a:gd name="connsiteY306" fmla="*/ 4250076 h 6281670"/>
                <a:gd name="connsiteX307" fmla="*/ 8613217 w 8613217"/>
                <a:gd name="connsiteY307" fmla="*/ 4196235 h 6281670"/>
                <a:gd name="connsiteX308" fmla="*/ 8420062 w 8613217"/>
                <a:gd name="connsiteY308" fmla="*/ 4211041 h 6281670"/>
                <a:gd name="connsiteX309" fmla="*/ 4571776 w 8613217"/>
                <a:gd name="connsiteY309" fmla="*/ 915970 h 6281670"/>
                <a:gd name="connsiteX310" fmla="*/ 4583890 w 8613217"/>
                <a:gd name="connsiteY310" fmla="*/ 888377 h 6281670"/>
                <a:gd name="connsiteX311" fmla="*/ 4571776 w 8613217"/>
                <a:gd name="connsiteY311" fmla="*/ 915970 h 6281670"/>
                <a:gd name="connsiteX312" fmla="*/ 2362948 w 8613217"/>
                <a:gd name="connsiteY312" fmla="*/ 965100 h 6281670"/>
                <a:gd name="connsiteX313" fmla="*/ 2363621 w 8613217"/>
                <a:gd name="connsiteY313" fmla="*/ 962408 h 6281670"/>
                <a:gd name="connsiteX314" fmla="*/ 2368332 w 8613217"/>
                <a:gd name="connsiteY314" fmla="*/ 967119 h 6281670"/>
                <a:gd name="connsiteX315" fmla="*/ 2362948 w 8613217"/>
                <a:gd name="connsiteY315" fmla="*/ 965100 h 6281670"/>
                <a:gd name="connsiteX316" fmla="*/ 2435633 w 8613217"/>
                <a:gd name="connsiteY316" fmla="*/ 1055284 h 6281670"/>
                <a:gd name="connsiteX317" fmla="*/ 2426211 w 8613217"/>
                <a:gd name="connsiteY317" fmla="*/ 1053265 h 6281670"/>
                <a:gd name="connsiteX318" fmla="*/ 2370351 w 8613217"/>
                <a:gd name="connsiteY318" fmla="*/ 968465 h 6281670"/>
                <a:gd name="connsiteX319" fmla="*/ 2432268 w 8613217"/>
                <a:gd name="connsiteY319" fmla="*/ 1045862 h 6281670"/>
                <a:gd name="connsiteX320" fmla="*/ 2435633 w 8613217"/>
                <a:gd name="connsiteY320" fmla="*/ 1055284 h 6281670"/>
                <a:gd name="connsiteX321" fmla="*/ 695895 w 8613217"/>
                <a:gd name="connsiteY321" fmla="*/ 1016922 h 6281670"/>
                <a:gd name="connsiteX322" fmla="*/ 692530 w 8613217"/>
                <a:gd name="connsiteY322" fmla="*/ 1005481 h 6281670"/>
                <a:gd name="connsiteX323" fmla="*/ 695895 w 8613217"/>
                <a:gd name="connsiteY323" fmla="*/ 1016922 h 6281670"/>
                <a:gd name="connsiteX324" fmla="*/ 4511205 w 8613217"/>
                <a:gd name="connsiteY324" fmla="*/ 6014042 h 6281670"/>
                <a:gd name="connsiteX325" fmla="*/ 4537452 w 8613217"/>
                <a:gd name="connsiteY325" fmla="*/ 5944049 h 6281670"/>
                <a:gd name="connsiteX326" fmla="*/ 4511205 w 8613217"/>
                <a:gd name="connsiteY326" fmla="*/ 6014042 h 6281670"/>
                <a:gd name="connsiteX327" fmla="*/ 4750797 w 8613217"/>
                <a:gd name="connsiteY327" fmla="*/ 5917128 h 6281670"/>
                <a:gd name="connsiteX328" fmla="*/ 4741375 w 8613217"/>
                <a:gd name="connsiteY328" fmla="*/ 5939338 h 6281670"/>
                <a:gd name="connsiteX329" fmla="*/ 4732626 w 8613217"/>
                <a:gd name="connsiteY329" fmla="*/ 5935300 h 6281670"/>
                <a:gd name="connsiteX330" fmla="*/ 4727915 w 8613217"/>
                <a:gd name="connsiteY330" fmla="*/ 5907706 h 6281670"/>
                <a:gd name="connsiteX331" fmla="*/ 4750797 w 8613217"/>
                <a:gd name="connsiteY331" fmla="*/ 5875402 h 6281670"/>
                <a:gd name="connsiteX332" fmla="*/ 4750797 w 8613217"/>
                <a:gd name="connsiteY332" fmla="*/ 5917128 h 6281670"/>
                <a:gd name="connsiteX333" fmla="*/ 4875978 w 8613217"/>
                <a:gd name="connsiteY333" fmla="*/ 5457461 h 6281670"/>
                <a:gd name="connsiteX334" fmla="*/ 4616868 w 8613217"/>
                <a:gd name="connsiteY334" fmla="*/ 5877421 h 6281670"/>
                <a:gd name="connsiteX335" fmla="*/ 4562354 w 8613217"/>
                <a:gd name="connsiteY335" fmla="*/ 5884824 h 6281670"/>
                <a:gd name="connsiteX336" fmla="*/ 4880015 w 8613217"/>
                <a:gd name="connsiteY336" fmla="*/ 5419772 h 6281670"/>
                <a:gd name="connsiteX337" fmla="*/ 4875978 w 8613217"/>
                <a:gd name="connsiteY337" fmla="*/ 5457461 h 6281670"/>
                <a:gd name="connsiteX338" fmla="*/ 5020675 w 8613217"/>
                <a:gd name="connsiteY338" fmla="*/ 5141145 h 6281670"/>
                <a:gd name="connsiteX339" fmla="*/ 4989717 w 8613217"/>
                <a:gd name="connsiteY339" fmla="*/ 5179506 h 6281670"/>
                <a:gd name="connsiteX340" fmla="*/ 4445922 w 8613217"/>
                <a:gd name="connsiteY340" fmla="*/ 5878767 h 6281670"/>
                <a:gd name="connsiteX341" fmla="*/ 4415637 w 8613217"/>
                <a:gd name="connsiteY341" fmla="*/ 5953471 h 6281670"/>
                <a:gd name="connsiteX342" fmla="*/ 4357085 w 8613217"/>
                <a:gd name="connsiteY342" fmla="*/ 6075286 h 6281670"/>
                <a:gd name="connsiteX343" fmla="*/ 4338240 w 8613217"/>
                <a:gd name="connsiteY343" fmla="*/ 6125762 h 6281670"/>
                <a:gd name="connsiteX344" fmla="*/ 4322761 w 8613217"/>
                <a:gd name="connsiteY344" fmla="*/ 6080671 h 6281670"/>
                <a:gd name="connsiteX345" fmla="*/ 4306609 w 8613217"/>
                <a:gd name="connsiteY345" fmla="*/ 6061826 h 6281670"/>
                <a:gd name="connsiteX346" fmla="*/ 4295168 w 8613217"/>
                <a:gd name="connsiteY346" fmla="*/ 6082689 h 6281670"/>
                <a:gd name="connsiteX347" fmla="*/ 4292475 w 8613217"/>
                <a:gd name="connsiteY347" fmla="*/ 6112302 h 6281670"/>
                <a:gd name="connsiteX348" fmla="*/ 4277669 w 8613217"/>
                <a:gd name="connsiteY348" fmla="*/ 6097496 h 6281670"/>
                <a:gd name="connsiteX349" fmla="*/ 4183447 w 8613217"/>
                <a:gd name="connsiteY349" fmla="*/ 5282478 h 6281670"/>
                <a:gd name="connsiteX350" fmla="*/ 4412945 w 8613217"/>
                <a:gd name="connsiteY350" fmla="*/ 4743394 h 6281670"/>
                <a:gd name="connsiteX351" fmla="*/ 5036828 w 8613217"/>
                <a:gd name="connsiteY351" fmla="*/ 3935106 h 6281670"/>
                <a:gd name="connsiteX352" fmla="*/ 5054999 w 8613217"/>
                <a:gd name="connsiteY352" fmla="*/ 3966064 h 6281670"/>
                <a:gd name="connsiteX353" fmla="*/ 5020675 w 8613217"/>
                <a:gd name="connsiteY353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491590 w 8613217"/>
                <a:gd name="connsiteY163" fmla="*/ 2576966 h 6281670"/>
                <a:gd name="connsiteX164" fmla="*/ 3504378 w 8613217"/>
                <a:gd name="connsiteY164" fmla="*/ 2605906 h 6281670"/>
                <a:gd name="connsiteX165" fmla="*/ 3733875 w 8613217"/>
                <a:gd name="connsiteY165" fmla="*/ 3249979 h 6281670"/>
                <a:gd name="connsiteX166" fmla="*/ 3823385 w 8613217"/>
                <a:gd name="connsiteY166" fmla="*/ 4359777 h 6281670"/>
                <a:gd name="connsiteX167" fmla="*/ 3816655 w 8613217"/>
                <a:gd name="connsiteY167" fmla="*/ 4369199 h 6281670"/>
                <a:gd name="connsiteX168" fmla="*/ 3800503 w 8613217"/>
                <a:gd name="connsiteY168" fmla="*/ 4322761 h 6281670"/>
                <a:gd name="connsiteX169" fmla="*/ 3407464 w 8613217"/>
                <a:gd name="connsiteY169" fmla="*/ 3663208 h 6281670"/>
                <a:gd name="connsiteX170" fmla="*/ 2516395 w 8613217"/>
                <a:gd name="connsiteY170" fmla="*/ 2980101 h 6281670"/>
                <a:gd name="connsiteX171" fmla="*/ 2502934 w 8613217"/>
                <a:gd name="connsiteY171" fmla="*/ 2971351 h 6281670"/>
                <a:gd name="connsiteX172" fmla="*/ 2390541 w 8613217"/>
                <a:gd name="connsiteY172" fmla="*/ 2898666 h 6281670"/>
                <a:gd name="connsiteX173" fmla="*/ 2247863 w 8613217"/>
                <a:gd name="connsiteY173" fmla="*/ 2802425 h 6281670"/>
                <a:gd name="connsiteX174" fmla="*/ 2055381 w 8613217"/>
                <a:gd name="connsiteY174" fmla="*/ 2665131 h 6281670"/>
                <a:gd name="connsiteX175" fmla="*/ 1471879 w 8613217"/>
                <a:gd name="connsiteY175" fmla="*/ 2148930 h 6281670"/>
                <a:gd name="connsiteX176" fmla="*/ 1461111 w 8613217"/>
                <a:gd name="connsiteY176" fmla="*/ 2109895 h 6281670"/>
                <a:gd name="connsiteX177" fmla="*/ 1501492 w 8613217"/>
                <a:gd name="connsiteY177" fmla="*/ 1918759 h 6281670"/>
                <a:gd name="connsiteX178" fmla="*/ 1395155 w 8613217"/>
                <a:gd name="connsiteY178" fmla="*/ 1570812 h 6281670"/>
                <a:gd name="connsiteX179" fmla="*/ 937507 w 8613217"/>
                <a:gd name="connsiteY179" fmla="*/ 860783 h 6281670"/>
                <a:gd name="connsiteX180" fmla="*/ 682435 w 8613217"/>
                <a:gd name="connsiteY180" fmla="*/ 471109 h 6281670"/>
                <a:gd name="connsiteX181" fmla="*/ 590905 w 8613217"/>
                <a:gd name="connsiteY181" fmla="*/ 214691 h 6281670"/>
                <a:gd name="connsiteX182" fmla="*/ 581483 w 8613217"/>
                <a:gd name="connsiteY182" fmla="*/ 222767 h 6281670"/>
                <a:gd name="connsiteX183" fmla="*/ 555909 w 8613217"/>
                <a:gd name="connsiteY183" fmla="*/ 262475 h 6281670"/>
                <a:gd name="connsiteX184" fmla="*/ 423998 w 8613217"/>
                <a:gd name="connsiteY184" fmla="*/ 619845 h 6281670"/>
                <a:gd name="connsiteX185" fmla="*/ 443515 w 8613217"/>
                <a:gd name="connsiteY185" fmla="*/ 1227575 h 6281670"/>
                <a:gd name="connsiteX186" fmla="*/ 806942 w 8613217"/>
                <a:gd name="connsiteY186" fmla="*/ 1996156 h 6281670"/>
                <a:gd name="connsiteX187" fmla="*/ 1087589 w 8613217"/>
                <a:gd name="connsiteY187" fmla="*/ 2216231 h 6281670"/>
                <a:gd name="connsiteX188" fmla="*/ 1317086 w 8613217"/>
                <a:gd name="connsiteY188" fmla="*/ 2233729 h 6281670"/>
                <a:gd name="connsiteX189" fmla="*/ 1327181 w 8613217"/>
                <a:gd name="connsiteY189" fmla="*/ 2198060 h 6281670"/>
                <a:gd name="connsiteX190" fmla="*/ 816364 w 8613217"/>
                <a:gd name="connsiteY190" fmla="*/ 1324489 h 6281670"/>
                <a:gd name="connsiteX191" fmla="*/ 702625 w 8613217"/>
                <a:gd name="connsiteY191" fmla="*/ 1031056 h 6281670"/>
                <a:gd name="connsiteX192" fmla="*/ 767908 w 8613217"/>
                <a:gd name="connsiteY192" fmla="*/ 1173061 h 6281670"/>
                <a:gd name="connsiteX193" fmla="*/ 1444285 w 8613217"/>
                <a:gd name="connsiteY193" fmla="*/ 2226326 h 6281670"/>
                <a:gd name="connsiteX194" fmla="*/ 2209501 w 8613217"/>
                <a:gd name="connsiteY194" fmla="*/ 2876457 h 6281670"/>
                <a:gd name="connsiteX195" fmla="*/ 2308434 w 8613217"/>
                <a:gd name="connsiteY195" fmla="*/ 2939720 h 6281670"/>
                <a:gd name="connsiteX196" fmla="*/ 2340738 w 8613217"/>
                <a:gd name="connsiteY196" fmla="*/ 2972025 h 6281670"/>
                <a:gd name="connsiteX197" fmla="*/ 2302377 w 8613217"/>
                <a:gd name="connsiteY197" fmla="*/ 2972025 h 6281670"/>
                <a:gd name="connsiteX198" fmla="*/ 2266034 w 8613217"/>
                <a:gd name="connsiteY198" fmla="*/ 2967313 h 6281670"/>
                <a:gd name="connsiteX199" fmla="*/ 1817807 w 8613217"/>
                <a:gd name="connsiteY199" fmla="*/ 3025866 h 6281670"/>
                <a:gd name="connsiteX200" fmla="*/ 1007500 w 8613217"/>
                <a:gd name="connsiteY200" fmla="*/ 3309877 h 6281670"/>
                <a:gd name="connsiteX201" fmla="*/ 960389 w 8613217"/>
                <a:gd name="connsiteY201" fmla="*/ 3293725 h 6281670"/>
                <a:gd name="connsiteX202" fmla="*/ 446207 w 8613217"/>
                <a:gd name="connsiteY202" fmla="*/ 3134221 h 6281670"/>
                <a:gd name="connsiteX203" fmla="*/ 217383 w 8613217"/>
                <a:gd name="connsiteY203" fmla="*/ 3227096 h 6281670"/>
                <a:gd name="connsiteX204" fmla="*/ 0 w 8613217"/>
                <a:gd name="connsiteY204" fmla="*/ 3236518 h 6281670"/>
                <a:gd name="connsiteX205" fmla="*/ 0 w 8613217"/>
                <a:gd name="connsiteY205" fmla="*/ 3330740 h 6281670"/>
                <a:gd name="connsiteX206" fmla="*/ 9422 w 8613217"/>
                <a:gd name="connsiteY206" fmla="*/ 3346892 h 6281670"/>
                <a:gd name="connsiteX207" fmla="*/ 255072 w 8613217"/>
                <a:gd name="connsiteY207" fmla="*/ 3717723 h 6281670"/>
                <a:gd name="connsiteX208" fmla="*/ 747044 w 8613217"/>
                <a:gd name="connsiteY208" fmla="*/ 3826078 h 6281670"/>
                <a:gd name="connsiteX209" fmla="*/ 1016249 w 8613217"/>
                <a:gd name="connsiteY209" fmla="*/ 3490244 h 6281670"/>
                <a:gd name="connsiteX210" fmla="*/ 981253 w 8613217"/>
                <a:gd name="connsiteY210" fmla="*/ 3461305 h 6281670"/>
                <a:gd name="connsiteX211" fmla="*/ 563312 w 8613217"/>
                <a:gd name="connsiteY211" fmla="*/ 3490917 h 6281670"/>
                <a:gd name="connsiteX212" fmla="*/ 390347 w 8613217"/>
                <a:gd name="connsiteY212" fmla="*/ 3460632 h 6281670"/>
                <a:gd name="connsiteX213" fmla="*/ 489953 w 8613217"/>
                <a:gd name="connsiteY213" fmla="*/ 3463997 h 6281670"/>
                <a:gd name="connsiteX214" fmla="*/ 903183 w 8613217"/>
                <a:gd name="connsiteY214" fmla="*/ 3408137 h 6281670"/>
                <a:gd name="connsiteX215" fmla="*/ 1043170 w 8613217"/>
                <a:gd name="connsiteY215" fmla="*/ 3372467 h 6281670"/>
                <a:gd name="connsiteX216" fmla="*/ 1508895 w 8613217"/>
                <a:gd name="connsiteY216" fmla="*/ 3218347 h 6281670"/>
                <a:gd name="connsiteX217" fmla="*/ 1912029 w 8613217"/>
                <a:gd name="connsiteY217" fmla="*/ 3101243 h 6281670"/>
                <a:gd name="connsiteX218" fmla="*/ 1912029 w 8613217"/>
                <a:gd name="connsiteY218" fmla="*/ 3101243 h 6281670"/>
                <a:gd name="connsiteX219" fmla="*/ 1924816 w 8613217"/>
                <a:gd name="connsiteY219" fmla="*/ 3099224 h 6281670"/>
                <a:gd name="connsiteX220" fmla="*/ 1986061 w 8613217"/>
                <a:gd name="connsiteY220" fmla="*/ 3087783 h 6281670"/>
                <a:gd name="connsiteX221" fmla="*/ 1992791 w 8613217"/>
                <a:gd name="connsiteY221" fmla="*/ 3087110 h 6281670"/>
                <a:gd name="connsiteX222" fmla="*/ 2087013 w 8613217"/>
                <a:gd name="connsiteY222" fmla="*/ 3074322 h 6281670"/>
                <a:gd name="connsiteX223" fmla="*/ 2113933 w 8613217"/>
                <a:gd name="connsiteY223" fmla="*/ 3072976 h 6281670"/>
                <a:gd name="connsiteX224" fmla="*/ 2118644 w 8613217"/>
                <a:gd name="connsiteY224" fmla="*/ 3064227 h 6281670"/>
                <a:gd name="connsiteX225" fmla="*/ 2257958 w 8613217"/>
                <a:gd name="connsiteY225" fmla="*/ 3064227 h 6281670"/>
                <a:gd name="connsiteX226" fmla="*/ 2262669 w 8613217"/>
                <a:gd name="connsiteY226" fmla="*/ 3072976 h 6281670"/>
                <a:gd name="connsiteX227" fmla="*/ 2434960 w 8613217"/>
                <a:gd name="connsiteY227" fmla="*/ 3101243 h 6281670"/>
                <a:gd name="connsiteX228" fmla="*/ 2635518 w 8613217"/>
                <a:gd name="connsiteY228" fmla="*/ 3164506 h 6281670"/>
                <a:gd name="connsiteX229" fmla="*/ 3038653 w 8613217"/>
                <a:gd name="connsiteY229" fmla="*/ 3453902 h 6281670"/>
                <a:gd name="connsiteX230" fmla="*/ 3580428 w 8613217"/>
                <a:gd name="connsiteY230" fmla="*/ 4087880 h 6281670"/>
                <a:gd name="connsiteX231" fmla="*/ 3776274 w 8613217"/>
                <a:gd name="connsiteY231" fmla="*/ 4626290 h 6281670"/>
                <a:gd name="connsiteX232" fmla="*/ 3813963 w 8613217"/>
                <a:gd name="connsiteY232" fmla="*/ 4802619 h 6281670"/>
                <a:gd name="connsiteX233" fmla="*/ 3811944 w 8613217"/>
                <a:gd name="connsiteY233" fmla="*/ 5407658 h 6281670"/>
                <a:gd name="connsiteX234" fmla="*/ 3881265 w 8613217"/>
                <a:gd name="connsiteY234" fmla="*/ 5874056 h 6281670"/>
                <a:gd name="connsiteX235" fmla="*/ 3879919 w 8613217"/>
                <a:gd name="connsiteY235" fmla="*/ 5898957 h 6281670"/>
                <a:gd name="connsiteX236" fmla="*/ 3757430 w 8613217"/>
                <a:gd name="connsiteY236" fmla="*/ 5946068 h 6281670"/>
                <a:gd name="connsiteX237" fmla="*/ 3743970 w 8613217"/>
                <a:gd name="connsiteY237" fmla="*/ 6053750 h 6281670"/>
                <a:gd name="connsiteX238" fmla="*/ 3803195 w 8613217"/>
                <a:gd name="connsiteY238" fmla="*/ 6092112 h 6281670"/>
                <a:gd name="connsiteX239" fmla="*/ 3896071 w 8613217"/>
                <a:gd name="connsiteY239" fmla="*/ 6023464 h 6281670"/>
                <a:gd name="connsiteX240" fmla="*/ 3920972 w 8613217"/>
                <a:gd name="connsiteY240" fmla="*/ 5996544 h 6281670"/>
                <a:gd name="connsiteX241" fmla="*/ 3918953 w 8613217"/>
                <a:gd name="connsiteY241" fmla="*/ 6053077 h 6281670"/>
                <a:gd name="connsiteX242" fmla="*/ 3931741 w 8613217"/>
                <a:gd name="connsiteY242" fmla="*/ 6077978 h 6281670"/>
                <a:gd name="connsiteX243" fmla="*/ 3951931 w 8613217"/>
                <a:gd name="connsiteY243" fmla="*/ 6055769 h 6281670"/>
                <a:gd name="connsiteX244" fmla="*/ 3972121 w 8613217"/>
                <a:gd name="connsiteY244" fmla="*/ 5988468 h 6281670"/>
                <a:gd name="connsiteX245" fmla="*/ 3994331 w 8613217"/>
                <a:gd name="connsiteY245" fmla="*/ 5968277 h 6281670"/>
                <a:gd name="connsiteX246" fmla="*/ 4005099 w 8613217"/>
                <a:gd name="connsiteY246" fmla="*/ 5995198 h 6281670"/>
                <a:gd name="connsiteX247" fmla="*/ 4071054 w 8613217"/>
                <a:gd name="connsiteY247" fmla="*/ 6040290 h 6281670"/>
                <a:gd name="connsiteX248" fmla="*/ 4100667 w 8613217"/>
                <a:gd name="connsiteY248" fmla="*/ 6026829 h 6281670"/>
                <a:gd name="connsiteX249" fmla="*/ 4110089 w 8613217"/>
                <a:gd name="connsiteY249" fmla="*/ 5993179 h 6281670"/>
                <a:gd name="connsiteX250" fmla="*/ 4124895 w 8613217"/>
                <a:gd name="connsiteY250" fmla="*/ 6032214 h 6281670"/>
                <a:gd name="connsiteX251" fmla="*/ 4117492 w 8613217"/>
                <a:gd name="connsiteY251" fmla="*/ 6106918 h 6281670"/>
                <a:gd name="connsiteX252" fmla="*/ 4080476 w 8613217"/>
                <a:gd name="connsiteY252" fmla="*/ 6141242 h 6281670"/>
                <a:gd name="connsiteX253" fmla="*/ 4176717 w 8613217"/>
                <a:gd name="connsiteY253" fmla="*/ 6189025 h 6281670"/>
                <a:gd name="connsiteX254" fmla="*/ 4170660 w 8613217"/>
                <a:gd name="connsiteY254" fmla="*/ 6271133 h 6281670"/>
                <a:gd name="connsiteX255" fmla="*/ 4195562 w 8613217"/>
                <a:gd name="connsiteY255" fmla="*/ 6277863 h 6281670"/>
                <a:gd name="connsiteX256" fmla="*/ 4261517 w 8613217"/>
                <a:gd name="connsiteY256" fmla="*/ 6267768 h 6281670"/>
                <a:gd name="connsiteX257" fmla="*/ 4289784 w 8613217"/>
                <a:gd name="connsiteY257" fmla="*/ 6247578 h 6281670"/>
                <a:gd name="connsiteX258" fmla="*/ 4295840 w 8613217"/>
                <a:gd name="connsiteY258" fmla="*/ 6204505 h 6281670"/>
                <a:gd name="connsiteX259" fmla="*/ 4305936 w 8613217"/>
                <a:gd name="connsiteY259" fmla="*/ 6182969 h 6281670"/>
                <a:gd name="connsiteX260" fmla="*/ 4324107 w 8613217"/>
                <a:gd name="connsiteY260" fmla="*/ 6199794 h 6281670"/>
                <a:gd name="connsiteX261" fmla="*/ 4336894 w 8613217"/>
                <a:gd name="connsiteY261" fmla="*/ 6230752 h 6281670"/>
                <a:gd name="connsiteX262" fmla="*/ 4342951 w 8613217"/>
                <a:gd name="connsiteY262" fmla="*/ 6226714 h 6281670"/>
                <a:gd name="connsiteX263" fmla="*/ 4369872 w 8613217"/>
                <a:gd name="connsiteY263" fmla="*/ 6185660 h 6281670"/>
                <a:gd name="connsiteX264" fmla="*/ 4382659 w 8613217"/>
                <a:gd name="connsiteY264" fmla="*/ 6234791 h 6281670"/>
                <a:gd name="connsiteX265" fmla="*/ 4406888 w 8613217"/>
                <a:gd name="connsiteY265" fmla="*/ 6265749 h 6281670"/>
                <a:gd name="connsiteX266" fmla="*/ 4484284 w 8613217"/>
                <a:gd name="connsiteY266" fmla="*/ 6275171 h 6281670"/>
                <a:gd name="connsiteX267" fmla="*/ 4499090 w 8613217"/>
                <a:gd name="connsiteY267" fmla="*/ 6272479 h 6281670"/>
                <a:gd name="connsiteX268" fmla="*/ 4512551 w 8613217"/>
                <a:gd name="connsiteY268" fmla="*/ 6181622 h 6281670"/>
                <a:gd name="connsiteX269" fmla="*/ 4572449 w 8613217"/>
                <a:gd name="connsiteY269" fmla="*/ 6153356 h 6281670"/>
                <a:gd name="connsiteX270" fmla="*/ 4575814 w 8613217"/>
                <a:gd name="connsiteY270" fmla="*/ 6127781 h 6281670"/>
                <a:gd name="connsiteX271" fmla="*/ 4538125 w 8613217"/>
                <a:gd name="connsiteY271" fmla="*/ 6076633 h 6281670"/>
                <a:gd name="connsiteX272" fmla="*/ 4536779 w 8613217"/>
                <a:gd name="connsiteY272" fmla="*/ 6042309 h 6281670"/>
                <a:gd name="connsiteX273" fmla="*/ 4573122 w 8613217"/>
                <a:gd name="connsiteY273" fmla="*/ 6032214 h 6281670"/>
                <a:gd name="connsiteX274" fmla="*/ 4637731 w 8613217"/>
                <a:gd name="connsiteY274" fmla="*/ 6051058 h 6281670"/>
                <a:gd name="connsiteX275" fmla="*/ 4665997 w 8613217"/>
                <a:gd name="connsiteY275" fmla="*/ 6029522 h 6281670"/>
                <a:gd name="connsiteX276" fmla="*/ 4665997 w 8613217"/>
                <a:gd name="connsiteY276" fmla="*/ 5985776 h 6281670"/>
                <a:gd name="connsiteX277" fmla="*/ 4681477 w 8613217"/>
                <a:gd name="connsiteY277" fmla="*/ 5966931 h 6281670"/>
                <a:gd name="connsiteX278" fmla="*/ 4701667 w 8613217"/>
                <a:gd name="connsiteY278" fmla="*/ 5981065 h 6281670"/>
                <a:gd name="connsiteX279" fmla="*/ 4724550 w 8613217"/>
                <a:gd name="connsiteY279" fmla="*/ 6054423 h 6281670"/>
                <a:gd name="connsiteX280" fmla="*/ 4743394 w 8613217"/>
                <a:gd name="connsiteY280" fmla="*/ 6073268 h 6281670"/>
                <a:gd name="connsiteX281" fmla="*/ 4752143 w 8613217"/>
                <a:gd name="connsiteY281" fmla="*/ 6050385 h 6281670"/>
                <a:gd name="connsiteX282" fmla="*/ 4752143 w 8613217"/>
                <a:gd name="connsiteY282" fmla="*/ 5996544 h 6281670"/>
                <a:gd name="connsiteX283" fmla="*/ 4800600 w 8613217"/>
                <a:gd name="connsiteY283" fmla="*/ 6046347 h 6281670"/>
                <a:gd name="connsiteX284" fmla="*/ 4859825 w 8613217"/>
                <a:gd name="connsiteY284" fmla="*/ 6088747 h 6281670"/>
                <a:gd name="connsiteX285" fmla="*/ 4932511 w 8613217"/>
                <a:gd name="connsiteY285" fmla="*/ 6036252 h 6281670"/>
                <a:gd name="connsiteX286" fmla="*/ 4919050 w 8613217"/>
                <a:gd name="connsiteY286" fmla="*/ 5940011 h 6281670"/>
                <a:gd name="connsiteX287" fmla="*/ 4830213 w 8613217"/>
                <a:gd name="connsiteY287" fmla="*/ 5933281 h 6281670"/>
                <a:gd name="connsiteX288" fmla="*/ 4779064 w 8613217"/>
                <a:gd name="connsiteY288" fmla="*/ 5876074 h 6281670"/>
                <a:gd name="connsiteX289" fmla="*/ 4778391 w 8613217"/>
                <a:gd name="connsiteY289" fmla="*/ 5829637 h 6281670"/>
                <a:gd name="connsiteX290" fmla="*/ 5091342 w 8613217"/>
                <a:gd name="connsiteY290" fmla="*/ 5236712 h 6281670"/>
                <a:gd name="connsiteX291" fmla="*/ 5116243 w 8613217"/>
                <a:gd name="connsiteY291" fmla="*/ 5202389 h 6281670"/>
                <a:gd name="connsiteX292" fmla="*/ 5269690 w 8613217"/>
                <a:gd name="connsiteY292" fmla="*/ 5086631 h 6281670"/>
                <a:gd name="connsiteX293" fmla="*/ 5744837 w 8613217"/>
                <a:gd name="connsiteY293" fmla="*/ 4795889 h 6281670"/>
                <a:gd name="connsiteX294" fmla="*/ 5814830 w 8613217"/>
                <a:gd name="connsiteY294" fmla="*/ 4775699 h 6281670"/>
                <a:gd name="connsiteX295" fmla="*/ 6103553 w 8613217"/>
                <a:gd name="connsiteY295" fmla="*/ 4765603 h 6281670"/>
                <a:gd name="connsiteX296" fmla="*/ 7086824 w 8613217"/>
                <a:gd name="connsiteY296" fmla="*/ 4811369 h 6281670"/>
                <a:gd name="connsiteX297" fmla="*/ 7489959 w 8613217"/>
                <a:gd name="connsiteY297" fmla="*/ 4805311 h 6281670"/>
                <a:gd name="connsiteX298" fmla="*/ 7516880 w 8613217"/>
                <a:gd name="connsiteY298" fmla="*/ 4801946 h 6281670"/>
                <a:gd name="connsiteX299" fmla="*/ 7536397 w 8613217"/>
                <a:gd name="connsiteY299" fmla="*/ 4800600 h 6281670"/>
                <a:gd name="connsiteX300" fmla="*/ 7619850 w 8613217"/>
                <a:gd name="connsiteY300" fmla="*/ 4791178 h 6281670"/>
                <a:gd name="connsiteX301" fmla="*/ 7661577 w 8613217"/>
                <a:gd name="connsiteY301" fmla="*/ 4813388 h 6281670"/>
                <a:gd name="connsiteX302" fmla="*/ 7920014 w 8613217"/>
                <a:gd name="connsiteY302" fmla="*/ 5004523 h 6281670"/>
                <a:gd name="connsiteX303" fmla="*/ 8354780 w 8613217"/>
                <a:gd name="connsiteY303" fmla="*/ 4830886 h 6281670"/>
                <a:gd name="connsiteX304" fmla="*/ 8579567 w 8613217"/>
                <a:gd name="connsiteY304" fmla="*/ 4409580 h 6281670"/>
                <a:gd name="connsiteX305" fmla="*/ 8613217 w 8613217"/>
                <a:gd name="connsiteY305" fmla="*/ 4250076 h 6281670"/>
                <a:gd name="connsiteX306" fmla="*/ 8613217 w 8613217"/>
                <a:gd name="connsiteY306" fmla="*/ 4196235 h 6281670"/>
                <a:gd name="connsiteX307" fmla="*/ 8420062 w 8613217"/>
                <a:gd name="connsiteY307" fmla="*/ 4211041 h 6281670"/>
                <a:gd name="connsiteX308" fmla="*/ 4571776 w 8613217"/>
                <a:gd name="connsiteY308" fmla="*/ 915970 h 6281670"/>
                <a:gd name="connsiteX309" fmla="*/ 4583890 w 8613217"/>
                <a:gd name="connsiteY309" fmla="*/ 888377 h 6281670"/>
                <a:gd name="connsiteX310" fmla="*/ 4571776 w 8613217"/>
                <a:gd name="connsiteY310" fmla="*/ 915970 h 6281670"/>
                <a:gd name="connsiteX311" fmla="*/ 2362948 w 8613217"/>
                <a:gd name="connsiteY311" fmla="*/ 965100 h 6281670"/>
                <a:gd name="connsiteX312" fmla="*/ 2363621 w 8613217"/>
                <a:gd name="connsiteY312" fmla="*/ 962408 h 6281670"/>
                <a:gd name="connsiteX313" fmla="*/ 2368332 w 8613217"/>
                <a:gd name="connsiteY313" fmla="*/ 967119 h 6281670"/>
                <a:gd name="connsiteX314" fmla="*/ 2362948 w 8613217"/>
                <a:gd name="connsiteY314" fmla="*/ 965100 h 6281670"/>
                <a:gd name="connsiteX315" fmla="*/ 2435633 w 8613217"/>
                <a:gd name="connsiteY315" fmla="*/ 1055284 h 6281670"/>
                <a:gd name="connsiteX316" fmla="*/ 2426211 w 8613217"/>
                <a:gd name="connsiteY316" fmla="*/ 1053265 h 6281670"/>
                <a:gd name="connsiteX317" fmla="*/ 2370351 w 8613217"/>
                <a:gd name="connsiteY317" fmla="*/ 968465 h 6281670"/>
                <a:gd name="connsiteX318" fmla="*/ 2432268 w 8613217"/>
                <a:gd name="connsiteY318" fmla="*/ 1045862 h 6281670"/>
                <a:gd name="connsiteX319" fmla="*/ 2435633 w 8613217"/>
                <a:gd name="connsiteY319" fmla="*/ 1055284 h 6281670"/>
                <a:gd name="connsiteX320" fmla="*/ 695895 w 8613217"/>
                <a:gd name="connsiteY320" fmla="*/ 1016922 h 6281670"/>
                <a:gd name="connsiteX321" fmla="*/ 692530 w 8613217"/>
                <a:gd name="connsiteY321" fmla="*/ 1005481 h 6281670"/>
                <a:gd name="connsiteX322" fmla="*/ 695895 w 8613217"/>
                <a:gd name="connsiteY322" fmla="*/ 1016922 h 6281670"/>
                <a:gd name="connsiteX323" fmla="*/ 4511205 w 8613217"/>
                <a:gd name="connsiteY323" fmla="*/ 6014042 h 6281670"/>
                <a:gd name="connsiteX324" fmla="*/ 4537452 w 8613217"/>
                <a:gd name="connsiteY324" fmla="*/ 5944049 h 6281670"/>
                <a:gd name="connsiteX325" fmla="*/ 4511205 w 8613217"/>
                <a:gd name="connsiteY325" fmla="*/ 6014042 h 6281670"/>
                <a:gd name="connsiteX326" fmla="*/ 4750797 w 8613217"/>
                <a:gd name="connsiteY326" fmla="*/ 5917128 h 6281670"/>
                <a:gd name="connsiteX327" fmla="*/ 4741375 w 8613217"/>
                <a:gd name="connsiteY327" fmla="*/ 5939338 h 6281670"/>
                <a:gd name="connsiteX328" fmla="*/ 4732626 w 8613217"/>
                <a:gd name="connsiteY328" fmla="*/ 5935300 h 6281670"/>
                <a:gd name="connsiteX329" fmla="*/ 4727915 w 8613217"/>
                <a:gd name="connsiteY329" fmla="*/ 5907706 h 6281670"/>
                <a:gd name="connsiteX330" fmla="*/ 4750797 w 8613217"/>
                <a:gd name="connsiteY330" fmla="*/ 5875402 h 6281670"/>
                <a:gd name="connsiteX331" fmla="*/ 4750797 w 8613217"/>
                <a:gd name="connsiteY331" fmla="*/ 5917128 h 6281670"/>
                <a:gd name="connsiteX332" fmla="*/ 4875978 w 8613217"/>
                <a:gd name="connsiteY332" fmla="*/ 5457461 h 6281670"/>
                <a:gd name="connsiteX333" fmla="*/ 4616868 w 8613217"/>
                <a:gd name="connsiteY333" fmla="*/ 5877421 h 6281670"/>
                <a:gd name="connsiteX334" fmla="*/ 4562354 w 8613217"/>
                <a:gd name="connsiteY334" fmla="*/ 5884824 h 6281670"/>
                <a:gd name="connsiteX335" fmla="*/ 4880015 w 8613217"/>
                <a:gd name="connsiteY335" fmla="*/ 5419772 h 6281670"/>
                <a:gd name="connsiteX336" fmla="*/ 4875978 w 8613217"/>
                <a:gd name="connsiteY336" fmla="*/ 5457461 h 6281670"/>
                <a:gd name="connsiteX337" fmla="*/ 5020675 w 8613217"/>
                <a:gd name="connsiteY337" fmla="*/ 5141145 h 6281670"/>
                <a:gd name="connsiteX338" fmla="*/ 4989717 w 8613217"/>
                <a:gd name="connsiteY338" fmla="*/ 5179506 h 6281670"/>
                <a:gd name="connsiteX339" fmla="*/ 4445922 w 8613217"/>
                <a:gd name="connsiteY339" fmla="*/ 5878767 h 6281670"/>
                <a:gd name="connsiteX340" fmla="*/ 4415637 w 8613217"/>
                <a:gd name="connsiteY340" fmla="*/ 5953471 h 6281670"/>
                <a:gd name="connsiteX341" fmla="*/ 4357085 w 8613217"/>
                <a:gd name="connsiteY341" fmla="*/ 6075286 h 6281670"/>
                <a:gd name="connsiteX342" fmla="*/ 4338240 w 8613217"/>
                <a:gd name="connsiteY342" fmla="*/ 6125762 h 6281670"/>
                <a:gd name="connsiteX343" fmla="*/ 4322761 w 8613217"/>
                <a:gd name="connsiteY343" fmla="*/ 6080671 h 6281670"/>
                <a:gd name="connsiteX344" fmla="*/ 4306609 w 8613217"/>
                <a:gd name="connsiteY344" fmla="*/ 6061826 h 6281670"/>
                <a:gd name="connsiteX345" fmla="*/ 4295168 w 8613217"/>
                <a:gd name="connsiteY345" fmla="*/ 6082689 h 6281670"/>
                <a:gd name="connsiteX346" fmla="*/ 4292475 w 8613217"/>
                <a:gd name="connsiteY346" fmla="*/ 6112302 h 6281670"/>
                <a:gd name="connsiteX347" fmla="*/ 4277669 w 8613217"/>
                <a:gd name="connsiteY347" fmla="*/ 6097496 h 6281670"/>
                <a:gd name="connsiteX348" fmla="*/ 4183447 w 8613217"/>
                <a:gd name="connsiteY348" fmla="*/ 5282478 h 6281670"/>
                <a:gd name="connsiteX349" fmla="*/ 4412945 w 8613217"/>
                <a:gd name="connsiteY349" fmla="*/ 4743394 h 6281670"/>
                <a:gd name="connsiteX350" fmla="*/ 5036828 w 8613217"/>
                <a:gd name="connsiteY350" fmla="*/ 3935106 h 6281670"/>
                <a:gd name="connsiteX351" fmla="*/ 5054999 w 8613217"/>
                <a:gd name="connsiteY351" fmla="*/ 3966064 h 6281670"/>
                <a:gd name="connsiteX352" fmla="*/ 5020675 w 8613217"/>
                <a:gd name="connsiteY352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478130 w 8613217"/>
                <a:gd name="connsiteY162" fmla="*/ 2550045 h 6281670"/>
                <a:gd name="connsiteX163" fmla="*/ 3504378 w 8613217"/>
                <a:gd name="connsiteY163" fmla="*/ 2605906 h 6281670"/>
                <a:gd name="connsiteX164" fmla="*/ 3733875 w 8613217"/>
                <a:gd name="connsiteY164" fmla="*/ 3249979 h 6281670"/>
                <a:gd name="connsiteX165" fmla="*/ 3823385 w 8613217"/>
                <a:gd name="connsiteY165" fmla="*/ 4359777 h 6281670"/>
                <a:gd name="connsiteX166" fmla="*/ 3816655 w 8613217"/>
                <a:gd name="connsiteY166" fmla="*/ 4369199 h 6281670"/>
                <a:gd name="connsiteX167" fmla="*/ 3800503 w 8613217"/>
                <a:gd name="connsiteY167" fmla="*/ 4322761 h 6281670"/>
                <a:gd name="connsiteX168" fmla="*/ 3407464 w 8613217"/>
                <a:gd name="connsiteY168" fmla="*/ 3663208 h 6281670"/>
                <a:gd name="connsiteX169" fmla="*/ 2516395 w 8613217"/>
                <a:gd name="connsiteY169" fmla="*/ 2980101 h 6281670"/>
                <a:gd name="connsiteX170" fmla="*/ 2502934 w 8613217"/>
                <a:gd name="connsiteY170" fmla="*/ 2971351 h 6281670"/>
                <a:gd name="connsiteX171" fmla="*/ 2390541 w 8613217"/>
                <a:gd name="connsiteY171" fmla="*/ 2898666 h 6281670"/>
                <a:gd name="connsiteX172" fmla="*/ 2247863 w 8613217"/>
                <a:gd name="connsiteY172" fmla="*/ 2802425 h 6281670"/>
                <a:gd name="connsiteX173" fmla="*/ 2055381 w 8613217"/>
                <a:gd name="connsiteY173" fmla="*/ 2665131 h 6281670"/>
                <a:gd name="connsiteX174" fmla="*/ 1471879 w 8613217"/>
                <a:gd name="connsiteY174" fmla="*/ 2148930 h 6281670"/>
                <a:gd name="connsiteX175" fmla="*/ 1461111 w 8613217"/>
                <a:gd name="connsiteY175" fmla="*/ 2109895 h 6281670"/>
                <a:gd name="connsiteX176" fmla="*/ 1501492 w 8613217"/>
                <a:gd name="connsiteY176" fmla="*/ 1918759 h 6281670"/>
                <a:gd name="connsiteX177" fmla="*/ 1395155 w 8613217"/>
                <a:gd name="connsiteY177" fmla="*/ 1570812 h 6281670"/>
                <a:gd name="connsiteX178" fmla="*/ 937507 w 8613217"/>
                <a:gd name="connsiteY178" fmla="*/ 860783 h 6281670"/>
                <a:gd name="connsiteX179" fmla="*/ 682435 w 8613217"/>
                <a:gd name="connsiteY179" fmla="*/ 471109 h 6281670"/>
                <a:gd name="connsiteX180" fmla="*/ 590905 w 8613217"/>
                <a:gd name="connsiteY180" fmla="*/ 214691 h 6281670"/>
                <a:gd name="connsiteX181" fmla="*/ 581483 w 8613217"/>
                <a:gd name="connsiteY181" fmla="*/ 222767 h 6281670"/>
                <a:gd name="connsiteX182" fmla="*/ 555909 w 8613217"/>
                <a:gd name="connsiteY182" fmla="*/ 262475 h 6281670"/>
                <a:gd name="connsiteX183" fmla="*/ 423998 w 8613217"/>
                <a:gd name="connsiteY183" fmla="*/ 619845 h 6281670"/>
                <a:gd name="connsiteX184" fmla="*/ 443515 w 8613217"/>
                <a:gd name="connsiteY184" fmla="*/ 1227575 h 6281670"/>
                <a:gd name="connsiteX185" fmla="*/ 806942 w 8613217"/>
                <a:gd name="connsiteY185" fmla="*/ 1996156 h 6281670"/>
                <a:gd name="connsiteX186" fmla="*/ 1087589 w 8613217"/>
                <a:gd name="connsiteY186" fmla="*/ 2216231 h 6281670"/>
                <a:gd name="connsiteX187" fmla="*/ 1317086 w 8613217"/>
                <a:gd name="connsiteY187" fmla="*/ 2233729 h 6281670"/>
                <a:gd name="connsiteX188" fmla="*/ 1327181 w 8613217"/>
                <a:gd name="connsiteY188" fmla="*/ 2198060 h 6281670"/>
                <a:gd name="connsiteX189" fmla="*/ 816364 w 8613217"/>
                <a:gd name="connsiteY189" fmla="*/ 1324489 h 6281670"/>
                <a:gd name="connsiteX190" fmla="*/ 702625 w 8613217"/>
                <a:gd name="connsiteY190" fmla="*/ 1031056 h 6281670"/>
                <a:gd name="connsiteX191" fmla="*/ 767908 w 8613217"/>
                <a:gd name="connsiteY191" fmla="*/ 1173061 h 6281670"/>
                <a:gd name="connsiteX192" fmla="*/ 1444285 w 8613217"/>
                <a:gd name="connsiteY192" fmla="*/ 2226326 h 6281670"/>
                <a:gd name="connsiteX193" fmla="*/ 2209501 w 8613217"/>
                <a:gd name="connsiteY193" fmla="*/ 2876457 h 6281670"/>
                <a:gd name="connsiteX194" fmla="*/ 2308434 w 8613217"/>
                <a:gd name="connsiteY194" fmla="*/ 2939720 h 6281670"/>
                <a:gd name="connsiteX195" fmla="*/ 2340738 w 8613217"/>
                <a:gd name="connsiteY195" fmla="*/ 2972025 h 6281670"/>
                <a:gd name="connsiteX196" fmla="*/ 2302377 w 8613217"/>
                <a:gd name="connsiteY196" fmla="*/ 2972025 h 6281670"/>
                <a:gd name="connsiteX197" fmla="*/ 2266034 w 8613217"/>
                <a:gd name="connsiteY197" fmla="*/ 2967313 h 6281670"/>
                <a:gd name="connsiteX198" fmla="*/ 1817807 w 8613217"/>
                <a:gd name="connsiteY198" fmla="*/ 3025866 h 6281670"/>
                <a:gd name="connsiteX199" fmla="*/ 1007500 w 8613217"/>
                <a:gd name="connsiteY199" fmla="*/ 3309877 h 6281670"/>
                <a:gd name="connsiteX200" fmla="*/ 960389 w 8613217"/>
                <a:gd name="connsiteY200" fmla="*/ 3293725 h 6281670"/>
                <a:gd name="connsiteX201" fmla="*/ 446207 w 8613217"/>
                <a:gd name="connsiteY201" fmla="*/ 3134221 h 6281670"/>
                <a:gd name="connsiteX202" fmla="*/ 217383 w 8613217"/>
                <a:gd name="connsiteY202" fmla="*/ 3227096 h 6281670"/>
                <a:gd name="connsiteX203" fmla="*/ 0 w 8613217"/>
                <a:gd name="connsiteY203" fmla="*/ 3236518 h 6281670"/>
                <a:gd name="connsiteX204" fmla="*/ 0 w 8613217"/>
                <a:gd name="connsiteY204" fmla="*/ 3330740 h 6281670"/>
                <a:gd name="connsiteX205" fmla="*/ 9422 w 8613217"/>
                <a:gd name="connsiteY205" fmla="*/ 3346892 h 6281670"/>
                <a:gd name="connsiteX206" fmla="*/ 255072 w 8613217"/>
                <a:gd name="connsiteY206" fmla="*/ 3717723 h 6281670"/>
                <a:gd name="connsiteX207" fmla="*/ 747044 w 8613217"/>
                <a:gd name="connsiteY207" fmla="*/ 3826078 h 6281670"/>
                <a:gd name="connsiteX208" fmla="*/ 1016249 w 8613217"/>
                <a:gd name="connsiteY208" fmla="*/ 3490244 h 6281670"/>
                <a:gd name="connsiteX209" fmla="*/ 981253 w 8613217"/>
                <a:gd name="connsiteY209" fmla="*/ 3461305 h 6281670"/>
                <a:gd name="connsiteX210" fmla="*/ 563312 w 8613217"/>
                <a:gd name="connsiteY210" fmla="*/ 3490917 h 6281670"/>
                <a:gd name="connsiteX211" fmla="*/ 390347 w 8613217"/>
                <a:gd name="connsiteY211" fmla="*/ 3460632 h 6281670"/>
                <a:gd name="connsiteX212" fmla="*/ 489953 w 8613217"/>
                <a:gd name="connsiteY212" fmla="*/ 3463997 h 6281670"/>
                <a:gd name="connsiteX213" fmla="*/ 903183 w 8613217"/>
                <a:gd name="connsiteY213" fmla="*/ 3408137 h 6281670"/>
                <a:gd name="connsiteX214" fmla="*/ 1043170 w 8613217"/>
                <a:gd name="connsiteY214" fmla="*/ 3372467 h 6281670"/>
                <a:gd name="connsiteX215" fmla="*/ 1508895 w 8613217"/>
                <a:gd name="connsiteY215" fmla="*/ 3218347 h 6281670"/>
                <a:gd name="connsiteX216" fmla="*/ 1912029 w 8613217"/>
                <a:gd name="connsiteY216" fmla="*/ 3101243 h 6281670"/>
                <a:gd name="connsiteX217" fmla="*/ 1912029 w 8613217"/>
                <a:gd name="connsiteY217" fmla="*/ 3101243 h 6281670"/>
                <a:gd name="connsiteX218" fmla="*/ 1924816 w 8613217"/>
                <a:gd name="connsiteY218" fmla="*/ 3099224 h 6281670"/>
                <a:gd name="connsiteX219" fmla="*/ 1986061 w 8613217"/>
                <a:gd name="connsiteY219" fmla="*/ 3087783 h 6281670"/>
                <a:gd name="connsiteX220" fmla="*/ 1992791 w 8613217"/>
                <a:gd name="connsiteY220" fmla="*/ 3087110 h 6281670"/>
                <a:gd name="connsiteX221" fmla="*/ 2087013 w 8613217"/>
                <a:gd name="connsiteY221" fmla="*/ 3074322 h 6281670"/>
                <a:gd name="connsiteX222" fmla="*/ 2113933 w 8613217"/>
                <a:gd name="connsiteY222" fmla="*/ 3072976 h 6281670"/>
                <a:gd name="connsiteX223" fmla="*/ 2118644 w 8613217"/>
                <a:gd name="connsiteY223" fmla="*/ 3064227 h 6281670"/>
                <a:gd name="connsiteX224" fmla="*/ 2257958 w 8613217"/>
                <a:gd name="connsiteY224" fmla="*/ 3064227 h 6281670"/>
                <a:gd name="connsiteX225" fmla="*/ 2262669 w 8613217"/>
                <a:gd name="connsiteY225" fmla="*/ 3072976 h 6281670"/>
                <a:gd name="connsiteX226" fmla="*/ 2434960 w 8613217"/>
                <a:gd name="connsiteY226" fmla="*/ 3101243 h 6281670"/>
                <a:gd name="connsiteX227" fmla="*/ 2635518 w 8613217"/>
                <a:gd name="connsiteY227" fmla="*/ 3164506 h 6281670"/>
                <a:gd name="connsiteX228" fmla="*/ 3038653 w 8613217"/>
                <a:gd name="connsiteY228" fmla="*/ 3453902 h 6281670"/>
                <a:gd name="connsiteX229" fmla="*/ 3580428 w 8613217"/>
                <a:gd name="connsiteY229" fmla="*/ 4087880 h 6281670"/>
                <a:gd name="connsiteX230" fmla="*/ 3776274 w 8613217"/>
                <a:gd name="connsiteY230" fmla="*/ 4626290 h 6281670"/>
                <a:gd name="connsiteX231" fmla="*/ 3813963 w 8613217"/>
                <a:gd name="connsiteY231" fmla="*/ 4802619 h 6281670"/>
                <a:gd name="connsiteX232" fmla="*/ 3811944 w 8613217"/>
                <a:gd name="connsiteY232" fmla="*/ 5407658 h 6281670"/>
                <a:gd name="connsiteX233" fmla="*/ 3881265 w 8613217"/>
                <a:gd name="connsiteY233" fmla="*/ 5874056 h 6281670"/>
                <a:gd name="connsiteX234" fmla="*/ 3879919 w 8613217"/>
                <a:gd name="connsiteY234" fmla="*/ 5898957 h 6281670"/>
                <a:gd name="connsiteX235" fmla="*/ 3757430 w 8613217"/>
                <a:gd name="connsiteY235" fmla="*/ 5946068 h 6281670"/>
                <a:gd name="connsiteX236" fmla="*/ 3743970 w 8613217"/>
                <a:gd name="connsiteY236" fmla="*/ 6053750 h 6281670"/>
                <a:gd name="connsiteX237" fmla="*/ 3803195 w 8613217"/>
                <a:gd name="connsiteY237" fmla="*/ 6092112 h 6281670"/>
                <a:gd name="connsiteX238" fmla="*/ 3896071 w 8613217"/>
                <a:gd name="connsiteY238" fmla="*/ 6023464 h 6281670"/>
                <a:gd name="connsiteX239" fmla="*/ 3920972 w 8613217"/>
                <a:gd name="connsiteY239" fmla="*/ 5996544 h 6281670"/>
                <a:gd name="connsiteX240" fmla="*/ 3918953 w 8613217"/>
                <a:gd name="connsiteY240" fmla="*/ 6053077 h 6281670"/>
                <a:gd name="connsiteX241" fmla="*/ 3931741 w 8613217"/>
                <a:gd name="connsiteY241" fmla="*/ 6077978 h 6281670"/>
                <a:gd name="connsiteX242" fmla="*/ 3951931 w 8613217"/>
                <a:gd name="connsiteY242" fmla="*/ 6055769 h 6281670"/>
                <a:gd name="connsiteX243" fmla="*/ 3972121 w 8613217"/>
                <a:gd name="connsiteY243" fmla="*/ 5988468 h 6281670"/>
                <a:gd name="connsiteX244" fmla="*/ 3994331 w 8613217"/>
                <a:gd name="connsiteY244" fmla="*/ 5968277 h 6281670"/>
                <a:gd name="connsiteX245" fmla="*/ 4005099 w 8613217"/>
                <a:gd name="connsiteY245" fmla="*/ 5995198 h 6281670"/>
                <a:gd name="connsiteX246" fmla="*/ 4071054 w 8613217"/>
                <a:gd name="connsiteY246" fmla="*/ 6040290 h 6281670"/>
                <a:gd name="connsiteX247" fmla="*/ 4100667 w 8613217"/>
                <a:gd name="connsiteY247" fmla="*/ 6026829 h 6281670"/>
                <a:gd name="connsiteX248" fmla="*/ 4110089 w 8613217"/>
                <a:gd name="connsiteY248" fmla="*/ 5993179 h 6281670"/>
                <a:gd name="connsiteX249" fmla="*/ 4124895 w 8613217"/>
                <a:gd name="connsiteY249" fmla="*/ 6032214 h 6281670"/>
                <a:gd name="connsiteX250" fmla="*/ 4117492 w 8613217"/>
                <a:gd name="connsiteY250" fmla="*/ 6106918 h 6281670"/>
                <a:gd name="connsiteX251" fmla="*/ 4080476 w 8613217"/>
                <a:gd name="connsiteY251" fmla="*/ 6141242 h 6281670"/>
                <a:gd name="connsiteX252" fmla="*/ 4176717 w 8613217"/>
                <a:gd name="connsiteY252" fmla="*/ 6189025 h 6281670"/>
                <a:gd name="connsiteX253" fmla="*/ 4170660 w 8613217"/>
                <a:gd name="connsiteY253" fmla="*/ 6271133 h 6281670"/>
                <a:gd name="connsiteX254" fmla="*/ 4195562 w 8613217"/>
                <a:gd name="connsiteY254" fmla="*/ 6277863 h 6281670"/>
                <a:gd name="connsiteX255" fmla="*/ 4261517 w 8613217"/>
                <a:gd name="connsiteY255" fmla="*/ 6267768 h 6281670"/>
                <a:gd name="connsiteX256" fmla="*/ 4289784 w 8613217"/>
                <a:gd name="connsiteY256" fmla="*/ 6247578 h 6281670"/>
                <a:gd name="connsiteX257" fmla="*/ 4295840 w 8613217"/>
                <a:gd name="connsiteY257" fmla="*/ 6204505 h 6281670"/>
                <a:gd name="connsiteX258" fmla="*/ 4305936 w 8613217"/>
                <a:gd name="connsiteY258" fmla="*/ 6182969 h 6281670"/>
                <a:gd name="connsiteX259" fmla="*/ 4324107 w 8613217"/>
                <a:gd name="connsiteY259" fmla="*/ 6199794 h 6281670"/>
                <a:gd name="connsiteX260" fmla="*/ 4336894 w 8613217"/>
                <a:gd name="connsiteY260" fmla="*/ 6230752 h 6281670"/>
                <a:gd name="connsiteX261" fmla="*/ 4342951 w 8613217"/>
                <a:gd name="connsiteY261" fmla="*/ 6226714 h 6281670"/>
                <a:gd name="connsiteX262" fmla="*/ 4369872 w 8613217"/>
                <a:gd name="connsiteY262" fmla="*/ 6185660 h 6281670"/>
                <a:gd name="connsiteX263" fmla="*/ 4382659 w 8613217"/>
                <a:gd name="connsiteY263" fmla="*/ 6234791 h 6281670"/>
                <a:gd name="connsiteX264" fmla="*/ 4406888 w 8613217"/>
                <a:gd name="connsiteY264" fmla="*/ 6265749 h 6281670"/>
                <a:gd name="connsiteX265" fmla="*/ 4484284 w 8613217"/>
                <a:gd name="connsiteY265" fmla="*/ 6275171 h 6281670"/>
                <a:gd name="connsiteX266" fmla="*/ 4499090 w 8613217"/>
                <a:gd name="connsiteY266" fmla="*/ 6272479 h 6281670"/>
                <a:gd name="connsiteX267" fmla="*/ 4512551 w 8613217"/>
                <a:gd name="connsiteY267" fmla="*/ 6181622 h 6281670"/>
                <a:gd name="connsiteX268" fmla="*/ 4572449 w 8613217"/>
                <a:gd name="connsiteY268" fmla="*/ 6153356 h 6281670"/>
                <a:gd name="connsiteX269" fmla="*/ 4575814 w 8613217"/>
                <a:gd name="connsiteY269" fmla="*/ 6127781 h 6281670"/>
                <a:gd name="connsiteX270" fmla="*/ 4538125 w 8613217"/>
                <a:gd name="connsiteY270" fmla="*/ 6076633 h 6281670"/>
                <a:gd name="connsiteX271" fmla="*/ 4536779 w 8613217"/>
                <a:gd name="connsiteY271" fmla="*/ 6042309 h 6281670"/>
                <a:gd name="connsiteX272" fmla="*/ 4573122 w 8613217"/>
                <a:gd name="connsiteY272" fmla="*/ 6032214 h 6281670"/>
                <a:gd name="connsiteX273" fmla="*/ 4637731 w 8613217"/>
                <a:gd name="connsiteY273" fmla="*/ 6051058 h 6281670"/>
                <a:gd name="connsiteX274" fmla="*/ 4665997 w 8613217"/>
                <a:gd name="connsiteY274" fmla="*/ 6029522 h 6281670"/>
                <a:gd name="connsiteX275" fmla="*/ 4665997 w 8613217"/>
                <a:gd name="connsiteY275" fmla="*/ 5985776 h 6281670"/>
                <a:gd name="connsiteX276" fmla="*/ 4681477 w 8613217"/>
                <a:gd name="connsiteY276" fmla="*/ 5966931 h 6281670"/>
                <a:gd name="connsiteX277" fmla="*/ 4701667 w 8613217"/>
                <a:gd name="connsiteY277" fmla="*/ 5981065 h 6281670"/>
                <a:gd name="connsiteX278" fmla="*/ 4724550 w 8613217"/>
                <a:gd name="connsiteY278" fmla="*/ 6054423 h 6281670"/>
                <a:gd name="connsiteX279" fmla="*/ 4743394 w 8613217"/>
                <a:gd name="connsiteY279" fmla="*/ 6073268 h 6281670"/>
                <a:gd name="connsiteX280" fmla="*/ 4752143 w 8613217"/>
                <a:gd name="connsiteY280" fmla="*/ 6050385 h 6281670"/>
                <a:gd name="connsiteX281" fmla="*/ 4752143 w 8613217"/>
                <a:gd name="connsiteY281" fmla="*/ 5996544 h 6281670"/>
                <a:gd name="connsiteX282" fmla="*/ 4800600 w 8613217"/>
                <a:gd name="connsiteY282" fmla="*/ 6046347 h 6281670"/>
                <a:gd name="connsiteX283" fmla="*/ 4859825 w 8613217"/>
                <a:gd name="connsiteY283" fmla="*/ 6088747 h 6281670"/>
                <a:gd name="connsiteX284" fmla="*/ 4932511 w 8613217"/>
                <a:gd name="connsiteY284" fmla="*/ 6036252 h 6281670"/>
                <a:gd name="connsiteX285" fmla="*/ 4919050 w 8613217"/>
                <a:gd name="connsiteY285" fmla="*/ 5940011 h 6281670"/>
                <a:gd name="connsiteX286" fmla="*/ 4830213 w 8613217"/>
                <a:gd name="connsiteY286" fmla="*/ 5933281 h 6281670"/>
                <a:gd name="connsiteX287" fmla="*/ 4779064 w 8613217"/>
                <a:gd name="connsiteY287" fmla="*/ 5876074 h 6281670"/>
                <a:gd name="connsiteX288" fmla="*/ 4778391 w 8613217"/>
                <a:gd name="connsiteY288" fmla="*/ 5829637 h 6281670"/>
                <a:gd name="connsiteX289" fmla="*/ 5091342 w 8613217"/>
                <a:gd name="connsiteY289" fmla="*/ 5236712 h 6281670"/>
                <a:gd name="connsiteX290" fmla="*/ 5116243 w 8613217"/>
                <a:gd name="connsiteY290" fmla="*/ 5202389 h 6281670"/>
                <a:gd name="connsiteX291" fmla="*/ 5269690 w 8613217"/>
                <a:gd name="connsiteY291" fmla="*/ 5086631 h 6281670"/>
                <a:gd name="connsiteX292" fmla="*/ 5744837 w 8613217"/>
                <a:gd name="connsiteY292" fmla="*/ 4795889 h 6281670"/>
                <a:gd name="connsiteX293" fmla="*/ 5814830 w 8613217"/>
                <a:gd name="connsiteY293" fmla="*/ 4775699 h 6281670"/>
                <a:gd name="connsiteX294" fmla="*/ 6103553 w 8613217"/>
                <a:gd name="connsiteY294" fmla="*/ 4765603 h 6281670"/>
                <a:gd name="connsiteX295" fmla="*/ 7086824 w 8613217"/>
                <a:gd name="connsiteY295" fmla="*/ 4811369 h 6281670"/>
                <a:gd name="connsiteX296" fmla="*/ 7489959 w 8613217"/>
                <a:gd name="connsiteY296" fmla="*/ 4805311 h 6281670"/>
                <a:gd name="connsiteX297" fmla="*/ 7516880 w 8613217"/>
                <a:gd name="connsiteY297" fmla="*/ 4801946 h 6281670"/>
                <a:gd name="connsiteX298" fmla="*/ 7536397 w 8613217"/>
                <a:gd name="connsiteY298" fmla="*/ 4800600 h 6281670"/>
                <a:gd name="connsiteX299" fmla="*/ 7619850 w 8613217"/>
                <a:gd name="connsiteY299" fmla="*/ 4791178 h 6281670"/>
                <a:gd name="connsiteX300" fmla="*/ 7661577 w 8613217"/>
                <a:gd name="connsiteY300" fmla="*/ 4813388 h 6281670"/>
                <a:gd name="connsiteX301" fmla="*/ 7920014 w 8613217"/>
                <a:gd name="connsiteY301" fmla="*/ 5004523 h 6281670"/>
                <a:gd name="connsiteX302" fmla="*/ 8354780 w 8613217"/>
                <a:gd name="connsiteY302" fmla="*/ 4830886 h 6281670"/>
                <a:gd name="connsiteX303" fmla="*/ 8579567 w 8613217"/>
                <a:gd name="connsiteY303" fmla="*/ 4409580 h 6281670"/>
                <a:gd name="connsiteX304" fmla="*/ 8613217 w 8613217"/>
                <a:gd name="connsiteY304" fmla="*/ 4250076 h 6281670"/>
                <a:gd name="connsiteX305" fmla="*/ 8613217 w 8613217"/>
                <a:gd name="connsiteY305" fmla="*/ 4196235 h 6281670"/>
                <a:gd name="connsiteX306" fmla="*/ 8420062 w 8613217"/>
                <a:gd name="connsiteY306" fmla="*/ 4211041 h 6281670"/>
                <a:gd name="connsiteX307" fmla="*/ 4571776 w 8613217"/>
                <a:gd name="connsiteY307" fmla="*/ 915970 h 6281670"/>
                <a:gd name="connsiteX308" fmla="*/ 4583890 w 8613217"/>
                <a:gd name="connsiteY308" fmla="*/ 888377 h 6281670"/>
                <a:gd name="connsiteX309" fmla="*/ 4571776 w 8613217"/>
                <a:gd name="connsiteY309" fmla="*/ 915970 h 6281670"/>
                <a:gd name="connsiteX310" fmla="*/ 2362948 w 8613217"/>
                <a:gd name="connsiteY310" fmla="*/ 965100 h 6281670"/>
                <a:gd name="connsiteX311" fmla="*/ 2363621 w 8613217"/>
                <a:gd name="connsiteY311" fmla="*/ 962408 h 6281670"/>
                <a:gd name="connsiteX312" fmla="*/ 2368332 w 8613217"/>
                <a:gd name="connsiteY312" fmla="*/ 967119 h 6281670"/>
                <a:gd name="connsiteX313" fmla="*/ 2362948 w 8613217"/>
                <a:gd name="connsiteY313" fmla="*/ 965100 h 6281670"/>
                <a:gd name="connsiteX314" fmla="*/ 2435633 w 8613217"/>
                <a:gd name="connsiteY314" fmla="*/ 1055284 h 6281670"/>
                <a:gd name="connsiteX315" fmla="*/ 2426211 w 8613217"/>
                <a:gd name="connsiteY315" fmla="*/ 1053265 h 6281670"/>
                <a:gd name="connsiteX316" fmla="*/ 2370351 w 8613217"/>
                <a:gd name="connsiteY316" fmla="*/ 968465 h 6281670"/>
                <a:gd name="connsiteX317" fmla="*/ 2432268 w 8613217"/>
                <a:gd name="connsiteY317" fmla="*/ 1045862 h 6281670"/>
                <a:gd name="connsiteX318" fmla="*/ 2435633 w 8613217"/>
                <a:gd name="connsiteY318" fmla="*/ 1055284 h 6281670"/>
                <a:gd name="connsiteX319" fmla="*/ 695895 w 8613217"/>
                <a:gd name="connsiteY319" fmla="*/ 1016922 h 6281670"/>
                <a:gd name="connsiteX320" fmla="*/ 692530 w 8613217"/>
                <a:gd name="connsiteY320" fmla="*/ 1005481 h 6281670"/>
                <a:gd name="connsiteX321" fmla="*/ 695895 w 8613217"/>
                <a:gd name="connsiteY321" fmla="*/ 1016922 h 6281670"/>
                <a:gd name="connsiteX322" fmla="*/ 4511205 w 8613217"/>
                <a:gd name="connsiteY322" fmla="*/ 6014042 h 6281670"/>
                <a:gd name="connsiteX323" fmla="*/ 4537452 w 8613217"/>
                <a:gd name="connsiteY323" fmla="*/ 5944049 h 6281670"/>
                <a:gd name="connsiteX324" fmla="*/ 4511205 w 8613217"/>
                <a:gd name="connsiteY324" fmla="*/ 6014042 h 6281670"/>
                <a:gd name="connsiteX325" fmla="*/ 4750797 w 8613217"/>
                <a:gd name="connsiteY325" fmla="*/ 5917128 h 6281670"/>
                <a:gd name="connsiteX326" fmla="*/ 4741375 w 8613217"/>
                <a:gd name="connsiteY326" fmla="*/ 5939338 h 6281670"/>
                <a:gd name="connsiteX327" fmla="*/ 4732626 w 8613217"/>
                <a:gd name="connsiteY327" fmla="*/ 5935300 h 6281670"/>
                <a:gd name="connsiteX328" fmla="*/ 4727915 w 8613217"/>
                <a:gd name="connsiteY328" fmla="*/ 5907706 h 6281670"/>
                <a:gd name="connsiteX329" fmla="*/ 4750797 w 8613217"/>
                <a:gd name="connsiteY329" fmla="*/ 5875402 h 6281670"/>
                <a:gd name="connsiteX330" fmla="*/ 4750797 w 8613217"/>
                <a:gd name="connsiteY330" fmla="*/ 5917128 h 6281670"/>
                <a:gd name="connsiteX331" fmla="*/ 4875978 w 8613217"/>
                <a:gd name="connsiteY331" fmla="*/ 5457461 h 6281670"/>
                <a:gd name="connsiteX332" fmla="*/ 4616868 w 8613217"/>
                <a:gd name="connsiteY332" fmla="*/ 5877421 h 6281670"/>
                <a:gd name="connsiteX333" fmla="*/ 4562354 w 8613217"/>
                <a:gd name="connsiteY333" fmla="*/ 5884824 h 6281670"/>
                <a:gd name="connsiteX334" fmla="*/ 4880015 w 8613217"/>
                <a:gd name="connsiteY334" fmla="*/ 5419772 h 6281670"/>
                <a:gd name="connsiteX335" fmla="*/ 4875978 w 8613217"/>
                <a:gd name="connsiteY335" fmla="*/ 5457461 h 6281670"/>
                <a:gd name="connsiteX336" fmla="*/ 5020675 w 8613217"/>
                <a:gd name="connsiteY336" fmla="*/ 5141145 h 6281670"/>
                <a:gd name="connsiteX337" fmla="*/ 4989717 w 8613217"/>
                <a:gd name="connsiteY337" fmla="*/ 5179506 h 6281670"/>
                <a:gd name="connsiteX338" fmla="*/ 4445922 w 8613217"/>
                <a:gd name="connsiteY338" fmla="*/ 5878767 h 6281670"/>
                <a:gd name="connsiteX339" fmla="*/ 4415637 w 8613217"/>
                <a:gd name="connsiteY339" fmla="*/ 5953471 h 6281670"/>
                <a:gd name="connsiteX340" fmla="*/ 4357085 w 8613217"/>
                <a:gd name="connsiteY340" fmla="*/ 6075286 h 6281670"/>
                <a:gd name="connsiteX341" fmla="*/ 4338240 w 8613217"/>
                <a:gd name="connsiteY341" fmla="*/ 6125762 h 6281670"/>
                <a:gd name="connsiteX342" fmla="*/ 4322761 w 8613217"/>
                <a:gd name="connsiteY342" fmla="*/ 6080671 h 6281670"/>
                <a:gd name="connsiteX343" fmla="*/ 4306609 w 8613217"/>
                <a:gd name="connsiteY343" fmla="*/ 6061826 h 6281670"/>
                <a:gd name="connsiteX344" fmla="*/ 4295168 w 8613217"/>
                <a:gd name="connsiteY344" fmla="*/ 6082689 h 6281670"/>
                <a:gd name="connsiteX345" fmla="*/ 4292475 w 8613217"/>
                <a:gd name="connsiteY345" fmla="*/ 6112302 h 6281670"/>
                <a:gd name="connsiteX346" fmla="*/ 4277669 w 8613217"/>
                <a:gd name="connsiteY346" fmla="*/ 6097496 h 6281670"/>
                <a:gd name="connsiteX347" fmla="*/ 4183447 w 8613217"/>
                <a:gd name="connsiteY347" fmla="*/ 5282478 h 6281670"/>
                <a:gd name="connsiteX348" fmla="*/ 4412945 w 8613217"/>
                <a:gd name="connsiteY348" fmla="*/ 4743394 h 6281670"/>
                <a:gd name="connsiteX349" fmla="*/ 5036828 w 8613217"/>
                <a:gd name="connsiteY349" fmla="*/ 3935106 h 6281670"/>
                <a:gd name="connsiteX350" fmla="*/ 5054999 w 8613217"/>
                <a:gd name="connsiteY350" fmla="*/ 3966064 h 6281670"/>
                <a:gd name="connsiteX351" fmla="*/ 5020675 w 8613217"/>
                <a:gd name="connsiteY351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471400 w 8613217"/>
                <a:gd name="connsiteY161" fmla="*/ 2536585 h 6281670"/>
                <a:gd name="connsiteX162" fmla="*/ 3504378 w 8613217"/>
                <a:gd name="connsiteY162" fmla="*/ 2605906 h 6281670"/>
                <a:gd name="connsiteX163" fmla="*/ 3733875 w 8613217"/>
                <a:gd name="connsiteY163" fmla="*/ 3249979 h 6281670"/>
                <a:gd name="connsiteX164" fmla="*/ 3823385 w 8613217"/>
                <a:gd name="connsiteY164" fmla="*/ 4359777 h 6281670"/>
                <a:gd name="connsiteX165" fmla="*/ 3816655 w 8613217"/>
                <a:gd name="connsiteY165" fmla="*/ 4369199 h 6281670"/>
                <a:gd name="connsiteX166" fmla="*/ 3800503 w 8613217"/>
                <a:gd name="connsiteY166" fmla="*/ 4322761 h 6281670"/>
                <a:gd name="connsiteX167" fmla="*/ 3407464 w 8613217"/>
                <a:gd name="connsiteY167" fmla="*/ 3663208 h 6281670"/>
                <a:gd name="connsiteX168" fmla="*/ 2516395 w 8613217"/>
                <a:gd name="connsiteY168" fmla="*/ 2980101 h 6281670"/>
                <a:gd name="connsiteX169" fmla="*/ 2502934 w 8613217"/>
                <a:gd name="connsiteY169" fmla="*/ 2971351 h 6281670"/>
                <a:gd name="connsiteX170" fmla="*/ 2390541 w 8613217"/>
                <a:gd name="connsiteY170" fmla="*/ 2898666 h 6281670"/>
                <a:gd name="connsiteX171" fmla="*/ 2247863 w 8613217"/>
                <a:gd name="connsiteY171" fmla="*/ 2802425 h 6281670"/>
                <a:gd name="connsiteX172" fmla="*/ 2055381 w 8613217"/>
                <a:gd name="connsiteY172" fmla="*/ 2665131 h 6281670"/>
                <a:gd name="connsiteX173" fmla="*/ 1471879 w 8613217"/>
                <a:gd name="connsiteY173" fmla="*/ 2148930 h 6281670"/>
                <a:gd name="connsiteX174" fmla="*/ 1461111 w 8613217"/>
                <a:gd name="connsiteY174" fmla="*/ 2109895 h 6281670"/>
                <a:gd name="connsiteX175" fmla="*/ 1501492 w 8613217"/>
                <a:gd name="connsiteY175" fmla="*/ 1918759 h 6281670"/>
                <a:gd name="connsiteX176" fmla="*/ 1395155 w 8613217"/>
                <a:gd name="connsiteY176" fmla="*/ 1570812 h 6281670"/>
                <a:gd name="connsiteX177" fmla="*/ 937507 w 8613217"/>
                <a:gd name="connsiteY177" fmla="*/ 860783 h 6281670"/>
                <a:gd name="connsiteX178" fmla="*/ 682435 w 8613217"/>
                <a:gd name="connsiteY178" fmla="*/ 471109 h 6281670"/>
                <a:gd name="connsiteX179" fmla="*/ 590905 w 8613217"/>
                <a:gd name="connsiteY179" fmla="*/ 214691 h 6281670"/>
                <a:gd name="connsiteX180" fmla="*/ 581483 w 8613217"/>
                <a:gd name="connsiteY180" fmla="*/ 222767 h 6281670"/>
                <a:gd name="connsiteX181" fmla="*/ 555909 w 8613217"/>
                <a:gd name="connsiteY181" fmla="*/ 262475 h 6281670"/>
                <a:gd name="connsiteX182" fmla="*/ 423998 w 8613217"/>
                <a:gd name="connsiteY182" fmla="*/ 619845 h 6281670"/>
                <a:gd name="connsiteX183" fmla="*/ 443515 w 8613217"/>
                <a:gd name="connsiteY183" fmla="*/ 1227575 h 6281670"/>
                <a:gd name="connsiteX184" fmla="*/ 806942 w 8613217"/>
                <a:gd name="connsiteY184" fmla="*/ 1996156 h 6281670"/>
                <a:gd name="connsiteX185" fmla="*/ 1087589 w 8613217"/>
                <a:gd name="connsiteY185" fmla="*/ 2216231 h 6281670"/>
                <a:gd name="connsiteX186" fmla="*/ 1317086 w 8613217"/>
                <a:gd name="connsiteY186" fmla="*/ 2233729 h 6281670"/>
                <a:gd name="connsiteX187" fmla="*/ 1327181 w 8613217"/>
                <a:gd name="connsiteY187" fmla="*/ 2198060 h 6281670"/>
                <a:gd name="connsiteX188" fmla="*/ 816364 w 8613217"/>
                <a:gd name="connsiteY188" fmla="*/ 1324489 h 6281670"/>
                <a:gd name="connsiteX189" fmla="*/ 702625 w 8613217"/>
                <a:gd name="connsiteY189" fmla="*/ 1031056 h 6281670"/>
                <a:gd name="connsiteX190" fmla="*/ 767908 w 8613217"/>
                <a:gd name="connsiteY190" fmla="*/ 1173061 h 6281670"/>
                <a:gd name="connsiteX191" fmla="*/ 1444285 w 8613217"/>
                <a:gd name="connsiteY191" fmla="*/ 2226326 h 6281670"/>
                <a:gd name="connsiteX192" fmla="*/ 2209501 w 8613217"/>
                <a:gd name="connsiteY192" fmla="*/ 2876457 h 6281670"/>
                <a:gd name="connsiteX193" fmla="*/ 2308434 w 8613217"/>
                <a:gd name="connsiteY193" fmla="*/ 2939720 h 6281670"/>
                <a:gd name="connsiteX194" fmla="*/ 2340738 w 8613217"/>
                <a:gd name="connsiteY194" fmla="*/ 2972025 h 6281670"/>
                <a:gd name="connsiteX195" fmla="*/ 2302377 w 8613217"/>
                <a:gd name="connsiteY195" fmla="*/ 2972025 h 6281670"/>
                <a:gd name="connsiteX196" fmla="*/ 2266034 w 8613217"/>
                <a:gd name="connsiteY196" fmla="*/ 2967313 h 6281670"/>
                <a:gd name="connsiteX197" fmla="*/ 1817807 w 8613217"/>
                <a:gd name="connsiteY197" fmla="*/ 3025866 h 6281670"/>
                <a:gd name="connsiteX198" fmla="*/ 1007500 w 8613217"/>
                <a:gd name="connsiteY198" fmla="*/ 3309877 h 6281670"/>
                <a:gd name="connsiteX199" fmla="*/ 960389 w 8613217"/>
                <a:gd name="connsiteY199" fmla="*/ 3293725 h 6281670"/>
                <a:gd name="connsiteX200" fmla="*/ 446207 w 8613217"/>
                <a:gd name="connsiteY200" fmla="*/ 3134221 h 6281670"/>
                <a:gd name="connsiteX201" fmla="*/ 217383 w 8613217"/>
                <a:gd name="connsiteY201" fmla="*/ 3227096 h 6281670"/>
                <a:gd name="connsiteX202" fmla="*/ 0 w 8613217"/>
                <a:gd name="connsiteY202" fmla="*/ 3236518 h 6281670"/>
                <a:gd name="connsiteX203" fmla="*/ 0 w 8613217"/>
                <a:gd name="connsiteY203" fmla="*/ 3330740 h 6281670"/>
                <a:gd name="connsiteX204" fmla="*/ 9422 w 8613217"/>
                <a:gd name="connsiteY204" fmla="*/ 3346892 h 6281670"/>
                <a:gd name="connsiteX205" fmla="*/ 255072 w 8613217"/>
                <a:gd name="connsiteY205" fmla="*/ 3717723 h 6281670"/>
                <a:gd name="connsiteX206" fmla="*/ 747044 w 8613217"/>
                <a:gd name="connsiteY206" fmla="*/ 3826078 h 6281670"/>
                <a:gd name="connsiteX207" fmla="*/ 1016249 w 8613217"/>
                <a:gd name="connsiteY207" fmla="*/ 3490244 h 6281670"/>
                <a:gd name="connsiteX208" fmla="*/ 981253 w 8613217"/>
                <a:gd name="connsiteY208" fmla="*/ 3461305 h 6281670"/>
                <a:gd name="connsiteX209" fmla="*/ 563312 w 8613217"/>
                <a:gd name="connsiteY209" fmla="*/ 3490917 h 6281670"/>
                <a:gd name="connsiteX210" fmla="*/ 390347 w 8613217"/>
                <a:gd name="connsiteY210" fmla="*/ 3460632 h 6281670"/>
                <a:gd name="connsiteX211" fmla="*/ 489953 w 8613217"/>
                <a:gd name="connsiteY211" fmla="*/ 3463997 h 6281670"/>
                <a:gd name="connsiteX212" fmla="*/ 903183 w 8613217"/>
                <a:gd name="connsiteY212" fmla="*/ 3408137 h 6281670"/>
                <a:gd name="connsiteX213" fmla="*/ 1043170 w 8613217"/>
                <a:gd name="connsiteY213" fmla="*/ 3372467 h 6281670"/>
                <a:gd name="connsiteX214" fmla="*/ 1508895 w 8613217"/>
                <a:gd name="connsiteY214" fmla="*/ 3218347 h 6281670"/>
                <a:gd name="connsiteX215" fmla="*/ 1912029 w 8613217"/>
                <a:gd name="connsiteY215" fmla="*/ 3101243 h 6281670"/>
                <a:gd name="connsiteX216" fmla="*/ 1912029 w 8613217"/>
                <a:gd name="connsiteY216" fmla="*/ 3101243 h 6281670"/>
                <a:gd name="connsiteX217" fmla="*/ 1924816 w 8613217"/>
                <a:gd name="connsiteY217" fmla="*/ 3099224 h 6281670"/>
                <a:gd name="connsiteX218" fmla="*/ 1986061 w 8613217"/>
                <a:gd name="connsiteY218" fmla="*/ 3087783 h 6281670"/>
                <a:gd name="connsiteX219" fmla="*/ 1992791 w 8613217"/>
                <a:gd name="connsiteY219" fmla="*/ 3087110 h 6281670"/>
                <a:gd name="connsiteX220" fmla="*/ 2087013 w 8613217"/>
                <a:gd name="connsiteY220" fmla="*/ 3074322 h 6281670"/>
                <a:gd name="connsiteX221" fmla="*/ 2113933 w 8613217"/>
                <a:gd name="connsiteY221" fmla="*/ 3072976 h 6281670"/>
                <a:gd name="connsiteX222" fmla="*/ 2118644 w 8613217"/>
                <a:gd name="connsiteY222" fmla="*/ 3064227 h 6281670"/>
                <a:gd name="connsiteX223" fmla="*/ 2257958 w 8613217"/>
                <a:gd name="connsiteY223" fmla="*/ 3064227 h 6281670"/>
                <a:gd name="connsiteX224" fmla="*/ 2262669 w 8613217"/>
                <a:gd name="connsiteY224" fmla="*/ 3072976 h 6281670"/>
                <a:gd name="connsiteX225" fmla="*/ 2434960 w 8613217"/>
                <a:gd name="connsiteY225" fmla="*/ 3101243 h 6281670"/>
                <a:gd name="connsiteX226" fmla="*/ 2635518 w 8613217"/>
                <a:gd name="connsiteY226" fmla="*/ 3164506 h 6281670"/>
                <a:gd name="connsiteX227" fmla="*/ 3038653 w 8613217"/>
                <a:gd name="connsiteY227" fmla="*/ 3453902 h 6281670"/>
                <a:gd name="connsiteX228" fmla="*/ 3580428 w 8613217"/>
                <a:gd name="connsiteY228" fmla="*/ 4087880 h 6281670"/>
                <a:gd name="connsiteX229" fmla="*/ 3776274 w 8613217"/>
                <a:gd name="connsiteY229" fmla="*/ 4626290 h 6281670"/>
                <a:gd name="connsiteX230" fmla="*/ 3813963 w 8613217"/>
                <a:gd name="connsiteY230" fmla="*/ 4802619 h 6281670"/>
                <a:gd name="connsiteX231" fmla="*/ 3811944 w 8613217"/>
                <a:gd name="connsiteY231" fmla="*/ 5407658 h 6281670"/>
                <a:gd name="connsiteX232" fmla="*/ 3881265 w 8613217"/>
                <a:gd name="connsiteY232" fmla="*/ 5874056 h 6281670"/>
                <a:gd name="connsiteX233" fmla="*/ 3879919 w 8613217"/>
                <a:gd name="connsiteY233" fmla="*/ 5898957 h 6281670"/>
                <a:gd name="connsiteX234" fmla="*/ 3757430 w 8613217"/>
                <a:gd name="connsiteY234" fmla="*/ 5946068 h 6281670"/>
                <a:gd name="connsiteX235" fmla="*/ 3743970 w 8613217"/>
                <a:gd name="connsiteY235" fmla="*/ 6053750 h 6281670"/>
                <a:gd name="connsiteX236" fmla="*/ 3803195 w 8613217"/>
                <a:gd name="connsiteY236" fmla="*/ 6092112 h 6281670"/>
                <a:gd name="connsiteX237" fmla="*/ 3896071 w 8613217"/>
                <a:gd name="connsiteY237" fmla="*/ 6023464 h 6281670"/>
                <a:gd name="connsiteX238" fmla="*/ 3920972 w 8613217"/>
                <a:gd name="connsiteY238" fmla="*/ 5996544 h 6281670"/>
                <a:gd name="connsiteX239" fmla="*/ 3918953 w 8613217"/>
                <a:gd name="connsiteY239" fmla="*/ 6053077 h 6281670"/>
                <a:gd name="connsiteX240" fmla="*/ 3931741 w 8613217"/>
                <a:gd name="connsiteY240" fmla="*/ 6077978 h 6281670"/>
                <a:gd name="connsiteX241" fmla="*/ 3951931 w 8613217"/>
                <a:gd name="connsiteY241" fmla="*/ 6055769 h 6281670"/>
                <a:gd name="connsiteX242" fmla="*/ 3972121 w 8613217"/>
                <a:gd name="connsiteY242" fmla="*/ 5988468 h 6281670"/>
                <a:gd name="connsiteX243" fmla="*/ 3994331 w 8613217"/>
                <a:gd name="connsiteY243" fmla="*/ 5968277 h 6281670"/>
                <a:gd name="connsiteX244" fmla="*/ 4005099 w 8613217"/>
                <a:gd name="connsiteY244" fmla="*/ 5995198 h 6281670"/>
                <a:gd name="connsiteX245" fmla="*/ 4071054 w 8613217"/>
                <a:gd name="connsiteY245" fmla="*/ 6040290 h 6281670"/>
                <a:gd name="connsiteX246" fmla="*/ 4100667 w 8613217"/>
                <a:gd name="connsiteY246" fmla="*/ 6026829 h 6281670"/>
                <a:gd name="connsiteX247" fmla="*/ 4110089 w 8613217"/>
                <a:gd name="connsiteY247" fmla="*/ 5993179 h 6281670"/>
                <a:gd name="connsiteX248" fmla="*/ 4124895 w 8613217"/>
                <a:gd name="connsiteY248" fmla="*/ 6032214 h 6281670"/>
                <a:gd name="connsiteX249" fmla="*/ 4117492 w 8613217"/>
                <a:gd name="connsiteY249" fmla="*/ 6106918 h 6281670"/>
                <a:gd name="connsiteX250" fmla="*/ 4080476 w 8613217"/>
                <a:gd name="connsiteY250" fmla="*/ 6141242 h 6281670"/>
                <a:gd name="connsiteX251" fmla="*/ 4176717 w 8613217"/>
                <a:gd name="connsiteY251" fmla="*/ 6189025 h 6281670"/>
                <a:gd name="connsiteX252" fmla="*/ 4170660 w 8613217"/>
                <a:gd name="connsiteY252" fmla="*/ 6271133 h 6281670"/>
                <a:gd name="connsiteX253" fmla="*/ 4195562 w 8613217"/>
                <a:gd name="connsiteY253" fmla="*/ 6277863 h 6281670"/>
                <a:gd name="connsiteX254" fmla="*/ 4261517 w 8613217"/>
                <a:gd name="connsiteY254" fmla="*/ 6267768 h 6281670"/>
                <a:gd name="connsiteX255" fmla="*/ 4289784 w 8613217"/>
                <a:gd name="connsiteY255" fmla="*/ 6247578 h 6281670"/>
                <a:gd name="connsiteX256" fmla="*/ 4295840 w 8613217"/>
                <a:gd name="connsiteY256" fmla="*/ 6204505 h 6281670"/>
                <a:gd name="connsiteX257" fmla="*/ 4305936 w 8613217"/>
                <a:gd name="connsiteY257" fmla="*/ 6182969 h 6281670"/>
                <a:gd name="connsiteX258" fmla="*/ 4324107 w 8613217"/>
                <a:gd name="connsiteY258" fmla="*/ 6199794 h 6281670"/>
                <a:gd name="connsiteX259" fmla="*/ 4336894 w 8613217"/>
                <a:gd name="connsiteY259" fmla="*/ 6230752 h 6281670"/>
                <a:gd name="connsiteX260" fmla="*/ 4342951 w 8613217"/>
                <a:gd name="connsiteY260" fmla="*/ 6226714 h 6281670"/>
                <a:gd name="connsiteX261" fmla="*/ 4369872 w 8613217"/>
                <a:gd name="connsiteY261" fmla="*/ 6185660 h 6281670"/>
                <a:gd name="connsiteX262" fmla="*/ 4382659 w 8613217"/>
                <a:gd name="connsiteY262" fmla="*/ 6234791 h 6281670"/>
                <a:gd name="connsiteX263" fmla="*/ 4406888 w 8613217"/>
                <a:gd name="connsiteY263" fmla="*/ 6265749 h 6281670"/>
                <a:gd name="connsiteX264" fmla="*/ 4484284 w 8613217"/>
                <a:gd name="connsiteY264" fmla="*/ 6275171 h 6281670"/>
                <a:gd name="connsiteX265" fmla="*/ 4499090 w 8613217"/>
                <a:gd name="connsiteY265" fmla="*/ 6272479 h 6281670"/>
                <a:gd name="connsiteX266" fmla="*/ 4512551 w 8613217"/>
                <a:gd name="connsiteY266" fmla="*/ 6181622 h 6281670"/>
                <a:gd name="connsiteX267" fmla="*/ 4572449 w 8613217"/>
                <a:gd name="connsiteY267" fmla="*/ 6153356 h 6281670"/>
                <a:gd name="connsiteX268" fmla="*/ 4575814 w 8613217"/>
                <a:gd name="connsiteY268" fmla="*/ 6127781 h 6281670"/>
                <a:gd name="connsiteX269" fmla="*/ 4538125 w 8613217"/>
                <a:gd name="connsiteY269" fmla="*/ 6076633 h 6281670"/>
                <a:gd name="connsiteX270" fmla="*/ 4536779 w 8613217"/>
                <a:gd name="connsiteY270" fmla="*/ 6042309 h 6281670"/>
                <a:gd name="connsiteX271" fmla="*/ 4573122 w 8613217"/>
                <a:gd name="connsiteY271" fmla="*/ 6032214 h 6281670"/>
                <a:gd name="connsiteX272" fmla="*/ 4637731 w 8613217"/>
                <a:gd name="connsiteY272" fmla="*/ 6051058 h 6281670"/>
                <a:gd name="connsiteX273" fmla="*/ 4665997 w 8613217"/>
                <a:gd name="connsiteY273" fmla="*/ 6029522 h 6281670"/>
                <a:gd name="connsiteX274" fmla="*/ 4665997 w 8613217"/>
                <a:gd name="connsiteY274" fmla="*/ 5985776 h 6281670"/>
                <a:gd name="connsiteX275" fmla="*/ 4681477 w 8613217"/>
                <a:gd name="connsiteY275" fmla="*/ 5966931 h 6281670"/>
                <a:gd name="connsiteX276" fmla="*/ 4701667 w 8613217"/>
                <a:gd name="connsiteY276" fmla="*/ 5981065 h 6281670"/>
                <a:gd name="connsiteX277" fmla="*/ 4724550 w 8613217"/>
                <a:gd name="connsiteY277" fmla="*/ 6054423 h 6281670"/>
                <a:gd name="connsiteX278" fmla="*/ 4743394 w 8613217"/>
                <a:gd name="connsiteY278" fmla="*/ 6073268 h 6281670"/>
                <a:gd name="connsiteX279" fmla="*/ 4752143 w 8613217"/>
                <a:gd name="connsiteY279" fmla="*/ 6050385 h 6281670"/>
                <a:gd name="connsiteX280" fmla="*/ 4752143 w 8613217"/>
                <a:gd name="connsiteY280" fmla="*/ 5996544 h 6281670"/>
                <a:gd name="connsiteX281" fmla="*/ 4800600 w 8613217"/>
                <a:gd name="connsiteY281" fmla="*/ 6046347 h 6281670"/>
                <a:gd name="connsiteX282" fmla="*/ 4859825 w 8613217"/>
                <a:gd name="connsiteY282" fmla="*/ 6088747 h 6281670"/>
                <a:gd name="connsiteX283" fmla="*/ 4932511 w 8613217"/>
                <a:gd name="connsiteY283" fmla="*/ 6036252 h 6281670"/>
                <a:gd name="connsiteX284" fmla="*/ 4919050 w 8613217"/>
                <a:gd name="connsiteY284" fmla="*/ 5940011 h 6281670"/>
                <a:gd name="connsiteX285" fmla="*/ 4830213 w 8613217"/>
                <a:gd name="connsiteY285" fmla="*/ 5933281 h 6281670"/>
                <a:gd name="connsiteX286" fmla="*/ 4779064 w 8613217"/>
                <a:gd name="connsiteY286" fmla="*/ 5876074 h 6281670"/>
                <a:gd name="connsiteX287" fmla="*/ 4778391 w 8613217"/>
                <a:gd name="connsiteY287" fmla="*/ 5829637 h 6281670"/>
                <a:gd name="connsiteX288" fmla="*/ 5091342 w 8613217"/>
                <a:gd name="connsiteY288" fmla="*/ 5236712 h 6281670"/>
                <a:gd name="connsiteX289" fmla="*/ 5116243 w 8613217"/>
                <a:gd name="connsiteY289" fmla="*/ 5202389 h 6281670"/>
                <a:gd name="connsiteX290" fmla="*/ 5269690 w 8613217"/>
                <a:gd name="connsiteY290" fmla="*/ 5086631 h 6281670"/>
                <a:gd name="connsiteX291" fmla="*/ 5744837 w 8613217"/>
                <a:gd name="connsiteY291" fmla="*/ 4795889 h 6281670"/>
                <a:gd name="connsiteX292" fmla="*/ 5814830 w 8613217"/>
                <a:gd name="connsiteY292" fmla="*/ 4775699 h 6281670"/>
                <a:gd name="connsiteX293" fmla="*/ 6103553 w 8613217"/>
                <a:gd name="connsiteY293" fmla="*/ 4765603 h 6281670"/>
                <a:gd name="connsiteX294" fmla="*/ 7086824 w 8613217"/>
                <a:gd name="connsiteY294" fmla="*/ 4811369 h 6281670"/>
                <a:gd name="connsiteX295" fmla="*/ 7489959 w 8613217"/>
                <a:gd name="connsiteY295" fmla="*/ 4805311 h 6281670"/>
                <a:gd name="connsiteX296" fmla="*/ 7516880 w 8613217"/>
                <a:gd name="connsiteY296" fmla="*/ 4801946 h 6281670"/>
                <a:gd name="connsiteX297" fmla="*/ 7536397 w 8613217"/>
                <a:gd name="connsiteY297" fmla="*/ 4800600 h 6281670"/>
                <a:gd name="connsiteX298" fmla="*/ 7619850 w 8613217"/>
                <a:gd name="connsiteY298" fmla="*/ 4791178 h 6281670"/>
                <a:gd name="connsiteX299" fmla="*/ 7661577 w 8613217"/>
                <a:gd name="connsiteY299" fmla="*/ 4813388 h 6281670"/>
                <a:gd name="connsiteX300" fmla="*/ 7920014 w 8613217"/>
                <a:gd name="connsiteY300" fmla="*/ 5004523 h 6281670"/>
                <a:gd name="connsiteX301" fmla="*/ 8354780 w 8613217"/>
                <a:gd name="connsiteY301" fmla="*/ 4830886 h 6281670"/>
                <a:gd name="connsiteX302" fmla="*/ 8579567 w 8613217"/>
                <a:gd name="connsiteY302" fmla="*/ 4409580 h 6281670"/>
                <a:gd name="connsiteX303" fmla="*/ 8613217 w 8613217"/>
                <a:gd name="connsiteY303" fmla="*/ 4250076 h 6281670"/>
                <a:gd name="connsiteX304" fmla="*/ 8613217 w 8613217"/>
                <a:gd name="connsiteY304" fmla="*/ 4196235 h 6281670"/>
                <a:gd name="connsiteX305" fmla="*/ 8420062 w 8613217"/>
                <a:gd name="connsiteY305" fmla="*/ 4211041 h 6281670"/>
                <a:gd name="connsiteX306" fmla="*/ 4571776 w 8613217"/>
                <a:gd name="connsiteY306" fmla="*/ 915970 h 6281670"/>
                <a:gd name="connsiteX307" fmla="*/ 4583890 w 8613217"/>
                <a:gd name="connsiteY307" fmla="*/ 888377 h 6281670"/>
                <a:gd name="connsiteX308" fmla="*/ 4571776 w 8613217"/>
                <a:gd name="connsiteY308" fmla="*/ 915970 h 6281670"/>
                <a:gd name="connsiteX309" fmla="*/ 2362948 w 8613217"/>
                <a:gd name="connsiteY309" fmla="*/ 965100 h 6281670"/>
                <a:gd name="connsiteX310" fmla="*/ 2363621 w 8613217"/>
                <a:gd name="connsiteY310" fmla="*/ 962408 h 6281670"/>
                <a:gd name="connsiteX311" fmla="*/ 2368332 w 8613217"/>
                <a:gd name="connsiteY311" fmla="*/ 967119 h 6281670"/>
                <a:gd name="connsiteX312" fmla="*/ 2362948 w 8613217"/>
                <a:gd name="connsiteY312" fmla="*/ 965100 h 6281670"/>
                <a:gd name="connsiteX313" fmla="*/ 2435633 w 8613217"/>
                <a:gd name="connsiteY313" fmla="*/ 1055284 h 6281670"/>
                <a:gd name="connsiteX314" fmla="*/ 2426211 w 8613217"/>
                <a:gd name="connsiteY314" fmla="*/ 1053265 h 6281670"/>
                <a:gd name="connsiteX315" fmla="*/ 2370351 w 8613217"/>
                <a:gd name="connsiteY315" fmla="*/ 968465 h 6281670"/>
                <a:gd name="connsiteX316" fmla="*/ 2432268 w 8613217"/>
                <a:gd name="connsiteY316" fmla="*/ 1045862 h 6281670"/>
                <a:gd name="connsiteX317" fmla="*/ 2435633 w 8613217"/>
                <a:gd name="connsiteY317" fmla="*/ 1055284 h 6281670"/>
                <a:gd name="connsiteX318" fmla="*/ 695895 w 8613217"/>
                <a:gd name="connsiteY318" fmla="*/ 1016922 h 6281670"/>
                <a:gd name="connsiteX319" fmla="*/ 692530 w 8613217"/>
                <a:gd name="connsiteY319" fmla="*/ 1005481 h 6281670"/>
                <a:gd name="connsiteX320" fmla="*/ 695895 w 8613217"/>
                <a:gd name="connsiteY320" fmla="*/ 1016922 h 6281670"/>
                <a:gd name="connsiteX321" fmla="*/ 4511205 w 8613217"/>
                <a:gd name="connsiteY321" fmla="*/ 6014042 h 6281670"/>
                <a:gd name="connsiteX322" fmla="*/ 4537452 w 8613217"/>
                <a:gd name="connsiteY322" fmla="*/ 5944049 h 6281670"/>
                <a:gd name="connsiteX323" fmla="*/ 4511205 w 8613217"/>
                <a:gd name="connsiteY323" fmla="*/ 6014042 h 6281670"/>
                <a:gd name="connsiteX324" fmla="*/ 4750797 w 8613217"/>
                <a:gd name="connsiteY324" fmla="*/ 5917128 h 6281670"/>
                <a:gd name="connsiteX325" fmla="*/ 4741375 w 8613217"/>
                <a:gd name="connsiteY325" fmla="*/ 5939338 h 6281670"/>
                <a:gd name="connsiteX326" fmla="*/ 4732626 w 8613217"/>
                <a:gd name="connsiteY326" fmla="*/ 5935300 h 6281670"/>
                <a:gd name="connsiteX327" fmla="*/ 4727915 w 8613217"/>
                <a:gd name="connsiteY327" fmla="*/ 5907706 h 6281670"/>
                <a:gd name="connsiteX328" fmla="*/ 4750797 w 8613217"/>
                <a:gd name="connsiteY328" fmla="*/ 5875402 h 6281670"/>
                <a:gd name="connsiteX329" fmla="*/ 4750797 w 8613217"/>
                <a:gd name="connsiteY329" fmla="*/ 5917128 h 6281670"/>
                <a:gd name="connsiteX330" fmla="*/ 4875978 w 8613217"/>
                <a:gd name="connsiteY330" fmla="*/ 5457461 h 6281670"/>
                <a:gd name="connsiteX331" fmla="*/ 4616868 w 8613217"/>
                <a:gd name="connsiteY331" fmla="*/ 5877421 h 6281670"/>
                <a:gd name="connsiteX332" fmla="*/ 4562354 w 8613217"/>
                <a:gd name="connsiteY332" fmla="*/ 5884824 h 6281670"/>
                <a:gd name="connsiteX333" fmla="*/ 4880015 w 8613217"/>
                <a:gd name="connsiteY333" fmla="*/ 5419772 h 6281670"/>
                <a:gd name="connsiteX334" fmla="*/ 4875978 w 8613217"/>
                <a:gd name="connsiteY334" fmla="*/ 5457461 h 6281670"/>
                <a:gd name="connsiteX335" fmla="*/ 5020675 w 8613217"/>
                <a:gd name="connsiteY335" fmla="*/ 5141145 h 6281670"/>
                <a:gd name="connsiteX336" fmla="*/ 4989717 w 8613217"/>
                <a:gd name="connsiteY336" fmla="*/ 5179506 h 6281670"/>
                <a:gd name="connsiteX337" fmla="*/ 4445922 w 8613217"/>
                <a:gd name="connsiteY337" fmla="*/ 5878767 h 6281670"/>
                <a:gd name="connsiteX338" fmla="*/ 4415637 w 8613217"/>
                <a:gd name="connsiteY338" fmla="*/ 5953471 h 6281670"/>
                <a:gd name="connsiteX339" fmla="*/ 4357085 w 8613217"/>
                <a:gd name="connsiteY339" fmla="*/ 6075286 h 6281670"/>
                <a:gd name="connsiteX340" fmla="*/ 4338240 w 8613217"/>
                <a:gd name="connsiteY340" fmla="*/ 6125762 h 6281670"/>
                <a:gd name="connsiteX341" fmla="*/ 4322761 w 8613217"/>
                <a:gd name="connsiteY341" fmla="*/ 6080671 h 6281670"/>
                <a:gd name="connsiteX342" fmla="*/ 4306609 w 8613217"/>
                <a:gd name="connsiteY342" fmla="*/ 6061826 h 6281670"/>
                <a:gd name="connsiteX343" fmla="*/ 4295168 w 8613217"/>
                <a:gd name="connsiteY343" fmla="*/ 6082689 h 6281670"/>
                <a:gd name="connsiteX344" fmla="*/ 4292475 w 8613217"/>
                <a:gd name="connsiteY344" fmla="*/ 6112302 h 6281670"/>
                <a:gd name="connsiteX345" fmla="*/ 4277669 w 8613217"/>
                <a:gd name="connsiteY345" fmla="*/ 6097496 h 6281670"/>
                <a:gd name="connsiteX346" fmla="*/ 4183447 w 8613217"/>
                <a:gd name="connsiteY346" fmla="*/ 5282478 h 6281670"/>
                <a:gd name="connsiteX347" fmla="*/ 4412945 w 8613217"/>
                <a:gd name="connsiteY347" fmla="*/ 4743394 h 6281670"/>
                <a:gd name="connsiteX348" fmla="*/ 5036828 w 8613217"/>
                <a:gd name="connsiteY348" fmla="*/ 3935106 h 6281670"/>
                <a:gd name="connsiteX349" fmla="*/ 5054999 w 8613217"/>
                <a:gd name="connsiteY349" fmla="*/ 3966064 h 6281670"/>
                <a:gd name="connsiteX350" fmla="*/ 5020675 w 8613217"/>
                <a:gd name="connsiteY350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56872 w 8613217"/>
                <a:gd name="connsiteY136" fmla="*/ 2543315 h 6281670"/>
                <a:gd name="connsiteX137" fmla="*/ 3531298 w 8613217"/>
                <a:gd name="connsiteY137" fmla="*/ 2494185 h 6281670"/>
                <a:gd name="connsiteX138" fmla="*/ 3525241 w 8613217"/>
                <a:gd name="connsiteY138" fmla="*/ 2482071 h 6281670"/>
                <a:gd name="connsiteX139" fmla="*/ 3410829 w 8613217"/>
                <a:gd name="connsiteY139" fmla="*/ 2273437 h 6281670"/>
                <a:gd name="connsiteX140" fmla="*/ 3411502 w 8613217"/>
                <a:gd name="connsiteY140" fmla="*/ 2229018 h 6281670"/>
                <a:gd name="connsiteX141" fmla="*/ 3451209 w 8613217"/>
                <a:gd name="connsiteY141" fmla="*/ 2126720 h 6281670"/>
                <a:gd name="connsiteX142" fmla="*/ 3431692 w 8613217"/>
                <a:gd name="connsiteY142" fmla="*/ 1895877 h 6281670"/>
                <a:gd name="connsiteX143" fmla="*/ 3186715 w 8613217"/>
                <a:gd name="connsiteY143" fmla="*/ 1401886 h 6281670"/>
                <a:gd name="connsiteX144" fmla="*/ 2531874 w 8613217"/>
                <a:gd name="connsiteY144" fmla="*/ 701952 h 6281670"/>
                <a:gd name="connsiteX145" fmla="*/ 1731662 w 8613217"/>
                <a:gd name="connsiteY145" fmla="*/ 39035 h 6281670"/>
                <a:gd name="connsiteX146" fmla="*/ 1722913 w 8613217"/>
                <a:gd name="connsiteY146" fmla="*/ 36343 h 6281670"/>
                <a:gd name="connsiteX147" fmla="*/ 1723586 w 8613217"/>
                <a:gd name="connsiteY147" fmla="*/ 47111 h 6281670"/>
                <a:gd name="connsiteX148" fmla="*/ 1984042 w 8613217"/>
                <a:gd name="connsiteY148" fmla="*/ 871552 h 6281670"/>
                <a:gd name="connsiteX149" fmla="*/ 2773486 w 8613217"/>
                <a:gd name="connsiteY149" fmla="*/ 2064130 h 6281670"/>
                <a:gd name="connsiteX150" fmla="*/ 3058170 w 8613217"/>
                <a:gd name="connsiteY150" fmla="*/ 2286897 h 6281670"/>
                <a:gd name="connsiteX151" fmla="*/ 3235845 w 8613217"/>
                <a:gd name="connsiteY151" fmla="*/ 2329297 h 6281670"/>
                <a:gd name="connsiteX152" fmla="*/ 3256709 w 8613217"/>
                <a:gd name="connsiteY152" fmla="*/ 2294974 h 6281670"/>
                <a:gd name="connsiteX153" fmla="*/ 3083072 w 8613217"/>
                <a:gd name="connsiteY153" fmla="*/ 1999521 h 6281670"/>
                <a:gd name="connsiteX154" fmla="*/ 2450440 w 8613217"/>
                <a:gd name="connsiteY154" fmla="*/ 1092973 h 6281670"/>
                <a:gd name="connsiteX155" fmla="*/ 2432941 w 8613217"/>
                <a:gd name="connsiteY155" fmla="*/ 1062014 h 6281670"/>
                <a:gd name="connsiteX156" fmla="*/ 2454478 w 8613217"/>
                <a:gd name="connsiteY156" fmla="*/ 1076820 h 6281670"/>
                <a:gd name="connsiteX157" fmla="*/ 2967986 w 8613217"/>
                <a:gd name="connsiteY157" fmla="*/ 1739738 h 6281670"/>
                <a:gd name="connsiteX158" fmla="*/ 3266131 w 8613217"/>
                <a:gd name="connsiteY158" fmla="*/ 2175850 h 6281670"/>
                <a:gd name="connsiteX159" fmla="*/ 3457939 w 8613217"/>
                <a:gd name="connsiteY159" fmla="*/ 2509665 h 6281670"/>
                <a:gd name="connsiteX160" fmla="*/ 3464670 w 8613217"/>
                <a:gd name="connsiteY160" fmla="*/ 2523125 h 6281670"/>
                <a:gd name="connsiteX161" fmla="*/ 3504378 w 8613217"/>
                <a:gd name="connsiteY161" fmla="*/ 2605906 h 6281670"/>
                <a:gd name="connsiteX162" fmla="*/ 3733875 w 8613217"/>
                <a:gd name="connsiteY162" fmla="*/ 3249979 h 6281670"/>
                <a:gd name="connsiteX163" fmla="*/ 3823385 w 8613217"/>
                <a:gd name="connsiteY163" fmla="*/ 4359777 h 6281670"/>
                <a:gd name="connsiteX164" fmla="*/ 3816655 w 8613217"/>
                <a:gd name="connsiteY164" fmla="*/ 4369199 h 6281670"/>
                <a:gd name="connsiteX165" fmla="*/ 3800503 w 8613217"/>
                <a:gd name="connsiteY165" fmla="*/ 4322761 h 6281670"/>
                <a:gd name="connsiteX166" fmla="*/ 3407464 w 8613217"/>
                <a:gd name="connsiteY166" fmla="*/ 3663208 h 6281670"/>
                <a:gd name="connsiteX167" fmla="*/ 2516395 w 8613217"/>
                <a:gd name="connsiteY167" fmla="*/ 2980101 h 6281670"/>
                <a:gd name="connsiteX168" fmla="*/ 2502934 w 8613217"/>
                <a:gd name="connsiteY168" fmla="*/ 2971351 h 6281670"/>
                <a:gd name="connsiteX169" fmla="*/ 2390541 w 8613217"/>
                <a:gd name="connsiteY169" fmla="*/ 2898666 h 6281670"/>
                <a:gd name="connsiteX170" fmla="*/ 2247863 w 8613217"/>
                <a:gd name="connsiteY170" fmla="*/ 2802425 h 6281670"/>
                <a:gd name="connsiteX171" fmla="*/ 2055381 w 8613217"/>
                <a:gd name="connsiteY171" fmla="*/ 2665131 h 6281670"/>
                <a:gd name="connsiteX172" fmla="*/ 1471879 w 8613217"/>
                <a:gd name="connsiteY172" fmla="*/ 2148930 h 6281670"/>
                <a:gd name="connsiteX173" fmla="*/ 1461111 w 8613217"/>
                <a:gd name="connsiteY173" fmla="*/ 2109895 h 6281670"/>
                <a:gd name="connsiteX174" fmla="*/ 1501492 w 8613217"/>
                <a:gd name="connsiteY174" fmla="*/ 1918759 h 6281670"/>
                <a:gd name="connsiteX175" fmla="*/ 1395155 w 8613217"/>
                <a:gd name="connsiteY175" fmla="*/ 1570812 h 6281670"/>
                <a:gd name="connsiteX176" fmla="*/ 937507 w 8613217"/>
                <a:gd name="connsiteY176" fmla="*/ 860783 h 6281670"/>
                <a:gd name="connsiteX177" fmla="*/ 682435 w 8613217"/>
                <a:gd name="connsiteY177" fmla="*/ 471109 h 6281670"/>
                <a:gd name="connsiteX178" fmla="*/ 590905 w 8613217"/>
                <a:gd name="connsiteY178" fmla="*/ 214691 h 6281670"/>
                <a:gd name="connsiteX179" fmla="*/ 581483 w 8613217"/>
                <a:gd name="connsiteY179" fmla="*/ 222767 h 6281670"/>
                <a:gd name="connsiteX180" fmla="*/ 555909 w 8613217"/>
                <a:gd name="connsiteY180" fmla="*/ 262475 h 6281670"/>
                <a:gd name="connsiteX181" fmla="*/ 423998 w 8613217"/>
                <a:gd name="connsiteY181" fmla="*/ 619845 h 6281670"/>
                <a:gd name="connsiteX182" fmla="*/ 443515 w 8613217"/>
                <a:gd name="connsiteY182" fmla="*/ 1227575 h 6281670"/>
                <a:gd name="connsiteX183" fmla="*/ 806942 w 8613217"/>
                <a:gd name="connsiteY183" fmla="*/ 1996156 h 6281670"/>
                <a:gd name="connsiteX184" fmla="*/ 1087589 w 8613217"/>
                <a:gd name="connsiteY184" fmla="*/ 2216231 h 6281670"/>
                <a:gd name="connsiteX185" fmla="*/ 1317086 w 8613217"/>
                <a:gd name="connsiteY185" fmla="*/ 2233729 h 6281670"/>
                <a:gd name="connsiteX186" fmla="*/ 1327181 w 8613217"/>
                <a:gd name="connsiteY186" fmla="*/ 2198060 h 6281670"/>
                <a:gd name="connsiteX187" fmla="*/ 816364 w 8613217"/>
                <a:gd name="connsiteY187" fmla="*/ 1324489 h 6281670"/>
                <a:gd name="connsiteX188" fmla="*/ 702625 w 8613217"/>
                <a:gd name="connsiteY188" fmla="*/ 1031056 h 6281670"/>
                <a:gd name="connsiteX189" fmla="*/ 767908 w 8613217"/>
                <a:gd name="connsiteY189" fmla="*/ 1173061 h 6281670"/>
                <a:gd name="connsiteX190" fmla="*/ 1444285 w 8613217"/>
                <a:gd name="connsiteY190" fmla="*/ 2226326 h 6281670"/>
                <a:gd name="connsiteX191" fmla="*/ 2209501 w 8613217"/>
                <a:gd name="connsiteY191" fmla="*/ 2876457 h 6281670"/>
                <a:gd name="connsiteX192" fmla="*/ 2308434 w 8613217"/>
                <a:gd name="connsiteY192" fmla="*/ 2939720 h 6281670"/>
                <a:gd name="connsiteX193" fmla="*/ 2340738 w 8613217"/>
                <a:gd name="connsiteY193" fmla="*/ 2972025 h 6281670"/>
                <a:gd name="connsiteX194" fmla="*/ 2302377 w 8613217"/>
                <a:gd name="connsiteY194" fmla="*/ 2972025 h 6281670"/>
                <a:gd name="connsiteX195" fmla="*/ 2266034 w 8613217"/>
                <a:gd name="connsiteY195" fmla="*/ 2967313 h 6281670"/>
                <a:gd name="connsiteX196" fmla="*/ 1817807 w 8613217"/>
                <a:gd name="connsiteY196" fmla="*/ 3025866 h 6281670"/>
                <a:gd name="connsiteX197" fmla="*/ 1007500 w 8613217"/>
                <a:gd name="connsiteY197" fmla="*/ 3309877 h 6281670"/>
                <a:gd name="connsiteX198" fmla="*/ 960389 w 8613217"/>
                <a:gd name="connsiteY198" fmla="*/ 3293725 h 6281670"/>
                <a:gd name="connsiteX199" fmla="*/ 446207 w 8613217"/>
                <a:gd name="connsiteY199" fmla="*/ 3134221 h 6281670"/>
                <a:gd name="connsiteX200" fmla="*/ 217383 w 8613217"/>
                <a:gd name="connsiteY200" fmla="*/ 3227096 h 6281670"/>
                <a:gd name="connsiteX201" fmla="*/ 0 w 8613217"/>
                <a:gd name="connsiteY201" fmla="*/ 3236518 h 6281670"/>
                <a:gd name="connsiteX202" fmla="*/ 0 w 8613217"/>
                <a:gd name="connsiteY202" fmla="*/ 3330740 h 6281670"/>
                <a:gd name="connsiteX203" fmla="*/ 9422 w 8613217"/>
                <a:gd name="connsiteY203" fmla="*/ 3346892 h 6281670"/>
                <a:gd name="connsiteX204" fmla="*/ 255072 w 8613217"/>
                <a:gd name="connsiteY204" fmla="*/ 3717723 h 6281670"/>
                <a:gd name="connsiteX205" fmla="*/ 747044 w 8613217"/>
                <a:gd name="connsiteY205" fmla="*/ 3826078 h 6281670"/>
                <a:gd name="connsiteX206" fmla="*/ 1016249 w 8613217"/>
                <a:gd name="connsiteY206" fmla="*/ 3490244 h 6281670"/>
                <a:gd name="connsiteX207" fmla="*/ 981253 w 8613217"/>
                <a:gd name="connsiteY207" fmla="*/ 3461305 h 6281670"/>
                <a:gd name="connsiteX208" fmla="*/ 563312 w 8613217"/>
                <a:gd name="connsiteY208" fmla="*/ 3490917 h 6281670"/>
                <a:gd name="connsiteX209" fmla="*/ 390347 w 8613217"/>
                <a:gd name="connsiteY209" fmla="*/ 3460632 h 6281670"/>
                <a:gd name="connsiteX210" fmla="*/ 489953 w 8613217"/>
                <a:gd name="connsiteY210" fmla="*/ 3463997 h 6281670"/>
                <a:gd name="connsiteX211" fmla="*/ 903183 w 8613217"/>
                <a:gd name="connsiteY211" fmla="*/ 3408137 h 6281670"/>
                <a:gd name="connsiteX212" fmla="*/ 1043170 w 8613217"/>
                <a:gd name="connsiteY212" fmla="*/ 3372467 h 6281670"/>
                <a:gd name="connsiteX213" fmla="*/ 1508895 w 8613217"/>
                <a:gd name="connsiteY213" fmla="*/ 3218347 h 6281670"/>
                <a:gd name="connsiteX214" fmla="*/ 1912029 w 8613217"/>
                <a:gd name="connsiteY214" fmla="*/ 3101243 h 6281670"/>
                <a:gd name="connsiteX215" fmla="*/ 1912029 w 8613217"/>
                <a:gd name="connsiteY215" fmla="*/ 3101243 h 6281670"/>
                <a:gd name="connsiteX216" fmla="*/ 1924816 w 8613217"/>
                <a:gd name="connsiteY216" fmla="*/ 3099224 h 6281670"/>
                <a:gd name="connsiteX217" fmla="*/ 1986061 w 8613217"/>
                <a:gd name="connsiteY217" fmla="*/ 3087783 h 6281670"/>
                <a:gd name="connsiteX218" fmla="*/ 1992791 w 8613217"/>
                <a:gd name="connsiteY218" fmla="*/ 3087110 h 6281670"/>
                <a:gd name="connsiteX219" fmla="*/ 2087013 w 8613217"/>
                <a:gd name="connsiteY219" fmla="*/ 3074322 h 6281670"/>
                <a:gd name="connsiteX220" fmla="*/ 2113933 w 8613217"/>
                <a:gd name="connsiteY220" fmla="*/ 3072976 h 6281670"/>
                <a:gd name="connsiteX221" fmla="*/ 2118644 w 8613217"/>
                <a:gd name="connsiteY221" fmla="*/ 3064227 h 6281670"/>
                <a:gd name="connsiteX222" fmla="*/ 2257958 w 8613217"/>
                <a:gd name="connsiteY222" fmla="*/ 3064227 h 6281670"/>
                <a:gd name="connsiteX223" fmla="*/ 2262669 w 8613217"/>
                <a:gd name="connsiteY223" fmla="*/ 3072976 h 6281670"/>
                <a:gd name="connsiteX224" fmla="*/ 2434960 w 8613217"/>
                <a:gd name="connsiteY224" fmla="*/ 3101243 h 6281670"/>
                <a:gd name="connsiteX225" fmla="*/ 2635518 w 8613217"/>
                <a:gd name="connsiteY225" fmla="*/ 3164506 h 6281670"/>
                <a:gd name="connsiteX226" fmla="*/ 3038653 w 8613217"/>
                <a:gd name="connsiteY226" fmla="*/ 3453902 h 6281670"/>
                <a:gd name="connsiteX227" fmla="*/ 3580428 w 8613217"/>
                <a:gd name="connsiteY227" fmla="*/ 4087880 h 6281670"/>
                <a:gd name="connsiteX228" fmla="*/ 3776274 w 8613217"/>
                <a:gd name="connsiteY228" fmla="*/ 4626290 h 6281670"/>
                <a:gd name="connsiteX229" fmla="*/ 3813963 w 8613217"/>
                <a:gd name="connsiteY229" fmla="*/ 4802619 h 6281670"/>
                <a:gd name="connsiteX230" fmla="*/ 3811944 w 8613217"/>
                <a:gd name="connsiteY230" fmla="*/ 5407658 h 6281670"/>
                <a:gd name="connsiteX231" fmla="*/ 3881265 w 8613217"/>
                <a:gd name="connsiteY231" fmla="*/ 5874056 h 6281670"/>
                <a:gd name="connsiteX232" fmla="*/ 3879919 w 8613217"/>
                <a:gd name="connsiteY232" fmla="*/ 5898957 h 6281670"/>
                <a:gd name="connsiteX233" fmla="*/ 3757430 w 8613217"/>
                <a:gd name="connsiteY233" fmla="*/ 5946068 h 6281670"/>
                <a:gd name="connsiteX234" fmla="*/ 3743970 w 8613217"/>
                <a:gd name="connsiteY234" fmla="*/ 6053750 h 6281670"/>
                <a:gd name="connsiteX235" fmla="*/ 3803195 w 8613217"/>
                <a:gd name="connsiteY235" fmla="*/ 6092112 h 6281670"/>
                <a:gd name="connsiteX236" fmla="*/ 3896071 w 8613217"/>
                <a:gd name="connsiteY236" fmla="*/ 6023464 h 6281670"/>
                <a:gd name="connsiteX237" fmla="*/ 3920972 w 8613217"/>
                <a:gd name="connsiteY237" fmla="*/ 5996544 h 6281670"/>
                <a:gd name="connsiteX238" fmla="*/ 3918953 w 8613217"/>
                <a:gd name="connsiteY238" fmla="*/ 6053077 h 6281670"/>
                <a:gd name="connsiteX239" fmla="*/ 3931741 w 8613217"/>
                <a:gd name="connsiteY239" fmla="*/ 6077978 h 6281670"/>
                <a:gd name="connsiteX240" fmla="*/ 3951931 w 8613217"/>
                <a:gd name="connsiteY240" fmla="*/ 6055769 h 6281670"/>
                <a:gd name="connsiteX241" fmla="*/ 3972121 w 8613217"/>
                <a:gd name="connsiteY241" fmla="*/ 5988468 h 6281670"/>
                <a:gd name="connsiteX242" fmla="*/ 3994331 w 8613217"/>
                <a:gd name="connsiteY242" fmla="*/ 5968277 h 6281670"/>
                <a:gd name="connsiteX243" fmla="*/ 4005099 w 8613217"/>
                <a:gd name="connsiteY243" fmla="*/ 5995198 h 6281670"/>
                <a:gd name="connsiteX244" fmla="*/ 4071054 w 8613217"/>
                <a:gd name="connsiteY244" fmla="*/ 6040290 h 6281670"/>
                <a:gd name="connsiteX245" fmla="*/ 4100667 w 8613217"/>
                <a:gd name="connsiteY245" fmla="*/ 6026829 h 6281670"/>
                <a:gd name="connsiteX246" fmla="*/ 4110089 w 8613217"/>
                <a:gd name="connsiteY246" fmla="*/ 5993179 h 6281670"/>
                <a:gd name="connsiteX247" fmla="*/ 4124895 w 8613217"/>
                <a:gd name="connsiteY247" fmla="*/ 6032214 h 6281670"/>
                <a:gd name="connsiteX248" fmla="*/ 4117492 w 8613217"/>
                <a:gd name="connsiteY248" fmla="*/ 6106918 h 6281670"/>
                <a:gd name="connsiteX249" fmla="*/ 4080476 w 8613217"/>
                <a:gd name="connsiteY249" fmla="*/ 6141242 h 6281670"/>
                <a:gd name="connsiteX250" fmla="*/ 4176717 w 8613217"/>
                <a:gd name="connsiteY250" fmla="*/ 6189025 h 6281670"/>
                <a:gd name="connsiteX251" fmla="*/ 4170660 w 8613217"/>
                <a:gd name="connsiteY251" fmla="*/ 6271133 h 6281670"/>
                <a:gd name="connsiteX252" fmla="*/ 4195562 w 8613217"/>
                <a:gd name="connsiteY252" fmla="*/ 6277863 h 6281670"/>
                <a:gd name="connsiteX253" fmla="*/ 4261517 w 8613217"/>
                <a:gd name="connsiteY253" fmla="*/ 6267768 h 6281670"/>
                <a:gd name="connsiteX254" fmla="*/ 4289784 w 8613217"/>
                <a:gd name="connsiteY254" fmla="*/ 6247578 h 6281670"/>
                <a:gd name="connsiteX255" fmla="*/ 4295840 w 8613217"/>
                <a:gd name="connsiteY255" fmla="*/ 6204505 h 6281670"/>
                <a:gd name="connsiteX256" fmla="*/ 4305936 w 8613217"/>
                <a:gd name="connsiteY256" fmla="*/ 6182969 h 6281670"/>
                <a:gd name="connsiteX257" fmla="*/ 4324107 w 8613217"/>
                <a:gd name="connsiteY257" fmla="*/ 6199794 h 6281670"/>
                <a:gd name="connsiteX258" fmla="*/ 4336894 w 8613217"/>
                <a:gd name="connsiteY258" fmla="*/ 6230752 h 6281670"/>
                <a:gd name="connsiteX259" fmla="*/ 4342951 w 8613217"/>
                <a:gd name="connsiteY259" fmla="*/ 6226714 h 6281670"/>
                <a:gd name="connsiteX260" fmla="*/ 4369872 w 8613217"/>
                <a:gd name="connsiteY260" fmla="*/ 6185660 h 6281670"/>
                <a:gd name="connsiteX261" fmla="*/ 4382659 w 8613217"/>
                <a:gd name="connsiteY261" fmla="*/ 6234791 h 6281670"/>
                <a:gd name="connsiteX262" fmla="*/ 4406888 w 8613217"/>
                <a:gd name="connsiteY262" fmla="*/ 6265749 h 6281670"/>
                <a:gd name="connsiteX263" fmla="*/ 4484284 w 8613217"/>
                <a:gd name="connsiteY263" fmla="*/ 6275171 h 6281670"/>
                <a:gd name="connsiteX264" fmla="*/ 4499090 w 8613217"/>
                <a:gd name="connsiteY264" fmla="*/ 6272479 h 6281670"/>
                <a:gd name="connsiteX265" fmla="*/ 4512551 w 8613217"/>
                <a:gd name="connsiteY265" fmla="*/ 6181622 h 6281670"/>
                <a:gd name="connsiteX266" fmla="*/ 4572449 w 8613217"/>
                <a:gd name="connsiteY266" fmla="*/ 6153356 h 6281670"/>
                <a:gd name="connsiteX267" fmla="*/ 4575814 w 8613217"/>
                <a:gd name="connsiteY267" fmla="*/ 6127781 h 6281670"/>
                <a:gd name="connsiteX268" fmla="*/ 4538125 w 8613217"/>
                <a:gd name="connsiteY268" fmla="*/ 6076633 h 6281670"/>
                <a:gd name="connsiteX269" fmla="*/ 4536779 w 8613217"/>
                <a:gd name="connsiteY269" fmla="*/ 6042309 h 6281670"/>
                <a:gd name="connsiteX270" fmla="*/ 4573122 w 8613217"/>
                <a:gd name="connsiteY270" fmla="*/ 6032214 h 6281670"/>
                <a:gd name="connsiteX271" fmla="*/ 4637731 w 8613217"/>
                <a:gd name="connsiteY271" fmla="*/ 6051058 h 6281670"/>
                <a:gd name="connsiteX272" fmla="*/ 4665997 w 8613217"/>
                <a:gd name="connsiteY272" fmla="*/ 6029522 h 6281670"/>
                <a:gd name="connsiteX273" fmla="*/ 4665997 w 8613217"/>
                <a:gd name="connsiteY273" fmla="*/ 5985776 h 6281670"/>
                <a:gd name="connsiteX274" fmla="*/ 4681477 w 8613217"/>
                <a:gd name="connsiteY274" fmla="*/ 5966931 h 6281670"/>
                <a:gd name="connsiteX275" fmla="*/ 4701667 w 8613217"/>
                <a:gd name="connsiteY275" fmla="*/ 5981065 h 6281670"/>
                <a:gd name="connsiteX276" fmla="*/ 4724550 w 8613217"/>
                <a:gd name="connsiteY276" fmla="*/ 6054423 h 6281670"/>
                <a:gd name="connsiteX277" fmla="*/ 4743394 w 8613217"/>
                <a:gd name="connsiteY277" fmla="*/ 6073268 h 6281670"/>
                <a:gd name="connsiteX278" fmla="*/ 4752143 w 8613217"/>
                <a:gd name="connsiteY278" fmla="*/ 6050385 h 6281670"/>
                <a:gd name="connsiteX279" fmla="*/ 4752143 w 8613217"/>
                <a:gd name="connsiteY279" fmla="*/ 5996544 h 6281670"/>
                <a:gd name="connsiteX280" fmla="*/ 4800600 w 8613217"/>
                <a:gd name="connsiteY280" fmla="*/ 6046347 h 6281670"/>
                <a:gd name="connsiteX281" fmla="*/ 4859825 w 8613217"/>
                <a:gd name="connsiteY281" fmla="*/ 6088747 h 6281670"/>
                <a:gd name="connsiteX282" fmla="*/ 4932511 w 8613217"/>
                <a:gd name="connsiteY282" fmla="*/ 6036252 h 6281670"/>
                <a:gd name="connsiteX283" fmla="*/ 4919050 w 8613217"/>
                <a:gd name="connsiteY283" fmla="*/ 5940011 h 6281670"/>
                <a:gd name="connsiteX284" fmla="*/ 4830213 w 8613217"/>
                <a:gd name="connsiteY284" fmla="*/ 5933281 h 6281670"/>
                <a:gd name="connsiteX285" fmla="*/ 4779064 w 8613217"/>
                <a:gd name="connsiteY285" fmla="*/ 5876074 h 6281670"/>
                <a:gd name="connsiteX286" fmla="*/ 4778391 w 8613217"/>
                <a:gd name="connsiteY286" fmla="*/ 5829637 h 6281670"/>
                <a:gd name="connsiteX287" fmla="*/ 5091342 w 8613217"/>
                <a:gd name="connsiteY287" fmla="*/ 5236712 h 6281670"/>
                <a:gd name="connsiteX288" fmla="*/ 5116243 w 8613217"/>
                <a:gd name="connsiteY288" fmla="*/ 5202389 h 6281670"/>
                <a:gd name="connsiteX289" fmla="*/ 5269690 w 8613217"/>
                <a:gd name="connsiteY289" fmla="*/ 5086631 h 6281670"/>
                <a:gd name="connsiteX290" fmla="*/ 5744837 w 8613217"/>
                <a:gd name="connsiteY290" fmla="*/ 4795889 h 6281670"/>
                <a:gd name="connsiteX291" fmla="*/ 5814830 w 8613217"/>
                <a:gd name="connsiteY291" fmla="*/ 4775699 h 6281670"/>
                <a:gd name="connsiteX292" fmla="*/ 6103553 w 8613217"/>
                <a:gd name="connsiteY292" fmla="*/ 4765603 h 6281670"/>
                <a:gd name="connsiteX293" fmla="*/ 7086824 w 8613217"/>
                <a:gd name="connsiteY293" fmla="*/ 4811369 h 6281670"/>
                <a:gd name="connsiteX294" fmla="*/ 7489959 w 8613217"/>
                <a:gd name="connsiteY294" fmla="*/ 4805311 h 6281670"/>
                <a:gd name="connsiteX295" fmla="*/ 7516880 w 8613217"/>
                <a:gd name="connsiteY295" fmla="*/ 4801946 h 6281670"/>
                <a:gd name="connsiteX296" fmla="*/ 7536397 w 8613217"/>
                <a:gd name="connsiteY296" fmla="*/ 4800600 h 6281670"/>
                <a:gd name="connsiteX297" fmla="*/ 7619850 w 8613217"/>
                <a:gd name="connsiteY297" fmla="*/ 4791178 h 6281670"/>
                <a:gd name="connsiteX298" fmla="*/ 7661577 w 8613217"/>
                <a:gd name="connsiteY298" fmla="*/ 4813388 h 6281670"/>
                <a:gd name="connsiteX299" fmla="*/ 7920014 w 8613217"/>
                <a:gd name="connsiteY299" fmla="*/ 5004523 h 6281670"/>
                <a:gd name="connsiteX300" fmla="*/ 8354780 w 8613217"/>
                <a:gd name="connsiteY300" fmla="*/ 4830886 h 6281670"/>
                <a:gd name="connsiteX301" fmla="*/ 8579567 w 8613217"/>
                <a:gd name="connsiteY301" fmla="*/ 4409580 h 6281670"/>
                <a:gd name="connsiteX302" fmla="*/ 8613217 w 8613217"/>
                <a:gd name="connsiteY302" fmla="*/ 4250076 h 6281670"/>
                <a:gd name="connsiteX303" fmla="*/ 8613217 w 8613217"/>
                <a:gd name="connsiteY303" fmla="*/ 4196235 h 6281670"/>
                <a:gd name="connsiteX304" fmla="*/ 8420062 w 8613217"/>
                <a:gd name="connsiteY304" fmla="*/ 4211041 h 6281670"/>
                <a:gd name="connsiteX305" fmla="*/ 4571776 w 8613217"/>
                <a:gd name="connsiteY305" fmla="*/ 915970 h 6281670"/>
                <a:gd name="connsiteX306" fmla="*/ 4583890 w 8613217"/>
                <a:gd name="connsiteY306" fmla="*/ 888377 h 6281670"/>
                <a:gd name="connsiteX307" fmla="*/ 4571776 w 8613217"/>
                <a:gd name="connsiteY307" fmla="*/ 915970 h 6281670"/>
                <a:gd name="connsiteX308" fmla="*/ 2362948 w 8613217"/>
                <a:gd name="connsiteY308" fmla="*/ 965100 h 6281670"/>
                <a:gd name="connsiteX309" fmla="*/ 2363621 w 8613217"/>
                <a:gd name="connsiteY309" fmla="*/ 962408 h 6281670"/>
                <a:gd name="connsiteX310" fmla="*/ 2368332 w 8613217"/>
                <a:gd name="connsiteY310" fmla="*/ 967119 h 6281670"/>
                <a:gd name="connsiteX311" fmla="*/ 2362948 w 8613217"/>
                <a:gd name="connsiteY311" fmla="*/ 965100 h 6281670"/>
                <a:gd name="connsiteX312" fmla="*/ 2435633 w 8613217"/>
                <a:gd name="connsiteY312" fmla="*/ 1055284 h 6281670"/>
                <a:gd name="connsiteX313" fmla="*/ 2426211 w 8613217"/>
                <a:gd name="connsiteY313" fmla="*/ 1053265 h 6281670"/>
                <a:gd name="connsiteX314" fmla="*/ 2370351 w 8613217"/>
                <a:gd name="connsiteY314" fmla="*/ 968465 h 6281670"/>
                <a:gd name="connsiteX315" fmla="*/ 2432268 w 8613217"/>
                <a:gd name="connsiteY315" fmla="*/ 1045862 h 6281670"/>
                <a:gd name="connsiteX316" fmla="*/ 2435633 w 8613217"/>
                <a:gd name="connsiteY316" fmla="*/ 1055284 h 6281670"/>
                <a:gd name="connsiteX317" fmla="*/ 695895 w 8613217"/>
                <a:gd name="connsiteY317" fmla="*/ 1016922 h 6281670"/>
                <a:gd name="connsiteX318" fmla="*/ 692530 w 8613217"/>
                <a:gd name="connsiteY318" fmla="*/ 1005481 h 6281670"/>
                <a:gd name="connsiteX319" fmla="*/ 695895 w 8613217"/>
                <a:gd name="connsiteY319" fmla="*/ 1016922 h 6281670"/>
                <a:gd name="connsiteX320" fmla="*/ 4511205 w 8613217"/>
                <a:gd name="connsiteY320" fmla="*/ 6014042 h 6281670"/>
                <a:gd name="connsiteX321" fmla="*/ 4537452 w 8613217"/>
                <a:gd name="connsiteY321" fmla="*/ 5944049 h 6281670"/>
                <a:gd name="connsiteX322" fmla="*/ 4511205 w 8613217"/>
                <a:gd name="connsiteY322" fmla="*/ 6014042 h 6281670"/>
                <a:gd name="connsiteX323" fmla="*/ 4750797 w 8613217"/>
                <a:gd name="connsiteY323" fmla="*/ 5917128 h 6281670"/>
                <a:gd name="connsiteX324" fmla="*/ 4741375 w 8613217"/>
                <a:gd name="connsiteY324" fmla="*/ 5939338 h 6281670"/>
                <a:gd name="connsiteX325" fmla="*/ 4732626 w 8613217"/>
                <a:gd name="connsiteY325" fmla="*/ 5935300 h 6281670"/>
                <a:gd name="connsiteX326" fmla="*/ 4727915 w 8613217"/>
                <a:gd name="connsiteY326" fmla="*/ 5907706 h 6281670"/>
                <a:gd name="connsiteX327" fmla="*/ 4750797 w 8613217"/>
                <a:gd name="connsiteY327" fmla="*/ 5875402 h 6281670"/>
                <a:gd name="connsiteX328" fmla="*/ 4750797 w 8613217"/>
                <a:gd name="connsiteY328" fmla="*/ 5917128 h 6281670"/>
                <a:gd name="connsiteX329" fmla="*/ 4875978 w 8613217"/>
                <a:gd name="connsiteY329" fmla="*/ 5457461 h 6281670"/>
                <a:gd name="connsiteX330" fmla="*/ 4616868 w 8613217"/>
                <a:gd name="connsiteY330" fmla="*/ 5877421 h 6281670"/>
                <a:gd name="connsiteX331" fmla="*/ 4562354 w 8613217"/>
                <a:gd name="connsiteY331" fmla="*/ 5884824 h 6281670"/>
                <a:gd name="connsiteX332" fmla="*/ 4880015 w 8613217"/>
                <a:gd name="connsiteY332" fmla="*/ 5419772 h 6281670"/>
                <a:gd name="connsiteX333" fmla="*/ 4875978 w 8613217"/>
                <a:gd name="connsiteY333" fmla="*/ 5457461 h 6281670"/>
                <a:gd name="connsiteX334" fmla="*/ 5020675 w 8613217"/>
                <a:gd name="connsiteY334" fmla="*/ 5141145 h 6281670"/>
                <a:gd name="connsiteX335" fmla="*/ 4989717 w 8613217"/>
                <a:gd name="connsiteY335" fmla="*/ 5179506 h 6281670"/>
                <a:gd name="connsiteX336" fmla="*/ 4445922 w 8613217"/>
                <a:gd name="connsiteY336" fmla="*/ 5878767 h 6281670"/>
                <a:gd name="connsiteX337" fmla="*/ 4415637 w 8613217"/>
                <a:gd name="connsiteY337" fmla="*/ 5953471 h 6281670"/>
                <a:gd name="connsiteX338" fmla="*/ 4357085 w 8613217"/>
                <a:gd name="connsiteY338" fmla="*/ 6075286 h 6281670"/>
                <a:gd name="connsiteX339" fmla="*/ 4338240 w 8613217"/>
                <a:gd name="connsiteY339" fmla="*/ 6125762 h 6281670"/>
                <a:gd name="connsiteX340" fmla="*/ 4322761 w 8613217"/>
                <a:gd name="connsiteY340" fmla="*/ 6080671 h 6281670"/>
                <a:gd name="connsiteX341" fmla="*/ 4306609 w 8613217"/>
                <a:gd name="connsiteY341" fmla="*/ 6061826 h 6281670"/>
                <a:gd name="connsiteX342" fmla="*/ 4295168 w 8613217"/>
                <a:gd name="connsiteY342" fmla="*/ 6082689 h 6281670"/>
                <a:gd name="connsiteX343" fmla="*/ 4292475 w 8613217"/>
                <a:gd name="connsiteY343" fmla="*/ 6112302 h 6281670"/>
                <a:gd name="connsiteX344" fmla="*/ 4277669 w 8613217"/>
                <a:gd name="connsiteY344" fmla="*/ 6097496 h 6281670"/>
                <a:gd name="connsiteX345" fmla="*/ 4183447 w 8613217"/>
                <a:gd name="connsiteY345" fmla="*/ 5282478 h 6281670"/>
                <a:gd name="connsiteX346" fmla="*/ 4412945 w 8613217"/>
                <a:gd name="connsiteY346" fmla="*/ 4743394 h 6281670"/>
                <a:gd name="connsiteX347" fmla="*/ 5036828 w 8613217"/>
                <a:gd name="connsiteY347" fmla="*/ 3935106 h 6281670"/>
                <a:gd name="connsiteX348" fmla="*/ 5054999 w 8613217"/>
                <a:gd name="connsiteY348" fmla="*/ 3966064 h 6281670"/>
                <a:gd name="connsiteX349" fmla="*/ 5020675 w 8613217"/>
                <a:gd name="connsiteY349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63603 w 8613217"/>
                <a:gd name="connsiteY135" fmla="*/ 2556776 h 6281670"/>
                <a:gd name="connsiteX136" fmla="*/ 3531298 w 8613217"/>
                <a:gd name="connsiteY136" fmla="*/ 2494185 h 6281670"/>
                <a:gd name="connsiteX137" fmla="*/ 3525241 w 8613217"/>
                <a:gd name="connsiteY137" fmla="*/ 2482071 h 6281670"/>
                <a:gd name="connsiteX138" fmla="*/ 3410829 w 8613217"/>
                <a:gd name="connsiteY138" fmla="*/ 2273437 h 6281670"/>
                <a:gd name="connsiteX139" fmla="*/ 3411502 w 8613217"/>
                <a:gd name="connsiteY139" fmla="*/ 2229018 h 6281670"/>
                <a:gd name="connsiteX140" fmla="*/ 3451209 w 8613217"/>
                <a:gd name="connsiteY140" fmla="*/ 2126720 h 6281670"/>
                <a:gd name="connsiteX141" fmla="*/ 3431692 w 8613217"/>
                <a:gd name="connsiteY141" fmla="*/ 1895877 h 6281670"/>
                <a:gd name="connsiteX142" fmla="*/ 3186715 w 8613217"/>
                <a:gd name="connsiteY142" fmla="*/ 1401886 h 6281670"/>
                <a:gd name="connsiteX143" fmla="*/ 2531874 w 8613217"/>
                <a:gd name="connsiteY143" fmla="*/ 701952 h 6281670"/>
                <a:gd name="connsiteX144" fmla="*/ 1731662 w 8613217"/>
                <a:gd name="connsiteY144" fmla="*/ 39035 h 6281670"/>
                <a:gd name="connsiteX145" fmla="*/ 1722913 w 8613217"/>
                <a:gd name="connsiteY145" fmla="*/ 36343 h 6281670"/>
                <a:gd name="connsiteX146" fmla="*/ 1723586 w 8613217"/>
                <a:gd name="connsiteY146" fmla="*/ 47111 h 6281670"/>
                <a:gd name="connsiteX147" fmla="*/ 1984042 w 8613217"/>
                <a:gd name="connsiteY147" fmla="*/ 871552 h 6281670"/>
                <a:gd name="connsiteX148" fmla="*/ 2773486 w 8613217"/>
                <a:gd name="connsiteY148" fmla="*/ 2064130 h 6281670"/>
                <a:gd name="connsiteX149" fmla="*/ 3058170 w 8613217"/>
                <a:gd name="connsiteY149" fmla="*/ 2286897 h 6281670"/>
                <a:gd name="connsiteX150" fmla="*/ 3235845 w 8613217"/>
                <a:gd name="connsiteY150" fmla="*/ 2329297 h 6281670"/>
                <a:gd name="connsiteX151" fmla="*/ 3256709 w 8613217"/>
                <a:gd name="connsiteY151" fmla="*/ 2294974 h 6281670"/>
                <a:gd name="connsiteX152" fmla="*/ 3083072 w 8613217"/>
                <a:gd name="connsiteY152" fmla="*/ 1999521 h 6281670"/>
                <a:gd name="connsiteX153" fmla="*/ 2450440 w 8613217"/>
                <a:gd name="connsiteY153" fmla="*/ 1092973 h 6281670"/>
                <a:gd name="connsiteX154" fmla="*/ 2432941 w 8613217"/>
                <a:gd name="connsiteY154" fmla="*/ 1062014 h 6281670"/>
                <a:gd name="connsiteX155" fmla="*/ 2454478 w 8613217"/>
                <a:gd name="connsiteY155" fmla="*/ 1076820 h 6281670"/>
                <a:gd name="connsiteX156" fmla="*/ 2967986 w 8613217"/>
                <a:gd name="connsiteY156" fmla="*/ 1739738 h 6281670"/>
                <a:gd name="connsiteX157" fmla="*/ 3266131 w 8613217"/>
                <a:gd name="connsiteY157" fmla="*/ 2175850 h 6281670"/>
                <a:gd name="connsiteX158" fmla="*/ 3457939 w 8613217"/>
                <a:gd name="connsiteY158" fmla="*/ 2509665 h 6281670"/>
                <a:gd name="connsiteX159" fmla="*/ 3464670 w 8613217"/>
                <a:gd name="connsiteY159" fmla="*/ 2523125 h 6281670"/>
                <a:gd name="connsiteX160" fmla="*/ 3504378 w 8613217"/>
                <a:gd name="connsiteY160" fmla="*/ 2605906 h 6281670"/>
                <a:gd name="connsiteX161" fmla="*/ 3733875 w 8613217"/>
                <a:gd name="connsiteY161" fmla="*/ 3249979 h 6281670"/>
                <a:gd name="connsiteX162" fmla="*/ 3823385 w 8613217"/>
                <a:gd name="connsiteY162" fmla="*/ 4359777 h 6281670"/>
                <a:gd name="connsiteX163" fmla="*/ 3816655 w 8613217"/>
                <a:gd name="connsiteY163" fmla="*/ 4369199 h 6281670"/>
                <a:gd name="connsiteX164" fmla="*/ 3800503 w 8613217"/>
                <a:gd name="connsiteY164" fmla="*/ 4322761 h 6281670"/>
                <a:gd name="connsiteX165" fmla="*/ 3407464 w 8613217"/>
                <a:gd name="connsiteY165" fmla="*/ 3663208 h 6281670"/>
                <a:gd name="connsiteX166" fmla="*/ 2516395 w 8613217"/>
                <a:gd name="connsiteY166" fmla="*/ 2980101 h 6281670"/>
                <a:gd name="connsiteX167" fmla="*/ 2502934 w 8613217"/>
                <a:gd name="connsiteY167" fmla="*/ 2971351 h 6281670"/>
                <a:gd name="connsiteX168" fmla="*/ 2390541 w 8613217"/>
                <a:gd name="connsiteY168" fmla="*/ 2898666 h 6281670"/>
                <a:gd name="connsiteX169" fmla="*/ 2247863 w 8613217"/>
                <a:gd name="connsiteY169" fmla="*/ 2802425 h 6281670"/>
                <a:gd name="connsiteX170" fmla="*/ 2055381 w 8613217"/>
                <a:gd name="connsiteY170" fmla="*/ 2665131 h 6281670"/>
                <a:gd name="connsiteX171" fmla="*/ 1471879 w 8613217"/>
                <a:gd name="connsiteY171" fmla="*/ 2148930 h 6281670"/>
                <a:gd name="connsiteX172" fmla="*/ 1461111 w 8613217"/>
                <a:gd name="connsiteY172" fmla="*/ 2109895 h 6281670"/>
                <a:gd name="connsiteX173" fmla="*/ 1501492 w 8613217"/>
                <a:gd name="connsiteY173" fmla="*/ 1918759 h 6281670"/>
                <a:gd name="connsiteX174" fmla="*/ 1395155 w 8613217"/>
                <a:gd name="connsiteY174" fmla="*/ 1570812 h 6281670"/>
                <a:gd name="connsiteX175" fmla="*/ 937507 w 8613217"/>
                <a:gd name="connsiteY175" fmla="*/ 860783 h 6281670"/>
                <a:gd name="connsiteX176" fmla="*/ 682435 w 8613217"/>
                <a:gd name="connsiteY176" fmla="*/ 471109 h 6281670"/>
                <a:gd name="connsiteX177" fmla="*/ 590905 w 8613217"/>
                <a:gd name="connsiteY177" fmla="*/ 214691 h 6281670"/>
                <a:gd name="connsiteX178" fmla="*/ 581483 w 8613217"/>
                <a:gd name="connsiteY178" fmla="*/ 222767 h 6281670"/>
                <a:gd name="connsiteX179" fmla="*/ 555909 w 8613217"/>
                <a:gd name="connsiteY179" fmla="*/ 262475 h 6281670"/>
                <a:gd name="connsiteX180" fmla="*/ 423998 w 8613217"/>
                <a:gd name="connsiteY180" fmla="*/ 619845 h 6281670"/>
                <a:gd name="connsiteX181" fmla="*/ 443515 w 8613217"/>
                <a:gd name="connsiteY181" fmla="*/ 1227575 h 6281670"/>
                <a:gd name="connsiteX182" fmla="*/ 806942 w 8613217"/>
                <a:gd name="connsiteY182" fmla="*/ 1996156 h 6281670"/>
                <a:gd name="connsiteX183" fmla="*/ 1087589 w 8613217"/>
                <a:gd name="connsiteY183" fmla="*/ 2216231 h 6281670"/>
                <a:gd name="connsiteX184" fmla="*/ 1317086 w 8613217"/>
                <a:gd name="connsiteY184" fmla="*/ 2233729 h 6281670"/>
                <a:gd name="connsiteX185" fmla="*/ 1327181 w 8613217"/>
                <a:gd name="connsiteY185" fmla="*/ 2198060 h 6281670"/>
                <a:gd name="connsiteX186" fmla="*/ 816364 w 8613217"/>
                <a:gd name="connsiteY186" fmla="*/ 1324489 h 6281670"/>
                <a:gd name="connsiteX187" fmla="*/ 702625 w 8613217"/>
                <a:gd name="connsiteY187" fmla="*/ 1031056 h 6281670"/>
                <a:gd name="connsiteX188" fmla="*/ 767908 w 8613217"/>
                <a:gd name="connsiteY188" fmla="*/ 1173061 h 6281670"/>
                <a:gd name="connsiteX189" fmla="*/ 1444285 w 8613217"/>
                <a:gd name="connsiteY189" fmla="*/ 2226326 h 6281670"/>
                <a:gd name="connsiteX190" fmla="*/ 2209501 w 8613217"/>
                <a:gd name="connsiteY190" fmla="*/ 2876457 h 6281670"/>
                <a:gd name="connsiteX191" fmla="*/ 2308434 w 8613217"/>
                <a:gd name="connsiteY191" fmla="*/ 2939720 h 6281670"/>
                <a:gd name="connsiteX192" fmla="*/ 2340738 w 8613217"/>
                <a:gd name="connsiteY192" fmla="*/ 2972025 h 6281670"/>
                <a:gd name="connsiteX193" fmla="*/ 2302377 w 8613217"/>
                <a:gd name="connsiteY193" fmla="*/ 2972025 h 6281670"/>
                <a:gd name="connsiteX194" fmla="*/ 2266034 w 8613217"/>
                <a:gd name="connsiteY194" fmla="*/ 2967313 h 6281670"/>
                <a:gd name="connsiteX195" fmla="*/ 1817807 w 8613217"/>
                <a:gd name="connsiteY195" fmla="*/ 3025866 h 6281670"/>
                <a:gd name="connsiteX196" fmla="*/ 1007500 w 8613217"/>
                <a:gd name="connsiteY196" fmla="*/ 3309877 h 6281670"/>
                <a:gd name="connsiteX197" fmla="*/ 960389 w 8613217"/>
                <a:gd name="connsiteY197" fmla="*/ 3293725 h 6281670"/>
                <a:gd name="connsiteX198" fmla="*/ 446207 w 8613217"/>
                <a:gd name="connsiteY198" fmla="*/ 3134221 h 6281670"/>
                <a:gd name="connsiteX199" fmla="*/ 217383 w 8613217"/>
                <a:gd name="connsiteY199" fmla="*/ 3227096 h 6281670"/>
                <a:gd name="connsiteX200" fmla="*/ 0 w 8613217"/>
                <a:gd name="connsiteY200" fmla="*/ 3236518 h 6281670"/>
                <a:gd name="connsiteX201" fmla="*/ 0 w 8613217"/>
                <a:gd name="connsiteY201" fmla="*/ 3330740 h 6281670"/>
                <a:gd name="connsiteX202" fmla="*/ 9422 w 8613217"/>
                <a:gd name="connsiteY202" fmla="*/ 3346892 h 6281670"/>
                <a:gd name="connsiteX203" fmla="*/ 255072 w 8613217"/>
                <a:gd name="connsiteY203" fmla="*/ 3717723 h 6281670"/>
                <a:gd name="connsiteX204" fmla="*/ 747044 w 8613217"/>
                <a:gd name="connsiteY204" fmla="*/ 3826078 h 6281670"/>
                <a:gd name="connsiteX205" fmla="*/ 1016249 w 8613217"/>
                <a:gd name="connsiteY205" fmla="*/ 3490244 h 6281670"/>
                <a:gd name="connsiteX206" fmla="*/ 981253 w 8613217"/>
                <a:gd name="connsiteY206" fmla="*/ 3461305 h 6281670"/>
                <a:gd name="connsiteX207" fmla="*/ 563312 w 8613217"/>
                <a:gd name="connsiteY207" fmla="*/ 3490917 h 6281670"/>
                <a:gd name="connsiteX208" fmla="*/ 390347 w 8613217"/>
                <a:gd name="connsiteY208" fmla="*/ 3460632 h 6281670"/>
                <a:gd name="connsiteX209" fmla="*/ 489953 w 8613217"/>
                <a:gd name="connsiteY209" fmla="*/ 3463997 h 6281670"/>
                <a:gd name="connsiteX210" fmla="*/ 903183 w 8613217"/>
                <a:gd name="connsiteY210" fmla="*/ 3408137 h 6281670"/>
                <a:gd name="connsiteX211" fmla="*/ 1043170 w 8613217"/>
                <a:gd name="connsiteY211" fmla="*/ 3372467 h 6281670"/>
                <a:gd name="connsiteX212" fmla="*/ 1508895 w 8613217"/>
                <a:gd name="connsiteY212" fmla="*/ 3218347 h 6281670"/>
                <a:gd name="connsiteX213" fmla="*/ 1912029 w 8613217"/>
                <a:gd name="connsiteY213" fmla="*/ 3101243 h 6281670"/>
                <a:gd name="connsiteX214" fmla="*/ 1912029 w 8613217"/>
                <a:gd name="connsiteY214" fmla="*/ 3101243 h 6281670"/>
                <a:gd name="connsiteX215" fmla="*/ 1924816 w 8613217"/>
                <a:gd name="connsiteY215" fmla="*/ 3099224 h 6281670"/>
                <a:gd name="connsiteX216" fmla="*/ 1986061 w 8613217"/>
                <a:gd name="connsiteY216" fmla="*/ 3087783 h 6281670"/>
                <a:gd name="connsiteX217" fmla="*/ 1992791 w 8613217"/>
                <a:gd name="connsiteY217" fmla="*/ 3087110 h 6281670"/>
                <a:gd name="connsiteX218" fmla="*/ 2087013 w 8613217"/>
                <a:gd name="connsiteY218" fmla="*/ 3074322 h 6281670"/>
                <a:gd name="connsiteX219" fmla="*/ 2113933 w 8613217"/>
                <a:gd name="connsiteY219" fmla="*/ 3072976 h 6281670"/>
                <a:gd name="connsiteX220" fmla="*/ 2118644 w 8613217"/>
                <a:gd name="connsiteY220" fmla="*/ 3064227 h 6281670"/>
                <a:gd name="connsiteX221" fmla="*/ 2257958 w 8613217"/>
                <a:gd name="connsiteY221" fmla="*/ 3064227 h 6281670"/>
                <a:gd name="connsiteX222" fmla="*/ 2262669 w 8613217"/>
                <a:gd name="connsiteY222" fmla="*/ 3072976 h 6281670"/>
                <a:gd name="connsiteX223" fmla="*/ 2434960 w 8613217"/>
                <a:gd name="connsiteY223" fmla="*/ 3101243 h 6281670"/>
                <a:gd name="connsiteX224" fmla="*/ 2635518 w 8613217"/>
                <a:gd name="connsiteY224" fmla="*/ 3164506 h 6281670"/>
                <a:gd name="connsiteX225" fmla="*/ 3038653 w 8613217"/>
                <a:gd name="connsiteY225" fmla="*/ 3453902 h 6281670"/>
                <a:gd name="connsiteX226" fmla="*/ 3580428 w 8613217"/>
                <a:gd name="connsiteY226" fmla="*/ 4087880 h 6281670"/>
                <a:gd name="connsiteX227" fmla="*/ 3776274 w 8613217"/>
                <a:gd name="connsiteY227" fmla="*/ 4626290 h 6281670"/>
                <a:gd name="connsiteX228" fmla="*/ 3813963 w 8613217"/>
                <a:gd name="connsiteY228" fmla="*/ 4802619 h 6281670"/>
                <a:gd name="connsiteX229" fmla="*/ 3811944 w 8613217"/>
                <a:gd name="connsiteY229" fmla="*/ 5407658 h 6281670"/>
                <a:gd name="connsiteX230" fmla="*/ 3881265 w 8613217"/>
                <a:gd name="connsiteY230" fmla="*/ 5874056 h 6281670"/>
                <a:gd name="connsiteX231" fmla="*/ 3879919 w 8613217"/>
                <a:gd name="connsiteY231" fmla="*/ 5898957 h 6281670"/>
                <a:gd name="connsiteX232" fmla="*/ 3757430 w 8613217"/>
                <a:gd name="connsiteY232" fmla="*/ 5946068 h 6281670"/>
                <a:gd name="connsiteX233" fmla="*/ 3743970 w 8613217"/>
                <a:gd name="connsiteY233" fmla="*/ 6053750 h 6281670"/>
                <a:gd name="connsiteX234" fmla="*/ 3803195 w 8613217"/>
                <a:gd name="connsiteY234" fmla="*/ 6092112 h 6281670"/>
                <a:gd name="connsiteX235" fmla="*/ 3896071 w 8613217"/>
                <a:gd name="connsiteY235" fmla="*/ 6023464 h 6281670"/>
                <a:gd name="connsiteX236" fmla="*/ 3920972 w 8613217"/>
                <a:gd name="connsiteY236" fmla="*/ 5996544 h 6281670"/>
                <a:gd name="connsiteX237" fmla="*/ 3918953 w 8613217"/>
                <a:gd name="connsiteY237" fmla="*/ 6053077 h 6281670"/>
                <a:gd name="connsiteX238" fmla="*/ 3931741 w 8613217"/>
                <a:gd name="connsiteY238" fmla="*/ 6077978 h 6281670"/>
                <a:gd name="connsiteX239" fmla="*/ 3951931 w 8613217"/>
                <a:gd name="connsiteY239" fmla="*/ 6055769 h 6281670"/>
                <a:gd name="connsiteX240" fmla="*/ 3972121 w 8613217"/>
                <a:gd name="connsiteY240" fmla="*/ 5988468 h 6281670"/>
                <a:gd name="connsiteX241" fmla="*/ 3994331 w 8613217"/>
                <a:gd name="connsiteY241" fmla="*/ 5968277 h 6281670"/>
                <a:gd name="connsiteX242" fmla="*/ 4005099 w 8613217"/>
                <a:gd name="connsiteY242" fmla="*/ 5995198 h 6281670"/>
                <a:gd name="connsiteX243" fmla="*/ 4071054 w 8613217"/>
                <a:gd name="connsiteY243" fmla="*/ 6040290 h 6281670"/>
                <a:gd name="connsiteX244" fmla="*/ 4100667 w 8613217"/>
                <a:gd name="connsiteY244" fmla="*/ 6026829 h 6281670"/>
                <a:gd name="connsiteX245" fmla="*/ 4110089 w 8613217"/>
                <a:gd name="connsiteY245" fmla="*/ 5993179 h 6281670"/>
                <a:gd name="connsiteX246" fmla="*/ 4124895 w 8613217"/>
                <a:gd name="connsiteY246" fmla="*/ 6032214 h 6281670"/>
                <a:gd name="connsiteX247" fmla="*/ 4117492 w 8613217"/>
                <a:gd name="connsiteY247" fmla="*/ 6106918 h 6281670"/>
                <a:gd name="connsiteX248" fmla="*/ 4080476 w 8613217"/>
                <a:gd name="connsiteY248" fmla="*/ 6141242 h 6281670"/>
                <a:gd name="connsiteX249" fmla="*/ 4176717 w 8613217"/>
                <a:gd name="connsiteY249" fmla="*/ 6189025 h 6281670"/>
                <a:gd name="connsiteX250" fmla="*/ 4170660 w 8613217"/>
                <a:gd name="connsiteY250" fmla="*/ 6271133 h 6281670"/>
                <a:gd name="connsiteX251" fmla="*/ 4195562 w 8613217"/>
                <a:gd name="connsiteY251" fmla="*/ 6277863 h 6281670"/>
                <a:gd name="connsiteX252" fmla="*/ 4261517 w 8613217"/>
                <a:gd name="connsiteY252" fmla="*/ 6267768 h 6281670"/>
                <a:gd name="connsiteX253" fmla="*/ 4289784 w 8613217"/>
                <a:gd name="connsiteY253" fmla="*/ 6247578 h 6281670"/>
                <a:gd name="connsiteX254" fmla="*/ 4295840 w 8613217"/>
                <a:gd name="connsiteY254" fmla="*/ 6204505 h 6281670"/>
                <a:gd name="connsiteX255" fmla="*/ 4305936 w 8613217"/>
                <a:gd name="connsiteY255" fmla="*/ 6182969 h 6281670"/>
                <a:gd name="connsiteX256" fmla="*/ 4324107 w 8613217"/>
                <a:gd name="connsiteY256" fmla="*/ 6199794 h 6281670"/>
                <a:gd name="connsiteX257" fmla="*/ 4336894 w 8613217"/>
                <a:gd name="connsiteY257" fmla="*/ 6230752 h 6281670"/>
                <a:gd name="connsiteX258" fmla="*/ 4342951 w 8613217"/>
                <a:gd name="connsiteY258" fmla="*/ 6226714 h 6281670"/>
                <a:gd name="connsiteX259" fmla="*/ 4369872 w 8613217"/>
                <a:gd name="connsiteY259" fmla="*/ 6185660 h 6281670"/>
                <a:gd name="connsiteX260" fmla="*/ 4382659 w 8613217"/>
                <a:gd name="connsiteY260" fmla="*/ 6234791 h 6281670"/>
                <a:gd name="connsiteX261" fmla="*/ 4406888 w 8613217"/>
                <a:gd name="connsiteY261" fmla="*/ 6265749 h 6281670"/>
                <a:gd name="connsiteX262" fmla="*/ 4484284 w 8613217"/>
                <a:gd name="connsiteY262" fmla="*/ 6275171 h 6281670"/>
                <a:gd name="connsiteX263" fmla="*/ 4499090 w 8613217"/>
                <a:gd name="connsiteY263" fmla="*/ 6272479 h 6281670"/>
                <a:gd name="connsiteX264" fmla="*/ 4512551 w 8613217"/>
                <a:gd name="connsiteY264" fmla="*/ 6181622 h 6281670"/>
                <a:gd name="connsiteX265" fmla="*/ 4572449 w 8613217"/>
                <a:gd name="connsiteY265" fmla="*/ 6153356 h 6281670"/>
                <a:gd name="connsiteX266" fmla="*/ 4575814 w 8613217"/>
                <a:gd name="connsiteY266" fmla="*/ 6127781 h 6281670"/>
                <a:gd name="connsiteX267" fmla="*/ 4538125 w 8613217"/>
                <a:gd name="connsiteY267" fmla="*/ 6076633 h 6281670"/>
                <a:gd name="connsiteX268" fmla="*/ 4536779 w 8613217"/>
                <a:gd name="connsiteY268" fmla="*/ 6042309 h 6281670"/>
                <a:gd name="connsiteX269" fmla="*/ 4573122 w 8613217"/>
                <a:gd name="connsiteY269" fmla="*/ 6032214 h 6281670"/>
                <a:gd name="connsiteX270" fmla="*/ 4637731 w 8613217"/>
                <a:gd name="connsiteY270" fmla="*/ 6051058 h 6281670"/>
                <a:gd name="connsiteX271" fmla="*/ 4665997 w 8613217"/>
                <a:gd name="connsiteY271" fmla="*/ 6029522 h 6281670"/>
                <a:gd name="connsiteX272" fmla="*/ 4665997 w 8613217"/>
                <a:gd name="connsiteY272" fmla="*/ 5985776 h 6281670"/>
                <a:gd name="connsiteX273" fmla="*/ 4681477 w 8613217"/>
                <a:gd name="connsiteY273" fmla="*/ 5966931 h 6281670"/>
                <a:gd name="connsiteX274" fmla="*/ 4701667 w 8613217"/>
                <a:gd name="connsiteY274" fmla="*/ 5981065 h 6281670"/>
                <a:gd name="connsiteX275" fmla="*/ 4724550 w 8613217"/>
                <a:gd name="connsiteY275" fmla="*/ 6054423 h 6281670"/>
                <a:gd name="connsiteX276" fmla="*/ 4743394 w 8613217"/>
                <a:gd name="connsiteY276" fmla="*/ 6073268 h 6281670"/>
                <a:gd name="connsiteX277" fmla="*/ 4752143 w 8613217"/>
                <a:gd name="connsiteY277" fmla="*/ 6050385 h 6281670"/>
                <a:gd name="connsiteX278" fmla="*/ 4752143 w 8613217"/>
                <a:gd name="connsiteY278" fmla="*/ 5996544 h 6281670"/>
                <a:gd name="connsiteX279" fmla="*/ 4800600 w 8613217"/>
                <a:gd name="connsiteY279" fmla="*/ 6046347 h 6281670"/>
                <a:gd name="connsiteX280" fmla="*/ 4859825 w 8613217"/>
                <a:gd name="connsiteY280" fmla="*/ 6088747 h 6281670"/>
                <a:gd name="connsiteX281" fmla="*/ 4932511 w 8613217"/>
                <a:gd name="connsiteY281" fmla="*/ 6036252 h 6281670"/>
                <a:gd name="connsiteX282" fmla="*/ 4919050 w 8613217"/>
                <a:gd name="connsiteY282" fmla="*/ 5940011 h 6281670"/>
                <a:gd name="connsiteX283" fmla="*/ 4830213 w 8613217"/>
                <a:gd name="connsiteY283" fmla="*/ 5933281 h 6281670"/>
                <a:gd name="connsiteX284" fmla="*/ 4779064 w 8613217"/>
                <a:gd name="connsiteY284" fmla="*/ 5876074 h 6281670"/>
                <a:gd name="connsiteX285" fmla="*/ 4778391 w 8613217"/>
                <a:gd name="connsiteY285" fmla="*/ 5829637 h 6281670"/>
                <a:gd name="connsiteX286" fmla="*/ 5091342 w 8613217"/>
                <a:gd name="connsiteY286" fmla="*/ 5236712 h 6281670"/>
                <a:gd name="connsiteX287" fmla="*/ 5116243 w 8613217"/>
                <a:gd name="connsiteY287" fmla="*/ 5202389 h 6281670"/>
                <a:gd name="connsiteX288" fmla="*/ 5269690 w 8613217"/>
                <a:gd name="connsiteY288" fmla="*/ 5086631 h 6281670"/>
                <a:gd name="connsiteX289" fmla="*/ 5744837 w 8613217"/>
                <a:gd name="connsiteY289" fmla="*/ 4795889 h 6281670"/>
                <a:gd name="connsiteX290" fmla="*/ 5814830 w 8613217"/>
                <a:gd name="connsiteY290" fmla="*/ 4775699 h 6281670"/>
                <a:gd name="connsiteX291" fmla="*/ 6103553 w 8613217"/>
                <a:gd name="connsiteY291" fmla="*/ 4765603 h 6281670"/>
                <a:gd name="connsiteX292" fmla="*/ 7086824 w 8613217"/>
                <a:gd name="connsiteY292" fmla="*/ 4811369 h 6281670"/>
                <a:gd name="connsiteX293" fmla="*/ 7489959 w 8613217"/>
                <a:gd name="connsiteY293" fmla="*/ 4805311 h 6281670"/>
                <a:gd name="connsiteX294" fmla="*/ 7516880 w 8613217"/>
                <a:gd name="connsiteY294" fmla="*/ 4801946 h 6281670"/>
                <a:gd name="connsiteX295" fmla="*/ 7536397 w 8613217"/>
                <a:gd name="connsiteY295" fmla="*/ 4800600 h 6281670"/>
                <a:gd name="connsiteX296" fmla="*/ 7619850 w 8613217"/>
                <a:gd name="connsiteY296" fmla="*/ 4791178 h 6281670"/>
                <a:gd name="connsiteX297" fmla="*/ 7661577 w 8613217"/>
                <a:gd name="connsiteY297" fmla="*/ 4813388 h 6281670"/>
                <a:gd name="connsiteX298" fmla="*/ 7920014 w 8613217"/>
                <a:gd name="connsiteY298" fmla="*/ 5004523 h 6281670"/>
                <a:gd name="connsiteX299" fmla="*/ 8354780 w 8613217"/>
                <a:gd name="connsiteY299" fmla="*/ 4830886 h 6281670"/>
                <a:gd name="connsiteX300" fmla="*/ 8579567 w 8613217"/>
                <a:gd name="connsiteY300" fmla="*/ 4409580 h 6281670"/>
                <a:gd name="connsiteX301" fmla="*/ 8613217 w 8613217"/>
                <a:gd name="connsiteY301" fmla="*/ 4250076 h 6281670"/>
                <a:gd name="connsiteX302" fmla="*/ 8613217 w 8613217"/>
                <a:gd name="connsiteY302" fmla="*/ 4196235 h 6281670"/>
                <a:gd name="connsiteX303" fmla="*/ 8420062 w 8613217"/>
                <a:gd name="connsiteY303" fmla="*/ 4211041 h 6281670"/>
                <a:gd name="connsiteX304" fmla="*/ 4571776 w 8613217"/>
                <a:gd name="connsiteY304" fmla="*/ 915970 h 6281670"/>
                <a:gd name="connsiteX305" fmla="*/ 4583890 w 8613217"/>
                <a:gd name="connsiteY305" fmla="*/ 888377 h 6281670"/>
                <a:gd name="connsiteX306" fmla="*/ 4571776 w 8613217"/>
                <a:gd name="connsiteY306" fmla="*/ 915970 h 6281670"/>
                <a:gd name="connsiteX307" fmla="*/ 2362948 w 8613217"/>
                <a:gd name="connsiteY307" fmla="*/ 965100 h 6281670"/>
                <a:gd name="connsiteX308" fmla="*/ 2363621 w 8613217"/>
                <a:gd name="connsiteY308" fmla="*/ 962408 h 6281670"/>
                <a:gd name="connsiteX309" fmla="*/ 2368332 w 8613217"/>
                <a:gd name="connsiteY309" fmla="*/ 967119 h 6281670"/>
                <a:gd name="connsiteX310" fmla="*/ 2362948 w 8613217"/>
                <a:gd name="connsiteY310" fmla="*/ 965100 h 6281670"/>
                <a:gd name="connsiteX311" fmla="*/ 2435633 w 8613217"/>
                <a:gd name="connsiteY311" fmla="*/ 1055284 h 6281670"/>
                <a:gd name="connsiteX312" fmla="*/ 2426211 w 8613217"/>
                <a:gd name="connsiteY312" fmla="*/ 1053265 h 6281670"/>
                <a:gd name="connsiteX313" fmla="*/ 2370351 w 8613217"/>
                <a:gd name="connsiteY313" fmla="*/ 968465 h 6281670"/>
                <a:gd name="connsiteX314" fmla="*/ 2432268 w 8613217"/>
                <a:gd name="connsiteY314" fmla="*/ 1045862 h 6281670"/>
                <a:gd name="connsiteX315" fmla="*/ 2435633 w 8613217"/>
                <a:gd name="connsiteY315" fmla="*/ 1055284 h 6281670"/>
                <a:gd name="connsiteX316" fmla="*/ 695895 w 8613217"/>
                <a:gd name="connsiteY316" fmla="*/ 1016922 h 6281670"/>
                <a:gd name="connsiteX317" fmla="*/ 692530 w 8613217"/>
                <a:gd name="connsiteY317" fmla="*/ 1005481 h 6281670"/>
                <a:gd name="connsiteX318" fmla="*/ 695895 w 8613217"/>
                <a:gd name="connsiteY318" fmla="*/ 1016922 h 6281670"/>
                <a:gd name="connsiteX319" fmla="*/ 4511205 w 8613217"/>
                <a:gd name="connsiteY319" fmla="*/ 6014042 h 6281670"/>
                <a:gd name="connsiteX320" fmla="*/ 4537452 w 8613217"/>
                <a:gd name="connsiteY320" fmla="*/ 5944049 h 6281670"/>
                <a:gd name="connsiteX321" fmla="*/ 4511205 w 8613217"/>
                <a:gd name="connsiteY321" fmla="*/ 6014042 h 6281670"/>
                <a:gd name="connsiteX322" fmla="*/ 4750797 w 8613217"/>
                <a:gd name="connsiteY322" fmla="*/ 5917128 h 6281670"/>
                <a:gd name="connsiteX323" fmla="*/ 4741375 w 8613217"/>
                <a:gd name="connsiteY323" fmla="*/ 5939338 h 6281670"/>
                <a:gd name="connsiteX324" fmla="*/ 4732626 w 8613217"/>
                <a:gd name="connsiteY324" fmla="*/ 5935300 h 6281670"/>
                <a:gd name="connsiteX325" fmla="*/ 4727915 w 8613217"/>
                <a:gd name="connsiteY325" fmla="*/ 5907706 h 6281670"/>
                <a:gd name="connsiteX326" fmla="*/ 4750797 w 8613217"/>
                <a:gd name="connsiteY326" fmla="*/ 5875402 h 6281670"/>
                <a:gd name="connsiteX327" fmla="*/ 4750797 w 8613217"/>
                <a:gd name="connsiteY327" fmla="*/ 5917128 h 6281670"/>
                <a:gd name="connsiteX328" fmla="*/ 4875978 w 8613217"/>
                <a:gd name="connsiteY328" fmla="*/ 5457461 h 6281670"/>
                <a:gd name="connsiteX329" fmla="*/ 4616868 w 8613217"/>
                <a:gd name="connsiteY329" fmla="*/ 5877421 h 6281670"/>
                <a:gd name="connsiteX330" fmla="*/ 4562354 w 8613217"/>
                <a:gd name="connsiteY330" fmla="*/ 5884824 h 6281670"/>
                <a:gd name="connsiteX331" fmla="*/ 4880015 w 8613217"/>
                <a:gd name="connsiteY331" fmla="*/ 5419772 h 6281670"/>
                <a:gd name="connsiteX332" fmla="*/ 4875978 w 8613217"/>
                <a:gd name="connsiteY332" fmla="*/ 5457461 h 6281670"/>
                <a:gd name="connsiteX333" fmla="*/ 5020675 w 8613217"/>
                <a:gd name="connsiteY333" fmla="*/ 5141145 h 6281670"/>
                <a:gd name="connsiteX334" fmla="*/ 4989717 w 8613217"/>
                <a:gd name="connsiteY334" fmla="*/ 5179506 h 6281670"/>
                <a:gd name="connsiteX335" fmla="*/ 4445922 w 8613217"/>
                <a:gd name="connsiteY335" fmla="*/ 5878767 h 6281670"/>
                <a:gd name="connsiteX336" fmla="*/ 4415637 w 8613217"/>
                <a:gd name="connsiteY336" fmla="*/ 5953471 h 6281670"/>
                <a:gd name="connsiteX337" fmla="*/ 4357085 w 8613217"/>
                <a:gd name="connsiteY337" fmla="*/ 6075286 h 6281670"/>
                <a:gd name="connsiteX338" fmla="*/ 4338240 w 8613217"/>
                <a:gd name="connsiteY338" fmla="*/ 6125762 h 6281670"/>
                <a:gd name="connsiteX339" fmla="*/ 4322761 w 8613217"/>
                <a:gd name="connsiteY339" fmla="*/ 6080671 h 6281670"/>
                <a:gd name="connsiteX340" fmla="*/ 4306609 w 8613217"/>
                <a:gd name="connsiteY340" fmla="*/ 6061826 h 6281670"/>
                <a:gd name="connsiteX341" fmla="*/ 4295168 w 8613217"/>
                <a:gd name="connsiteY341" fmla="*/ 6082689 h 6281670"/>
                <a:gd name="connsiteX342" fmla="*/ 4292475 w 8613217"/>
                <a:gd name="connsiteY342" fmla="*/ 6112302 h 6281670"/>
                <a:gd name="connsiteX343" fmla="*/ 4277669 w 8613217"/>
                <a:gd name="connsiteY343" fmla="*/ 6097496 h 6281670"/>
                <a:gd name="connsiteX344" fmla="*/ 4183447 w 8613217"/>
                <a:gd name="connsiteY344" fmla="*/ 5282478 h 6281670"/>
                <a:gd name="connsiteX345" fmla="*/ 4412945 w 8613217"/>
                <a:gd name="connsiteY345" fmla="*/ 4743394 h 6281670"/>
                <a:gd name="connsiteX346" fmla="*/ 5036828 w 8613217"/>
                <a:gd name="connsiteY346" fmla="*/ 3935106 h 6281670"/>
                <a:gd name="connsiteX347" fmla="*/ 5054999 w 8613217"/>
                <a:gd name="connsiteY347" fmla="*/ 3966064 h 6281670"/>
                <a:gd name="connsiteX348" fmla="*/ 5020675 w 8613217"/>
                <a:gd name="connsiteY348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31298 w 8613217"/>
                <a:gd name="connsiteY135" fmla="*/ 2494185 h 6281670"/>
                <a:gd name="connsiteX136" fmla="*/ 3525241 w 8613217"/>
                <a:gd name="connsiteY136" fmla="*/ 2482071 h 6281670"/>
                <a:gd name="connsiteX137" fmla="*/ 3410829 w 8613217"/>
                <a:gd name="connsiteY137" fmla="*/ 2273437 h 6281670"/>
                <a:gd name="connsiteX138" fmla="*/ 3411502 w 8613217"/>
                <a:gd name="connsiteY138" fmla="*/ 2229018 h 6281670"/>
                <a:gd name="connsiteX139" fmla="*/ 3451209 w 8613217"/>
                <a:gd name="connsiteY139" fmla="*/ 2126720 h 6281670"/>
                <a:gd name="connsiteX140" fmla="*/ 3431692 w 8613217"/>
                <a:gd name="connsiteY140" fmla="*/ 1895877 h 6281670"/>
                <a:gd name="connsiteX141" fmla="*/ 3186715 w 8613217"/>
                <a:gd name="connsiteY141" fmla="*/ 1401886 h 6281670"/>
                <a:gd name="connsiteX142" fmla="*/ 2531874 w 8613217"/>
                <a:gd name="connsiteY142" fmla="*/ 701952 h 6281670"/>
                <a:gd name="connsiteX143" fmla="*/ 1731662 w 8613217"/>
                <a:gd name="connsiteY143" fmla="*/ 39035 h 6281670"/>
                <a:gd name="connsiteX144" fmla="*/ 1722913 w 8613217"/>
                <a:gd name="connsiteY144" fmla="*/ 36343 h 6281670"/>
                <a:gd name="connsiteX145" fmla="*/ 1723586 w 8613217"/>
                <a:gd name="connsiteY145" fmla="*/ 47111 h 6281670"/>
                <a:gd name="connsiteX146" fmla="*/ 1984042 w 8613217"/>
                <a:gd name="connsiteY146" fmla="*/ 871552 h 6281670"/>
                <a:gd name="connsiteX147" fmla="*/ 2773486 w 8613217"/>
                <a:gd name="connsiteY147" fmla="*/ 2064130 h 6281670"/>
                <a:gd name="connsiteX148" fmla="*/ 3058170 w 8613217"/>
                <a:gd name="connsiteY148" fmla="*/ 2286897 h 6281670"/>
                <a:gd name="connsiteX149" fmla="*/ 3235845 w 8613217"/>
                <a:gd name="connsiteY149" fmla="*/ 2329297 h 6281670"/>
                <a:gd name="connsiteX150" fmla="*/ 3256709 w 8613217"/>
                <a:gd name="connsiteY150" fmla="*/ 2294974 h 6281670"/>
                <a:gd name="connsiteX151" fmla="*/ 3083072 w 8613217"/>
                <a:gd name="connsiteY151" fmla="*/ 1999521 h 6281670"/>
                <a:gd name="connsiteX152" fmla="*/ 2450440 w 8613217"/>
                <a:gd name="connsiteY152" fmla="*/ 1092973 h 6281670"/>
                <a:gd name="connsiteX153" fmla="*/ 2432941 w 8613217"/>
                <a:gd name="connsiteY153" fmla="*/ 1062014 h 6281670"/>
                <a:gd name="connsiteX154" fmla="*/ 2454478 w 8613217"/>
                <a:gd name="connsiteY154" fmla="*/ 1076820 h 6281670"/>
                <a:gd name="connsiteX155" fmla="*/ 2967986 w 8613217"/>
                <a:gd name="connsiteY155" fmla="*/ 1739738 h 6281670"/>
                <a:gd name="connsiteX156" fmla="*/ 3266131 w 8613217"/>
                <a:gd name="connsiteY156" fmla="*/ 2175850 h 6281670"/>
                <a:gd name="connsiteX157" fmla="*/ 3457939 w 8613217"/>
                <a:gd name="connsiteY157" fmla="*/ 2509665 h 6281670"/>
                <a:gd name="connsiteX158" fmla="*/ 3464670 w 8613217"/>
                <a:gd name="connsiteY158" fmla="*/ 2523125 h 6281670"/>
                <a:gd name="connsiteX159" fmla="*/ 3504378 w 8613217"/>
                <a:gd name="connsiteY159" fmla="*/ 2605906 h 6281670"/>
                <a:gd name="connsiteX160" fmla="*/ 3733875 w 8613217"/>
                <a:gd name="connsiteY160" fmla="*/ 3249979 h 6281670"/>
                <a:gd name="connsiteX161" fmla="*/ 3823385 w 8613217"/>
                <a:gd name="connsiteY161" fmla="*/ 4359777 h 6281670"/>
                <a:gd name="connsiteX162" fmla="*/ 3816655 w 8613217"/>
                <a:gd name="connsiteY162" fmla="*/ 4369199 h 6281670"/>
                <a:gd name="connsiteX163" fmla="*/ 3800503 w 8613217"/>
                <a:gd name="connsiteY163" fmla="*/ 4322761 h 6281670"/>
                <a:gd name="connsiteX164" fmla="*/ 3407464 w 8613217"/>
                <a:gd name="connsiteY164" fmla="*/ 3663208 h 6281670"/>
                <a:gd name="connsiteX165" fmla="*/ 2516395 w 8613217"/>
                <a:gd name="connsiteY165" fmla="*/ 2980101 h 6281670"/>
                <a:gd name="connsiteX166" fmla="*/ 2502934 w 8613217"/>
                <a:gd name="connsiteY166" fmla="*/ 2971351 h 6281670"/>
                <a:gd name="connsiteX167" fmla="*/ 2390541 w 8613217"/>
                <a:gd name="connsiteY167" fmla="*/ 2898666 h 6281670"/>
                <a:gd name="connsiteX168" fmla="*/ 2247863 w 8613217"/>
                <a:gd name="connsiteY168" fmla="*/ 2802425 h 6281670"/>
                <a:gd name="connsiteX169" fmla="*/ 2055381 w 8613217"/>
                <a:gd name="connsiteY169" fmla="*/ 2665131 h 6281670"/>
                <a:gd name="connsiteX170" fmla="*/ 1471879 w 8613217"/>
                <a:gd name="connsiteY170" fmla="*/ 2148930 h 6281670"/>
                <a:gd name="connsiteX171" fmla="*/ 1461111 w 8613217"/>
                <a:gd name="connsiteY171" fmla="*/ 2109895 h 6281670"/>
                <a:gd name="connsiteX172" fmla="*/ 1501492 w 8613217"/>
                <a:gd name="connsiteY172" fmla="*/ 1918759 h 6281670"/>
                <a:gd name="connsiteX173" fmla="*/ 1395155 w 8613217"/>
                <a:gd name="connsiteY173" fmla="*/ 1570812 h 6281670"/>
                <a:gd name="connsiteX174" fmla="*/ 937507 w 8613217"/>
                <a:gd name="connsiteY174" fmla="*/ 860783 h 6281670"/>
                <a:gd name="connsiteX175" fmla="*/ 682435 w 8613217"/>
                <a:gd name="connsiteY175" fmla="*/ 471109 h 6281670"/>
                <a:gd name="connsiteX176" fmla="*/ 590905 w 8613217"/>
                <a:gd name="connsiteY176" fmla="*/ 214691 h 6281670"/>
                <a:gd name="connsiteX177" fmla="*/ 581483 w 8613217"/>
                <a:gd name="connsiteY177" fmla="*/ 222767 h 6281670"/>
                <a:gd name="connsiteX178" fmla="*/ 555909 w 8613217"/>
                <a:gd name="connsiteY178" fmla="*/ 262475 h 6281670"/>
                <a:gd name="connsiteX179" fmla="*/ 423998 w 8613217"/>
                <a:gd name="connsiteY179" fmla="*/ 619845 h 6281670"/>
                <a:gd name="connsiteX180" fmla="*/ 443515 w 8613217"/>
                <a:gd name="connsiteY180" fmla="*/ 1227575 h 6281670"/>
                <a:gd name="connsiteX181" fmla="*/ 806942 w 8613217"/>
                <a:gd name="connsiteY181" fmla="*/ 1996156 h 6281670"/>
                <a:gd name="connsiteX182" fmla="*/ 1087589 w 8613217"/>
                <a:gd name="connsiteY182" fmla="*/ 2216231 h 6281670"/>
                <a:gd name="connsiteX183" fmla="*/ 1317086 w 8613217"/>
                <a:gd name="connsiteY183" fmla="*/ 2233729 h 6281670"/>
                <a:gd name="connsiteX184" fmla="*/ 1327181 w 8613217"/>
                <a:gd name="connsiteY184" fmla="*/ 2198060 h 6281670"/>
                <a:gd name="connsiteX185" fmla="*/ 816364 w 8613217"/>
                <a:gd name="connsiteY185" fmla="*/ 1324489 h 6281670"/>
                <a:gd name="connsiteX186" fmla="*/ 702625 w 8613217"/>
                <a:gd name="connsiteY186" fmla="*/ 1031056 h 6281670"/>
                <a:gd name="connsiteX187" fmla="*/ 767908 w 8613217"/>
                <a:gd name="connsiteY187" fmla="*/ 1173061 h 6281670"/>
                <a:gd name="connsiteX188" fmla="*/ 1444285 w 8613217"/>
                <a:gd name="connsiteY188" fmla="*/ 2226326 h 6281670"/>
                <a:gd name="connsiteX189" fmla="*/ 2209501 w 8613217"/>
                <a:gd name="connsiteY189" fmla="*/ 2876457 h 6281670"/>
                <a:gd name="connsiteX190" fmla="*/ 2308434 w 8613217"/>
                <a:gd name="connsiteY190" fmla="*/ 2939720 h 6281670"/>
                <a:gd name="connsiteX191" fmla="*/ 2340738 w 8613217"/>
                <a:gd name="connsiteY191" fmla="*/ 2972025 h 6281670"/>
                <a:gd name="connsiteX192" fmla="*/ 2302377 w 8613217"/>
                <a:gd name="connsiteY192" fmla="*/ 2972025 h 6281670"/>
                <a:gd name="connsiteX193" fmla="*/ 2266034 w 8613217"/>
                <a:gd name="connsiteY193" fmla="*/ 2967313 h 6281670"/>
                <a:gd name="connsiteX194" fmla="*/ 1817807 w 8613217"/>
                <a:gd name="connsiteY194" fmla="*/ 3025866 h 6281670"/>
                <a:gd name="connsiteX195" fmla="*/ 1007500 w 8613217"/>
                <a:gd name="connsiteY195" fmla="*/ 3309877 h 6281670"/>
                <a:gd name="connsiteX196" fmla="*/ 960389 w 8613217"/>
                <a:gd name="connsiteY196" fmla="*/ 3293725 h 6281670"/>
                <a:gd name="connsiteX197" fmla="*/ 446207 w 8613217"/>
                <a:gd name="connsiteY197" fmla="*/ 3134221 h 6281670"/>
                <a:gd name="connsiteX198" fmla="*/ 217383 w 8613217"/>
                <a:gd name="connsiteY198" fmla="*/ 3227096 h 6281670"/>
                <a:gd name="connsiteX199" fmla="*/ 0 w 8613217"/>
                <a:gd name="connsiteY199" fmla="*/ 3236518 h 6281670"/>
                <a:gd name="connsiteX200" fmla="*/ 0 w 8613217"/>
                <a:gd name="connsiteY200" fmla="*/ 3330740 h 6281670"/>
                <a:gd name="connsiteX201" fmla="*/ 9422 w 8613217"/>
                <a:gd name="connsiteY201" fmla="*/ 3346892 h 6281670"/>
                <a:gd name="connsiteX202" fmla="*/ 255072 w 8613217"/>
                <a:gd name="connsiteY202" fmla="*/ 3717723 h 6281670"/>
                <a:gd name="connsiteX203" fmla="*/ 747044 w 8613217"/>
                <a:gd name="connsiteY203" fmla="*/ 3826078 h 6281670"/>
                <a:gd name="connsiteX204" fmla="*/ 1016249 w 8613217"/>
                <a:gd name="connsiteY204" fmla="*/ 3490244 h 6281670"/>
                <a:gd name="connsiteX205" fmla="*/ 981253 w 8613217"/>
                <a:gd name="connsiteY205" fmla="*/ 3461305 h 6281670"/>
                <a:gd name="connsiteX206" fmla="*/ 563312 w 8613217"/>
                <a:gd name="connsiteY206" fmla="*/ 3490917 h 6281670"/>
                <a:gd name="connsiteX207" fmla="*/ 390347 w 8613217"/>
                <a:gd name="connsiteY207" fmla="*/ 3460632 h 6281670"/>
                <a:gd name="connsiteX208" fmla="*/ 489953 w 8613217"/>
                <a:gd name="connsiteY208" fmla="*/ 3463997 h 6281670"/>
                <a:gd name="connsiteX209" fmla="*/ 903183 w 8613217"/>
                <a:gd name="connsiteY209" fmla="*/ 3408137 h 6281670"/>
                <a:gd name="connsiteX210" fmla="*/ 1043170 w 8613217"/>
                <a:gd name="connsiteY210" fmla="*/ 3372467 h 6281670"/>
                <a:gd name="connsiteX211" fmla="*/ 1508895 w 8613217"/>
                <a:gd name="connsiteY211" fmla="*/ 3218347 h 6281670"/>
                <a:gd name="connsiteX212" fmla="*/ 1912029 w 8613217"/>
                <a:gd name="connsiteY212" fmla="*/ 3101243 h 6281670"/>
                <a:gd name="connsiteX213" fmla="*/ 1912029 w 8613217"/>
                <a:gd name="connsiteY213" fmla="*/ 3101243 h 6281670"/>
                <a:gd name="connsiteX214" fmla="*/ 1924816 w 8613217"/>
                <a:gd name="connsiteY214" fmla="*/ 3099224 h 6281670"/>
                <a:gd name="connsiteX215" fmla="*/ 1986061 w 8613217"/>
                <a:gd name="connsiteY215" fmla="*/ 3087783 h 6281670"/>
                <a:gd name="connsiteX216" fmla="*/ 1992791 w 8613217"/>
                <a:gd name="connsiteY216" fmla="*/ 3087110 h 6281670"/>
                <a:gd name="connsiteX217" fmla="*/ 2087013 w 8613217"/>
                <a:gd name="connsiteY217" fmla="*/ 3074322 h 6281670"/>
                <a:gd name="connsiteX218" fmla="*/ 2113933 w 8613217"/>
                <a:gd name="connsiteY218" fmla="*/ 3072976 h 6281670"/>
                <a:gd name="connsiteX219" fmla="*/ 2118644 w 8613217"/>
                <a:gd name="connsiteY219" fmla="*/ 3064227 h 6281670"/>
                <a:gd name="connsiteX220" fmla="*/ 2257958 w 8613217"/>
                <a:gd name="connsiteY220" fmla="*/ 3064227 h 6281670"/>
                <a:gd name="connsiteX221" fmla="*/ 2262669 w 8613217"/>
                <a:gd name="connsiteY221" fmla="*/ 3072976 h 6281670"/>
                <a:gd name="connsiteX222" fmla="*/ 2434960 w 8613217"/>
                <a:gd name="connsiteY222" fmla="*/ 3101243 h 6281670"/>
                <a:gd name="connsiteX223" fmla="*/ 2635518 w 8613217"/>
                <a:gd name="connsiteY223" fmla="*/ 3164506 h 6281670"/>
                <a:gd name="connsiteX224" fmla="*/ 3038653 w 8613217"/>
                <a:gd name="connsiteY224" fmla="*/ 3453902 h 6281670"/>
                <a:gd name="connsiteX225" fmla="*/ 3580428 w 8613217"/>
                <a:gd name="connsiteY225" fmla="*/ 4087880 h 6281670"/>
                <a:gd name="connsiteX226" fmla="*/ 3776274 w 8613217"/>
                <a:gd name="connsiteY226" fmla="*/ 4626290 h 6281670"/>
                <a:gd name="connsiteX227" fmla="*/ 3813963 w 8613217"/>
                <a:gd name="connsiteY227" fmla="*/ 4802619 h 6281670"/>
                <a:gd name="connsiteX228" fmla="*/ 3811944 w 8613217"/>
                <a:gd name="connsiteY228" fmla="*/ 5407658 h 6281670"/>
                <a:gd name="connsiteX229" fmla="*/ 3881265 w 8613217"/>
                <a:gd name="connsiteY229" fmla="*/ 5874056 h 6281670"/>
                <a:gd name="connsiteX230" fmla="*/ 3879919 w 8613217"/>
                <a:gd name="connsiteY230" fmla="*/ 5898957 h 6281670"/>
                <a:gd name="connsiteX231" fmla="*/ 3757430 w 8613217"/>
                <a:gd name="connsiteY231" fmla="*/ 5946068 h 6281670"/>
                <a:gd name="connsiteX232" fmla="*/ 3743970 w 8613217"/>
                <a:gd name="connsiteY232" fmla="*/ 6053750 h 6281670"/>
                <a:gd name="connsiteX233" fmla="*/ 3803195 w 8613217"/>
                <a:gd name="connsiteY233" fmla="*/ 6092112 h 6281670"/>
                <a:gd name="connsiteX234" fmla="*/ 3896071 w 8613217"/>
                <a:gd name="connsiteY234" fmla="*/ 6023464 h 6281670"/>
                <a:gd name="connsiteX235" fmla="*/ 3920972 w 8613217"/>
                <a:gd name="connsiteY235" fmla="*/ 5996544 h 6281670"/>
                <a:gd name="connsiteX236" fmla="*/ 3918953 w 8613217"/>
                <a:gd name="connsiteY236" fmla="*/ 6053077 h 6281670"/>
                <a:gd name="connsiteX237" fmla="*/ 3931741 w 8613217"/>
                <a:gd name="connsiteY237" fmla="*/ 6077978 h 6281670"/>
                <a:gd name="connsiteX238" fmla="*/ 3951931 w 8613217"/>
                <a:gd name="connsiteY238" fmla="*/ 6055769 h 6281670"/>
                <a:gd name="connsiteX239" fmla="*/ 3972121 w 8613217"/>
                <a:gd name="connsiteY239" fmla="*/ 5988468 h 6281670"/>
                <a:gd name="connsiteX240" fmla="*/ 3994331 w 8613217"/>
                <a:gd name="connsiteY240" fmla="*/ 5968277 h 6281670"/>
                <a:gd name="connsiteX241" fmla="*/ 4005099 w 8613217"/>
                <a:gd name="connsiteY241" fmla="*/ 5995198 h 6281670"/>
                <a:gd name="connsiteX242" fmla="*/ 4071054 w 8613217"/>
                <a:gd name="connsiteY242" fmla="*/ 6040290 h 6281670"/>
                <a:gd name="connsiteX243" fmla="*/ 4100667 w 8613217"/>
                <a:gd name="connsiteY243" fmla="*/ 6026829 h 6281670"/>
                <a:gd name="connsiteX244" fmla="*/ 4110089 w 8613217"/>
                <a:gd name="connsiteY244" fmla="*/ 5993179 h 6281670"/>
                <a:gd name="connsiteX245" fmla="*/ 4124895 w 8613217"/>
                <a:gd name="connsiteY245" fmla="*/ 6032214 h 6281670"/>
                <a:gd name="connsiteX246" fmla="*/ 4117492 w 8613217"/>
                <a:gd name="connsiteY246" fmla="*/ 6106918 h 6281670"/>
                <a:gd name="connsiteX247" fmla="*/ 4080476 w 8613217"/>
                <a:gd name="connsiteY247" fmla="*/ 6141242 h 6281670"/>
                <a:gd name="connsiteX248" fmla="*/ 4176717 w 8613217"/>
                <a:gd name="connsiteY248" fmla="*/ 6189025 h 6281670"/>
                <a:gd name="connsiteX249" fmla="*/ 4170660 w 8613217"/>
                <a:gd name="connsiteY249" fmla="*/ 6271133 h 6281670"/>
                <a:gd name="connsiteX250" fmla="*/ 4195562 w 8613217"/>
                <a:gd name="connsiteY250" fmla="*/ 6277863 h 6281670"/>
                <a:gd name="connsiteX251" fmla="*/ 4261517 w 8613217"/>
                <a:gd name="connsiteY251" fmla="*/ 6267768 h 6281670"/>
                <a:gd name="connsiteX252" fmla="*/ 4289784 w 8613217"/>
                <a:gd name="connsiteY252" fmla="*/ 6247578 h 6281670"/>
                <a:gd name="connsiteX253" fmla="*/ 4295840 w 8613217"/>
                <a:gd name="connsiteY253" fmla="*/ 6204505 h 6281670"/>
                <a:gd name="connsiteX254" fmla="*/ 4305936 w 8613217"/>
                <a:gd name="connsiteY254" fmla="*/ 6182969 h 6281670"/>
                <a:gd name="connsiteX255" fmla="*/ 4324107 w 8613217"/>
                <a:gd name="connsiteY255" fmla="*/ 6199794 h 6281670"/>
                <a:gd name="connsiteX256" fmla="*/ 4336894 w 8613217"/>
                <a:gd name="connsiteY256" fmla="*/ 6230752 h 6281670"/>
                <a:gd name="connsiteX257" fmla="*/ 4342951 w 8613217"/>
                <a:gd name="connsiteY257" fmla="*/ 6226714 h 6281670"/>
                <a:gd name="connsiteX258" fmla="*/ 4369872 w 8613217"/>
                <a:gd name="connsiteY258" fmla="*/ 6185660 h 6281670"/>
                <a:gd name="connsiteX259" fmla="*/ 4382659 w 8613217"/>
                <a:gd name="connsiteY259" fmla="*/ 6234791 h 6281670"/>
                <a:gd name="connsiteX260" fmla="*/ 4406888 w 8613217"/>
                <a:gd name="connsiteY260" fmla="*/ 6265749 h 6281670"/>
                <a:gd name="connsiteX261" fmla="*/ 4484284 w 8613217"/>
                <a:gd name="connsiteY261" fmla="*/ 6275171 h 6281670"/>
                <a:gd name="connsiteX262" fmla="*/ 4499090 w 8613217"/>
                <a:gd name="connsiteY262" fmla="*/ 6272479 h 6281670"/>
                <a:gd name="connsiteX263" fmla="*/ 4512551 w 8613217"/>
                <a:gd name="connsiteY263" fmla="*/ 6181622 h 6281670"/>
                <a:gd name="connsiteX264" fmla="*/ 4572449 w 8613217"/>
                <a:gd name="connsiteY264" fmla="*/ 6153356 h 6281670"/>
                <a:gd name="connsiteX265" fmla="*/ 4575814 w 8613217"/>
                <a:gd name="connsiteY265" fmla="*/ 6127781 h 6281670"/>
                <a:gd name="connsiteX266" fmla="*/ 4538125 w 8613217"/>
                <a:gd name="connsiteY266" fmla="*/ 6076633 h 6281670"/>
                <a:gd name="connsiteX267" fmla="*/ 4536779 w 8613217"/>
                <a:gd name="connsiteY267" fmla="*/ 6042309 h 6281670"/>
                <a:gd name="connsiteX268" fmla="*/ 4573122 w 8613217"/>
                <a:gd name="connsiteY268" fmla="*/ 6032214 h 6281670"/>
                <a:gd name="connsiteX269" fmla="*/ 4637731 w 8613217"/>
                <a:gd name="connsiteY269" fmla="*/ 6051058 h 6281670"/>
                <a:gd name="connsiteX270" fmla="*/ 4665997 w 8613217"/>
                <a:gd name="connsiteY270" fmla="*/ 6029522 h 6281670"/>
                <a:gd name="connsiteX271" fmla="*/ 4665997 w 8613217"/>
                <a:gd name="connsiteY271" fmla="*/ 5985776 h 6281670"/>
                <a:gd name="connsiteX272" fmla="*/ 4681477 w 8613217"/>
                <a:gd name="connsiteY272" fmla="*/ 5966931 h 6281670"/>
                <a:gd name="connsiteX273" fmla="*/ 4701667 w 8613217"/>
                <a:gd name="connsiteY273" fmla="*/ 5981065 h 6281670"/>
                <a:gd name="connsiteX274" fmla="*/ 4724550 w 8613217"/>
                <a:gd name="connsiteY274" fmla="*/ 6054423 h 6281670"/>
                <a:gd name="connsiteX275" fmla="*/ 4743394 w 8613217"/>
                <a:gd name="connsiteY275" fmla="*/ 6073268 h 6281670"/>
                <a:gd name="connsiteX276" fmla="*/ 4752143 w 8613217"/>
                <a:gd name="connsiteY276" fmla="*/ 6050385 h 6281670"/>
                <a:gd name="connsiteX277" fmla="*/ 4752143 w 8613217"/>
                <a:gd name="connsiteY277" fmla="*/ 5996544 h 6281670"/>
                <a:gd name="connsiteX278" fmla="*/ 4800600 w 8613217"/>
                <a:gd name="connsiteY278" fmla="*/ 6046347 h 6281670"/>
                <a:gd name="connsiteX279" fmla="*/ 4859825 w 8613217"/>
                <a:gd name="connsiteY279" fmla="*/ 6088747 h 6281670"/>
                <a:gd name="connsiteX280" fmla="*/ 4932511 w 8613217"/>
                <a:gd name="connsiteY280" fmla="*/ 6036252 h 6281670"/>
                <a:gd name="connsiteX281" fmla="*/ 4919050 w 8613217"/>
                <a:gd name="connsiteY281" fmla="*/ 5940011 h 6281670"/>
                <a:gd name="connsiteX282" fmla="*/ 4830213 w 8613217"/>
                <a:gd name="connsiteY282" fmla="*/ 5933281 h 6281670"/>
                <a:gd name="connsiteX283" fmla="*/ 4779064 w 8613217"/>
                <a:gd name="connsiteY283" fmla="*/ 5876074 h 6281670"/>
                <a:gd name="connsiteX284" fmla="*/ 4778391 w 8613217"/>
                <a:gd name="connsiteY284" fmla="*/ 5829637 h 6281670"/>
                <a:gd name="connsiteX285" fmla="*/ 5091342 w 8613217"/>
                <a:gd name="connsiteY285" fmla="*/ 5236712 h 6281670"/>
                <a:gd name="connsiteX286" fmla="*/ 5116243 w 8613217"/>
                <a:gd name="connsiteY286" fmla="*/ 5202389 h 6281670"/>
                <a:gd name="connsiteX287" fmla="*/ 5269690 w 8613217"/>
                <a:gd name="connsiteY287" fmla="*/ 5086631 h 6281670"/>
                <a:gd name="connsiteX288" fmla="*/ 5744837 w 8613217"/>
                <a:gd name="connsiteY288" fmla="*/ 4795889 h 6281670"/>
                <a:gd name="connsiteX289" fmla="*/ 5814830 w 8613217"/>
                <a:gd name="connsiteY289" fmla="*/ 4775699 h 6281670"/>
                <a:gd name="connsiteX290" fmla="*/ 6103553 w 8613217"/>
                <a:gd name="connsiteY290" fmla="*/ 4765603 h 6281670"/>
                <a:gd name="connsiteX291" fmla="*/ 7086824 w 8613217"/>
                <a:gd name="connsiteY291" fmla="*/ 4811369 h 6281670"/>
                <a:gd name="connsiteX292" fmla="*/ 7489959 w 8613217"/>
                <a:gd name="connsiteY292" fmla="*/ 4805311 h 6281670"/>
                <a:gd name="connsiteX293" fmla="*/ 7516880 w 8613217"/>
                <a:gd name="connsiteY293" fmla="*/ 4801946 h 6281670"/>
                <a:gd name="connsiteX294" fmla="*/ 7536397 w 8613217"/>
                <a:gd name="connsiteY294" fmla="*/ 4800600 h 6281670"/>
                <a:gd name="connsiteX295" fmla="*/ 7619850 w 8613217"/>
                <a:gd name="connsiteY295" fmla="*/ 4791178 h 6281670"/>
                <a:gd name="connsiteX296" fmla="*/ 7661577 w 8613217"/>
                <a:gd name="connsiteY296" fmla="*/ 4813388 h 6281670"/>
                <a:gd name="connsiteX297" fmla="*/ 7920014 w 8613217"/>
                <a:gd name="connsiteY297" fmla="*/ 5004523 h 6281670"/>
                <a:gd name="connsiteX298" fmla="*/ 8354780 w 8613217"/>
                <a:gd name="connsiteY298" fmla="*/ 4830886 h 6281670"/>
                <a:gd name="connsiteX299" fmla="*/ 8579567 w 8613217"/>
                <a:gd name="connsiteY299" fmla="*/ 4409580 h 6281670"/>
                <a:gd name="connsiteX300" fmla="*/ 8613217 w 8613217"/>
                <a:gd name="connsiteY300" fmla="*/ 4250076 h 6281670"/>
                <a:gd name="connsiteX301" fmla="*/ 8613217 w 8613217"/>
                <a:gd name="connsiteY301" fmla="*/ 4196235 h 6281670"/>
                <a:gd name="connsiteX302" fmla="*/ 8420062 w 8613217"/>
                <a:gd name="connsiteY302" fmla="*/ 4211041 h 6281670"/>
                <a:gd name="connsiteX303" fmla="*/ 4571776 w 8613217"/>
                <a:gd name="connsiteY303" fmla="*/ 915970 h 6281670"/>
                <a:gd name="connsiteX304" fmla="*/ 4583890 w 8613217"/>
                <a:gd name="connsiteY304" fmla="*/ 888377 h 6281670"/>
                <a:gd name="connsiteX305" fmla="*/ 4571776 w 8613217"/>
                <a:gd name="connsiteY305" fmla="*/ 915970 h 6281670"/>
                <a:gd name="connsiteX306" fmla="*/ 2362948 w 8613217"/>
                <a:gd name="connsiteY306" fmla="*/ 965100 h 6281670"/>
                <a:gd name="connsiteX307" fmla="*/ 2363621 w 8613217"/>
                <a:gd name="connsiteY307" fmla="*/ 962408 h 6281670"/>
                <a:gd name="connsiteX308" fmla="*/ 2368332 w 8613217"/>
                <a:gd name="connsiteY308" fmla="*/ 967119 h 6281670"/>
                <a:gd name="connsiteX309" fmla="*/ 2362948 w 8613217"/>
                <a:gd name="connsiteY309" fmla="*/ 965100 h 6281670"/>
                <a:gd name="connsiteX310" fmla="*/ 2435633 w 8613217"/>
                <a:gd name="connsiteY310" fmla="*/ 1055284 h 6281670"/>
                <a:gd name="connsiteX311" fmla="*/ 2426211 w 8613217"/>
                <a:gd name="connsiteY311" fmla="*/ 1053265 h 6281670"/>
                <a:gd name="connsiteX312" fmla="*/ 2370351 w 8613217"/>
                <a:gd name="connsiteY312" fmla="*/ 968465 h 6281670"/>
                <a:gd name="connsiteX313" fmla="*/ 2432268 w 8613217"/>
                <a:gd name="connsiteY313" fmla="*/ 1045862 h 6281670"/>
                <a:gd name="connsiteX314" fmla="*/ 2435633 w 8613217"/>
                <a:gd name="connsiteY314" fmla="*/ 1055284 h 6281670"/>
                <a:gd name="connsiteX315" fmla="*/ 695895 w 8613217"/>
                <a:gd name="connsiteY315" fmla="*/ 1016922 h 6281670"/>
                <a:gd name="connsiteX316" fmla="*/ 692530 w 8613217"/>
                <a:gd name="connsiteY316" fmla="*/ 1005481 h 6281670"/>
                <a:gd name="connsiteX317" fmla="*/ 695895 w 8613217"/>
                <a:gd name="connsiteY317" fmla="*/ 1016922 h 6281670"/>
                <a:gd name="connsiteX318" fmla="*/ 4511205 w 8613217"/>
                <a:gd name="connsiteY318" fmla="*/ 6014042 h 6281670"/>
                <a:gd name="connsiteX319" fmla="*/ 4537452 w 8613217"/>
                <a:gd name="connsiteY319" fmla="*/ 5944049 h 6281670"/>
                <a:gd name="connsiteX320" fmla="*/ 4511205 w 8613217"/>
                <a:gd name="connsiteY320" fmla="*/ 6014042 h 6281670"/>
                <a:gd name="connsiteX321" fmla="*/ 4750797 w 8613217"/>
                <a:gd name="connsiteY321" fmla="*/ 5917128 h 6281670"/>
                <a:gd name="connsiteX322" fmla="*/ 4741375 w 8613217"/>
                <a:gd name="connsiteY322" fmla="*/ 5939338 h 6281670"/>
                <a:gd name="connsiteX323" fmla="*/ 4732626 w 8613217"/>
                <a:gd name="connsiteY323" fmla="*/ 5935300 h 6281670"/>
                <a:gd name="connsiteX324" fmla="*/ 4727915 w 8613217"/>
                <a:gd name="connsiteY324" fmla="*/ 5907706 h 6281670"/>
                <a:gd name="connsiteX325" fmla="*/ 4750797 w 8613217"/>
                <a:gd name="connsiteY325" fmla="*/ 5875402 h 6281670"/>
                <a:gd name="connsiteX326" fmla="*/ 4750797 w 8613217"/>
                <a:gd name="connsiteY326" fmla="*/ 5917128 h 6281670"/>
                <a:gd name="connsiteX327" fmla="*/ 4875978 w 8613217"/>
                <a:gd name="connsiteY327" fmla="*/ 5457461 h 6281670"/>
                <a:gd name="connsiteX328" fmla="*/ 4616868 w 8613217"/>
                <a:gd name="connsiteY328" fmla="*/ 5877421 h 6281670"/>
                <a:gd name="connsiteX329" fmla="*/ 4562354 w 8613217"/>
                <a:gd name="connsiteY329" fmla="*/ 5884824 h 6281670"/>
                <a:gd name="connsiteX330" fmla="*/ 4880015 w 8613217"/>
                <a:gd name="connsiteY330" fmla="*/ 5419772 h 6281670"/>
                <a:gd name="connsiteX331" fmla="*/ 4875978 w 8613217"/>
                <a:gd name="connsiteY331" fmla="*/ 5457461 h 6281670"/>
                <a:gd name="connsiteX332" fmla="*/ 5020675 w 8613217"/>
                <a:gd name="connsiteY332" fmla="*/ 5141145 h 6281670"/>
                <a:gd name="connsiteX333" fmla="*/ 4989717 w 8613217"/>
                <a:gd name="connsiteY333" fmla="*/ 5179506 h 6281670"/>
                <a:gd name="connsiteX334" fmla="*/ 4445922 w 8613217"/>
                <a:gd name="connsiteY334" fmla="*/ 5878767 h 6281670"/>
                <a:gd name="connsiteX335" fmla="*/ 4415637 w 8613217"/>
                <a:gd name="connsiteY335" fmla="*/ 5953471 h 6281670"/>
                <a:gd name="connsiteX336" fmla="*/ 4357085 w 8613217"/>
                <a:gd name="connsiteY336" fmla="*/ 6075286 h 6281670"/>
                <a:gd name="connsiteX337" fmla="*/ 4338240 w 8613217"/>
                <a:gd name="connsiteY337" fmla="*/ 6125762 h 6281670"/>
                <a:gd name="connsiteX338" fmla="*/ 4322761 w 8613217"/>
                <a:gd name="connsiteY338" fmla="*/ 6080671 h 6281670"/>
                <a:gd name="connsiteX339" fmla="*/ 4306609 w 8613217"/>
                <a:gd name="connsiteY339" fmla="*/ 6061826 h 6281670"/>
                <a:gd name="connsiteX340" fmla="*/ 4295168 w 8613217"/>
                <a:gd name="connsiteY340" fmla="*/ 6082689 h 6281670"/>
                <a:gd name="connsiteX341" fmla="*/ 4292475 w 8613217"/>
                <a:gd name="connsiteY341" fmla="*/ 6112302 h 6281670"/>
                <a:gd name="connsiteX342" fmla="*/ 4277669 w 8613217"/>
                <a:gd name="connsiteY342" fmla="*/ 6097496 h 6281670"/>
                <a:gd name="connsiteX343" fmla="*/ 4183447 w 8613217"/>
                <a:gd name="connsiteY343" fmla="*/ 5282478 h 6281670"/>
                <a:gd name="connsiteX344" fmla="*/ 4412945 w 8613217"/>
                <a:gd name="connsiteY344" fmla="*/ 4743394 h 6281670"/>
                <a:gd name="connsiteX345" fmla="*/ 5036828 w 8613217"/>
                <a:gd name="connsiteY345" fmla="*/ 3935106 h 6281670"/>
                <a:gd name="connsiteX346" fmla="*/ 5054999 w 8613217"/>
                <a:gd name="connsiteY346" fmla="*/ 3966064 h 6281670"/>
                <a:gd name="connsiteX347" fmla="*/ 5020675 w 8613217"/>
                <a:gd name="connsiteY347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31298 w 8613217"/>
                <a:gd name="connsiteY135" fmla="*/ 2494185 h 6281670"/>
                <a:gd name="connsiteX136" fmla="*/ 3525241 w 8613217"/>
                <a:gd name="connsiteY136" fmla="*/ 2482071 h 6281670"/>
                <a:gd name="connsiteX137" fmla="*/ 3410829 w 8613217"/>
                <a:gd name="connsiteY137" fmla="*/ 2273437 h 6281670"/>
                <a:gd name="connsiteX138" fmla="*/ 3411502 w 8613217"/>
                <a:gd name="connsiteY138" fmla="*/ 2229018 h 6281670"/>
                <a:gd name="connsiteX139" fmla="*/ 3451209 w 8613217"/>
                <a:gd name="connsiteY139" fmla="*/ 2126720 h 6281670"/>
                <a:gd name="connsiteX140" fmla="*/ 3431692 w 8613217"/>
                <a:gd name="connsiteY140" fmla="*/ 1895877 h 6281670"/>
                <a:gd name="connsiteX141" fmla="*/ 3186715 w 8613217"/>
                <a:gd name="connsiteY141" fmla="*/ 1401886 h 6281670"/>
                <a:gd name="connsiteX142" fmla="*/ 2531874 w 8613217"/>
                <a:gd name="connsiteY142" fmla="*/ 701952 h 6281670"/>
                <a:gd name="connsiteX143" fmla="*/ 1731662 w 8613217"/>
                <a:gd name="connsiteY143" fmla="*/ 39035 h 6281670"/>
                <a:gd name="connsiteX144" fmla="*/ 1722913 w 8613217"/>
                <a:gd name="connsiteY144" fmla="*/ 36343 h 6281670"/>
                <a:gd name="connsiteX145" fmla="*/ 1723586 w 8613217"/>
                <a:gd name="connsiteY145" fmla="*/ 47111 h 6281670"/>
                <a:gd name="connsiteX146" fmla="*/ 1984042 w 8613217"/>
                <a:gd name="connsiteY146" fmla="*/ 871552 h 6281670"/>
                <a:gd name="connsiteX147" fmla="*/ 2773486 w 8613217"/>
                <a:gd name="connsiteY147" fmla="*/ 2064130 h 6281670"/>
                <a:gd name="connsiteX148" fmla="*/ 3058170 w 8613217"/>
                <a:gd name="connsiteY148" fmla="*/ 2286897 h 6281670"/>
                <a:gd name="connsiteX149" fmla="*/ 3235845 w 8613217"/>
                <a:gd name="connsiteY149" fmla="*/ 2329297 h 6281670"/>
                <a:gd name="connsiteX150" fmla="*/ 3256709 w 8613217"/>
                <a:gd name="connsiteY150" fmla="*/ 2294974 h 6281670"/>
                <a:gd name="connsiteX151" fmla="*/ 3083072 w 8613217"/>
                <a:gd name="connsiteY151" fmla="*/ 1999521 h 6281670"/>
                <a:gd name="connsiteX152" fmla="*/ 2450440 w 8613217"/>
                <a:gd name="connsiteY152" fmla="*/ 1092973 h 6281670"/>
                <a:gd name="connsiteX153" fmla="*/ 2432941 w 8613217"/>
                <a:gd name="connsiteY153" fmla="*/ 1062014 h 6281670"/>
                <a:gd name="connsiteX154" fmla="*/ 2454478 w 8613217"/>
                <a:gd name="connsiteY154" fmla="*/ 1076820 h 6281670"/>
                <a:gd name="connsiteX155" fmla="*/ 2967986 w 8613217"/>
                <a:gd name="connsiteY155" fmla="*/ 1739738 h 6281670"/>
                <a:gd name="connsiteX156" fmla="*/ 3266131 w 8613217"/>
                <a:gd name="connsiteY156" fmla="*/ 2175850 h 6281670"/>
                <a:gd name="connsiteX157" fmla="*/ 3457939 w 8613217"/>
                <a:gd name="connsiteY157" fmla="*/ 2509665 h 6281670"/>
                <a:gd name="connsiteX158" fmla="*/ 3464670 w 8613217"/>
                <a:gd name="connsiteY158" fmla="*/ 2523125 h 6281670"/>
                <a:gd name="connsiteX159" fmla="*/ 3504378 w 8613217"/>
                <a:gd name="connsiteY159" fmla="*/ 2605906 h 6281670"/>
                <a:gd name="connsiteX160" fmla="*/ 3733875 w 8613217"/>
                <a:gd name="connsiteY160" fmla="*/ 3249979 h 6281670"/>
                <a:gd name="connsiteX161" fmla="*/ 3823385 w 8613217"/>
                <a:gd name="connsiteY161" fmla="*/ 4359777 h 6281670"/>
                <a:gd name="connsiteX162" fmla="*/ 3816655 w 8613217"/>
                <a:gd name="connsiteY162" fmla="*/ 4369199 h 6281670"/>
                <a:gd name="connsiteX163" fmla="*/ 3800503 w 8613217"/>
                <a:gd name="connsiteY163" fmla="*/ 4322761 h 6281670"/>
                <a:gd name="connsiteX164" fmla="*/ 3407464 w 8613217"/>
                <a:gd name="connsiteY164" fmla="*/ 3663208 h 6281670"/>
                <a:gd name="connsiteX165" fmla="*/ 2516395 w 8613217"/>
                <a:gd name="connsiteY165" fmla="*/ 2980101 h 6281670"/>
                <a:gd name="connsiteX166" fmla="*/ 2502934 w 8613217"/>
                <a:gd name="connsiteY166" fmla="*/ 2971351 h 6281670"/>
                <a:gd name="connsiteX167" fmla="*/ 2390541 w 8613217"/>
                <a:gd name="connsiteY167" fmla="*/ 2898666 h 6281670"/>
                <a:gd name="connsiteX168" fmla="*/ 2247863 w 8613217"/>
                <a:gd name="connsiteY168" fmla="*/ 2802425 h 6281670"/>
                <a:gd name="connsiteX169" fmla="*/ 2055381 w 8613217"/>
                <a:gd name="connsiteY169" fmla="*/ 2665131 h 6281670"/>
                <a:gd name="connsiteX170" fmla="*/ 1471879 w 8613217"/>
                <a:gd name="connsiteY170" fmla="*/ 2148930 h 6281670"/>
                <a:gd name="connsiteX171" fmla="*/ 1461111 w 8613217"/>
                <a:gd name="connsiteY171" fmla="*/ 2109895 h 6281670"/>
                <a:gd name="connsiteX172" fmla="*/ 1501492 w 8613217"/>
                <a:gd name="connsiteY172" fmla="*/ 1918759 h 6281670"/>
                <a:gd name="connsiteX173" fmla="*/ 1395155 w 8613217"/>
                <a:gd name="connsiteY173" fmla="*/ 1570812 h 6281670"/>
                <a:gd name="connsiteX174" fmla="*/ 937507 w 8613217"/>
                <a:gd name="connsiteY174" fmla="*/ 860783 h 6281670"/>
                <a:gd name="connsiteX175" fmla="*/ 682435 w 8613217"/>
                <a:gd name="connsiteY175" fmla="*/ 471109 h 6281670"/>
                <a:gd name="connsiteX176" fmla="*/ 590905 w 8613217"/>
                <a:gd name="connsiteY176" fmla="*/ 214691 h 6281670"/>
                <a:gd name="connsiteX177" fmla="*/ 581483 w 8613217"/>
                <a:gd name="connsiteY177" fmla="*/ 222767 h 6281670"/>
                <a:gd name="connsiteX178" fmla="*/ 555909 w 8613217"/>
                <a:gd name="connsiteY178" fmla="*/ 262475 h 6281670"/>
                <a:gd name="connsiteX179" fmla="*/ 423998 w 8613217"/>
                <a:gd name="connsiteY179" fmla="*/ 619845 h 6281670"/>
                <a:gd name="connsiteX180" fmla="*/ 443515 w 8613217"/>
                <a:gd name="connsiteY180" fmla="*/ 1227575 h 6281670"/>
                <a:gd name="connsiteX181" fmla="*/ 806942 w 8613217"/>
                <a:gd name="connsiteY181" fmla="*/ 1996156 h 6281670"/>
                <a:gd name="connsiteX182" fmla="*/ 1087589 w 8613217"/>
                <a:gd name="connsiteY182" fmla="*/ 2216231 h 6281670"/>
                <a:gd name="connsiteX183" fmla="*/ 1317086 w 8613217"/>
                <a:gd name="connsiteY183" fmla="*/ 2233729 h 6281670"/>
                <a:gd name="connsiteX184" fmla="*/ 1327181 w 8613217"/>
                <a:gd name="connsiteY184" fmla="*/ 2198060 h 6281670"/>
                <a:gd name="connsiteX185" fmla="*/ 816364 w 8613217"/>
                <a:gd name="connsiteY185" fmla="*/ 1324489 h 6281670"/>
                <a:gd name="connsiteX186" fmla="*/ 702625 w 8613217"/>
                <a:gd name="connsiteY186" fmla="*/ 1031056 h 6281670"/>
                <a:gd name="connsiteX187" fmla="*/ 767908 w 8613217"/>
                <a:gd name="connsiteY187" fmla="*/ 1173061 h 6281670"/>
                <a:gd name="connsiteX188" fmla="*/ 1444285 w 8613217"/>
                <a:gd name="connsiteY188" fmla="*/ 2226326 h 6281670"/>
                <a:gd name="connsiteX189" fmla="*/ 2209501 w 8613217"/>
                <a:gd name="connsiteY189" fmla="*/ 2876457 h 6281670"/>
                <a:gd name="connsiteX190" fmla="*/ 2308434 w 8613217"/>
                <a:gd name="connsiteY190" fmla="*/ 2939720 h 6281670"/>
                <a:gd name="connsiteX191" fmla="*/ 2340738 w 8613217"/>
                <a:gd name="connsiteY191" fmla="*/ 2972025 h 6281670"/>
                <a:gd name="connsiteX192" fmla="*/ 2302377 w 8613217"/>
                <a:gd name="connsiteY192" fmla="*/ 2972025 h 6281670"/>
                <a:gd name="connsiteX193" fmla="*/ 2266034 w 8613217"/>
                <a:gd name="connsiteY193" fmla="*/ 2967313 h 6281670"/>
                <a:gd name="connsiteX194" fmla="*/ 1817807 w 8613217"/>
                <a:gd name="connsiteY194" fmla="*/ 3025866 h 6281670"/>
                <a:gd name="connsiteX195" fmla="*/ 1007500 w 8613217"/>
                <a:gd name="connsiteY195" fmla="*/ 3309877 h 6281670"/>
                <a:gd name="connsiteX196" fmla="*/ 960389 w 8613217"/>
                <a:gd name="connsiteY196" fmla="*/ 3293725 h 6281670"/>
                <a:gd name="connsiteX197" fmla="*/ 446207 w 8613217"/>
                <a:gd name="connsiteY197" fmla="*/ 3134221 h 6281670"/>
                <a:gd name="connsiteX198" fmla="*/ 217383 w 8613217"/>
                <a:gd name="connsiteY198" fmla="*/ 3227096 h 6281670"/>
                <a:gd name="connsiteX199" fmla="*/ 0 w 8613217"/>
                <a:gd name="connsiteY199" fmla="*/ 3236518 h 6281670"/>
                <a:gd name="connsiteX200" fmla="*/ 0 w 8613217"/>
                <a:gd name="connsiteY200" fmla="*/ 3330740 h 6281670"/>
                <a:gd name="connsiteX201" fmla="*/ 9422 w 8613217"/>
                <a:gd name="connsiteY201" fmla="*/ 3346892 h 6281670"/>
                <a:gd name="connsiteX202" fmla="*/ 255072 w 8613217"/>
                <a:gd name="connsiteY202" fmla="*/ 3717723 h 6281670"/>
                <a:gd name="connsiteX203" fmla="*/ 747044 w 8613217"/>
                <a:gd name="connsiteY203" fmla="*/ 3826078 h 6281670"/>
                <a:gd name="connsiteX204" fmla="*/ 1016249 w 8613217"/>
                <a:gd name="connsiteY204" fmla="*/ 3490244 h 6281670"/>
                <a:gd name="connsiteX205" fmla="*/ 981253 w 8613217"/>
                <a:gd name="connsiteY205" fmla="*/ 3461305 h 6281670"/>
                <a:gd name="connsiteX206" fmla="*/ 563312 w 8613217"/>
                <a:gd name="connsiteY206" fmla="*/ 3490917 h 6281670"/>
                <a:gd name="connsiteX207" fmla="*/ 390347 w 8613217"/>
                <a:gd name="connsiteY207" fmla="*/ 3460632 h 6281670"/>
                <a:gd name="connsiteX208" fmla="*/ 489953 w 8613217"/>
                <a:gd name="connsiteY208" fmla="*/ 3463997 h 6281670"/>
                <a:gd name="connsiteX209" fmla="*/ 903183 w 8613217"/>
                <a:gd name="connsiteY209" fmla="*/ 3408137 h 6281670"/>
                <a:gd name="connsiteX210" fmla="*/ 1043170 w 8613217"/>
                <a:gd name="connsiteY210" fmla="*/ 3372467 h 6281670"/>
                <a:gd name="connsiteX211" fmla="*/ 1508895 w 8613217"/>
                <a:gd name="connsiteY211" fmla="*/ 3218347 h 6281670"/>
                <a:gd name="connsiteX212" fmla="*/ 1912029 w 8613217"/>
                <a:gd name="connsiteY212" fmla="*/ 3101243 h 6281670"/>
                <a:gd name="connsiteX213" fmla="*/ 1912029 w 8613217"/>
                <a:gd name="connsiteY213" fmla="*/ 3101243 h 6281670"/>
                <a:gd name="connsiteX214" fmla="*/ 1924816 w 8613217"/>
                <a:gd name="connsiteY214" fmla="*/ 3099224 h 6281670"/>
                <a:gd name="connsiteX215" fmla="*/ 1986061 w 8613217"/>
                <a:gd name="connsiteY215" fmla="*/ 3087783 h 6281670"/>
                <a:gd name="connsiteX216" fmla="*/ 1992791 w 8613217"/>
                <a:gd name="connsiteY216" fmla="*/ 3087110 h 6281670"/>
                <a:gd name="connsiteX217" fmla="*/ 2087013 w 8613217"/>
                <a:gd name="connsiteY217" fmla="*/ 3074322 h 6281670"/>
                <a:gd name="connsiteX218" fmla="*/ 2113933 w 8613217"/>
                <a:gd name="connsiteY218" fmla="*/ 3072976 h 6281670"/>
                <a:gd name="connsiteX219" fmla="*/ 2118644 w 8613217"/>
                <a:gd name="connsiteY219" fmla="*/ 3064227 h 6281670"/>
                <a:gd name="connsiteX220" fmla="*/ 2257958 w 8613217"/>
                <a:gd name="connsiteY220" fmla="*/ 3064227 h 6281670"/>
                <a:gd name="connsiteX221" fmla="*/ 2262669 w 8613217"/>
                <a:gd name="connsiteY221" fmla="*/ 3072976 h 6281670"/>
                <a:gd name="connsiteX222" fmla="*/ 2434960 w 8613217"/>
                <a:gd name="connsiteY222" fmla="*/ 3101243 h 6281670"/>
                <a:gd name="connsiteX223" fmla="*/ 2635518 w 8613217"/>
                <a:gd name="connsiteY223" fmla="*/ 3164506 h 6281670"/>
                <a:gd name="connsiteX224" fmla="*/ 3038653 w 8613217"/>
                <a:gd name="connsiteY224" fmla="*/ 3453902 h 6281670"/>
                <a:gd name="connsiteX225" fmla="*/ 3580428 w 8613217"/>
                <a:gd name="connsiteY225" fmla="*/ 4087880 h 6281670"/>
                <a:gd name="connsiteX226" fmla="*/ 3776274 w 8613217"/>
                <a:gd name="connsiteY226" fmla="*/ 4626290 h 6281670"/>
                <a:gd name="connsiteX227" fmla="*/ 3813963 w 8613217"/>
                <a:gd name="connsiteY227" fmla="*/ 4802619 h 6281670"/>
                <a:gd name="connsiteX228" fmla="*/ 3811944 w 8613217"/>
                <a:gd name="connsiteY228" fmla="*/ 5407658 h 6281670"/>
                <a:gd name="connsiteX229" fmla="*/ 3881265 w 8613217"/>
                <a:gd name="connsiteY229" fmla="*/ 5874056 h 6281670"/>
                <a:gd name="connsiteX230" fmla="*/ 3879919 w 8613217"/>
                <a:gd name="connsiteY230" fmla="*/ 5898957 h 6281670"/>
                <a:gd name="connsiteX231" fmla="*/ 3757430 w 8613217"/>
                <a:gd name="connsiteY231" fmla="*/ 5946068 h 6281670"/>
                <a:gd name="connsiteX232" fmla="*/ 3743970 w 8613217"/>
                <a:gd name="connsiteY232" fmla="*/ 6053750 h 6281670"/>
                <a:gd name="connsiteX233" fmla="*/ 3803195 w 8613217"/>
                <a:gd name="connsiteY233" fmla="*/ 6092112 h 6281670"/>
                <a:gd name="connsiteX234" fmla="*/ 3896071 w 8613217"/>
                <a:gd name="connsiteY234" fmla="*/ 6023464 h 6281670"/>
                <a:gd name="connsiteX235" fmla="*/ 3920972 w 8613217"/>
                <a:gd name="connsiteY235" fmla="*/ 5996544 h 6281670"/>
                <a:gd name="connsiteX236" fmla="*/ 3918953 w 8613217"/>
                <a:gd name="connsiteY236" fmla="*/ 6053077 h 6281670"/>
                <a:gd name="connsiteX237" fmla="*/ 3931741 w 8613217"/>
                <a:gd name="connsiteY237" fmla="*/ 6077978 h 6281670"/>
                <a:gd name="connsiteX238" fmla="*/ 3951931 w 8613217"/>
                <a:gd name="connsiteY238" fmla="*/ 6055769 h 6281670"/>
                <a:gd name="connsiteX239" fmla="*/ 3972121 w 8613217"/>
                <a:gd name="connsiteY239" fmla="*/ 5988468 h 6281670"/>
                <a:gd name="connsiteX240" fmla="*/ 3994331 w 8613217"/>
                <a:gd name="connsiteY240" fmla="*/ 5968277 h 6281670"/>
                <a:gd name="connsiteX241" fmla="*/ 4005099 w 8613217"/>
                <a:gd name="connsiteY241" fmla="*/ 5995198 h 6281670"/>
                <a:gd name="connsiteX242" fmla="*/ 4071054 w 8613217"/>
                <a:gd name="connsiteY242" fmla="*/ 6040290 h 6281670"/>
                <a:gd name="connsiteX243" fmla="*/ 4100667 w 8613217"/>
                <a:gd name="connsiteY243" fmla="*/ 6026829 h 6281670"/>
                <a:gd name="connsiteX244" fmla="*/ 4110089 w 8613217"/>
                <a:gd name="connsiteY244" fmla="*/ 5993179 h 6281670"/>
                <a:gd name="connsiteX245" fmla="*/ 4124895 w 8613217"/>
                <a:gd name="connsiteY245" fmla="*/ 6032214 h 6281670"/>
                <a:gd name="connsiteX246" fmla="*/ 4117492 w 8613217"/>
                <a:gd name="connsiteY246" fmla="*/ 6106918 h 6281670"/>
                <a:gd name="connsiteX247" fmla="*/ 4080476 w 8613217"/>
                <a:gd name="connsiteY247" fmla="*/ 6141242 h 6281670"/>
                <a:gd name="connsiteX248" fmla="*/ 4176717 w 8613217"/>
                <a:gd name="connsiteY248" fmla="*/ 6189025 h 6281670"/>
                <a:gd name="connsiteX249" fmla="*/ 4170660 w 8613217"/>
                <a:gd name="connsiteY249" fmla="*/ 6271133 h 6281670"/>
                <a:gd name="connsiteX250" fmla="*/ 4195562 w 8613217"/>
                <a:gd name="connsiteY250" fmla="*/ 6277863 h 6281670"/>
                <a:gd name="connsiteX251" fmla="*/ 4261517 w 8613217"/>
                <a:gd name="connsiteY251" fmla="*/ 6267768 h 6281670"/>
                <a:gd name="connsiteX252" fmla="*/ 4289784 w 8613217"/>
                <a:gd name="connsiteY252" fmla="*/ 6247578 h 6281670"/>
                <a:gd name="connsiteX253" fmla="*/ 4295840 w 8613217"/>
                <a:gd name="connsiteY253" fmla="*/ 6204505 h 6281670"/>
                <a:gd name="connsiteX254" fmla="*/ 4305936 w 8613217"/>
                <a:gd name="connsiteY254" fmla="*/ 6182969 h 6281670"/>
                <a:gd name="connsiteX255" fmla="*/ 4324107 w 8613217"/>
                <a:gd name="connsiteY255" fmla="*/ 6199794 h 6281670"/>
                <a:gd name="connsiteX256" fmla="*/ 4336894 w 8613217"/>
                <a:gd name="connsiteY256" fmla="*/ 6230752 h 6281670"/>
                <a:gd name="connsiteX257" fmla="*/ 4342951 w 8613217"/>
                <a:gd name="connsiteY257" fmla="*/ 6226714 h 6281670"/>
                <a:gd name="connsiteX258" fmla="*/ 4369872 w 8613217"/>
                <a:gd name="connsiteY258" fmla="*/ 6185660 h 6281670"/>
                <a:gd name="connsiteX259" fmla="*/ 4382659 w 8613217"/>
                <a:gd name="connsiteY259" fmla="*/ 6234791 h 6281670"/>
                <a:gd name="connsiteX260" fmla="*/ 4406888 w 8613217"/>
                <a:gd name="connsiteY260" fmla="*/ 6265749 h 6281670"/>
                <a:gd name="connsiteX261" fmla="*/ 4484284 w 8613217"/>
                <a:gd name="connsiteY261" fmla="*/ 6275171 h 6281670"/>
                <a:gd name="connsiteX262" fmla="*/ 4499090 w 8613217"/>
                <a:gd name="connsiteY262" fmla="*/ 6272479 h 6281670"/>
                <a:gd name="connsiteX263" fmla="*/ 4512551 w 8613217"/>
                <a:gd name="connsiteY263" fmla="*/ 6181622 h 6281670"/>
                <a:gd name="connsiteX264" fmla="*/ 4572449 w 8613217"/>
                <a:gd name="connsiteY264" fmla="*/ 6153356 h 6281670"/>
                <a:gd name="connsiteX265" fmla="*/ 4575814 w 8613217"/>
                <a:gd name="connsiteY265" fmla="*/ 6127781 h 6281670"/>
                <a:gd name="connsiteX266" fmla="*/ 4538125 w 8613217"/>
                <a:gd name="connsiteY266" fmla="*/ 6076633 h 6281670"/>
                <a:gd name="connsiteX267" fmla="*/ 4536779 w 8613217"/>
                <a:gd name="connsiteY267" fmla="*/ 6042309 h 6281670"/>
                <a:gd name="connsiteX268" fmla="*/ 4573122 w 8613217"/>
                <a:gd name="connsiteY268" fmla="*/ 6032214 h 6281670"/>
                <a:gd name="connsiteX269" fmla="*/ 4637731 w 8613217"/>
                <a:gd name="connsiteY269" fmla="*/ 6051058 h 6281670"/>
                <a:gd name="connsiteX270" fmla="*/ 4665997 w 8613217"/>
                <a:gd name="connsiteY270" fmla="*/ 6029522 h 6281670"/>
                <a:gd name="connsiteX271" fmla="*/ 4665997 w 8613217"/>
                <a:gd name="connsiteY271" fmla="*/ 5985776 h 6281670"/>
                <a:gd name="connsiteX272" fmla="*/ 4681477 w 8613217"/>
                <a:gd name="connsiteY272" fmla="*/ 5966931 h 6281670"/>
                <a:gd name="connsiteX273" fmla="*/ 4701667 w 8613217"/>
                <a:gd name="connsiteY273" fmla="*/ 5981065 h 6281670"/>
                <a:gd name="connsiteX274" fmla="*/ 4724550 w 8613217"/>
                <a:gd name="connsiteY274" fmla="*/ 6054423 h 6281670"/>
                <a:gd name="connsiteX275" fmla="*/ 4743394 w 8613217"/>
                <a:gd name="connsiteY275" fmla="*/ 6073268 h 6281670"/>
                <a:gd name="connsiteX276" fmla="*/ 4752143 w 8613217"/>
                <a:gd name="connsiteY276" fmla="*/ 6050385 h 6281670"/>
                <a:gd name="connsiteX277" fmla="*/ 4752143 w 8613217"/>
                <a:gd name="connsiteY277" fmla="*/ 5996544 h 6281670"/>
                <a:gd name="connsiteX278" fmla="*/ 4800600 w 8613217"/>
                <a:gd name="connsiteY278" fmla="*/ 6046347 h 6281670"/>
                <a:gd name="connsiteX279" fmla="*/ 4859825 w 8613217"/>
                <a:gd name="connsiteY279" fmla="*/ 6088747 h 6281670"/>
                <a:gd name="connsiteX280" fmla="*/ 4932511 w 8613217"/>
                <a:gd name="connsiteY280" fmla="*/ 6036252 h 6281670"/>
                <a:gd name="connsiteX281" fmla="*/ 4919050 w 8613217"/>
                <a:gd name="connsiteY281" fmla="*/ 5940011 h 6281670"/>
                <a:gd name="connsiteX282" fmla="*/ 4830213 w 8613217"/>
                <a:gd name="connsiteY282" fmla="*/ 5933281 h 6281670"/>
                <a:gd name="connsiteX283" fmla="*/ 4779064 w 8613217"/>
                <a:gd name="connsiteY283" fmla="*/ 5876074 h 6281670"/>
                <a:gd name="connsiteX284" fmla="*/ 4778391 w 8613217"/>
                <a:gd name="connsiteY284" fmla="*/ 5829637 h 6281670"/>
                <a:gd name="connsiteX285" fmla="*/ 5091342 w 8613217"/>
                <a:gd name="connsiteY285" fmla="*/ 5236712 h 6281670"/>
                <a:gd name="connsiteX286" fmla="*/ 5116243 w 8613217"/>
                <a:gd name="connsiteY286" fmla="*/ 5202389 h 6281670"/>
                <a:gd name="connsiteX287" fmla="*/ 5269690 w 8613217"/>
                <a:gd name="connsiteY287" fmla="*/ 5086631 h 6281670"/>
                <a:gd name="connsiteX288" fmla="*/ 5744837 w 8613217"/>
                <a:gd name="connsiteY288" fmla="*/ 4795889 h 6281670"/>
                <a:gd name="connsiteX289" fmla="*/ 5814830 w 8613217"/>
                <a:gd name="connsiteY289" fmla="*/ 4775699 h 6281670"/>
                <a:gd name="connsiteX290" fmla="*/ 6103553 w 8613217"/>
                <a:gd name="connsiteY290" fmla="*/ 4765603 h 6281670"/>
                <a:gd name="connsiteX291" fmla="*/ 7086824 w 8613217"/>
                <a:gd name="connsiteY291" fmla="*/ 4811369 h 6281670"/>
                <a:gd name="connsiteX292" fmla="*/ 7489959 w 8613217"/>
                <a:gd name="connsiteY292" fmla="*/ 4805311 h 6281670"/>
                <a:gd name="connsiteX293" fmla="*/ 7516880 w 8613217"/>
                <a:gd name="connsiteY293" fmla="*/ 4801946 h 6281670"/>
                <a:gd name="connsiteX294" fmla="*/ 7536397 w 8613217"/>
                <a:gd name="connsiteY294" fmla="*/ 4800600 h 6281670"/>
                <a:gd name="connsiteX295" fmla="*/ 7619850 w 8613217"/>
                <a:gd name="connsiteY295" fmla="*/ 4791178 h 6281670"/>
                <a:gd name="connsiteX296" fmla="*/ 7661577 w 8613217"/>
                <a:gd name="connsiteY296" fmla="*/ 4813388 h 6281670"/>
                <a:gd name="connsiteX297" fmla="*/ 7920014 w 8613217"/>
                <a:gd name="connsiteY297" fmla="*/ 5004523 h 6281670"/>
                <a:gd name="connsiteX298" fmla="*/ 8354780 w 8613217"/>
                <a:gd name="connsiteY298" fmla="*/ 4830886 h 6281670"/>
                <a:gd name="connsiteX299" fmla="*/ 8579567 w 8613217"/>
                <a:gd name="connsiteY299" fmla="*/ 4409580 h 6281670"/>
                <a:gd name="connsiteX300" fmla="*/ 8613217 w 8613217"/>
                <a:gd name="connsiteY300" fmla="*/ 4250076 h 6281670"/>
                <a:gd name="connsiteX301" fmla="*/ 8613217 w 8613217"/>
                <a:gd name="connsiteY301" fmla="*/ 4196235 h 6281670"/>
                <a:gd name="connsiteX302" fmla="*/ 8420062 w 8613217"/>
                <a:gd name="connsiteY302" fmla="*/ 4211041 h 6281670"/>
                <a:gd name="connsiteX303" fmla="*/ 4571776 w 8613217"/>
                <a:gd name="connsiteY303" fmla="*/ 915970 h 6281670"/>
                <a:gd name="connsiteX304" fmla="*/ 4583890 w 8613217"/>
                <a:gd name="connsiteY304" fmla="*/ 888377 h 6281670"/>
                <a:gd name="connsiteX305" fmla="*/ 4571776 w 8613217"/>
                <a:gd name="connsiteY305" fmla="*/ 915970 h 6281670"/>
                <a:gd name="connsiteX306" fmla="*/ 2362948 w 8613217"/>
                <a:gd name="connsiteY306" fmla="*/ 965100 h 6281670"/>
                <a:gd name="connsiteX307" fmla="*/ 2363621 w 8613217"/>
                <a:gd name="connsiteY307" fmla="*/ 962408 h 6281670"/>
                <a:gd name="connsiteX308" fmla="*/ 2368332 w 8613217"/>
                <a:gd name="connsiteY308" fmla="*/ 967119 h 6281670"/>
                <a:gd name="connsiteX309" fmla="*/ 2362948 w 8613217"/>
                <a:gd name="connsiteY309" fmla="*/ 965100 h 6281670"/>
                <a:gd name="connsiteX310" fmla="*/ 2435633 w 8613217"/>
                <a:gd name="connsiteY310" fmla="*/ 1055284 h 6281670"/>
                <a:gd name="connsiteX311" fmla="*/ 2426211 w 8613217"/>
                <a:gd name="connsiteY311" fmla="*/ 1053265 h 6281670"/>
                <a:gd name="connsiteX312" fmla="*/ 2370351 w 8613217"/>
                <a:gd name="connsiteY312" fmla="*/ 968465 h 6281670"/>
                <a:gd name="connsiteX313" fmla="*/ 2432268 w 8613217"/>
                <a:gd name="connsiteY313" fmla="*/ 1045862 h 6281670"/>
                <a:gd name="connsiteX314" fmla="*/ 2435633 w 8613217"/>
                <a:gd name="connsiteY314" fmla="*/ 1055284 h 6281670"/>
                <a:gd name="connsiteX315" fmla="*/ 695895 w 8613217"/>
                <a:gd name="connsiteY315" fmla="*/ 1016922 h 6281670"/>
                <a:gd name="connsiteX316" fmla="*/ 692530 w 8613217"/>
                <a:gd name="connsiteY316" fmla="*/ 1005481 h 6281670"/>
                <a:gd name="connsiteX317" fmla="*/ 695895 w 8613217"/>
                <a:gd name="connsiteY317" fmla="*/ 1016922 h 6281670"/>
                <a:gd name="connsiteX318" fmla="*/ 4511205 w 8613217"/>
                <a:gd name="connsiteY318" fmla="*/ 6014042 h 6281670"/>
                <a:gd name="connsiteX319" fmla="*/ 4537452 w 8613217"/>
                <a:gd name="connsiteY319" fmla="*/ 5944049 h 6281670"/>
                <a:gd name="connsiteX320" fmla="*/ 4511205 w 8613217"/>
                <a:gd name="connsiteY320" fmla="*/ 6014042 h 6281670"/>
                <a:gd name="connsiteX321" fmla="*/ 4750797 w 8613217"/>
                <a:gd name="connsiteY321" fmla="*/ 5917128 h 6281670"/>
                <a:gd name="connsiteX322" fmla="*/ 4741375 w 8613217"/>
                <a:gd name="connsiteY322" fmla="*/ 5939338 h 6281670"/>
                <a:gd name="connsiteX323" fmla="*/ 4732626 w 8613217"/>
                <a:gd name="connsiteY323" fmla="*/ 5935300 h 6281670"/>
                <a:gd name="connsiteX324" fmla="*/ 4727915 w 8613217"/>
                <a:gd name="connsiteY324" fmla="*/ 5907706 h 6281670"/>
                <a:gd name="connsiteX325" fmla="*/ 4750797 w 8613217"/>
                <a:gd name="connsiteY325" fmla="*/ 5875402 h 6281670"/>
                <a:gd name="connsiteX326" fmla="*/ 4750797 w 8613217"/>
                <a:gd name="connsiteY326" fmla="*/ 5917128 h 6281670"/>
                <a:gd name="connsiteX327" fmla="*/ 4875978 w 8613217"/>
                <a:gd name="connsiteY327" fmla="*/ 5457461 h 6281670"/>
                <a:gd name="connsiteX328" fmla="*/ 4616868 w 8613217"/>
                <a:gd name="connsiteY328" fmla="*/ 5877421 h 6281670"/>
                <a:gd name="connsiteX329" fmla="*/ 4562354 w 8613217"/>
                <a:gd name="connsiteY329" fmla="*/ 5884824 h 6281670"/>
                <a:gd name="connsiteX330" fmla="*/ 4880015 w 8613217"/>
                <a:gd name="connsiteY330" fmla="*/ 5419772 h 6281670"/>
                <a:gd name="connsiteX331" fmla="*/ 4875978 w 8613217"/>
                <a:gd name="connsiteY331" fmla="*/ 5457461 h 6281670"/>
                <a:gd name="connsiteX332" fmla="*/ 5020675 w 8613217"/>
                <a:gd name="connsiteY332" fmla="*/ 5141145 h 6281670"/>
                <a:gd name="connsiteX333" fmla="*/ 4989717 w 8613217"/>
                <a:gd name="connsiteY333" fmla="*/ 5179506 h 6281670"/>
                <a:gd name="connsiteX334" fmla="*/ 4445922 w 8613217"/>
                <a:gd name="connsiteY334" fmla="*/ 5878767 h 6281670"/>
                <a:gd name="connsiteX335" fmla="*/ 4415637 w 8613217"/>
                <a:gd name="connsiteY335" fmla="*/ 5953471 h 6281670"/>
                <a:gd name="connsiteX336" fmla="*/ 4357085 w 8613217"/>
                <a:gd name="connsiteY336" fmla="*/ 6075286 h 6281670"/>
                <a:gd name="connsiteX337" fmla="*/ 4338240 w 8613217"/>
                <a:gd name="connsiteY337" fmla="*/ 6125762 h 6281670"/>
                <a:gd name="connsiteX338" fmla="*/ 4322761 w 8613217"/>
                <a:gd name="connsiteY338" fmla="*/ 6080671 h 6281670"/>
                <a:gd name="connsiteX339" fmla="*/ 4306609 w 8613217"/>
                <a:gd name="connsiteY339" fmla="*/ 6061826 h 6281670"/>
                <a:gd name="connsiteX340" fmla="*/ 4295168 w 8613217"/>
                <a:gd name="connsiteY340" fmla="*/ 6082689 h 6281670"/>
                <a:gd name="connsiteX341" fmla="*/ 4292475 w 8613217"/>
                <a:gd name="connsiteY341" fmla="*/ 6112302 h 6281670"/>
                <a:gd name="connsiteX342" fmla="*/ 4277669 w 8613217"/>
                <a:gd name="connsiteY342" fmla="*/ 6097496 h 6281670"/>
                <a:gd name="connsiteX343" fmla="*/ 4183447 w 8613217"/>
                <a:gd name="connsiteY343" fmla="*/ 5282478 h 6281670"/>
                <a:gd name="connsiteX344" fmla="*/ 4412945 w 8613217"/>
                <a:gd name="connsiteY344" fmla="*/ 4743394 h 6281670"/>
                <a:gd name="connsiteX345" fmla="*/ 5036828 w 8613217"/>
                <a:gd name="connsiteY345" fmla="*/ 3935106 h 6281670"/>
                <a:gd name="connsiteX346" fmla="*/ 5054999 w 8613217"/>
                <a:gd name="connsiteY346" fmla="*/ 3966064 h 6281670"/>
                <a:gd name="connsiteX347" fmla="*/ 5020675 w 8613217"/>
                <a:gd name="connsiteY347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531298 w 8613217"/>
                <a:gd name="connsiteY135" fmla="*/ 2494185 h 6281670"/>
                <a:gd name="connsiteX136" fmla="*/ 3410829 w 8613217"/>
                <a:gd name="connsiteY136" fmla="*/ 2273437 h 6281670"/>
                <a:gd name="connsiteX137" fmla="*/ 3411502 w 8613217"/>
                <a:gd name="connsiteY137" fmla="*/ 2229018 h 6281670"/>
                <a:gd name="connsiteX138" fmla="*/ 3451209 w 8613217"/>
                <a:gd name="connsiteY138" fmla="*/ 2126720 h 6281670"/>
                <a:gd name="connsiteX139" fmla="*/ 3431692 w 8613217"/>
                <a:gd name="connsiteY139" fmla="*/ 1895877 h 6281670"/>
                <a:gd name="connsiteX140" fmla="*/ 3186715 w 8613217"/>
                <a:gd name="connsiteY140" fmla="*/ 1401886 h 6281670"/>
                <a:gd name="connsiteX141" fmla="*/ 2531874 w 8613217"/>
                <a:gd name="connsiteY141" fmla="*/ 701952 h 6281670"/>
                <a:gd name="connsiteX142" fmla="*/ 1731662 w 8613217"/>
                <a:gd name="connsiteY142" fmla="*/ 39035 h 6281670"/>
                <a:gd name="connsiteX143" fmla="*/ 1722913 w 8613217"/>
                <a:gd name="connsiteY143" fmla="*/ 36343 h 6281670"/>
                <a:gd name="connsiteX144" fmla="*/ 1723586 w 8613217"/>
                <a:gd name="connsiteY144" fmla="*/ 47111 h 6281670"/>
                <a:gd name="connsiteX145" fmla="*/ 1984042 w 8613217"/>
                <a:gd name="connsiteY145" fmla="*/ 871552 h 6281670"/>
                <a:gd name="connsiteX146" fmla="*/ 2773486 w 8613217"/>
                <a:gd name="connsiteY146" fmla="*/ 2064130 h 6281670"/>
                <a:gd name="connsiteX147" fmla="*/ 3058170 w 8613217"/>
                <a:gd name="connsiteY147" fmla="*/ 2286897 h 6281670"/>
                <a:gd name="connsiteX148" fmla="*/ 3235845 w 8613217"/>
                <a:gd name="connsiteY148" fmla="*/ 2329297 h 6281670"/>
                <a:gd name="connsiteX149" fmla="*/ 3256709 w 8613217"/>
                <a:gd name="connsiteY149" fmla="*/ 2294974 h 6281670"/>
                <a:gd name="connsiteX150" fmla="*/ 3083072 w 8613217"/>
                <a:gd name="connsiteY150" fmla="*/ 1999521 h 6281670"/>
                <a:gd name="connsiteX151" fmla="*/ 2450440 w 8613217"/>
                <a:gd name="connsiteY151" fmla="*/ 1092973 h 6281670"/>
                <a:gd name="connsiteX152" fmla="*/ 2432941 w 8613217"/>
                <a:gd name="connsiteY152" fmla="*/ 1062014 h 6281670"/>
                <a:gd name="connsiteX153" fmla="*/ 2454478 w 8613217"/>
                <a:gd name="connsiteY153" fmla="*/ 1076820 h 6281670"/>
                <a:gd name="connsiteX154" fmla="*/ 2967986 w 8613217"/>
                <a:gd name="connsiteY154" fmla="*/ 1739738 h 6281670"/>
                <a:gd name="connsiteX155" fmla="*/ 3266131 w 8613217"/>
                <a:gd name="connsiteY155" fmla="*/ 2175850 h 6281670"/>
                <a:gd name="connsiteX156" fmla="*/ 3457939 w 8613217"/>
                <a:gd name="connsiteY156" fmla="*/ 2509665 h 6281670"/>
                <a:gd name="connsiteX157" fmla="*/ 3464670 w 8613217"/>
                <a:gd name="connsiteY157" fmla="*/ 2523125 h 6281670"/>
                <a:gd name="connsiteX158" fmla="*/ 3504378 w 8613217"/>
                <a:gd name="connsiteY158" fmla="*/ 2605906 h 6281670"/>
                <a:gd name="connsiteX159" fmla="*/ 3733875 w 8613217"/>
                <a:gd name="connsiteY159" fmla="*/ 3249979 h 6281670"/>
                <a:gd name="connsiteX160" fmla="*/ 3823385 w 8613217"/>
                <a:gd name="connsiteY160" fmla="*/ 4359777 h 6281670"/>
                <a:gd name="connsiteX161" fmla="*/ 3816655 w 8613217"/>
                <a:gd name="connsiteY161" fmla="*/ 4369199 h 6281670"/>
                <a:gd name="connsiteX162" fmla="*/ 3800503 w 8613217"/>
                <a:gd name="connsiteY162" fmla="*/ 4322761 h 6281670"/>
                <a:gd name="connsiteX163" fmla="*/ 3407464 w 8613217"/>
                <a:gd name="connsiteY163" fmla="*/ 3663208 h 6281670"/>
                <a:gd name="connsiteX164" fmla="*/ 2516395 w 8613217"/>
                <a:gd name="connsiteY164" fmla="*/ 2980101 h 6281670"/>
                <a:gd name="connsiteX165" fmla="*/ 2502934 w 8613217"/>
                <a:gd name="connsiteY165" fmla="*/ 2971351 h 6281670"/>
                <a:gd name="connsiteX166" fmla="*/ 2390541 w 8613217"/>
                <a:gd name="connsiteY166" fmla="*/ 2898666 h 6281670"/>
                <a:gd name="connsiteX167" fmla="*/ 2247863 w 8613217"/>
                <a:gd name="connsiteY167" fmla="*/ 2802425 h 6281670"/>
                <a:gd name="connsiteX168" fmla="*/ 2055381 w 8613217"/>
                <a:gd name="connsiteY168" fmla="*/ 2665131 h 6281670"/>
                <a:gd name="connsiteX169" fmla="*/ 1471879 w 8613217"/>
                <a:gd name="connsiteY169" fmla="*/ 2148930 h 6281670"/>
                <a:gd name="connsiteX170" fmla="*/ 1461111 w 8613217"/>
                <a:gd name="connsiteY170" fmla="*/ 2109895 h 6281670"/>
                <a:gd name="connsiteX171" fmla="*/ 1501492 w 8613217"/>
                <a:gd name="connsiteY171" fmla="*/ 1918759 h 6281670"/>
                <a:gd name="connsiteX172" fmla="*/ 1395155 w 8613217"/>
                <a:gd name="connsiteY172" fmla="*/ 1570812 h 6281670"/>
                <a:gd name="connsiteX173" fmla="*/ 937507 w 8613217"/>
                <a:gd name="connsiteY173" fmla="*/ 860783 h 6281670"/>
                <a:gd name="connsiteX174" fmla="*/ 682435 w 8613217"/>
                <a:gd name="connsiteY174" fmla="*/ 471109 h 6281670"/>
                <a:gd name="connsiteX175" fmla="*/ 590905 w 8613217"/>
                <a:gd name="connsiteY175" fmla="*/ 214691 h 6281670"/>
                <a:gd name="connsiteX176" fmla="*/ 581483 w 8613217"/>
                <a:gd name="connsiteY176" fmla="*/ 222767 h 6281670"/>
                <a:gd name="connsiteX177" fmla="*/ 555909 w 8613217"/>
                <a:gd name="connsiteY177" fmla="*/ 262475 h 6281670"/>
                <a:gd name="connsiteX178" fmla="*/ 423998 w 8613217"/>
                <a:gd name="connsiteY178" fmla="*/ 619845 h 6281670"/>
                <a:gd name="connsiteX179" fmla="*/ 443515 w 8613217"/>
                <a:gd name="connsiteY179" fmla="*/ 1227575 h 6281670"/>
                <a:gd name="connsiteX180" fmla="*/ 806942 w 8613217"/>
                <a:gd name="connsiteY180" fmla="*/ 1996156 h 6281670"/>
                <a:gd name="connsiteX181" fmla="*/ 1087589 w 8613217"/>
                <a:gd name="connsiteY181" fmla="*/ 2216231 h 6281670"/>
                <a:gd name="connsiteX182" fmla="*/ 1317086 w 8613217"/>
                <a:gd name="connsiteY182" fmla="*/ 2233729 h 6281670"/>
                <a:gd name="connsiteX183" fmla="*/ 1327181 w 8613217"/>
                <a:gd name="connsiteY183" fmla="*/ 2198060 h 6281670"/>
                <a:gd name="connsiteX184" fmla="*/ 816364 w 8613217"/>
                <a:gd name="connsiteY184" fmla="*/ 1324489 h 6281670"/>
                <a:gd name="connsiteX185" fmla="*/ 702625 w 8613217"/>
                <a:gd name="connsiteY185" fmla="*/ 1031056 h 6281670"/>
                <a:gd name="connsiteX186" fmla="*/ 767908 w 8613217"/>
                <a:gd name="connsiteY186" fmla="*/ 1173061 h 6281670"/>
                <a:gd name="connsiteX187" fmla="*/ 1444285 w 8613217"/>
                <a:gd name="connsiteY187" fmla="*/ 2226326 h 6281670"/>
                <a:gd name="connsiteX188" fmla="*/ 2209501 w 8613217"/>
                <a:gd name="connsiteY188" fmla="*/ 2876457 h 6281670"/>
                <a:gd name="connsiteX189" fmla="*/ 2308434 w 8613217"/>
                <a:gd name="connsiteY189" fmla="*/ 2939720 h 6281670"/>
                <a:gd name="connsiteX190" fmla="*/ 2340738 w 8613217"/>
                <a:gd name="connsiteY190" fmla="*/ 2972025 h 6281670"/>
                <a:gd name="connsiteX191" fmla="*/ 2302377 w 8613217"/>
                <a:gd name="connsiteY191" fmla="*/ 2972025 h 6281670"/>
                <a:gd name="connsiteX192" fmla="*/ 2266034 w 8613217"/>
                <a:gd name="connsiteY192" fmla="*/ 2967313 h 6281670"/>
                <a:gd name="connsiteX193" fmla="*/ 1817807 w 8613217"/>
                <a:gd name="connsiteY193" fmla="*/ 3025866 h 6281670"/>
                <a:gd name="connsiteX194" fmla="*/ 1007500 w 8613217"/>
                <a:gd name="connsiteY194" fmla="*/ 3309877 h 6281670"/>
                <a:gd name="connsiteX195" fmla="*/ 960389 w 8613217"/>
                <a:gd name="connsiteY195" fmla="*/ 3293725 h 6281670"/>
                <a:gd name="connsiteX196" fmla="*/ 446207 w 8613217"/>
                <a:gd name="connsiteY196" fmla="*/ 3134221 h 6281670"/>
                <a:gd name="connsiteX197" fmla="*/ 217383 w 8613217"/>
                <a:gd name="connsiteY197" fmla="*/ 3227096 h 6281670"/>
                <a:gd name="connsiteX198" fmla="*/ 0 w 8613217"/>
                <a:gd name="connsiteY198" fmla="*/ 3236518 h 6281670"/>
                <a:gd name="connsiteX199" fmla="*/ 0 w 8613217"/>
                <a:gd name="connsiteY199" fmla="*/ 3330740 h 6281670"/>
                <a:gd name="connsiteX200" fmla="*/ 9422 w 8613217"/>
                <a:gd name="connsiteY200" fmla="*/ 3346892 h 6281670"/>
                <a:gd name="connsiteX201" fmla="*/ 255072 w 8613217"/>
                <a:gd name="connsiteY201" fmla="*/ 3717723 h 6281670"/>
                <a:gd name="connsiteX202" fmla="*/ 747044 w 8613217"/>
                <a:gd name="connsiteY202" fmla="*/ 3826078 h 6281670"/>
                <a:gd name="connsiteX203" fmla="*/ 1016249 w 8613217"/>
                <a:gd name="connsiteY203" fmla="*/ 3490244 h 6281670"/>
                <a:gd name="connsiteX204" fmla="*/ 981253 w 8613217"/>
                <a:gd name="connsiteY204" fmla="*/ 3461305 h 6281670"/>
                <a:gd name="connsiteX205" fmla="*/ 563312 w 8613217"/>
                <a:gd name="connsiteY205" fmla="*/ 3490917 h 6281670"/>
                <a:gd name="connsiteX206" fmla="*/ 390347 w 8613217"/>
                <a:gd name="connsiteY206" fmla="*/ 3460632 h 6281670"/>
                <a:gd name="connsiteX207" fmla="*/ 489953 w 8613217"/>
                <a:gd name="connsiteY207" fmla="*/ 3463997 h 6281670"/>
                <a:gd name="connsiteX208" fmla="*/ 903183 w 8613217"/>
                <a:gd name="connsiteY208" fmla="*/ 3408137 h 6281670"/>
                <a:gd name="connsiteX209" fmla="*/ 1043170 w 8613217"/>
                <a:gd name="connsiteY209" fmla="*/ 3372467 h 6281670"/>
                <a:gd name="connsiteX210" fmla="*/ 1508895 w 8613217"/>
                <a:gd name="connsiteY210" fmla="*/ 3218347 h 6281670"/>
                <a:gd name="connsiteX211" fmla="*/ 1912029 w 8613217"/>
                <a:gd name="connsiteY211" fmla="*/ 3101243 h 6281670"/>
                <a:gd name="connsiteX212" fmla="*/ 1912029 w 8613217"/>
                <a:gd name="connsiteY212" fmla="*/ 3101243 h 6281670"/>
                <a:gd name="connsiteX213" fmla="*/ 1924816 w 8613217"/>
                <a:gd name="connsiteY213" fmla="*/ 3099224 h 6281670"/>
                <a:gd name="connsiteX214" fmla="*/ 1986061 w 8613217"/>
                <a:gd name="connsiteY214" fmla="*/ 3087783 h 6281670"/>
                <a:gd name="connsiteX215" fmla="*/ 1992791 w 8613217"/>
                <a:gd name="connsiteY215" fmla="*/ 3087110 h 6281670"/>
                <a:gd name="connsiteX216" fmla="*/ 2087013 w 8613217"/>
                <a:gd name="connsiteY216" fmla="*/ 3074322 h 6281670"/>
                <a:gd name="connsiteX217" fmla="*/ 2113933 w 8613217"/>
                <a:gd name="connsiteY217" fmla="*/ 3072976 h 6281670"/>
                <a:gd name="connsiteX218" fmla="*/ 2118644 w 8613217"/>
                <a:gd name="connsiteY218" fmla="*/ 3064227 h 6281670"/>
                <a:gd name="connsiteX219" fmla="*/ 2257958 w 8613217"/>
                <a:gd name="connsiteY219" fmla="*/ 3064227 h 6281670"/>
                <a:gd name="connsiteX220" fmla="*/ 2262669 w 8613217"/>
                <a:gd name="connsiteY220" fmla="*/ 3072976 h 6281670"/>
                <a:gd name="connsiteX221" fmla="*/ 2434960 w 8613217"/>
                <a:gd name="connsiteY221" fmla="*/ 3101243 h 6281670"/>
                <a:gd name="connsiteX222" fmla="*/ 2635518 w 8613217"/>
                <a:gd name="connsiteY222" fmla="*/ 3164506 h 6281670"/>
                <a:gd name="connsiteX223" fmla="*/ 3038653 w 8613217"/>
                <a:gd name="connsiteY223" fmla="*/ 3453902 h 6281670"/>
                <a:gd name="connsiteX224" fmla="*/ 3580428 w 8613217"/>
                <a:gd name="connsiteY224" fmla="*/ 4087880 h 6281670"/>
                <a:gd name="connsiteX225" fmla="*/ 3776274 w 8613217"/>
                <a:gd name="connsiteY225" fmla="*/ 4626290 h 6281670"/>
                <a:gd name="connsiteX226" fmla="*/ 3813963 w 8613217"/>
                <a:gd name="connsiteY226" fmla="*/ 4802619 h 6281670"/>
                <a:gd name="connsiteX227" fmla="*/ 3811944 w 8613217"/>
                <a:gd name="connsiteY227" fmla="*/ 5407658 h 6281670"/>
                <a:gd name="connsiteX228" fmla="*/ 3881265 w 8613217"/>
                <a:gd name="connsiteY228" fmla="*/ 5874056 h 6281670"/>
                <a:gd name="connsiteX229" fmla="*/ 3879919 w 8613217"/>
                <a:gd name="connsiteY229" fmla="*/ 5898957 h 6281670"/>
                <a:gd name="connsiteX230" fmla="*/ 3757430 w 8613217"/>
                <a:gd name="connsiteY230" fmla="*/ 5946068 h 6281670"/>
                <a:gd name="connsiteX231" fmla="*/ 3743970 w 8613217"/>
                <a:gd name="connsiteY231" fmla="*/ 6053750 h 6281670"/>
                <a:gd name="connsiteX232" fmla="*/ 3803195 w 8613217"/>
                <a:gd name="connsiteY232" fmla="*/ 6092112 h 6281670"/>
                <a:gd name="connsiteX233" fmla="*/ 3896071 w 8613217"/>
                <a:gd name="connsiteY233" fmla="*/ 6023464 h 6281670"/>
                <a:gd name="connsiteX234" fmla="*/ 3920972 w 8613217"/>
                <a:gd name="connsiteY234" fmla="*/ 5996544 h 6281670"/>
                <a:gd name="connsiteX235" fmla="*/ 3918953 w 8613217"/>
                <a:gd name="connsiteY235" fmla="*/ 6053077 h 6281670"/>
                <a:gd name="connsiteX236" fmla="*/ 3931741 w 8613217"/>
                <a:gd name="connsiteY236" fmla="*/ 6077978 h 6281670"/>
                <a:gd name="connsiteX237" fmla="*/ 3951931 w 8613217"/>
                <a:gd name="connsiteY237" fmla="*/ 6055769 h 6281670"/>
                <a:gd name="connsiteX238" fmla="*/ 3972121 w 8613217"/>
                <a:gd name="connsiteY238" fmla="*/ 5988468 h 6281670"/>
                <a:gd name="connsiteX239" fmla="*/ 3994331 w 8613217"/>
                <a:gd name="connsiteY239" fmla="*/ 5968277 h 6281670"/>
                <a:gd name="connsiteX240" fmla="*/ 4005099 w 8613217"/>
                <a:gd name="connsiteY240" fmla="*/ 5995198 h 6281670"/>
                <a:gd name="connsiteX241" fmla="*/ 4071054 w 8613217"/>
                <a:gd name="connsiteY241" fmla="*/ 6040290 h 6281670"/>
                <a:gd name="connsiteX242" fmla="*/ 4100667 w 8613217"/>
                <a:gd name="connsiteY242" fmla="*/ 6026829 h 6281670"/>
                <a:gd name="connsiteX243" fmla="*/ 4110089 w 8613217"/>
                <a:gd name="connsiteY243" fmla="*/ 5993179 h 6281670"/>
                <a:gd name="connsiteX244" fmla="*/ 4124895 w 8613217"/>
                <a:gd name="connsiteY244" fmla="*/ 6032214 h 6281670"/>
                <a:gd name="connsiteX245" fmla="*/ 4117492 w 8613217"/>
                <a:gd name="connsiteY245" fmla="*/ 6106918 h 6281670"/>
                <a:gd name="connsiteX246" fmla="*/ 4080476 w 8613217"/>
                <a:gd name="connsiteY246" fmla="*/ 6141242 h 6281670"/>
                <a:gd name="connsiteX247" fmla="*/ 4176717 w 8613217"/>
                <a:gd name="connsiteY247" fmla="*/ 6189025 h 6281670"/>
                <a:gd name="connsiteX248" fmla="*/ 4170660 w 8613217"/>
                <a:gd name="connsiteY248" fmla="*/ 6271133 h 6281670"/>
                <a:gd name="connsiteX249" fmla="*/ 4195562 w 8613217"/>
                <a:gd name="connsiteY249" fmla="*/ 6277863 h 6281670"/>
                <a:gd name="connsiteX250" fmla="*/ 4261517 w 8613217"/>
                <a:gd name="connsiteY250" fmla="*/ 6267768 h 6281670"/>
                <a:gd name="connsiteX251" fmla="*/ 4289784 w 8613217"/>
                <a:gd name="connsiteY251" fmla="*/ 6247578 h 6281670"/>
                <a:gd name="connsiteX252" fmla="*/ 4295840 w 8613217"/>
                <a:gd name="connsiteY252" fmla="*/ 6204505 h 6281670"/>
                <a:gd name="connsiteX253" fmla="*/ 4305936 w 8613217"/>
                <a:gd name="connsiteY253" fmla="*/ 6182969 h 6281670"/>
                <a:gd name="connsiteX254" fmla="*/ 4324107 w 8613217"/>
                <a:gd name="connsiteY254" fmla="*/ 6199794 h 6281670"/>
                <a:gd name="connsiteX255" fmla="*/ 4336894 w 8613217"/>
                <a:gd name="connsiteY255" fmla="*/ 6230752 h 6281670"/>
                <a:gd name="connsiteX256" fmla="*/ 4342951 w 8613217"/>
                <a:gd name="connsiteY256" fmla="*/ 6226714 h 6281670"/>
                <a:gd name="connsiteX257" fmla="*/ 4369872 w 8613217"/>
                <a:gd name="connsiteY257" fmla="*/ 6185660 h 6281670"/>
                <a:gd name="connsiteX258" fmla="*/ 4382659 w 8613217"/>
                <a:gd name="connsiteY258" fmla="*/ 6234791 h 6281670"/>
                <a:gd name="connsiteX259" fmla="*/ 4406888 w 8613217"/>
                <a:gd name="connsiteY259" fmla="*/ 6265749 h 6281670"/>
                <a:gd name="connsiteX260" fmla="*/ 4484284 w 8613217"/>
                <a:gd name="connsiteY260" fmla="*/ 6275171 h 6281670"/>
                <a:gd name="connsiteX261" fmla="*/ 4499090 w 8613217"/>
                <a:gd name="connsiteY261" fmla="*/ 6272479 h 6281670"/>
                <a:gd name="connsiteX262" fmla="*/ 4512551 w 8613217"/>
                <a:gd name="connsiteY262" fmla="*/ 6181622 h 6281670"/>
                <a:gd name="connsiteX263" fmla="*/ 4572449 w 8613217"/>
                <a:gd name="connsiteY263" fmla="*/ 6153356 h 6281670"/>
                <a:gd name="connsiteX264" fmla="*/ 4575814 w 8613217"/>
                <a:gd name="connsiteY264" fmla="*/ 6127781 h 6281670"/>
                <a:gd name="connsiteX265" fmla="*/ 4538125 w 8613217"/>
                <a:gd name="connsiteY265" fmla="*/ 6076633 h 6281670"/>
                <a:gd name="connsiteX266" fmla="*/ 4536779 w 8613217"/>
                <a:gd name="connsiteY266" fmla="*/ 6042309 h 6281670"/>
                <a:gd name="connsiteX267" fmla="*/ 4573122 w 8613217"/>
                <a:gd name="connsiteY267" fmla="*/ 6032214 h 6281670"/>
                <a:gd name="connsiteX268" fmla="*/ 4637731 w 8613217"/>
                <a:gd name="connsiteY268" fmla="*/ 6051058 h 6281670"/>
                <a:gd name="connsiteX269" fmla="*/ 4665997 w 8613217"/>
                <a:gd name="connsiteY269" fmla="*/ 6029522 h 6281670"/>
                <a:gd name="connsiteX270" fmla="*/ 4665997 w 8613217"/>
                <a:gd name="connsiteY270" fmla="*/ 5985776 h 6281670"/>
                <a:gd name="connsiteX271" fmla="*/ 4681477 w 8613217"/>
                <a:gd name="connsiteY271" fmla="*/ 5966931 h 6281670"/>
                <a:gd name="connsiteX272" fmla="*/ 4701667 w 8613217"/>
                <a:gd name="connsiteY272" fmla="*/ 5981065 h 6281670"/>
                <a:gd name="connsiteX273" fmla="*/ 4724550 w 8613217"/>
                <a:gd name="connsiteY273" fmla="*/ 6054423 h 6281670"/>
                <a:gd name="connsiteX274" fmla="*/ 4743394 w 8613217"/>
                <a:gd name="connsiteY274" fmla="*/ 6073268 h 6281670"/>
                <a:gd name="connsiteX275" fmla="*/ 4752143 w 8613217"/>
                <a:gd name="connsiteY275" fmla="*/ 6050385 h 6281670"/>
                <a:gd name="connsiteX276" fmla="*/ 4752143 w 8613217"/>
                <a:gd name="connsiteY276" fmla="*/ 5996544 h 6281670"/>
                <a:gd name="connsiteX277" fmla="*/ 4800600 w 8613217"/>
                <a:gd name="connsiteY277" fmla="*/ 6046347 h 6281670"/>
                <a:gd name="connsiteX278" fmla="*/ 4859825 w 8613217"/>
                <a:gd name="connsiteY278" fmla="*/ 6088747 h 6281670"/>
                <a:gd name="connsiteX279" fmla="*/ 4932511 w 8613217"/>
                <a:gd name="connsiteY279" fmla="*/ 6036252 h 6281670"/>
                <a:gd name="connsiteX280" fmla="*/ 4919050 w 8613217"/>
                <a:gd name="connsiteY280" fmla="*/ 5940011 h 6281670"/>
                <a:gd name="connsiteX281" fmla="*/ 4830213 w 8613217"/>
                <a:gd name="connsiteY281" fmla="*/ 5933281 h 6281670"/>
                <a:gd name="connsiteX282" fmla="*/ 4779064 w 8613217"/>
                <a:gd name="connsiteY282" fmla="*/ 5876074 h 6281670"/>
                <a:gd name="connsiteX283" fmla="*/ 4778391 w 8613217"/>
                <a:gd name="connsiteY283" fmla="*/ 5829637 h 6281670"/>
                <a:gd name="connsiteX284" fmla="*/ 5091342 w 8613217"/>
                <a:gd name="connsiteY284" fmla="*/ 5236712 h 6281670"/>
                <a:gd name="connsiteX285" fmla="*/ 5116243 w 8613217"/>
                <a:gd name="connsiteY285" fmla="*/ 5202389 h 6281670"/>
                <a:gd name="connsiteX286" fmla="*/ 5269690 w 8613217"/>
                <a:gd name="connsiteY286" fmla="*/ 5086631 h 6281670"/>
                <a:gd name="connsiteX287" fmla="*/ 5744837 w 8613217"/>
                <a:gd name="connsiteY287" fmla="*/ 4795889 h 6281670"/>
                <a:gd name="connsiteX288" fmla="*/ 5814830 w 8613217"/>
                <a:gd name="connsiteY288" fmla="*/ 4775699 h 6281670"/>
                <a:gd name="connsiteX289" fmla="*/ 6103553 w 8613217"/>
                <a:gd name="connsiteY289" fmla="*/ 4765603 h 6281670"/>
                <a:gd name="connsiteX290" fmla="*/ 7086824 w 8613217"/>
                <a:gd name="connsiteY290" fmla="*/ 4811369 h 6281670"/>
                <a:gd name="connsiteX291" fmla="*/ 7489959 w 8613217"/>
                <a:gd name="connsiteY291" fmla="*/ 4805311 h 6281670"/>
                <a:gd name="connsiteX292" fmla="*/ 7516880 w 8613217"/>
                <a:gd name="connsiteY292" fmla="*/ 4801946 h 6281670"/>
                <a:gd name="connsiteX293" fmla="*/ 7536397 w 8613217"/>
                <a:gd name="connsiteY293" fmla="*/ 4800600 h 6281670"/>
                <a:gd name="connsiteX294" fmla="*/ 7619850 w 8613217"/>
                <a:gd name="connsiteY294" fmla="*/ 4791178 h 6281670"/>
                <a:gd name="connsiteX295" fmla="*/ 7661577 w 8613217"/>
                <a:gd name="connsiteY295" fmla="*/ 4813388 h 6281670"/>
                <a:gd name="connsiteX296" fmla="*/ 7920014 w 8613217"/>
                <a:gd name="connsiteY296" fmla="*/ 5004523 h 6281670"/>
                <a:gd name="connsiteX297" fmla="*/ 8354780 w 8613217"/>
                <a:gd name="connsiteY297" fmla="*/ 4830886 h 6281670"/>
                <a:gd name="connsiteX298" fmla="*/ 8579567 w 8613217"/>
                <a:gd name="connsiteY298" fmla="*/ 4409580 h 6281670"/>
                <a:gd name="connsiteX299" fmla="*/ 8613217 w 8613217"/>
                <a:gd name="connsiteY299" fmla="*/ 4250076 h 6281670"/>
                <a:gd name="connsiteX300" fmla="*/ 8613217 w 8613217"/>
                <a:gd name="connsiteY300" fmla="*/ 4196235 h 6281670"/>
                <a:gd name="connsiteX301" fmla="*/ 8420062 w 8613217"/>
                <a:gd name="connsiteY301" fmla="*/ 4211041 h 6281670"/>
                <a:gd name="connsiteX302" fmla="*/ 4571776 w 8613217"/>
                <a:gd name="connsiteY302" fmla="*/ 915970 h 6281670"/>
                <a:gd name="connsiteX303" fmla="*/ 4583890 w 8613217"/>
                <a:gd name="connsiteY303" fmla="*/ 888377 h 6281670"/>
                <a:gd name="connsiteX304" fmla="*/ 4571776 w 8613217"/>
                <a:gd name="connsiteY304" fmla="*/ 915970 h 6281670"/>
                <a:gd name="connsiteX305" fmla="*/ 2362948 w 8613217"/>
                <a:gd name="connsiteY305" fmla="*/ 965100 h 6281670"/>
                <a:gd name="connsiteX306" fmla="*/ 2363621 w 8613217"/>
                <a:gd name="connsiteY306" fmla="*/ 962408 h 6281670"/>
                <a:gd name="connsiteX307" fmla="*/ 2368332 w 8613217"/>
                <a:gd name="connsiteY307" fmla="*/ 967119 h 6281670"/>
                <a:gd name="connsiteX308" fmla="*/ 2362948 w 8613217"/>
                <a:gd name="connsiteY308" fmla="*/ 965100 h 6281670"/>
                <a:gd name="connsiteX309" fmla="*/ 2435633 w 8613217"/>
                <a:gd name="connsiteY309" fmla="*/ 1055284 h 6281670"/>
                <a:gd name="connsiteX310" fmla="*/ 2426211 w 8613217"/>
                <a:gd name="connsiteY310" fmla="*/ 1053265 h 6281670"/>
                <a:gd name="connsiteX311" fmla="*/ 2370351 w 8613217"/>
                <a:gd name="connsiteY311" fmla="*/ 968465 h 6281670"/>
                <a:gd name="connsiteX312" fmla="*/ 2432268 w 8613217"/>
                <a:gd name="connsiteY312" fmla="*/ 1045862 h 6281670"/>
                <a:gd name="connsiteX313" fmla="*/ 2435633 w 8613217"/>
                <a:gd name="connsiteY313" fmla="*/ 1055284 h 6281670"/>
                <a:gd name="connsiteX314" fmla="*/ 695895 w 8613217"/>
                <a:gd name="connsiteY314" fmla="*/ 1016922 h 6281670"/>
                <a:gd name="connsiteX315" fmla="*/ 692530 w 8613217"/>
                <a:gd name="connsiteY315" fmla="*/ 1005481 h 6281670"/>
                <a:gd name="connsiteX316" fmla="*/ 695895 w 8613217"/>
                <a:gd name="connsiteY316" fmla="*/ 1016922 h 6281670"/>
                <a:gd name="connsiteX317" fmla="*/ 4511205 w 8613217"/>
                <a:gd name="connsiteY317" fmla="*/ 6014042 h 6281670"/>
                <a:gd name="connsiteX318" fmla="*/ 4537452 w 8613217"/>
                <a:gd name="connsiteY318" fmla="*/ 5944049 h 6281670"/>
                <a:gd name="connsiteX319" fmla="*/ 4511205 w 8613217"/>
                <a:gd name="connsiteY319" fmla="*/ 6014042 h 6281670"/>
                <a:gd name="connsiteX320" fmla="*/ 4750797 w 8613217"/>
                <a:gd name="connsiteY320" fmla="*/ 5917128 h 6281670"/>
                <a:gd name="connsiteX321" fmla="*/ 4741375 w 8613217"/>
                <a:gd name="connsiteY321" fmla="*/ 5939338 h 6281670"/>
                <a:gd name="connsiteX322" fmla="*/ 4732626 w 8613217"/>
                <a:gd name="connsiteY322" fmla="*/ 5935300 h 6281670"/>
                <a:gd name="connsiteX323" fmla="*/ 4727915 w 8613217"/>
                <a:gd name="connsiteY323" fmla="*/ 5907706 h 6281670"/>
                <a:gd name="connsiteX324" fmla="*/ 4750797 w 8613217"/>
                <a:gd name="connsiteY324" fmla="*/ 5875402 h 6281670"/>
                <a:gd name="connsiteX325" fmla="*/ 4750797 w 8613217"/>
                <a:gd name="connsiteY325" fmla="*/ 5917128 h 6281670"/>
                <a:gd name="connsiteX326" fmla="*/ 4875978 w 8613217"/>
                <a:gd name="connsiteY326" fmla="*/ 5457461 h 6281670"/>
                <a:gd name="connsiteX327" fmla="*/ 4616868 w 8613217"/>
                <a:gd name="connsiteY327" fmla="*/ 5877421 h 6281670"/>
                <a:gd name="connsiteX328" fmla="*/ 4562354 w 8613217"/>
                <a:gd name="connsiteY328" fmla="*/ 5884824 h 6281670"/>
                <a:gd name="connsiteX329" fmla="*/ 4880015 w 8613217"/>
                <a:gd name="connsiteY329" fmla="*/ 5419772 h 6281670"/>
                <a:gd name="connsiteX330" fmla="*/ 4875978 w 8613217"/>
                <a:gd name="connsiteY330" fmla="*/ 5457461 h 6281670"/>
                <a:gd name="connsiteX331" fmla="*/ 5020675 w 8613217"/>
                <a:gd name="connsiteY331" fmla="*/ 5141145 h 6281670"/>
                <a:gd name="connsiteX332" fmla="*/ 4989717 w 8613217"/>
                <a:gd name="connsiteY332" fmla="*/ 5179506 h 6281670"/>
                <a:gd name="connsiteX333" fmla="*/ 4445922 w 8613217"/>
                <a:gd name="connsiteY333" fmla="*/ 5878767 h 6281670"/>
                <a:gd name="connsiteX334" fmla="*/ 4415637 w 8613217"/>
                <a:gd name="connsiteY334" fmla="*/ 5953471 h 6281670"/>
                <a:gd name="connsiteX335" fmla="*/ 4357085 w 8613217"/>
                <a:gd name="connsiteY335" fmla="*/ 6075286 h 6281670"/>
                <a:gd name="connsiteX336" fmla="*/ 4338240 w 8613217"/>
                <a:gd name="connsiteY336" fmla="*/ 6125762 h 6281670"/>
                <a:gd name="connsiteX337" fmla="*/ 4322761 w 8613217"/>
                <a:gd name="connsiteY337" fmla="*/ 6080671 h 6281670"/>
                <a:gd name="connsiteX338" fmla="*/ 4306609 w 8613217"/>
                <a:gd name="connsiteY338" fmla="*/ 6061826 h 6281670"/>
                <a:gd name="connsiteX339" fmla="*/ 4295168 w 8613217"/>
                <a:gd name="connsiteY339" fmla="*/ 6082689 h 6281670"/>
                <a:gd name="connsiteX340" fmla="*/ 4292475 w 8613217"/>
                <a:gd name="connsiteY340" fmla="*/ 6112302 h 6281670"/>
                <a:gd name="connsiteX341" fmla="*/ 4277669 w 8613217"/>
                <a:gd name="connsiteY341" fmla="*/ 6097496 h 6281670"/>
                <a:gd name="connsiteX342" fmla="*/ 4183447 w 8613217"/>
                <a:gd name="connsiteY342" fmla="*/ 5282478 h 6281670"/>
                <a:gd name="connsiteX343" fmla="*/ 4412945 w 8613217"/>
                <a:gd name="connsiteY343" fmla="*/ 4743394 h 6281670"/>
                <a:gd name="connsiteX344" fmla="*/ 5036828 w 8613217"/>
                <a:gd name="connsiteY344" fmla="*/ 3935106 h 6281670"/>
                <a:gd name="connsiteX345" fmla="*/ 5054999 w 8613217"/>
                <a:gd name="connsiteY345" fmla="*/ 3966064 h 6281670"/>
                <a:gd name="connsiteX346" fmla="*/ 5020675 w 8613217"/>
                <a:gd name="connsiteY346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464670 w 8613217"/>
                <a:gd name="connsiteY156" fmla="*/ 2523125 h 6281670"/>
                <a:gd name="connsiteX157" fmla="*/ 3504378 w 8613217"/>
                <a:gd name="connsiteY157" fmla="*/ 2605906 h 6281670"/>
                <a:gd name="connsiteX158" fmla="*/ 3733875 w 8613217"/>
                <a:gd name="connsiteY158" fmla="*/ 3249979 h 6281670"/>
                <a:gd name="connsiteX159" fmla="*/ 3823385 w 8613217"/>
                <a:gd name="connsiteY159" fmla="*/ 4359777 h 6281670"/>
                <a:gd name="connsiteX160" fmla="*/ 3816655 w 8613217"/>
                <a:gd name="connsiteY160" fmla="*/ 4369199 h 6281670"/>
                <a:gd name="connsiteX161" fmla="*/ 3800503 w 8613217"/>
                <a:gd name="connsiteY161" fmla="*/ 4322761 h 6281670"/>
                <a:gd name="connsiteX162" fmla="*/ 3407464 w 8613217"/>
                <a:gd name="connsiteY162" fmla="*/ 3663208 h 6281670"/>
                <a:gd name="connsiteX163" fmla="*/ 2516395 w 8613217"/>
                <a:gd name="connsiteY163" fmla="*/ 2980101 h 6281670"/>
                <a:gd name="connsiteX164" fmla="*/ 2502934 w 8613217"/>
                <a:gd name="connsiteY164" fmla="*/ 2971351 h 6281670"/>
                <a:gd name="connsiteX165" fmla="*/ 2390541 w 8613217"/>
                <a:gd name="connsiteY165" fmla="*/ 2898666 h 6281670"/>
                <a:gd name="connsiteX166" fmla="*/ 2247863 w 8613217"/>
                <a:gd name="connsiteY166" fmla="*/ 2802425 h 6281670"/>
                <a:gd name="connsiteX167" fmla="*/ 2055381 w 8613217"/>
                <a:gd name="connsiteY167" fmla="*/ 2665131 h 6281670"/>
                <a:gd name="connsiteX168" fmla="*/ 1471879 w 8613217"/>
                <a:gd name="connsiteY168" fmla="*/ 2148930 h 6281670"/>
                <a:gd name="connsiteX169" fmla="*/ 1461111 w 8613217"/>
                <a:gd name="connsiteY169" fmla="*/ 2109895 h 6281670"/>
                <a:gd name="connsiteX170" fmla="*/ 1501492 w 8613217"/>
                <a:gd name="connsiteY170" fmla="*/ 1918759 h 6281670"/>
                <a:gd name="connsiteX171" fmla="*/ 1395155 w 8613217"/>
                <a:gd name="connsiteY171" fmla="*/ 1570812 h 6281670"/>
                <a:gd name="connsiteX172" fmla="*/ 937507 w 8613217"/>
                <a:gd name="connsiteY172" fmla="*/ 860783 h 6281670"/>
                <a:gd name="connsiteX173" fmla="*/ 682435 w 8613217"/>
                <a:gd name="connsiteY173" fmla="*/ 471109 h 6281670"/>
                <a:gd name="connsiteX174" fmla="*/ 590905 w 8613217"/>
                <a:gd name="connsiteY174" fmla="*/ 214691 h 6281670"/>
                <a:gd name="connsiteX175" fmla="*/ 581483 w 8613217"/>
                <a:gd name="connsiteY175" fmla="*/ 222767 h 6281670"/>
                <a:gd name="connsiteX176" fmla="*/ 555909 w 8613217"/>
                <a:gd name="connsiteY176" fmla="*/ 262475 h 6281670"/>
                <a:gd name="connsiteX177" fmla="*/ 423998 w 8613217"/>
                <a:gd name="connsiteY177" fmla="*/ 619845 h 6281670"/>
                <a:gd name="connsiteX178" fmla="*/ 443515 w 8613217"/>
                <a:gd name="connsiteY178" fmla="*/ 1227575 h 6281670"/>
                <a:gd name="connsiteX179" fmla="*/ 806942 w 8613217"/>
                <a:gd name="connsiteY179" fmla="*/ 1996156 h 6281670"/>
                <a:gd name="connsiteX180" fmla="*/ 1087589 w 8613217"/>
                <a:gd name="connsiteY180" fmla="*/ 2216231 h 6281670"/>
                <a:gd name="connsiteX181" fmla="*/ 1317086 w 8613217"/>
                <a:gd name="connsiteY181" fmla="*/ 2233729 h 6281670"/>
                <a:gd name="connsiteX182" fmla="*/ 1327181 w 8613217"/>
                <a:gd name="connsiteY182" fmla="*/ 2198060 h 6281670"/>
                <a:gd name="connsiteX183" fmla="*/ 816364 w 8613217"/>
                <a:gd name="connsiteY183" fmla="*/ 1324489 h 6281670"/>
                <a:gd name="connsiteX184" fmla="*/ 702625 w 8613217"/>
                <a:gd name="connsiteY184" fmla="*/ 1031056 h 6281670"/>
                <a:gd name="connsiteX185" fmla="*/ 767908 w 8613217"/>
                <a:gd name="connsiteY185" fmla="*/ 1173061 h 6281670"/>
                <a:gd name="connsiteX186" fmla="*/ 1444285 w 8613217"/>
                <a:gd name="connsiteY186" fmla="*/ 2226326 h 6281670"/>
                <a:gd name="connsiteX187" fmla="*/ 2209501 w 8613217"/>
                <a:gd name="connsiteY187" fmla="*/ 2876457 h 6281670"/>
                <a:gd name="connsiteX188" fmla="*/ 2308434 w 8613217"/>
                <a:gd name="connsiteY188" fmla="*/ 2939720 h 6281670"/>
                <a:gd name="connsiteX189" fmla="*/ 2340738 w 8613217"/>
                <a:gd name="connsiteY189" fmla="*/ 2972025 h 6281670"/>
                <a:gd name="connsiteX190" fmla="*/ 2302377 w 8613217"/>
                <a:gd name="connsiteY190" fmla="*/ 2972025 h 6281670"/>
                <a:gd name="connsiteX191" fmla="*/ 2266034 w 8613217"/>
                <a:gd name="connsiteY191" fmla="*/ 2967313 h 6281670"/>
                <a:gd name="connsiteX192" fmla="*/ 1817807 w 8613217"/>
                <a:gd name="connsiteY192" fmla="*/ 3025866 h 6281670"/>
                <a:gd name="connsiteX193" fmla="*/ 1007500 w 8613217"/>
                <a:gd name="connsiteY193" fmla="*/ 3309877 h 6281670"/>
                <a:gd name="connsiteX194" fmla="*/ 960389 w 8613217"/>
                <a:gd name="connsiteY194" fmla="*/ 3293725 h 6281670"/>
                <a:gd name="connsiteX195" fmla="*/ 446207 w 8613217"/>
                <a:gd name="connsiteY195" fmla="*/ 3134221 h 6281670"/>
                <a:gd name="connsiteX196" fmla="*/ 217383 w 8613217"/>
                <a:gd name="connsiteY196" fmla="*/ 3227096 h 6281670"/>
                <a:gd name="connsiteX197" fmla="*/ 0 w 8613217"/>
                <a:gd name="connsiteY197" fmla="*/ 3236518 h 6281670"/>
                <a:gd name="connsiteX198" fmla="*/ 0 w 8613217"/>
                <a:gd name="connsiteY198" fmla="*/ 3330740 h 6281670"/>
                <a:gd name="connsiteX199" fmla="*/ 9422 w 8613217"/>
                <a:gd name="connsiteY199" fmla="*/ 3346892 h 6281670"/>
                <a:gd name="connsiteX200" fmla="*/ 255072 w 8613217"/>
                <a:gd name="connsiteY200" fmla="*/ 3717723 h 6281670"/>
                <a:gd name="connsiteX201" fmla="*/ 747044 w 8613217"/>
                <a:gd name="connsiteY201" fmla="*/ 3826078 h 6281670"/>
                <a:gd name="connsiteX202" fmla="*/ 1016249 w 8613217"/>
                <a:gd name="connsiteY202" fmla="*/ 3490244 h 6281670"/>
                <a:gd name="connsiteX203" fmla="*/ 981253 w 8613217"/>
                <a:gd name="connsiteY203" fmla="*/ 3461305 h 6281670"/>
                <a:gd name="connsiteX204" fmla="*/ 563312 w 8613217"/>
                <a:gd name="connsiteY204" fmla="*/ 3490917 h 6281670"/>
                <a:gd name="connsiteX205" fmla="*/ 390347 w 8613217"/>
                <a:gd name="connsiteY205" fmla="*/ 3460632 h 6281670"/>
                <a:gd name="connsiteX206" fmla="*/ 489953 w 8613217"/>
                <a:gd name="connsiteY206" fmla="*/ 3463997 h 6281670"/>
                <a:gd name="connsiteX207" fmla="*/ 903183 w 8613217"/>
                <a:gd name="connsiteY207" fmla="*/ 3408137 h 6281670"/>
                <a:gd name="connsiteX208" fmla="*/ 1043170 w 8613217"/>
                <a:gd name="connsiteY208" fmla="*/ 3372467 h 6281670"/>
                <a:gd name="connsiteX209" fmla="*/ 1508895 w 8613217"/>
                <a:gd name="connsiteY209" fmla="*/ 3218347 h 6281670"/>
                <a:gd name="connsiteX210" fmla="*/ 1912029 w 8613217"/>
                <a:gd name="connsiteY210" fmla="*/ 3101243 h 6281670"/>
                <a:gd name="connsiteX211" fmla="*/ 1912029 w 8613217"/>
                <a:gd name="connsiteY211" fmla="*/ 3101243 h 6281670"/>
                <a:gd name="connsiteX212" fmla="*/ 1924816 w 8613217"/>
                <a:gd name="connsiteY212" fmla="*/ 3099224 h 6281670"/>
                <a:gd name="connsiteX213" fmla="*/ 1986061 w 8613217"/>
                <a:gd name="connsiteY213" fmla="*/ 3087783 h 6281670"/>
                <a:gd name="connsiteX214" fmla="*/ 1992791 w 8613217"/>
                <a:gd name="connsiteY214" fmla="*/ 3087110 h 6281670"/>
                <a:gd name="connsiteX215" fmla="*/ 2087013 w 8613217"/>
                <a:gd name="connsiteY215" fmla="*/ 3074322 h 6281670"/>
                <a:gd name="connsiteX216" fmla="*/ 2113933 w 8613217"/>
                <a:gd name="connsiteY216" fmla="*/ 3072976 h 6281670"/>
                <a:gd name="connsiteX217" fmla="*/ 2118644 w 8613217"/>
                <a:gd name="connsiteY217" fmla="*/ 3064227 h 6281670"/>
                <a:gd name="connsiteX218" fmla="*/ 2257958 w 8613217"/>
                <a:gd name="connsiteY218" fmla="*/ 3064227 h 6281670"/>
                <a:gd name="connsiteX219" fmla="*/ 2262669 w 8613217"/>
                <a:gd name="connsiteY219" fmla="*/ 3072976 h 6281670"/>
                <a:gd name="connsiteX220" fmla="*/ 2434960 w 8613217"/>
                <a:gd name="connsiteY220" fmla="*/ 3101243 h 6281670"/>
                <a:gd name="connsiteX221" fmla="*/ 2635518 w 8613217"/>
                <a:gd name="connsiteY221" fmla="*/ 3164506 h 6281670"/>
                <a:gd name="connsiteX222" fmla="*/ 3038653 w 8613217"/>
                <a:gd name="connsiteY222" fmla="*/ 3453902 h 6281670"/>
                <a:gd name="connsiteX223" fmla="*/ 3580428 w 8613217"/>
                <a:gd name="connsiteY223" fmla="*/ 4087880 h 6281670"/>
                <a:gd name="connsiteX224" fmla="*/ 3776274 w 8613217"/>
                <a:gd name="connsiteY224" fmla="*/ 4626290 h 6281670"/>
                <a:gd name="connsiteX225" fmla="*/ 3813963 w 8613217"/>
                <a:gd name="connsiteY225" fmla="*/ 4802619 h 6281670"/>
                <a:gd name="connsiteX226" fmla="*/ 3811944 w 8613217"/>
                <a:gd name="connsiteY226" fmla="*/ 5407658 h 6281670"/>
                <a:gd name="connsiteX227" fmla="*/ 3881265 w 8613217"/>
                <a:gd name="connsiteY227" fmla="*/ 5874056 h 6281670"/>
                <a:gd name="connsiteX228" fmla="*/ 3879919 w 8613217"/>
                <a:gd name="connsiteY228" fmla="*/ 5898957 h 6281670"/>
                <a:gd name="connsiteX229" fmla="*/ 3757430 w 8613217"/>
                <a:gd name="connsiteY229" fmla="*/ 5946068 h 6281670"/>
                <a:gd name="connsiteX230" fmla="*/ 3743970 w 8613217"/>
                <a:gd name="connsiteY230" fmla="*/ 6053750 h 6281670"/>
                <a:gd name="connsiteX231" fmla="*/ 3803195 w 8613217"/>
                <a:gd name="connsiteY231" fmla="*/ 6092112 h 6281670"/>
                <a:gd name="connsiteX232" fmla="*/ 3896071 w 8613217"/>
                <a:gd name="connsiteY232" fmla="*/ 6023464 h 6281670"/>
                <a:gd name="connsiteX233" fmla="*/ 3920972 w 8613217"/>
                <a:gd name="connsiteY233" fmla="*/ 5996544 h 6281670"/>
                <a:gd name="connsiteX234" fmla="*/ 3918953 w 8613217"/>
                <a:gd name="connsiteY234" fmla="*/ 6053077 h 6281670"/>
                <a:gd name="connsiteX235" fmla="*/ 3931741 w 8613217"/>
                <a:gd name="connsiteY235" fmla="*/ 6077978 h 6281670"/>
                <a:gd name="connsiteX236" fmla="*/ 3951931 w 8613217"/>
                <a:gd name="connsiteY236" fmla="*/ 6055769 h 6281670"/>
                <a:gd name="connsiteX237" fmla="*/ 3972121 w 8613217"/>
                <a:gd name="connsiteY237" fmla="*/ 5988468 h 6281670"/>
                <a:gd name="connsiteX238" fmla="*/ 3994331 w 8613217"/>
                <a:gd name="connsiteY238" fmla="*/ 5968277 h 6281670"/>
                <a:gd name="connsiteX239" fmla="*/ 4005099 w 8613217"/>
                <a:gd name="connsiteY239" fmla="*/ 5995198 h 6281670"/>
                <a:gd name="connsiteX240" fmla="*/ 4071054 w 8613217"/>
                <a:gd name="connsiteY240" fmla="*/ 6040290 h 6281670"/>
                <a:gd name="connsiteX241" fmla="*/ 4100667 w 8613217"/>
                <a:gd name="connsiteY241" fmla="*/ 6026829 h 6281670"/>
                <a:gd name="connsiteX242" fmla="*/ 4110089 w 8613217"/>
                <a:gd name="connsiteY242" fmla="*/ 5993179 h 6281670"/>
                <a:gd name="connsiteX243" fmla="*/ 4124895 w 8613217"/>
                <a:gd name="connsiteY243" fmla="*/ 6032214 h 6281670"/>
                <a:gd name="connsiteX244" fmla="*/ 4117492 w 8613217"/>
                <a:gd name="connsiteY244" fmla="*/ 6106918 h 6281670"/>
                <a:gd name="connsiteX245" fmla="*/ 4080476 w 8613217"/>
                <a:gd name="connsiteY245" fmla="*/ 6141242 h 6281670"/>
                <a:gd name="connsiteX246" fmla="*/ 4176717 w 8613217"/>
                <a:gd name="connsiteY246" fmla="*/ 6189025 h 6281670"/>
                <a:gd name="connsiteX247" fmla="*/ 4170660 w 8613217"/>
                <a:gd name="connsiteY247" fmla="*/ 6271133 h 6281670"/>
                <a:gd name="connsiteX248" fmla="*/ 4195562 w 8613217"/>
                <a:gd name="connsiteY248" fmla="*/ 6277863 h 6281670"/>
                <a:gd name="connsiteX249" fmla="*/ 4261517 w 8613217"/>
                <a:gd name="connsiteY249" fmla="*/ 6267768 h 6281670"/>
                <a:gd name="connsiteX250" fmla="*/ 4289784 w 8613217"/>
                <a:gd name="connsiteY250" fmla="*/ 6247578 h 6281670"/>
                <a:gd name="connsiteX251" fmla="*/ 4295840 w 8613217"/>
                <a:gd name="connsiteY251" fmla="*/ 6204505 h 6281670"/>
                <a:gd name="connsiteX252" fmla="*/ 4305936 w 8613217"/>
                <a:gd name="connsiteY252" fmla="*/ 6182969 h 6281670"/>
                <a:gd name="connsiteX253" fmla="*/ 4324107 w 8613217"/>
                <a:gd name="connsiteY253" fmla="*/ 6199794 h 6281670"/>
                <a:gd name="connsiteX254" fmla="*/ 4336894 w 8613217"/>
                <a:gd name="connsiteY254" fmla="*/ 6230752 h 6281670"/>
                <a:gd name="connsiteX255" fmla="*/ 4342951 w 8613217"/>
                <a:gd name="connsiteY255" fmla="*/ 6226714 h 6281670"/>
                <a:gd name="connsiteX256" fmla="*/ 4369872 w 8613217"/>
                <a:gd name="connsiteY256" fmla="*/ 6185660 h 6281670"/>
                <a:gd name="connsiteX257" fmla="*/ 4382659 w 8613217"/>
                <a:gd name="connsiteY257" fmla="*/ 6234791 h 6281670"/>
                <a:gd name="connsiteX258" fmla="*/ 4406888 w 8613217"/>
                <a:gd name="connsiteY258" fmla="*/ 6265749 h 6281670"/>
                <a:gd name="connsiteX259" fmla="*/ 4484284 w 8613217"/>
                <a:gd name="connsiteY259" fmla="*/ 6275171 h 6281670"/>
                <a:gd name="connsiteX260" fmla="*/ 4499090 w 8613217"/>
                <a:gd name="connsiteY260" fmla="*/ 6272479 h 6281670"/>
                <a:gd name="connsiteX261" fmla="*/ 4512551 w 8613217"/>
                <a:gd name="connsiteY261" fmla="*/ 6181622 h 6281670"/>
                <a:gd name="connsiteX262" fmla="*/ 4572449 w 8613217"/>
                <a:gd name="connsiteY262" fmla="*/ 6153356 h 6281670"/>
                <a:gd name="connsiteX263" fmla="*/ 4575814 w 8613217"/>
                <a:gd name="connsiteY263" fmla="*/ 6127781 h 6281670"/>
                <a:gd name="connsiteX264" fmla="*/ 4538125 w 8613217"/>
                <a:gd name="connsiteY264" fmla="*/ 6076633 h 6281670"/>
                <a:gd name="connsiteX265" fmla="*/ 4536779 w 8613217"/>
                <a:gd name="connsiteY265" fmla="*/ 6042309 h 6281670"/>
                <a:gd name="connsiteX266" fmla="*/ 4573122 w 8613217"/>
                <a:gd name="connsiteY266" fmla="*/ 6032214 h 6281670"/>
                <a:gd name="connsiteX267" fmla="*/ 4637731 w 8613217"/>
                <a:gd name="connsiteY267" fmla="*/ 6051058 h 6281670"/>
                <a:gd name="connsiteX268" fmla="*/ 4665997 w 8613217"/>
                <a:gd name="connsiteY268" fmla="*/ 6029522 h 6281670"/>
                <a:gd name="connsiteX269" fmla="*/ 4665997 w 8613217"/>
                <a:gd name="connsiteY269" fmla="*/ 5985776 h 6281670"/>
                <a:gd name="connsiteX270" fmla="*/ 4681477 w 8613217"/>
                <a:gd name="connsiteY270" fmla="*/ 5966931 h 6281670"/>
                <a:gd name="connsiteX271" fmla="*/ 4701667 w 8613217"/>
                <a:gd name="connsiteY271" fmla="*/ 5981065 h 6281670"/>
                <a:gd name="connsiteX272" fmla="*/ 4724550 w 8613217"/>
                <a:gd name="connsiteY272" fmla="*/ 6054423 h 6281670"/>
                <a:gd name="connsiteX273" fmla="*/ 4743394 w 8613217"/>
                <a:gd name="connsiteY273" fmla="*/ 6073268 h 6281670"/>
                <a:gd name="connsiteX274" fmla="*/ 4752143 w 8613217"/>
                <a:gd name="connsiteY274" fmla="*/ 6050385 h 6281670"/>
                <a:gd name="connsiteX275" fmla="*/ 4752143 w 8613217"/>
                <a:gd name="connsiteY275" fmla="*/ 5996544 h 6281670"/>
                <a:gd name="connsiteX276" fmla="*/ 4800600 w 8613217"/>
                <a:gd name="connsiteY276" fmla="*/ 6046347 h 6281670"/>
                <a:gd name="connsiteX277" fmla="*/ 4859825 w 8613217"/>
                <a:gd name="connsiteY277" fmla="*/ 6088747 h 6281670"/>
                <a:gd name="connsiteX278" fmla="*/ 4932511 w 8613217"/>
                <a:gd name="connsiteY278" fmla="*/ 6036252 h 6281670"/>
                <a:gd name="connsiteX279" fmla="*/ 4919050 w 8613217"/>
                <a:gd name="connsiteY279" fmla="*/ 5940011 h 6281670"/>
                <a:gd name="connsiteX280" fmla="*/ 4830213 w 8613217"/>
                <a:gd name="connsiteY280" fmla="*/ 5933281 h 6281670"/>
                <a:gd name="connsiteX281" fmla="*/ 4779064 w 8613217"/>
                <a:gd name="connsiteY281" fmla="*/ 5876074 h 6281670"/>
                <a:gd name="connsiteX282" fmla="*/ 4778391 w 8613217"/>
                <a:gd name="connsiteY282" fmla="*/ 5829637 h 6281670"/>
                <a:gd name="connsiteX283" fmla="*/ 5091342 w 8613217"/>
                <a:gd name="connsiteY283" fmla="*/ 5236712 h 6281670"/>
                <a:gd name="connsiteX284" fmla="*/ 5116243 w 8613217"/>
                <a:gd name="connsiteY284" fmla="*/ 5202389 h 6281670"/>
                <a:gd name="connsiteX285" fmla="*/ 5269690 w 8613217"/>
                <a:gd name="connsiteY285" fmla="*/ 5086631 h 6281670"/>
                <a:gd name="connsiteX286" fmla="*/ 5744837 w 8613217"/>
                <a:gd name="connsiteY286" fmla="*/ 4795889 h 6281670"/>
                <a:gd name="connsiteX287" fmla="*/ 5814830 w 8613217"/>
                <a:gd name="connsiteY287" fmla="*/ 4775699 h 6281670"/>
                <a:gd name="connsiteX288" fmla="*/ 6103553 w 8613217"/>
                <a:gd name="connsiteY288" fmla="*/ 4765603 h 6281670"/>
                <a:gd name="connsiteX289" fmla="*/ 7086824 w 8613217"/>
                <a:gd name="connsiteY289" fmla="*/ 4811369 h 6281670"/>
                <a:gd name="connsiteX290" fmla="*/ 7489959 w 8613217"/>
                <a:gd name="connsiteY290" fmla="*/ 4805311 h 6281670"/>
                <a:gd name="connsiteX291" fmla="*/ 7516880 w 8613217"/>
                <a:gd name="connsiteY291" fmla="*/ 4801946 h 6281670"/>
                <a:gd name="connsiteX292" fmla="*/ 7536397 w 8613217"/>
                <a:gd name="connsiteY292" fmla="*/ 4800600 h 6281670"/>
                <a:gd name="connsiteX293" fmla="*/ 7619850 w 8613217"/>
                <a:gd name="connsiteY293" fmla="*/ 4791178 h 6281670"/>
                <a:gd name="connsiteX294" fmla="*/ 7661577 w 8613217"/>
                <a:gd name="connsiteY294" fmla="*/ 4813388 h 6281670"/>
                <a:gd name="connsiteX295" fmla="*/ 7920014 w 8613217"/>
                <a:gd name="connsiteY295" fmla="*/ 5004523 h 6281670"/>
                <a:gd name="connsiteX296" fmla="*/ 8354780 w 8613217"/>
                <a:gd name="connsiteY296" fmla="*/ 4830886 h 6281670"/>
                <a:gd name="connsiteX297" fmla="*/ 8579567 w 8613217"/>
                <a:gd name="connsiteY297" fmla="*/ 4409580 h 6281670"/>
                <a:gd name="connsiteX298" fmla="*/ 8613217 w 8613217"/>
                <a:gd name="connsiteY298" fmla="*/ 4250076 h 6281670"/>
                <a:gd name="connsiteX299" fmla="*/ 8613217 w 8613217"/>
                <a:gd name="connsiteY299" fmla="*/ 4196235 h 6281670"/>
                <a:gd name="connsiteX300" fmla="*/ 8420062 w 8613217"/>
                <a:gd name="connsiteY300" fmla="*/ 4211041 h 6281670"/>
                <a:gd name="connsiteX301" fmla="*/ 4571776 w 8613217"/>
                <a:gd name="connsiteY301" fmla="*/ 915970 h 6281670"/>
                <a:gd name="connsiteX302" fmla="*/ 4583890 w 8613217"/>
                <a:gd name="connsiteY302" fmla="*/ 888377 h 6281670"/>
                <a:gd name="connsiteX303" fmla="*/ 4571776 w 8613217"/>
                <a:gd name="connsiteY303" fmla="*/ 915970 h 6281670"/>
                <a:gd name="connsiteX304" fmla="*/ 2362948 w 8613217"/>
                <a:gd name="connsiteY304" fmla="*/ 965100 h 6281670"/>
                <a:gd name="connsiteX305" fmla="*/ 2363621 w 8613217"/>
                <a:gd name="connsiteY305" fmla="*/ 962408 h 6281670"/>
                <a:gd name="connsiteX306" fmla="*/ 2368332 w 8613217"/>
                <a:gd name="connsiteY306" fmla="*/ 967119 h 6281670"/>
                <a:gd name="connsiteX307" fmla="*/ 2362948 w 8613217"/>
                <a:gd name="connsiteY307" fmla="*/ 965100 h 6281670"/>
                <a:gd name="connsiteX308" fmla="*/ 2435633 w 8613217"/>
                <a:gd name="connsiteY308" fmla="*/ 1055284 h 6281670"/>
                <a:gd name="connsiteX309" fmla="*/ 2426211 w 8613217"/>
                <a:gd name="connsiteY309" fmla="*/ 1053265 h 6281670"/>
                <a:gd name="connsiteX310" fmla="*/ 2370351 w 8613217"/>
                <a:gd name="connsiteY310" fmla="*/ 968465 h 6281670"/>
                <a:gd name="connsiteX311" fmla="*/ 2432268 w 8613217"/>
                <a:gd name="connsiteY311" fmla="*/ 1045862 h 6281670"/>
                <a:gd name="connsiteX312" fmla="*/ 2435633 w 8613217"/>
                <a:gd name="connsiteY312" fmla="*/ 1055284 h 6281670"/>
                <a:gd name="connsiteX313" fmla="*/ 695895 w 8613217"/>
                <a:gd name="connsiteY313" fmla="*/ 1016922 h 6281670"/>
                <a:gd name="connsiteX314" fmla="*/ 692530 w 8613217"/>
                <a:gd name="connsiteY314" fmla="*/ 1005481 h 6281670"/>
                <a:gd name="connsiteX315" fmla="*/ 695895 w 8613217"/>
                <a:gd name="connsiteY315" fmla="*/ 1016922 h 6281670"/>
                <a:gd name="connsiteX316" fmla="*/ 4511205 w 8613217"/>
                <a:gd name="connsiteY316" fmla="*/ 6014042 h 6281670"/>
                <a:gd name="connsiteX317" fmla="*/ 4537452 w 8613217"/>
                <a:gd name="connsiteY317" fmla="*/ 5944049 h 6281670"/>
                <a:gd name="connsiteX318" fmla="*/ 4511205 w 8613217"/>
                <a:gd name="connsiteY318" fmla="*/ 6014042 h 6281670"/>
                <a:gd name="connsiteX319" fmla="*/ 4750797 w 8613217"/>
                <a:gd name="connsiteY319" fmla="*/ 5917128 h 6281670"/>
                <a:gd name="connsiteX320" fmla="*/ 4741375 w 8613217"/>
                <a:gd name="connsiteY320" fmla="*/ 5939338 h 6281670"/>
                <a:gd name="connsiteX321" fmla="*/ 4732626 w 8613217"/>
                <a:gd name="connsiteY321" fmla="*/ 5935300 h 6281670"/>
                <a:gd name="connsiteX322" fmla="*/ 4727915 w 8613217"/>
                <a:gd name="connsiteY322" fmla="*/ 5907706 h 6281670"/>
                <a:gd name="connsiteX323" fmla="*/ 4750797 w 8613217"/>
                <a:gd name="connsiteY323" fmla="*/ 5875402 h 6281670"/>
                <a:gd name="connsiteX324" fmla="*/ 4750797 w 8613217"/>
                <a:gd name="connsiteY324" fmla="*/ 5917128 h 6281670"/>
                <a:gd name="connsiteX325" fmla="*/ 4875978 w 8613217"/>
                <a:gd name="connsiteY325" fmla="*/ 5457461 h 6281670"/>
                <a:gd name="connsiteX326" fmla="*/ 4616868 w 8613217"/>
                <a:gd name="connsiteY326" fmla="*/ 5877421 h 6281670"/>
                <a:gd name="connsiteX327" fmla="*/ 4562354 w 8613217"/>
                <a:gd name="connsiteY327" fmla="*/ 5884824 h 6281670"/>
                <a:gd name="connsiteX328" fmla="*/ 4880015 w 8613217"/>
                <a:gd name="connsiteY328" fmla="*/ 5419772 h 6281670"/>
                <a:gd name="connsiteX329" fmla="*/ 4875978 w 8613217"/>
                <a:gd name="connsiteY329" fmla="*/ 5457461 h 6281670"/>
                <a:gd name="connsiteX330" fmla="*/ 5020675 w 8613217"/>
                <a:gd name="connsiteY330" fmla="*/ 5141145 h 6281670"/>
                <a:gd name="connsiteX331" fmla="*/ 4989717 w 8613217"/>
                <a:gd name="connsiteY331" fmla="*/ 5179506 h 6281670"/>
                <a:gd name="connsiteX332" fmla="*/ 4445922 w 8613217"/>
                <a:gd name="connsiteY332" fmla="*/ 5878767 h 6281670"/>
                <a:gd name="connsiteX333" fmla="*/ 4415637 w 8613217"/>
                <a:gd name="connsiteY333" fmla="*/ 5953471 h 6281670"/>
                <a:gd name="connsiteX334" fmla="*/ 4357085 w 8613217"/>
                <a:gd name="connsiteY334" fmla="*/ 6075286 h 6281670"/>
                <a:gd name="connsiteX335" fmla="*/ 4338240 w 8613217"/>
                <a:gd name="connsiteY335" fmla="*/ 6125762 h 6281670"/>
                <a:gd name="connsiteX336" fmla="*/ 4322761 w 8613217"/>
                <a:gd name="connsiteY336" fmla="*/ 6080671 h 6281670"/>
                <a:gd name="connsiteX337" fmla="*/ 4306609 w 8613217"/>
                <a:gd name="connsiteY337" fmla="*/ 6061826 h 6281670"/>
                <a:gd name="connsiteX338" fmla="*/ 4295168 w 8613217"/>
                <a:gd name="connsiteY338" fmla="*/ 6082689 h 6281670"/>
                <a:gd name="connsiteX339" fmla="*/ 4292475 w 8613217"/>
                <a:gd name="connsiteY339" fmla="*/ 6112302 h 6281670"/>
                <a:gd name="connsiteX340" fmla="*/ 4277669 w 8613217"/>
                <a:gd name="connsiteY340" fmla="*/ 6097496 h 6281670"/>
                <a:gd name="connsiteX341" fmla="*/ 4183447 w 8613217"/>
                <a:gd name="connsiteY341" fmla="*/ 5282478 h 6281670"/>
                <a:gd name="connsiteX342" fmla="*/ 4412945 w 8613217"/>
                <a:gd name="connsiteY342" fmla="*/ 4743394 h 6281670"/>
                <a:gd name="connsiteX343" fmla="*/ 5036828 w 8613217"/>
                <a:gd name="connsiteY343" fmla="*/ 3935106 h 6281670"/>
                <a:gd name="connsiteX344" fmla="*/ 5054999 w 8613217"/>
                <a:gd name="connsiteY344" fmla="*/ 3966064 h 6281670"/>
                <a:gd name="connsiteX345" fmla="*/ 5020675 w 8613217"/>
                <a:gd name="connsiteY345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504378 w 8613217"/>
                <a:gd name="connsiteY156" fmla="*/ 2605906 h 6281670"/>
                <a:gd name="connsiteX157" fmla="*/ 3733875 w 8613217"/>
                <a:gd name="connsiteY157" fmla="*/ 3249979 h 6281670"/>
                <a:gd name="connsiteX158" fmla="*/ 3823385 w 8613217"/>
                <a:gd name="connsiteY158" fmla="*/ 4359777 h 6281670"/>
                <a:gd name="connsiteX159" fmla="*/ 3816655 w 8613217"/>
                <a:gd name="connsiteY159" fmla="*/ 4369199 h 6281670"/>
                <a:gd name="connsiteX160" fmla="*/ 3800503 w 8613217"/>
                <a:gd name="connsiteY160" fmla="*/ 4322761 h 6281670"/>
                <a:gd name="connsiteX161" fmla="*/ 3407464 w 8613217"/>
                <a:gd name="connsiteY161" fmla="*/ 3663208 h 6281670"/>
                <a:gd name="connsiteX162" fmla="*/ 2516395 w 8613217"/>
                <a:gd name="connsiteY162" fmla="*/ 2980101 h 6281670"/>
                <a:gd name="connsiteX163" fmla="*/ 2502934 w 8613217"/>
                <a:gd name="connsiteY163" fmla="*/ 2971351 h 6281670"/>
                <a:gd name="connsiteX164" fmla="*/ 2390541 w 8613217"/>
                <a:gd name="connsiteY164" fmla="*/ 2898666 h 6281670"/>
                <a:gd name="connsiteX165" fmla="*/ 2247863 w 8613217"/>
                <a:gd name="connsiteY165" fmla="*/ 2802425 h 6281670"/>
                <a:gd name="connsiteX166" fmla="*/ 2055381 w 8613217"/>
                <a:gd name="connsiteY166" fmla="*/ 2665131 h 6281670"/>
                <a:gd name="connsiteX167" fmla="*/ 1471879 w 8613217"/>
                <a:gd name="connsiteY167" fmla="*/ 2148930 h 6281670"/>
                <a:gd name="connsiteX168" fmla="*/ 1461111 w 8613217"/>
                <a:gd name="connsiteY168" fmla="*/ 2109895 h 6281670"/>
                <a:gd name="connsiteX169" fmla="*/ 1501492 w 8613217"/>
                <a:gd name="connsiteY169" fmla="*/ 1918759 h 6281670"/>
                <a:gd name="connsiteX170" fmla="*/ 1395155 w 8613217"/>
                <a:gd name="connsiteY170" fmla="*/ 1570812 h 6281670"/>
                <a:gd name="connsiteX171" fmla="*/ 937507 w 8613217"/>
                <a:gd name="connsiteY171" fmla="*/ 860783 h 6281670"/>
                <a:gd name="connsiteX172" fmla="*/ 682435 w 8613217"/>
                <a:gd name="connsiteY172" fmla="*/ 471109 h 6281670"/>
                <a:gd name="connsiteX173" fmla="*/ 590905 w 8613217"/>
                <a:gd name="connsiteY173" fmla="*/ 214691 h 6281670"/>
                <a:gd name="connsiteX174" fmla="*/ 581483 w 8613217"/>
                <a:gd name="connsiteY174" fmla="*/ 222767 h 6281670"/>
                <a:gd name="connsiteX175" fmla="*/ 555909 w 8613217"/>
                <a:gd name="connsiteY175" fmla="*/ 262475 h 6281670"/>
                <a:gd name="connsiteX176" fmla="*/ 423998 w 8613217"/>
                <a:gd name="connsiteY176" fmla="*/ 619845 h 6281670"/>
                <a:gd name="connsiteX177" fmla="*/ 443515 w 8613217"/>
                <a:gd name="connsiteY177" fmla="*/ 1227575 h 6281670"/>
                <a:gd name="connsiteX178" fmla="*/ 806942 w 8613217"/>
                <a:gd name="connsiteY178" fmla="*/ 1996156 h 6281670"/>
                <a:gd name="connsiteX179" fmla="*/ 1087589 w 8613217"/>
                <a:gd name="connsiteY179" fmla="*/ 2216231 h 6281670"/>
                <a:gd name="connsiteX180" fmla="*/ 1317086 w 8613217"/>
                <a:gd name="connsiteY180" fmla="*/ 2233729 h 6281670"/>
                <a:gd name="connsiteX181" fmla="*/ 1327181 w 8613217"/>
                <a:gd name="connsiteY181" fmla="*/ 2198060 h 6281670"/>
                <a:gd name="connsiteX182" fmla="*/ 816364 w 8613217"/>
                <a:gd name="connsiteY182" fmla="*/ 1324489 h 6281670"/>
                <a:gd name="connsiteX183" fmla="*/ 702625 w 8613217"/>
                <a:gd name="connsiteY183" fmla="*/ 1031056 h 6281670"/>
                <a:gd name="connsiteX184" fmla="*/ 767908 w 8613217"/>
                <a:gd name="connsiteY184" fmla="*/ 1173061 h 6281670"/>
                <a:gd name="connsiteX185" fmla="*/ 1444285 w 8613217"/>
                <a:gd name="connsiteY185" fmla="*/ 2226326 h 6281670"/>
                <a:gd name="connsiteX186" fmla="*/ 2209501 w 8613217"/>
                <a:gd name="connsiteY186" fmla="*/ 2876457 h 6281670"/>
                <a:gd name="connsiteX187" fmla="*/ 2308434 w 8613217"/>
                <a:gd name="connsiteY187" fmla="*/ 2939720 h 6281670"/>
                <a:gd name="connsiteX188" fmla="*/ 2340738 w 8613217"/>
                <a:gd name="connsiteY188" fmla="*/ 2972025 h 6281670"/>
                <a:gd name="connsiteX189" fmla="*/ 2302377 w 8613217"/>
                <a:gd name="connsiteY189" fmla="*/ 2972025 h 6281670"/>
                <a:gd name="connsiteX190" fmla="*/ 2266034 w 8613217"/>
                <a:gd name="connsiteY190" fmla="*/ 2967313 h 6281670"/>
                <a:gd name="connsiteX191" fmla="*/ 1817807 w 8613217"/>
                <a:gd name="connsiteY191" fmla="*/ 3025866 h 6281670"/>
                <a:gd name="connsiteX192" fmla="*/ 1007500 w 8613217"/>
                <a:gd name="connsiteY192" fmla="*/ 3309877 h 6281670"/>
                <a:gd name="connsiteX193" fmla="*/ 960389 w 8613217"/>
                <a:gd name="connsiteY193" fmla="*/ 3293725 h 6281670"/>
                <a:gd name="connsiteX194" fmla="*/ 446207 w 8613217"/>
                <a:gd name="connsiteY194" fmla="*/ 3134221 h 6281670"/>
                <a:gd name="connsiteX195" fmla="*/ 217383 w 8613217"/>
                <a:gd name="connsiteY195" fmla="*/ 3227096 h 6281670"/>
                <a:gd name="connsiteX196" fmla="*/ 0 w 8613217"/>
                <a:gd name="connsiteY196" fmla="*/ 3236518 h 6281670"/>
                <a:gd name="connsiteX197" fmla="*/ 0 w 8613217"/>
                <a:gd name="connsiteY197" fmla="*/ 3330740 h 6281670"/>
                <a:gd name="connsiteX198" fmla="*/ 9422 w 8613217"/>
                <a:gd name="connsiteY198" fmla="*/ 3346892 h 6281670"/>
                <a:gd name="connsiteX199" fmla="*/ 255072 w 8613217"/>
                <a:gd name="connsiteY199" fmla="*/ 3717723 h 6281670"/>
                <a:gd name="connsiteX200" fmla="*/ 747044 w 8613217"/>
                <a:gd name="connsiteY200" fmla="*/ 3826078 h 6281670"/>
                <a:gd name="connsiteX201" fmla="*/ 1016249 w 8613217"/>
                <a:gd name="connsiteY201" fmla="*/ 3490244 h 6281670"/>
                <a:gd name="connsiteX202" fmla="*/ 981253 w 8613217"/>
                <a:gd name="connsiteY202" fmla="*/ 3461305 h 6281670"/>
                <a:gd name="connsiteX203" fmla="*/ 563312 w 8613217"/>
                <a:gd name="connsiteY203" fmla="*/ 3490917 h 6281670"/>
                <a:gd name="connsiteX204" fmla="*/ 390347 w 8613217"/>
                <a:gd name="connsiteY204" fmla="*/ 3460632 h 6281670"/>
                <a:gd name="connsiteX205" fmla="*/ 489953 w 8613217"/>
                <a:gd name="connsiteY205" fmla="*/ 3463997 h 6281670"/>
                <a:gd name="connsiteX206" fmla="*/ 903183 w 8613217"/>
                <a:gd name="connsiteY206" fmla="*/ 3408137 h 6281670"/>
                <a:gd name="connsiteX207" fmla="*/ 1043170 w 8613217"/>
                <a:gd name="connsiteY207" fmla="*/ 3372467 h 6281670"/>
                <a:gd name="connsiteX208" fmla="*/ 1508895 w 8613217"/>
                <a:gd name="connsiteY208" fmla="*/ 3218347 h 6281670"/>
                <a:gd name="connsiteX209" fmla="*/ 1912029 w 8613217"/>
                <a:gd name="connsiteY209" fmla="*/ 3101243 h 6281670"/>
                <a:gd name="connsiteX210" fmla="*/ 1912029 w 8613217"/>
                <a:gd name="connsiteY210" fmla="*/ 3101243 h 6281670"/>
                <a:gd name="connsiteX211" fmla="*/ 1924816 w 8613217"/>
                <a:gd name="connsiteY211" fmla="*/ 3099224 h 6281670"/>
                <a:gd name="connsiteX212" fmla="*/ 1986061 w 8613217"/>
                <a:gd name="connsiteY212" fmla="*/ 3087783 h 6281670"/>
                <a:gd name="connsiteX213" fmla="*/ 1992791 w 8613217"/>
                <a:gd name="connsiteY213" fmla="*/ 3087110 h 6281670"/>
                <a:gd name="connsiteX214" fmla="*/ 2087013 w 8613217"/>
                <a:gd name="connsiteY214" fmla="*/ 3074322 h 6281670"/>
                <a:gd name="connsiteX215" fmla="*/ 2113933 w 8613217"/>
                <a:gd name="connsiteY215" fmla="*/ 3072976 h 6281670"/>
                <a:gd name="connsiteX216" fmla="*/ 2118644 w 8613217"/>
                <a:gd name="connsiteY216" fmla="*/ 3064227 h 6281670"/>
                <a:gd name="connsiteX217" fmla="*/ 2257958 w 8613217"/>
                <a:gd name="connsiteY217" fmla="*/ 3064227 h 6281670"/>
                <a:gd name="connsiteX218" fmla="*/ 2262669 w 8613217"/>
                <a:gd name="connsiteY218" fmla="*/ 3072976 h 6281670"/>
                <a:gd name="connsiteX219" fmla="*/ 2434960 w 8613217"/>
                <a:gd name="connsiteY219" fmla="*/ 3101243 h 6281670"/>
                <a:gd name="connsiteX220" fmla="*/ 2635518 w 8613217"/>
                <a:gd name="connsiteY220" fmla="*/ 3164506 h 6281670"/>
                <a:gd name="connsiteX221" fmla="*/ 3038653 w 8613217"/>
                <a:gd name="connsiteY221" fmla="*/ 3453902 h 6281670"/>
                <a:gd name="connsiteX222" fmla="*/ 3580428 w 8613217"/>
                <a:gd name="connsiteY222" fmla="*/ 4087880 h 6281670"/>
                <a:gd name="connsiteX223" fmla="*/ 3776274 w 8613217"/>
                <a:gd name="connsiteY223" fmla="*/ 4626290 h 6281670"/>
                <a:gd name="connsiteX224" fmla="*/ 3813963 w 8613217"/>
                <a:gd name="connsiteY224" fmla="*/ 4802619 h 6281670"/>
                <a:gd name="connsiteX225" fmla="*/ 3811944 w 8613217"/>
                <a:gd name="connsiteY225" fmla="*/ 5407658 h 6281670"/>
                <a:gd name="connsiteX226" fmla="*/ 3881265 w 8613217"/>
                <a:gd name="connsiteY226" fmla="*/ 5874056 h 6281670"/>
                <a:gd name="connsiteX227" fmla="*/ 3879919 w 8613217"/>
                <a:gd name="connsiteY227" fmla="*/ 5898957 h 6281670"/>
                <a:gd name="connsiteX228" fmla="*/ 3757430 w 8613217"/>
                <a:gd name="connsiteY228" fmla="*/ 5946068 h 6281670"/>
                <a:gd name="connsiteX229" fmla="*/ 3743970 w 8613217"/>
                <a:gd name="connsiteY229" fmla="*/ 6053750 h 6281670"/>
                <a:gd name="connsiteX230" fmla="*/ 3803195 w 8613217"/>
                <a:gd name="connsiteY230" fmla="*/ 6092112 h 6281670"/>
                <a:gd name="connsiteX231" fmla="*/ 3896071 w 8613217"/>
                <a:gd name="connsiteY231" fmla="*/ 6023464 h 6281670"/>
                <a:gd name="connsiteX232" fmla="*/ 3920972 w 8613217"/>
                <a:gd name="connsiteY232" fmla="*/ 5996544 h 6281670"/>
                <a:gd name="connsiteX233" fmla="*/ 3918953 w 8613217"/>
                <a:gd name="connsiteY233" fmla="*/ 6053077 h 6281670"/>
                <a:gd name="connsiteX234" fmla="*/ 3931741 w 8613217"/>
                <a:gd name="connsiteY234" fmla="*/ 6077978 h 6281670"/>
                <a:gd name="connsiteX235" fmla="*/ 3951931 w 8613217"/>
                <a:gd name="connsiteY235" fmla="*/ 6055769 h 6281670"/>
                <a:gd name="connsiteX236" fmla="*/ 3972121 w 8613217"/>
                <a:gd name="connsiteY236" fmla="*/ 5988468 h 6281670"/>
                <a:gd name="connsiteX237" fmla="*/ 3994331 w 8613217"/>
                <a:gd name="connsiteY237" fmla="*/ 5968277 h 6281670"/>
                <a:gd name="connsiteX238" fmla="*/ 4005099 w 8613217"/>
                <a:gd name="connsiteY238" fmla="*/ 5995198 h 6281670"/>
                <a:gd name="connsiteX239" fmla="*/ 4071054 w 8613217"/>
                <a:gd name="connsiteY239" fmla="*/ 6040290 h 6281670"/>
                <a:gd name="connsiteX240" fmla="*/ 4100667 w 8613217"/>
                <a:gd name="connsiteY240" fmla="*/ 6026829 h 6281670"/>
                <a:gd name="connsiteX241" fmla="*/ 4110089 w 8613217"/>
                <a:gd name="connsiteY241" fmla="*/ 5993179 h 6281670"/>
                <a:gd name="connsiteX242" fmla="*/ 4124895 w 8613217"/>
                <a:gd name="connsiteY242" fmla="*/ 6032214 h 6281670"/>
                <a:gd name="connsiteX243" fmla="*/ 4117492 w 8613217"/>
                <a:gd name="connsiteY243" fmla="*/ 6106918 h 6281670"/>
                <a:gd name="connsiteX244" fmla="*/ 4080476 w 8613217"/>
                <a:gd name="connsiteY244" fmla="*/ 6141242 h 6281670"/>
                <a:gd name="connsiteX245" fmla="*/ 4176717 w 8613217"/>
                <a:gd name="connsiteY245" fmla="*/ 6189025 h 6281670"/>
                <a:gd name="connsiteX246" fmla="*/ 4170660 w 8613217"/>
                <a:gd name="connsiteY246" fmla="*/ 6271133 h 6281670"/>
                <a:gd name="connsiteX247" fmla="*/ 4195562 w 8613217"/>
                <a:gd name="connsiteY247" fmla="*/ 6277863 h 6281670"/>
                <a:gd name="connsiteX248" fmla="*/ 4261517 w 8613217"/>
                <a:gd name="connsiteY248" fmla="*/ 6267768 h 6281670"/>
                <a:gd name="connsiteX249" fmla="*/ 4289784 w 8613217"/>
                <a:gd name="connsiteY249" fmla="*/ 6247578 h 6281670"/>
                <a:gd name="connsiteX250" fmla="*/ 4295840 w 8613217"/>
                <a:gd name="connsiteY250" fmla="*/ 6204505 h 6281670"/>
                <a:gd name="connsiteX251" fmla="*/ 4305936 w 8613217"/>
                <a:gd name="connsiteY251" fmla="*/ 6182969 h 6281670"/>
                <a:gd name="connsiteX252" fmla="*/ 4324107 w 8613217"/>
                <a:gd name="connsiteY252" fmla="*/ 6199794 h 6281670"/>
                <a:gd name="connsiteX253" fmla="*/ 4336894 w 8613217"/>
                <a:gd name="connsiteY253" fmla="*/ 6230752 h 6281670"/>
                <a:gd name="connsiteX254" fmla="*/ 4342951 w 8613217"/>
                <a:gd name="connsiteY254" fmla="*/ 6226714 h 6281670"/>
                <a:gd name="connsiteX255" fmla="*/ 4369872 w 8613217"/>
                <a:gd name="connsiteY255" fmla="*/ 6185660 h 6281670"/>
                <a:gd name="connsiteX256" fmla="*/ 4382659 w 8613217"/>
                <a:gd name="connsiteY256" fmla="*/ 6234791 h 6281670"/>
                <a:gd name="connsiteX257" fmla="*/ 4406888 w 8613217"/>
                <a:gd name="connsiteY257" fmla="*/ 6265749 h 6281670"/>
                <a:gd name="connsiteX258" fmla="*/ 4484284 w 8613217"/>
                <a:gd name="connsiteY258" fmla="*/ 6275171 h 6281670"/>
                <a:gd name="connsiteX259" fmla="*/ 4499090 w 8613217"/>
                <a:gd name="connsiteY259" fmla="*/ 6272479 h 6281670"/>
                <a:gd name="connsiteX260" fmla="*/ 4512551 w 8613217"/>
                <a:gd name="connsiteY260" fmla="*/ 6181622 h 6281670"/>
                <a:gd name="connsiteX261" fmla="*/ 4572449 w 8613217"/>
                <a:gd name="connsiteY261" fmla="*/ 6153356 h 6281670"/>
                <a:gd name="connsiteX262" fmla="*/ 4575814 w 8613217"/>
                <a:gd name="connsiteY262" fmla="*/ 6127781 h 6281670"/>
                <a:gd name="connsiteX263" fmla="*/ 4538125 w 8613217"/>
                <a:gd name="connsiteY263" fmla="*/ 6076633 h 6281670"/>
                <a:gd name="connsiteX264" fmla="*/ 4536779 w 8613217"/>
                <a:gd name="connsiteY264" fmla="*/ 6042309 h 6281670"/>
                <a:gd name="connsiteX265" fmla="*/ 4573122 w 8613217"/>
                <a:gd name="connsiteY265" fmla="*/ 6032214 h 6281670"/>
                <a:gd name="connsiteX266" fmla="*/ 4637731 w 8613217"/>
                <a:gd name="connsiteY266" fmla="*/ 6051058 h 6281670"/>
                <a:gd name="connsiteX267" fmla="*/ 4665997 w 8613217"/>
                <a:gd name="connsiteY267" fmla="*/ 6029522 h 6281670"/>
                <a:gd name="connsiteX268" fmla="*/ 4665997 w 8613217"/>
                <a:gd name="connsiteY268" fmla="*/ 5985776 h 6281670"/>
                <a:gd name="connsiteX269" fmla="*/ 4681477 w 8613217"/>
                <a:gd name="connsiteY269" fmla="*/ 5966931 h 6281670"/>
                <a:gd name="connsiteX270" fmla="*/ 4701667 w 8613217"/>
                <a:gd name="connsiteY270" fmla="*/ 5981065 h 6281670"/>
                <a:gd name="connsiteX271" fmla="*/ 4724550 w 8613217"/>
                <a:gd name="connsiteY271" fmla="*/ 6054423 h 6281670"/>
                <a:gd name="connsiteX272" fmla="*/ 4743394 w 8613217"/>
                <a:gd name="connsiteY272" fmla="*/ 6073268 h 6281670"/>
                <a:gd name="connsiteX273" fmla="*/ 4752143 w 8613217"/>
                <a:gd name="connsiteY273" fmla="*/ 6050385 h 6281670"/>
                <a:gd name="connsiteX274" fmla="*/ 4752143 w 8613217"/>
                <a:gd name="connsiteY274" fmla="*/ 5996544 h 6281670"/>
                <a:gd name="connsiteX275" fmla="*/ 4800600 w 8613217"/>
                <a:gd name="connsiteY275" fmla="*/ 6046347 h 6281670"/>
                <a:gd name="connsiteX276" fmla="*/ 4859825 w 8613217"/>
                <a:gd name="connsiteY276" fmla="*/ 6088747 h 6281670"/>
                <a:gd name="connsiteX277" fmla="*/ 4932511 w 8613217"/>
                <a:gd name="connsiteY277" fmla="*/ 6036252 h 6281670"/>
                <a:gd name="connsiteX278" fmla="*/ 4919050 w 8613217"/>
                <a:gd name="connsiteY278" fmla="*/ 5940011 h 6281670"/>
                <a:gd name="connsiteX279" fmla="*/ 4830213 w 8613217"/>
                <a:gd name="connsiteY279" fmla="*/ 5933281 h 6281670"/>
                <a:gd name="connsiteX280" fmla="*/ 4779064 w 8613217"/>
                <a:gd name="connsiteY280" fmla="*/ 5876074 h 6281670"/>
                <a:gd name="connsiteX281" fmla="*/ 4778391 w 8613217"/>
                <a:gd name="connsiteY281" fmla="*/ 5829637 h 6281670"/>
                <a:gd name="connsiteX282" fmla="*/ 5091342 w 8613217"/>
                <a:gd name="connsiteY282" fmla="*/ 5236712 h 6281670"/>
                <a:gd name="connsiteX283" fmla="*/ 5116243 w 8613217"/>
                <a:gd name="connsiteY283" fmla="*/ 5202389 h 6281670"/>
                <a:gd name="connsiteX284" fmla="*/ 5269690 w 8613217"/>
                <a:gd name="connsiteY284" fmla="*/ 5086631 h 6281670"/>
                <a:gd name="connsiteX285" fmla="*/ 5744837 w 8613217"/>
                <a:gd name="connsiteY285" fmla="*/ 4795889 h 6281670"/>
                <a:gd name="connsiteX286" fmla="*/ 5814830 w 8613217"/>
                <a:gd name="connsiteY286" fmla="*/ 4775699 h 6281670"/>
                <a:gd name="connsiteX287" fmla="*/ 6103553 w 8613217"/>
                <a:gd name="connsiteY287" fmla="*/ 4765603 h 6281670"/>
                <a:gd name="connsiteX288" fmla="*/ 7086824 w 8613217"/>
                <a:gd name="connsiteY288" fmla="*/ 4811369 h 6281670"/>
                <a:gd name="connsiteX289" fmla="*/ 7489959 w 8613217"/>
                <a:gd name="connsiteY289" fmla="*/ 4805311 h 6281670"/>
                <a:gd name="connsiteX290" fmla="*/ 7516880 w 8613217"/>
                <a:gd name="connsiteY290" fmla="*/ 4801946 h 6281670"/>
                <a:gd name="connsiteX291" fmla="*/ 7536397 w 8613217"/>
                <a:gd name="connsiteY291" fmla="*/ 4800600 h 6281670"/>
                <a:gd name="connsiteX292" fmla="*/ 7619850 w 8613217"/>
                <a:gd name="connsiteY292" fmla="*/ 4791178 h 6281670"/>
                <a:gd name="connsiteX293" fmla="*/ 7661577 w 8613217"/>
                <a:gd name="connsiteY293" fmla="*/ 4813388 h 6281670"/>
                <a:gd name="connsiteX294" fmla="*/ 7920014 w 8613217"/>
                <a:gd name="connsiteY294" fmla="*/ 5004523 h 6281670"/>
                <a:gd name="connsiteX295" fmla="*/ 8354780 w 8613217"/>
                <a:gd name="connsiteY295" fmla="*/ 4830886 h 6281670"/>
                <a:gd name="connsiteX296" fmla="*/ 8579567 w 8613217"/>
                <a:gd name="connsiteY296" fmla="*/ 4409580 h 6281670"/>
                <a:gd name="connsiteX297" fmla="*/ 8613217 w 8613217"/>
                <a:gd name="connsiteY297" fmla="*/ 4250076 h 6281670"/>
                <a:gd name="connsiteX298" fmla="*/ 8613217 w 8613217"/>
                <a:gd name="connsiteY298" fmla="*/ 4196235 h 6281670"/>
                <a:gd name="connsiteX299" fmla="*/ 8420062 w 8613217"/>
                <a:gd name="connsiteY299" fmla="*/ 4211041 h 6281670"/>
                <a:gd name="connsiteX300" fmla="*/ 4571776 w 8613217"/>
                <a:gd name="connsiteY300" fmla="*/ 915970 h 6281670"/>
                <a:gd name="connsiteX301" fmla="*/ 4583890 w 8613217"/>
                <a:gd name="connsiteY301" fmla="*/ 888377 h 6281670"/>
                <a:gd name="connsiteX302" fmla="*/ 4571776 w 8613217"/>
                <a:gd name="connsiteY302" fmla="*/ 915970 h 6281670"/>
                <a:gd name="connsiteX303" fmla="*/ 2362948 w 8613217"/>
                <a:gd name="connsiteY303" fmla="*/ 965100 h 6281670"/>
                <a:gd name="connsiteX304" fmla="*/ 2363621 w 8613217"/>
                <a:gd name="connsiteY304" fmla="*/ 962408 h 6281670"/>
                <a:gd name="connsiteX305" fmla="*/ 2368332 w 8613217"/>
                <a:gd name="connsiteY305" fmla="*/ 967119 h 6281670"/>
                <a:gd name="connsiteX306" fmla="*/ 2362948 w 8613217"/>
                <a:gd name="connsiteY306" fmla="*/ 965100 h 6281670"/>
                <a:gd name="connsiteX307" fmla="*/ 2435633 w 8613217"/>
                <a:gd name="connsiteY307" fmla="*/ 1055284 h 6281670"/>
                <a:gd name="connsiteX308" fmla="*/ 2426211 w 8613217"/>
                <a:gd name="connsiteY308" fmla="*/ 1053265 h 6281670"/>
                <a:gd name="connsiteX309" fmla="*/ 2370351 w 8613217"/>
                <a:gd name="connsiteY309" fmla="*/ 968465 h 6281670"/>
                <a:gd name="connsiteX310" fmla="*/ 2432268 w 8613217"/>
                <a:gd name="connsiteY310" fmla="*/ 1045862 h 6281670"/>
                <a:gd name="connsiteX311" fmla="*/ 2435633 w 8613217"/>
                <a:gd name="connsiteY311" fmla="*/ 1055284 h 6281670"/>
                <a:gd name="connsiteX312" fmla="*/ 695895 w 8613217"/>
                <a:gd name="connsiteY312" fmla="*/ 1016922 h 6281670"/>
                <a:gd name="connsiteX313" fmla="*/ 692530 w 8613217"/>
                <a:gd name="connsiteY313" fmla="*/ 1005481 h 6281670"/>
                <a:gd name="connsiteX314" fmla="*/ 695895 w 8613217"/>
                <a:gd name="connsiteY314" fmla="*/ 1016922 h 6281670"/>
                <a:gd name="connsiteX315" fmla="*/ 4511205 w 8613217"/>
                <a:gd name="connsiteY315" fmla="*/ 6014042 h 6281670"/>
                <a:gd name="connsiteX316" fmla="*/ 4537452 w 8613217"/>
                <a:gd name="connsiteY316" fmla="*/ 5944049 h 6281670"/>
                <a:gd name="connsiteX317" fmla="*/ 4511205 w 8613217"/>
                <a:gd name="connsiteY317" fmla="*/ 6014042 h 6281670"/>
                <a:gd name="connsiteX318" fmla="*/ 4750797 w 8613217"/>
                <a:gd name="connsiteY318" fmla="*/ 5917128 h 6281670"/>
                <a:gd name="connsiteX319" fmla="*/ 4741375 w 8613217"/>
                <a:gd name="connsiteY319" fmla="*/ 5939338 h 6281670"/>
                <a:gd name="connsiteX320" fmla="*/ 4732626 w 8613217"/>
                <a:gd name="connsiteY320" fmla="*/ 5935300 h 6281670"/>
                <a:gd name="connsiteX321" fmla="*/ 4727915 w 8613217"/>
                <a:gd name="connsiteY321" fmla="*/ 5907706 h 6281670"/>
                <a:gd name="connsiteX322" fmla="*/ 4750797 w 8613217"/>
                <a:gd name="connsiteY322" fmla="*/ 5875402 h 6281670"/>
                <a:gd name="connsiteX323" fmla="*/ 4750797 w 8613217"/>
                <a:gd name="connsiteY323" fmla="*/ 5917128 h 6281670"/>
                <a:gd name="connsiteX324" fmla="*/ 4875978 w 8613217"/>
                <a:gd name="connsiteY324" fmla="*/ 5457461 h 6281670"/>
                <a:gd name="connsiteX325" fmla="*/ 4616868 w 8613217"/>
                <a:gd name="connsiteY325" fmla="*/ 5877421 h 6281670"/>
                <a:gd name="connsiteX326" fmla="*/ 4562354 w 8613217"/>
                <a:gd name="connsiteY326" fmla="*/ 5884824 h 6281670"/>
                <a:gd name="connsiteX327" fmla="*/ 4880015 w 8613217"/>
                <a:gd name="connsiteY327" fmla="*/ 5419772 h 6281670"/>
                <a:gd name="connsiteX328" fmla="*/ 4875978 w 8613217"/>
                <a:gd name="connsiteY328" fmla="*/ 5457461 h 6281670"/>
                <a:gd name="connsiteX329" fmla="*/ 5020675 w 8613217"/>
                <a:gd name="connsiteY329" fmla="*/ 5141145 h 6281670"/>
                <a:gd name="connsiteX330" fmla="*/ 4989717 w 8613217"/>
                <a:gd name="connsiteY330" fmla="*/ 5179506 h 6281670"/>
                <a:gd name="connsiteX331" fmla="*/ 4445922 w 8613217"/>
                <a:gd name="connsiteY331" fmla="*/ 5878767 h 6281670"/>
                <a:gd name="connsiteX332" fmla="*/ 4415637 w 8613217"/>
                <a:gd name="connsiteY332" fmla="*/ 5953471 h 6281670"/>
                <a:gd name="connsiteX333" fmla="*/ 4357085 w 8613217"/>
                <a:gd name="connsiteY333" fmla="*/ 6075286 h 6281670"/>
                <a:gd name="connsiteX334" fmla="*/ 4338240 w 8613217"/>
                <a:gd name="connsiteY334" fmla="*/ 6125762 h 6281670"/>
                <a:gd name="connsiteX335" fmla="*/ 4322761 w 8613217"/>
                <a:gd name="connsiteY335" fmla="*/ 6080671 h 6281670"/>
                <a:gd name="connsiteX336" fmla="*/ 4306609 w 8613217"/>
                <a:gd name="connsiteY336" fmla="*/ 6061826 h 6281670"/>
                <a:gd name="connsiteX337" fmla="*/ 4295168 w 8613217"/>
                <a:gd name="connsiteY337" fmla="*/ 6082689 h 6281670"/>
                <a:gd name="connsiteX338" fmla="*/ 4292475 w 8613217"/>
                <a:gd name="connsiteY338" fmla="*/ 6112302 h 6281670"/>
                <a:gd name="connsiteX339" fmla="*/ 4277669 w 8613217"/>
                <a:gd name="connsiteY339" fmla="*/ 6097496 h 6281670"/>
                <a:gd name="connsiteX340" fmla="*/ 4183447 w 8613217"/>
                <a:gd name="connsiteY340" fmla="*/ 5282478 h 6281670"/>
                <a:gd name="connsiteX341" fmla="*/ 4412945 w 8613217"/>
                <a:gd name="connsiteY341" fmla="*/ 4743394 h 6281670"/>
                <a:gd name="connsiteX342" fmla="*/ 5036828 w 8613217"/>
                <a:gd name="connsiteY342" fmla="*/ 3935106 h 6281670"/>
                <a:gd name="connsiteX343" fmla="*/ 5054999 w 8613217"/>
                <a:gd name="connsiteY343" fmla="*/ 3966064 h 6281670"/>
                <a:gd name="connsiteX344" fmla="*/ 5020675 w 8613217"/>
                <a:gd name="connsiteY34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302377 w 8613217"/>
                <a:gd name="connsiteY188" fmla="*/ 2972025 h 6281670"/>
                <a:gd name="connsiteX189" fmla="*/ 2266034 w 8613217"/>
                <a:gd name="connsiteY189" fmla="*/ 2967313 h 6281670"/>
                <a:gd name="connsiteX190" fmla="*/ 1817807 w 8613217"/>
                <a:gd name="connsiteY190" fmla="*/ 3025866 h 6281670"/>
                <a:gd name="connsiteX191" fmla="*/ 1007500 w 8613217"/>
                <a:gd name="connsiteY191" fmla="*/ 3309877 h 6281670"/>
                <a:gd name="connsiteX192" fmla="*/ 960389 w 8613217"/>
                <a:gd name="connsiteY192" fmla="*/ 3293725 h 6281670"/>
                <a:gd name="connsiteX193" fmla="*/ 446207 w 8613217"/>
                <a:gd name="connsiteY193" fmla="*/ 3134221 h 6281670"/>
                <a:gd name="connsiteX194" fmla="*/ 217383 w 8613217"/>
                <a:gd name="connsiteY194" fmla="*/ 3227096 h 6281670"/>
                <a:gd name="connsiteX195" fmla="*/ 0 w 8613217"/>
                <a:gd name="connsiteY195" fmla="*/ 3236518 h 6281670"/>
                <a:gd name="connsiteX196" fmla="*/ 0 w 8613217"/>
                <a:gd name="connsiteY196" fmla="*/ 3330740 h 6281670"/>
                <a:gd name="connsiteX197" fmla="*/ 9422 w 8613217"/>
                <a:gd name="connsiteY197" fmla="*/ 3346892 h 6281670"/>
                <a:gd name="connsiteX198" fmla="*/ 255072 w 8613217"/>
                <a:gd name="connsiteY198" fmla="*/ 3717723 h 6281670"/>
                <a:gd name="connsiteX199" fmla="*/ 747044 w 8613217"/>
                <a:gd name="connsiteY199" fmla="*/ 3826078 h 6281670"/>
                <a:gd name="connsiteX200" fmla="*/ 1016249 w 8613217"/>
                <a:gd name="connsiteY200" fmla="*/ 3490244 h 6281670"/>
                <a:gd name="connsiteX201" fmla="*/ 981253 w 8613217"/>
                <a:gd name="connsiteY201" fmla="*/ 3461305 h 6281670"/>
                <a:gd name="connsiteX202" fmla="*/ 563312 w 8613217"/>
                <a:gd name="connsiteY202" fmla="*/ 3490917 h 6281670"/>
                <a:gd name="connsiteX203" fmla="*/ 390347 w 8613217"/>
                <a:gd name="connsiteY203" fmla="*/ 3460632 h 6281670"/>
                <a:gd name="connsiteX204" fmla="*/ 489953 w 8613217"/>
                <a:gd name="connsiteY204" fmla="*/ 3463997 h 6281670"/>
                <a:gd name="connsiteX205" fmla="*/ 903183 w 8613217"/>
                <a:gd name="connsiteY205" fmla="*/ 3408137 h 6281670"/>
                <a:gd name="connsiteX206" fmla="*/ 1043170 w 8613217"/>
                <a:gd name="connsiteY206" fmla="*/ 3372467 h 6281670"/>
                <a:gd name="connsiteX207" fmla="*/ 1508895 w 8613217"/>
                <a:gd name="connsiteY207" fmla="*/ 3218347 h 6281670"/>
                <a:gd name="connsiteX208" fmla="*/ 1912029 w 8613217"/>
                <a:gd name="connsiteY208" fmla="*/ 3101243 h 6281670"/>
                <a:gd name="connsiteX209" fmla="*/ 1912029 w 8613217"/>
                <a:gd name="connsiteY209" fmla="*/ 3101243 h 6281670"/>
                <a:gd name="connsiteX210" fmla="*/ 1924816 w 8613217"/>
                <a:gd name="connsiteY210" fmla="*/ 3099224 h 6281670"/>
                <a:gd name="connsiteX211" fmla="*/ 1986061 w 8613217"/>
                <a:gd name="connsiteY211" fmla="*/ 3087783 h 6281670"/>
                <a:gd name="connsiteX212" fmla="*/ 1992791 w 8613217"/>
                <a:gd name="connsiteY212" fmla="*/ 3087110 h 6281670"/>
                <a:gd name="connsiteX213" fmla="*/ 2087013 w 8613217"/>
                <a:gd name="connsiteY213" fmla="*/ 3074322 h 6281670"/>
                <a:gd name="connsiteX214" fmla="*/ 2113933 w 8613217"/>
                <a:gd name="connsiteY214" fmla="*/ 3072976 h 6281670"/>
                <a:gd name="connsiteX215" fmla="*/ 2118644 w 8613217"/>
                <a:gd name="connsiteY215" fmla="*/ 3064227 h 6281670"/>
                <a:gd name="connsiteX216" fmla="*/ 2257958 w 8613217"/>
                <a:gd name="connsiteY216" fmla="*/ 3064227 h 6281670"/>
                <a:gd name="connsiteX217" fmla="*/ 2262669 w 8613217"/>
                <a:gd name="connsiteY217" fmla="*/ 3072976 h 6281670"/>
                <a:gd name="connsiteX218" fmla="*/ 2434960 w 8613217"/>
                <a:gd name="connsiteY218" fmla="*/ 3101243 h 6281670"/>
                <a:gd name="connsiteX219" fmla="*/ 2635518 w 8613217"/>
                <a:gd name="connsiteY219" fmla="*/ 3164506 h 6281670"/>
                <a:gd name="connsiteX220" fmla="*/ 3038653 w 8613217"/>
                <a:gd name="connsiteY220" fmla="*/ 3453902 h 6281670"/>
                <a:gd name="connsiteX221" fmla="*/ 3580428 w 8613217"/>
                <a:gd name="connsiteY221" fmla="*/ 4087880 h 6281670"/>
                <a:gd name="connsiteX222" fmla="*/ 3776274 w 8613217"/>
                <a:gd name="connsiteY222" fmla="*/ 4626290 h 6281670"/>
                <a:gd name="connsiteX223" fmla="*/ 3813963 w 8613217"/>
                <a:gd name="connsiteY223" fmla="*/ 4802619 h 6281670"/>
                <a:gd name="connsiteX224" fmla="*/ 3811944 w 8613217"/>
                <a:gd name="connsiteY224" fmla="*/ 5407658 h 6281670"/>
                <a:gd name="connsiteX225" fmla="*/ 3881265 w 8613217"/>
                <a:gd name="connsiteY225" fmla="*/ 5874056 h 6281670"/>
                <a:gd name="connsiteX226" fmla="*/ 3879919 w 8613217"/>
                <a:gd name="connsiteY226" fmla="*/ 5898957 h 6281670"/>
                <a:gd name="connsiteX227" fmla="*/ 3757430 w 8613217"/>
                <a:gd name="connsiteY227" fmla="*/ 5946068 h 6281670"/>
                <a:gd name="connsiteX228" fmla="*/ 3743970 w 8613217"/>
                <a:gd name="connsiteY228" fmla="*/ 6053750 h 6281670"/>
                <a:gd name="connsiteX229" fmla="*/ 3803195 w 8613217"/>
                <a:gd name="connsiteY229" fmla="*/ 6092112 h 6281670"/>
                <a:gd name="connsiteX230" fmla="*/ 3896071 w 8613217"/>
                <a:gd name="connsiteY230" fmla="*/ 6023464 h 6281670"/>
                <a:gd name="connsiteX231" fmla="*/ 3920972 w 8613217"/>
                <a:gd name="connsiteY231" fmla="*/ 5996544 h 6281670"/>
                <a:gd name="connsiteX232" fmla="*/ 3918953 w 8613217"/>
                <a:gd name="connsiteY232" fmla="*/ 6053077 h 6281670"/>
                <a:gd name="connsiteX233" fmla="*/ 3931741 w 8613217"/>
                <a:gd name="connsiteY233" fmla="*/ 6077978 h 6281670"/>
                <a:gd name="connsiteX234" fmla="*/ 3951931 w 8613217"/>
                <a:gd name="connsiteY234" fmla="*/ 6055769 h 6281670"/>
                <a:gd name="connsiteX235" fmla="*/ 3972121 w 8613217"/>
                <a:gd name="connsiteY235" fmla="*/ 5988468 h 6281670"/>
                <a:gd name="connsiteX236" fmla="*/ 3994331 w 8613217"/>
                <a:gd name="connsiteY236" fmla="*/ 5968277 h 6281670"/>
                <a:gd name="connsiteX237" fmla="*/ 4005099 w 8613217"/>
                <a:gd name="connsiteY237" fmla="*/ 5995198 h 6281670"/>
                <a:gd name="connsiteX238" fmla="*/ 4071054 w 8613217"/>
                <a:gd name="connsiteY238" fmla="*/ 6040290 h 6281670"/>
                <a:gd name="connsiteX239" fmla="*/ 4100667 w 8613217"/>
                <a:gd name="connsiteY239" fmla="*/ 6026829 h 6281670"/>
                <a:gd name="connsiteX240" fmla="*/ 4110089 w 8613217"/>
                <a:gd name="connsiteY240" fmla="*/ 5993179 h 6281670"/>
                <a:gd name="connsiteX241" fmla="*/ 4124895 w 8613217"/>
                <a:gd name="connsiteY241" fmla="*/ 6032214 h 6281670"/>
                <a:gd name="connsiteX242" fmla="*/ 4117492 w 8613217"/>
                <a:gd name="connsiteY242" fmla="*/ 6106918 h 6281670"/>
                <a:gd name="connsiteX243" fmla="*/ 4080476 w 8613217"/>
                <a:gd name="connsiteY243" fmla="*/ 6141242 h 6281670"/>
                <a:gd name="connsiteX244" fmla="*/ 4176717 w 8613217"/>
                <a:gd name="connsiteY244" fmla="*/ 6189025 h 6281670"/>
                <a:gd name="connsiteX245" fmla="*/ 4170660 w 8613217"/>
                <a:gd name="connsiteY245" fmla="*/ 6271133 h 6281670"/>
                <a:gd name="connsiteX246" fmla="*/ 4195562 w 8613217"/>
                <a:gd name="connsiteY246" fmla="*/ 6277863 h 6281670"/>
                <a:gd name="connsiteX247" fmla="*/ 4261517 w 8613217"/>
                <a:gd name="connsiteY247" fmla="*/ 6267768 h 6281670"/>
                <a:gd name="connsiteX248" fmla="*/ 4289784 w 8613217"/>
                <a:gd name="connsiteY248" fmla="*/ 6247578 h 6281670"/>
                <a:gd name="connsiteX249" fmla="*/ 4295840 w 8613217"/>
                <a:gd name="connsiteY249" fmla="*/ 6204505 h 6281670"/>
                <a:gd name="connsiteX250" fmla="*/ 4305936 w 8613217"/>
                <a:gd name="connsiteY250" fmla="*/ 6182969 h 6281670"/>
                <a:gd name="connsiteX251" fmla="*/ 4324107 w 8613217"/>
                <a:gd name="connsiteY251" fmla="*/ 6199794 h 6281670"/>
                <a:gd name="connsiteX252" fmla="*/ 4336894 w 8613217"/>
                <a:gd name="connsiteY252" fmla="*/ 6230752 h 6281670"/>
                <a:gd name="connsiteX253" fmla="*/ 4342951 w 8613217"/>
                <a:gd name="connsiteY253" fmla="*/ 6226714 h 6281670"/>
                <a:gd name="connsiteX254" fmla="*/ 4369872 w 8613217"/>
                <a:gd name="connsiteY254" fmla="*/ 6185660 h 6281670"/>
                <a:gd name="connsiteX255" fmla="*/ 4382659 w 8613217"/>
                <a:gd name="connsiteY255" fmla="*/ 6234791 h 6281670"/>
                <a:gd name="connsiteX256" fmla="*/ 4406888 w 8613217"/>
                <a:gd name="connsiteY256" fmla="*/ 6265749 h 6281670"/>
                <a:gd name="connsiteX257" fmla="*/ 4484284 w 8613217"/>
                <a:gd name="connsiteY257" fmla="*/ 6275171 h 6281670"/>
                <a:gd name="connsiteX258" fmla="*/ 4499090 w 8613217"/>
                <a:gd name="connsiteY258" fmla="*/ 6272479 h 6281670"/>
                <a:gd name="connsiteX259" fmla="*/ 4512551 w 8613217"/>
                <a:gd name="connsiteY259" fmla="*/ 6181622 h 6281670"/>
                <a:gd name="connsiteX260" fmla="*/ 4572449 w 8613217"/>
                <a:gd name="connsiteY260" fmla="*/ 6153356 h 6281670"/>
                <a:gd name="connsiteX261" fmla="*/ 4575814 w 8613217"/>
                <a:gd name="connsiteY261" fmla="*/ 6127781 h 6281670"/>
                <a:gd name="connsiteX262" fmla="*/ 4538125 w 8613217"/>
                <a:gd name="connsiteY262" fmla="*/ 6076633 h 6281670"/>
                <a:gd name="connsiteX263" fmla="*/ 4536779 w 8613217"/>
                <a:gd name="connsiteY263" fmla="*/ 6042309 h 6281670"/>
                <a:gd name="connsiteX264" fmla="*/ 4573122 w 8613217"/>
                <a:gd name="connsiteY264" fmla="*/ 6032214 h 6281670"/>
                <a:gd name="connsiteX265" fmla="*/ 4637731 w 8613217"/>
                <a:gd name="connsiteY265" fmla="*/ 6051058 h 6281670"/>
                <a:gd name="connsiteX266" fmla="*/ 4665997 w 8613217"/>
                <a:gd name="connsiteY266" fmla="*/ 6029522 h 6281670"/>
                <a:gd name="connsiteX267" fmla="*/ 4665997 w 8613217"/>
                <a:gd name="connsiteY267" fmla="*/ 5985776 h 6281670"/>
                <a:gd name="connsiteX268" fmla="*/ 4681477 w 8613217"/>
                <a:gd name="connsiteY268" fmla="*/ 5966931 h 6281670"/>
                <a:gd name="connsiteX269" fmla="*/ 4701667 w 8613217"/>
                <a:gd name="connsiteY269" fmla="*/ 5981065 h 6281670"/>
                <a:gd name="connsiteX270" fmla="*/ 4724550 w 8613217"/>
                <a:gd name="connsiteY270" fmla="*/ 6054423 h 6281670"/>
                <a:gd name="connsiteX271" fmla="*/ 4743394 w 8613217"/>
                <a:gd name="connsiteY271" fmla="*/ 6073268 h 6281670"/>
                <a:gd name="connsiteX272" fmla="*/ 4752143 w 8613217"/>
                <a:gd name="connsiteY272" fmla="*/ 6050385 h 6281670"/>
                <a:gd name="connsiteX273" fmla="*/ 4752143 w 8613217"/>
                <a:gd name="connsiteY273" fmla="*/ 5996544 h 6281670"/>
                <a:gd name="connsiteX274" fmla="*/ 4800600 w 8613217"/>
                <a:gd name="connsiteY274" fmla="*/ 6046347 h 6281670"/>
                <a:gd name="connsiteX275" fmla="*/ 4859825 w 8613217"/>
                <a:gd name="connsiteY275" fmla="*/ 6088747 h 6281670"/>
                <a:gd name="connsiteX276" fmla="*/ 4932511 w 8613217"/>
                <a:gd name="connsiteY276" fmla="*/ 6036252 h 6281670"/>
                <a:gd name="connsiteX277" fmla="*/ 4919050 w 8613217"/>
                <a:gd name="connsiteY277" fmla="*/ 5940011 h 6281670"/>
                <a:gd name="connsiteX278" fmla="*/ 4830213 w 8613217"/>
                <a:gd name="connsiteY278" fmla="*/ 5933281 h 6281670"/>
                <a:gd name="connsiteX279" fmla="*/ 4779064 w 8613217"/>
                <a:gd name="connsiteY279" fmla="*/ 5876074 h 6281670"/>
                <a:gd name="connsiteX280" fmla="*/ 4778391 w 8613217"/>
                <a:gd name="connsiteY280" fmla="*/ 5829637 h 6281670"/>
                <a:gd name="connsiteX281" fmla="*/ 5091342 w 8613217"/>
                <a:gd name="connsiteY281" fmla="*/ 5236712 h 6281670"/>
                <a:gd name="connsiteX282" fmla="*/ 5116243 w 8613217"/>
                <a:gd name="connsiteY282" fmla="*/ 5202389 h 6281670"/>
                <a:gd name="connsiteX283" fmla="*/ 5269690 w 8613217"/>
                <a:gd name="connsiteY283" fmla="*/ 5086631 h 6281670"/>
                <a:gd name="connsiteX284" fmla="*/ 5744837 w 8613217"/>
                <a:gd name="connsiteY284" fmla="*/ 4795889 h 6281670"/>
                <a:gd name="connsiteX285" fmla="*/ 5814830 w 8613217"/>
                <a:gd name="connsiteY285" fmla="*/ 4775699 h 6281670"/>
                <a:gd name="connsiteX286" fmla="*/ 6103553 w 8613217"/>
                <a:gd name="connsiteY286" fmla="*/ 4765603 h 6281670"/>
                <a:gd name="connsiteX287" fmla="*/ 7086824 w 8613217"/>
                <a:gd name="connsiteY287" fmla="*/ 4811369 h 6281670"/>
                <a:gd name="connsiteX288" fmla="*/ 7489959 w 8613217"/>
                <a:gd name="connsiteY288" fmla="*/ 4805311 h 6281670"/>
                <a:gd name="connsiteX289" fmla="*/ 7516880 w 8613217"/>
                <a:gd name="connsiteY289" fmla="*/ 4801946 h 6281670"/>
                <a:gd name="connsiteX290" fmla="*/ 7536397 w 8613217"/>
                <a:gd name="connsiteY290" fmla="*/ 4800600 h 6281670"/>
                <a:gd name="connsiteX291" fmla="*/ 7619850 w 8613217"/>
                <a:gd name="connsiteY291" fmla="*/ 4791178 h 6281670"/>
                <a:gd name="connsiteX292" fmla="*/ 7661577 w 8613217"/>
                <a:gd name="connsiteY292" fmla="*/ 4813388 h 6281670"/>
                <a:gd name="connsiteX293" fmla="*/ 7920014 w 8613217"/>
                <a:gd name="connsiteY293" fmla="*/ 5004523 h 6281670"/>
                <a:gd name="connsiteX294" fmla="*/ 8354780 w 8613217"/>
                <a:gd name="connsiteY294" fmla="*/ 4830886 h 6281670"/>
                <a:gd name="connsiteX295" fmla="*/ 8579567 w 8613217"/>
                <a:gd name="connsiteY295" fmla="*/ 4409580 h 6281670"/>
                <a:gd name="connsiteX296" fmla="*/ 8613217 w 8613217"/>
                <a:gd name="connsiteY296" fmla="*/ 4250076 h 6281670"/>
                <a:gd name="connsiteX297" fmla="*/ 8613217 w 8613217"/>
                <a:gd name="connsiteY297" fmla="*/ 4196235 h 6281670"/>
                <a:gd name="connsiteX298" fmla="*/ 8420062 w 8613217"/>
                <a:gd name="connsiteY298" fmla="*/ 4211041 h 6281670"/>
                <a:gd name="connsiteX299" fmla="*/ 4571776 w 8613217"/>
                <a:gd name="connsiteY299" fmla="*/ 915970 h 6281670"/>
                <a:gd name="connsiteX300" fmla="*/ 4583890 w 8613217"/>
                <a:gd name="connsiteY300" fmla="*/ 888377 h 6281670"/>
                <a:gd name="connsiteX301" fmla="*/ 4571776 w 8613217"/>
                <a:gd name="connsiteY301" fmla="*/ 915970 h 6281670"/>
                <a:gd name="connsiteX302" fmla="*/ 2362948 w 8613217"/>
                <a:gd name="connsiteY302" fmla="*/ 965100 h 6281670"/>
                <a:gd name="connsiteX303" fmla="*/ 2363621 w 8613217"/>
                <a:gd name="connsiteY303" fmla="*/ 962408 h 6281670"/>
                <a:gd name="connsiteX304" fmla="*/ 2368332 w 8613217"/>
                <a:gd name="connsiteY304" fmla="*/ 967119 h 6281670"/>
                <a:gd name="connsiteX305" fmla="*/ 2362948 w 8613217"/>
                <a:gd name="connsiteY305" fmla="*/ 965100 h 6281670"/>
                <a:gd name="connsiteX306" fmla="*/ 2435633 w 8613217"/>
                <a:gd name="connsiteY306" fmla="*/ 1055284 h 6281670"/>
                <a:gd name="connsiteX307" fmla="*/ 2426211 w 8613217"/>
                <a:gd name="connsiteY307" fmla="*/ 1053265 h 6281670"/>
                <a:gd name="connsiteX308" fmla="*/ 2370351 w 8613217"/>
                <a:gd name="connsiteY308" fmla="*/ 968465 h 6281670"/>
                <a:gd name="connsiteX309" fmla="*/ 2432268 w 8613217"/>
                <a:gd name="connsiteY309" fmla="*/ 1045862 h 6281670"/>
                <a:gd name="connsiteX310" fmla="*/ 2435633 w 8613217"/>
                <a:gd name="connsiteY310" fmla="*/ 1055284 h 6281670"/>
                <a:gd name="connsiteX311" fmla="*/ 695895 w 8613217"/>
                <a:gd name="connsiteY311" fmla="*/ 1016922 h 6281670"/>
                <a:gd name="connsiteX312" fmla="*/ 692530 w 8613217"/>
                <a:gd name="connsiteY312" fmla="*/ 1005481 h 6281670"/>
                <a:gd name="connsiteX313" fmla="*/ 695895 w 8613217"/>
                <a:gd name="connsiteY313" fmla="*/ 1016922 h 6281670"/>
                <a:gd name="connsiteX314" fmla="*/ 4511205 w 8613217"/>
                <a:gd name="connsiteY314" fmla="*/ 6014042 h 6281670"/>
                <a:gd name="connsiteX315" fmla="*/ 4537452 w 8613217"/>
                <a:gd name="connsiteY315" fmla="*/ 5944049 h 6281670"/>
                <a:gd name="connsiteX316" fmla="*/ 4511205 w 8613217"/>
                <a:gd name="connsiteY316" fmla="*/ 6014042 h 6281670"/>
                <a:gd name="connsiteX317" fmla="*/ 4750797 w 8613217"/>
                <a:gd name="connsiteY317" fmla="*/ 5917128 h 6281670"/>
                <a:gd name="connsiteX318" fmla="*/ 4741375 w 8613217"/>
                <a:gd name="connsiteY318" fmla="*/ 5939338 h 6281670"/>
                <a:gd name="connsiteX319" fmla="*/ 4732626 w 8613217"/>
                <a:gd name="connsiteY319" fmla="*/ 5935300 h 6281670"/>
                <a:gd name="connsiteX320" fmla="*/ 4727915 w 8613217"/>
                <a:gd name="connsiteY320" fmla="*/ 5907706 h 6281670"/>
                <a:gd name="connsiteX321" fmla="*/ 4750797 w 8613217"/>
                <a:gd name="connsiteY321" fmla="*/ 5875402 h 6281670"/>
                <a:gd name="connsiteX322" fmla="*/ 4750797 w 8613217"/>
                <a:gd name="connsiteY322" fmla="*/ 5917128 h 6281670"/>
                <a:gd name="connsiteX323" fmla="*/ 4875978 w 8613217"/>
                <a:gd name="connsiteY323" fmla="*/ 5457461 h 6281670"/>
                <a:gd name="connsiteX324" fmla="*/ 4616868 w 8613217"/>
                <a:gd name="connsiteY324" fmla="*/ 5877421 h 6281670"/>
                <a:gd name="connsiteX325" fmla="*/ 4562354 w 8613217"/>
                <a:gd name="connsiteY325" fmla="*/ 5884824 h 6281670"/>
                <a:gd name="connsiteX326" fmla="*/ 4880015 w 8613217"/>
                <a:gd name="connsiteY326" fmla="*/ 5419772 h 6281670"/>
                <a:gd name="connsiteX327" fmla="*/ 4875978 w 8613217"/>
                <a:gd name="connsiteY327" fmla="*/ 5457461 h 6281670"/>
                <a:gd name="connsiteX328" fmla="*/ 5020675 w 8613217"/>
                <a:gd name="connsiteY328" fmla="*/ 5141145 h 6281670"/>
                <a:gd name="connsiteX329" fmla="*/ 4989717 w 8613217"/>
                <a:gd name="connsiteY329" fmla="*/ 5179506 h 6281670"/>
                <a:gd name="connsiteX330" fmla="*/ 4445922 w 8613217"/>
                <a:gd name="connsiteY330" fmla="*/ 5878767 h 6281670"/>
                <a:gd name="connsiteX331" fmla="*/ 4415637 w 8613217"/>
                <a:gd name="connsiteY331" fmla="*/ 5953471 h 6281670"/>
                <a:gd name="connsiteX332" fmla="*/ 4357085 w 8613217"/>
                <a:gd name="connsiteY332" fmla="*/ 6075286 h 6281670"/>
                <a:gd name="connsiteX333" fmla="*/ 4338240 w 8613217"/>
                <a:gd name="connsiteY333" fmla="*/ 6125762 h 6281670"/>
                <a:gd name="connsiteX334" fmla="*/ 4322761 w 8613217"/>
                <a:gd name="connsiteY334" fmla="*/ 6080671 h 6281670"/>
                <a:gd name="connsiteX335" fmla="*/ 4306609 w 8613217"/>
                <a:gd name="connsiteY335" fmla="*/ 6061826 h 6281670"/>
                <a:gd name="connsiteX336" fmla="*/ 4295168 w 8613217"/>
                <a:gd name="connsiteY336" fmla="*/ 6082689 h 6281670"/>
                <a:gd name="connsiteX337" fmla="*/ 4292475 w 8613217"/>
                <a:gd name="connsiteY337" fmla="*/ 6112302 h 6281670"/>
                <a:gd name="connsiteX338" fmla="*/ 4277669 w 8613217"/>
                <a:gd name="connsiteY338" fmla="*/ 6097496 h 6281670"/>
                <a:gd name="connsiteX339" fmla="*/ 4183447 w 8613217"/>
                <a:gd name="connsiteY339" fmla="*/ 5282478 h 6281670"/>
                <a:gd name="connsiteX340" fmla="*/ 4412945 w 8613217"/>
                <a:gd name="connsiteY340" fmla="*/ 4743394 h 6281670"/>
                <a:gd name="connsiteX341" fmla="*/ 5036828 w 8613217"/>
                <a:gd name="connsiteY341" fmla="*/ 3935106 h 6281670"/>
                <a:gd name="connsiteX342" fmla="*/ 5054999 w 8613217"/>
                <a:gd name="connsiteY342" fmla="*/ 3966064 h 6281670"/>
                <a:gd name="connsiteX343" fmla="*/ 5020675 w 8613217"/>
                <a:gd name="connsiteY343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302377 w 8613217"/>
                <a:gd name="connsiteY188" fmla="*/ 2972025 h 6281670"/>
                <a:gd name="connsiteX189" fmla="*/ 2266034 w 8613217"/>
                <a:gd name="connsiteY189" fmla="*/ 2967313 h 6281670"/>
                <a:gd name="connsiteX190" fmla="*/ 1817807 w 8613217"/>
                <a:gd name="connsiteY190" fmla="*/ 3025866 h 6281670"/>
                <a:gd name="connsiteX191" fmla="*/ 1007500 w 8613217"/>
                <a:gd name="connsiteY191" fmla="*/ 3309877 h 6281670"/>
                <a:gd name="connsiteX192" fmla="*/ 960389 w 8613217"/>
                <a:gd name="connsiteY192" fmla="*/ 3293725 h 6281670"/>
                <a:gd name="connsiteX193" fmla="*/ 446207 w 8613217"/>
                <a:gd name="connsiteY193" fmla="*/ 3134221 h 6281670"/>
                <a:gd name="connsiteX194" fmla="*/ 217383 w 8613217"/>
                <a:gd name="connsiteY194" fmla="*/ 3227096 h 6281670"/>
                <a:gd name="connsiteX195" fmla="*/ 0 w 8613217"/>
                <a:gd name="connsiteY195" fmla="*/ 3236518 h 6281670"/>
                <a:gd name="connsiteX196" fmla="*/ 0 w 8613217"/>
                <a:gd name="connsiteY196" fmla="*/ 3330740 h 6281670"/>
                <a:gd name="connsiteX197" fmla="*/ 9422 w 8613217"/>
                <a:gd name="connsiteY197" fmla="*/ 3346892 h 6281670"/>
                <a:gd name="connsiteX198" fmla="*/ 255072 w 8613217"/>
                <a:gd name="connsiteY198" fmla="*/ 3717723 h 6281670"/>
                <a:gd name="connsiteX199" fmla="*/ 747044 w 8613217"/>
                <a:gd name="connsiteY199" fmla="*/ 3826078 h 6281670"/>
                <a:gd name="connsiteX200" fmla="*/ 1016249 w 8613217"/>
                <a:gd name="connsiteY200" fmla="*/ 3490244 h 6281670"/>
                <a:gd name="connsiteX201" fmla="*/ 981253 w 8613217"/>
                <a:gd name="connsiteY201" fmla="*/ 3461305 h 6281670"/>
                <a:gd name="connsiteX202" fmla="*/ 563312 w 8613217"/>
                <a:gd name="connsiteY202" fmla="*/ 3490917 h 6281670"/>
                <a:gd name="connsiteX203" fmla="*/ 390347 w 8613217"/>
                <a:gd name="connsiteY203" fmla="*/ 3460632 h 6281670"/>
                <a:gd name="connsiteX204" fmla="*/ 489953 w 8613217"/>
                <a:gd name="connsiteY204" fmla="*/ 3463997 h 6281670"/>
                <a:gd name="connsiteX205" fmla="*/ 903183 w 8613217"/>
                <a:gd name="connsiteY205" fmla="*/ 3408137 h 6281670"/>
                <a:gd name="connsiteX206" fmla="*/ 1043170 w 8613217"/>
                <a:gd name="connsiteY206" fmla="*/ 3372467 h 6281670"/>
                <a:gd name="connsiteX207" fmla="*/ 1508895 w 8613217"/>
                <a:gd name="connsiteY207" fmla="*/ 3218347 h 6281670"/>
                <a:gd name="connsiteX208" fmla="*/ 1912029 w 8613217"/>
                <a:gd name="connsiteY208" fmla="*/ 3101243 h 6281670"/>
                <a:gd name="connsiteX209" fmla="*/ 1912029 w 8613217"/>
                <a:gd name="connsiteY209" fmla="*/ 3101243 h 6281670"/>
                <a:gd name="connsiteX210" fmla="*/ 1924816 w 8613217"/>
                <a:gd name="connsiteY210" fmla="*/ 3099224 h 6281670"/>
                <a:gd name="connsiteX211" fmla="*/ 1986061 w 8613217"/>
                <a:gd name="connsiteY211" fmla="*/ 3087783 h 6281670"/>
                <a:gd name="connsiteX212" fmla="*/ 1992791 w 8613217"/>
                <a:gd name="connsiteY212" fmla="*/ 3087110 h 6281670"/>
                <a:gd name="connsiteX213" fmla="*/ 2113933 w 8613217"/>
                <a:gd name="connsiteY213" fmla="*/ 3072976 h 6281670"/>
                <a:gd name="connsiteX214" fmla="*/ 2118644 w 8613217"/>
                <a:gd name="connsiteY214" fmla="*/ 3064227 h 6281670"/>
                <a:gd name="connsiteX215" fmla="*/ 2257958 w 8613217"/>
                <a:gd name="connsiteY215" fmla="*/ 3064227 h 6281670"/>
                <a:gd name="connsiteX216" fmla="*/ 2262669 w 8613217"/>
                <a:gd name="connsiteY216" fmla="*/ 3072976 h 6281670"/>
                <a:gd name="connsiteX217" fmla="*/ 2434960 w 8613217"/>
                <a:gd name="connsiteY217" fmla="*/ 3101243 h 6281670"/>
                <a:gd name="connsiteX218" fmla="*/ 2635518 w 8613217"/>
                <a:gd name="connsiteY218" fmla="*/ 3164506 h 6281670"/>
                <a:gd name="connsiteX219" fmla="*/ 3038653 w 8613217"/>
                <a:gd name="connsiteY219" fmla="*/ 3453902 h 6281670"/>
                <a:gd name="connsiteX220" fmla="*/ 3580428 w 8613217"/>
                <a:gd name="connsiteY220" fmla="*/ 4087880 h 6281670"/>
                <a:gd name="connsiteX221" fmla="*/ 3776274 w 8613217"/>
                <a:gd name="connsiteY221" fmla="*/ 4626290 h 6281670"/>
                <a:gd name="connsiteX222" fmla="*/ 3813963 w 8613217"/>
                <a:gd name="connsiteY222" fmla="*/ 4802619 h 6281670"/>
                <a:gd name="connsiteX223" fmla="*/ 3811944 w 8613217"/>
                <a:gd name="connsiteY223" fmla="*/ 5407658 h 6281670"/>
                <a:gd name="connsiteX224" fmla="*/ 3881265 w 8613217"/>
                <a:gd name="connsiteY224" fmla="*/ 5874056 h 6281670"/>
                <a:gd name="connsiteX225" fmla="*/ 3879919 w 8613217"/>
                <a:gd name="connsiteY225" fmla="*/ 5898957 h 6281670"/>
                <a:gd name="connsiteX226" fmla="*/ 3757430 w 8613217"/>
                <a:gd name="connsiteY226" fmla="*/ 5946068 h 6281670"/>
                <a:gd name="connsiteX227" fmla="*/ 3743970 w 8613217"/>
                <a:gd name="connsiteY227" fmla="*/ 6053750 h 6281670"/>
                <a:gd name="connsiteX228" fmla="*/ 3803195 w 8613217"/>
                <a:gd name="connsiteY228" fmla="*/ 6092112 h 6281670"/>
                <a:gd name="connsiteX229" fmla="*/ 3896071 w 8613217"/>
                <a:gd name="connsiteY229" fmla="*/ 6023464 h 6281670"/>
                <a:gd name="connsiteX230" fmla="*/ 3920972 w 8613217"/>
                <a:gd name="connsiteY230" fmla="*/ 5996544 h 6281670"/>
                <a:gd name="connsiteX231" fmla="*/ 3918953 w 8613217"/>
                <a:gd name="connsiteY231" fmla="*/ 6053077 h 6281670"/>
                <a:gd name="connsiteX232" fmla="*/ 3931741 w 8613217"/>
                <a:gd name="connsiteY232" fmla="*/ 6077978 h 6281670"/>
                <a:gd name="connsiteX233" fmla="*/ 3951931 w 8613217"/>
                <a:gd name="connsiteY233" fmla="*/ 6055769 h 6281670"/>
                <a:gd name="connsiteX234" fmla="*/ 3972121 w 8613217"/>
                <a:gd name="connsiteY234" fmla="*/ 5988468 h 6281670"/>
                <a:gd name="connsiteX235" fmla="*/ 3994331 w 8613217"/>
                <a:gd name="connsiteY235" fmla="*/ 5968277 h 6281670"/>
                <a:gd name="connsiteX236" fmla="*/ 4005099 w 8613217"/>
                <a:gd name="connsiteY236" fmla="*/ 5995198 h 6281670"/>
                <a:gd name="connsiteX237" fmla="*/ 4071054 w 8613217"/>
                <a:gd name="connsiteY237" fmla="*/ 6040290 h 6281670"/>
                <a:gd name="connsiteX238" fmla="*/ 4100667 w 8613217"/>
                <a:gd name="connsiteY238" fmla="*/ 6026829 h 6281670"/>
                <a:gd name="connsiteX239" fmla="*/ 4110089 w 8613217"/>
                <a:gd name="connsiteY239" fmla="*/ 5993179 h 6281670"/>
                <a:gd name="connsiteX240" fmla="*/ 4124895 w 8613217"/>
                <a:gd name="connsiteY240" fmla="*/ 6032214 h 6281670"/>
                <a:gd name="connsiteX241" fmla="*/ 4117492 w 8613217"/>
                <a:gd name="connsiteY241" fmla="*/ 6106918 h 6281670"/>
                <a:gd name="connsiteX242" fmla="*/ 4080476 w 8613217"/>
                <a:gd name="connsiteY242" fmla="*/ 6141242 h 6281670"/>
                <a:gd name="connsiteX243" fmla="*/ 4176717 w 8613217"/>
                <a:gd name="connsiteY243" fmla="*/ 6189025 h 6281670"/>
                <a:gd name="connsiteX244" fmla="*/ 4170660 w 8613217"/>
                <a:gd name="connsiteY244" fmla="*/ 6271133 h 6281670"/>
                <a:gd name="connsiteX245" fmla="*/ 4195562 w 8613217"/>
                <a:gd name="connsiteY245" fmla="*/ 6277863 h 6281670"/>
                <a:gd name="connsiteX246" fmla="*/ 4261517 w 8613217"/>
                <a:gd name="connsiteY246" fmla="*/ 6267768 h 6281670"/>
                <a:gd name="connsiteX247" fmla="*/ 4289784 w 8613217"/>
                <a:gd name="connsiteY247" fmla="*/ 6247578 h 6281670"/>
                <a:gd name="connsiteX248" fmla="*/ 4295840 w 8613217"/>
                <a:gd name="connsiteY248" fmla="*/ 6204505 h 6281670"/>
                <a:gd name="connsiteX249" fmla="*/ 4305936 w 8613217"/>
                <a:gd name="connsiteY249" fmla="*/ 6182969 h 6281670"/>
                <a:gd name="connsiteX250" fmla="*/ 4324107 w 8613217"/>
                <a:gd name="connsiteY250" fmla="*/ 6199794 h 6281670"/>
                <a:gd name="connsiteX251" fmla="*/ 4336894 w 8613217"/>
                <a:gd name="connsiteY251" fmla="*/ 6230752 h 6281670"/>
                <a:gd name="connsiteX252" fmla="*/ 4342951 w 8613217"/>
                <a:gd name="connsiteY252" fmla="*/ 6226714 h 6281670"/>
                <a:gd name="connsiteX253" fmla="*/ 4369872 w 8613217"/>
                <a:gd name="connsiteY253" fmla="*/ 6185660 h 6281670"/>
                <a:gd name="connsiteX254" fmla="*/ 4382659 w 8613217"/>
                <a:gd name="connsiteY254" fmla="*/ 6234791 h 6281670"/>
                <a:gd name="connsiteX255" fmla="*/ 4406888 w 8613217"/>
                <a:gd name="connsiteY255" fmla="*/ 6265749 h 6281670"/>
                <a:gd name="connsiteX256" fmla="*/ 4484284 w 8613217"/>
                <a:gd name="connsiteY256" fmla="*/ 6275171 h 6281670"/>
                <a:gd name="connsiteX257" fmla="*/ 4499090 w 8613217"/>
                <a:gd name="connsiteY257" fmla="*/ 6272479 h 6281670"/>
                <a:gd name="connsiteX258" fmla="*/ 4512551 w 8613217"/>
                <a:gd name="connsiteY258" fmla="*/ 6181622 h 6281670"/>
                <a:gd name="connsiteX259" fmla="*/ 4572449 w 8613217"/>
                <a:gd name="connsiteY259" fmla="*/ 6153356 h 6281670"/>
                <a:gd name="connsiteX260" fmla="*/ 4575814 w 8613217"/>
                <a:gd name="connsiteY260" fmla="*/ 6127781 h 6281670"/>
                <a:gd name="connsiteX261" fmla="*/ 4538125 w 8613217"/>
                <a:gd name="connsiteY261" fmla="*/ 6076633 h 6281670"/>
                <a:gd name="connsiteX262" fmla="*/ 4536779 w 8613217"/>
                <a:gd name="connsiteY262" fmla="*/ 6042309 h 6281670"/>
                <a:gd name="connsiteX263" fmla="*/ 4573122 w 8613217"/>
                <a:gd name="connsiteY263" fmla="*/ 6032214 h 6281670"/>
                <a:gd name="connsiteX264" fmla="*/ 4637731 w 8613217"/>
                <a:gd name="connsiteY264" fmla="*/ 6051058 h 6281670"/>
                <a:gd name="connsiteX265" fmla="*/ 4665997 w 8613217"/>
                <a:gd name="connsiteY265" fmla="*/ 6029522 h 6281670"/>
                <a:gd name="connsiteX266" fmla="*/ 4665997 w 8613217"/>
                <a:gd name="connsiteY266" fmla="*/ 5985776 h 6281670"/>
                <a:gd name="connsiteX267" fmla="*/ 4681477 w 8613217"/>
                <a:gd name="connsiteY267" fmla="*/ 5966931 h 6281670"/>
                <a:gd name="connsiteX268" fmla="*/ 4701667 w 8613217"/>
                <a:gd name="connsiteY268" fmla="*/ 5981065 h 6281670"/>
                <a:gd name="connsiteX269" fmla="*/ 4724550 w 8613217"/>
                <a:gd name="connsiteY269" fmla="*/ 6054423 h 6281670"/>
                <a:gd name="connsiteX270" fmla="*/ 4743394 w 8613217"/>
                <a:gd name="connsiteY270" fmla="*/ 6073268 h 6281670"/>
                <a:gd name="connsiteX271" fmla="*/ 4752143 w 8613217"/>
                <a:gd name="connsiteY271" fmla="*/ 6050385 h 6281670"/>
                <a:gd name="connsiteX272" fmla="*/ 4752143 w 8613217"/>
                <a:gd name="connsiteY272" fmla="*/ 5996544 h 6281670"/>
                <a:gd name="connsiteX273" fmla="*/ 4800600 w 8613217"/>
                <a:gd name="connsiteY273" fmla="*/ 6046347 h 6281670"/>
                <a:gd name="connsiteX274" fmla="*/ 4859825 w 8613217"/>
                <a:gd name="connsiteY274" fmla="*/ 6088747 h 6281670"/>
                <a:gd name="connsiteX275" fmla="*/ 4932511 w 8613217"/>
                <a:gd name="connsiteY275" fmla="*/ 6036252 h 6281670"/>
                <a:gd name="connsiteX276" fmla="*/ 4919050 w 8613217"/>
                <a:gd name="connsiteY276" fmla="*/ 5940011 h 6281670"/>
                <a:gd name="connsiteX277" fmla="*/ 4830213 w 8613217"/>
                <a:gd name="connsiteY277" fmla="*/ 5933281 h 6281670"/>
                <a:gd name="connsiteX278" fmla="*/ 4779064 w 8613217"/>
                <a:gd name="connsiteY278" fmla="*/ 5876074 h 6281670"/>
                <a:gd name="connsiteX279" fmla="*/ 4778391 w 8613217"/>
                <a:gd name="connsiteY279" fmla="*/ 5829637 h 6281670"/>
                <a:gd name="connsiteX280" fmla="*/ 5091342 w 8613217"/>
                <a:gd name="connsiteY280" fmla="*/ 5236712 h 6281670"/>
                <a:gd name="connsiteX281" fmla="*/ 5116243 w 8613217"/>
                <a:gd name="connsiteY281" fmla="*/ 5202389 h 6281670"/>
                <a:gd name="connsiteX282" fmla="*/ 5269690 w 8613217"/>
                <a:gd name="connsiteY282" fmla="*/ 5086631 h 6281670"/>
                <a:gd name="connsiteX283" fmla="*/ 5744837 w 8613217"/>
                <a:gd name="connsiteY283" fmla="*/ 4795889 h 6281670"/>
                <a:gd name="connsiteX284" fmla="*/ 5814830 w 8613217"/>
                <a:gd name="connsiteY284" fmla="*/ 4775699 h 6281670"/>
                <a:gd name="connsiteX285" fmla="*/ 6103553 w 8613217"/>
                <a:gd name="connsiteY285" fmla="*/ 4765603 h 6281670"/>
                <a:gd name="connsiteX286" fmla="*/ 7086824 w 8613217"/>
                <a:gd name="connsiteY286" fmla="*/ 4811369 h 6281670"/>
                <a:gd name="connsiteX287" fmla="*/ 7489959 w 8613217"/>
                <a:gd name="connsiteY287" fmla="*/ 4805311 h 6281670"/>
                <a:gd name="connsiteX288" fmla="*/ 7516880 w 8613217"/>
                <a:gd name="connsiteY288" fmla="*/ 4801946 h 6281670"/>
                <a:gd name="connsiteX289" fmla="*/ 7536397 w 8613217"/>
                <a:gd name="connsiteY289" fmla="*/ 4800600 h 6281670"/>
                <a:gd name="connsiteX290" fmla="*/ 7619850 w 8613217"/>
                <a:gd name="connsiteY290" fmla="*/ 4791178 h 6281670"/>
                <a:gd name="connsiteX291" fmla="*/ 7661577 w 8613217"/>
                <a:gd name="connsiteY291" fmla="*/ 4813388 h 6281670"/>
                <a:gd name="connsiteX292" fmla="*/ 7920014 w 8613217"/>
                <a:gd name="connsiteY292" fmla="*/ 5004523 h 6281670"/>
                <a:gd name="connsiteX293" fmla="*/ 8354780 w 8613217"/>
                <a:gd name="connsiteY293" fmla="*/ 4830886 h 6281670"/>
                <a:gd name="connsiteX294" fmla="*/ 8579567 w 8613217"/>
                <a:gd name="connsiteY294" fmla="*/ 4409580 h 6281670"/>
                <a:gd name="connsiteX295" fmla="*/ 8613217 w 8613217"/>
                <a:gd name="connsiteY295" fmla="*/ 4250076 h 6281670"/>
                <a:gd name="connsiteX296" fmla="*/ 8613217 w 8613217"/>
                <a:gd name="connsiteY296" fmla="*/ 4196235 h 6281670"/>
                <a:gd name="connsiteX297" fmla="*/ 8420062 w 8613217"/>
                <a:gd name="connsiteY297" fmla="*/ 4211041 h 6281670"/>
                <a:gd name="connsiteX298" fmla="*/ 4571776 w 8613217"/>
                <a:gd name="connsiteY298" fmla="*/ 915970 h 6281670"/>
                <a:gd name="connsiteX299" fmla="*/ 4583890 w 8613217"/>
                <a:gd name="connsiteY299" fmla="*/ 888377 h 6281670"/>
                <a:gd name="connsiteX300" fmla="*/ 4571776 w 8613217"/>
                <a:gd name="connsiteY300" fmla="*/ 915970 h 6281670"/>
                <a:gd name="connsiteX301" fmla="*/ 2362948 w 8613217"/>
                <a:gd name="connsiteY301" fmla="*/ 965100 h 6281670"/>
                <a:gd name="connsiteX302" fmla="*/ 2363621 w 8613217"/>
                <a:gd name="connsiteY302" fmla="*/ 962408 h 6281670"/>
                <a:gd name="connsiteX303" fmla="*/ 2368332 w 8613217"/>
                <a:gd name="connsiteY303" fmla="*/ 967119 h 6281670"/>
                <a:gd name="connsiteX304" fmla="*/ 2362948 w 8613217"/>
                <a:gd name="connsiteY304" fmla="*/ 965100 h 6281670"/>
                <a:gd name="connsiteX305" fmla="*/ 2435633 w 8613217"/>
                <a:gd name="connsiteY305" fmla="*/ 1055284 h 6281670"/>
                <a:gd name="connsiteX306" fmla="*/ 2426211 w 8613217"/>
                <a:gd name="connsiteY306" fmla="*/ 1053265 h 6281670"/>
                <a:gd name="connsiteX307" fmla="*/ 2370351 w 8613217"/>
                <a:gd name="connsiteY307" fmla="*/ 968465 h 6281670"/>
                <a:gd name="connsiteX308" fmla="*/ 2432268 w 8613217"/>
                <a:gd name="connsiteY308" fmla="*/ 1045862 h 6281670"/>
                <a:gd name="connsiteX309" fmla="*/ 2435633 w 8613217"/>
                <a:gd name="connsiteY309" fmla="*/ 1055284 h 6281670"/>
                <a:gd name="connsiteX310" fmla="*/ 695895 w 8613217"/>
                <a:gd name="connsiteY310" fmla="*/ 1016922 h 6281670"/>
                <a:gd name="connsiteX311" fmla="*/ 692530 w 8613217"/>
                <a:gd name="connsiteY311" fmla="*/ 1005481 h 6281670"/>
                <a:gd name="connsiteX312" fmla="*/ 695895 w 8613217"/>
                <a:gd name="connsiteY312" fmla="*/ 1016922 h 6281670"/>
                <a:gd name="connsiteX313" fmla="*/ 4511205 w 8613217"/>
                <a:gd name="connsiteY313" fmla="*/ 6014042 h 6281670"/>
                <a:gd name="connsiteX314" fmla="*/ 4537452 w 8613217"/>
                <a:gd name="connsiteY314" fmla="*/ 5944049 h 6281670"/>
                <a:gd name="connsiteX315" fmla="*/ 4511205 w 8613217"/>
                <a:gd name="connsiteY315" fmla="*/ 6014042 h 6281670"/>
                <a:gd name="connsiteX316" fmla="*/ 4750797 w 8613217"/>
                <a:gd name="connsiteY316" fmla="*/ 5917128 h 6281670"/>
                <a:gd name="connsiteX317" fmla="*/ 4741375 w 8613217"/>
                <a:gd name="connsiteY317" fmla="*/ 5939338 h 6281670"/>
                <a:gd name="connsiteX318" fmla="*/ 4732626 w 8613217"/>
                <a:gd name="connsiteY318" fmla="*/ 5935300 h 6281670"/>
                <a:gd name="connsiteX319" fmla="*/ 4727915 w 8613217"/>
                <a:gd name="connsiteY319" fmla="*/ 5907706 h 6281670"/>
                <a:gd name="connsiteX320" fmla="*/ 4750797 w 8613217"/>
                <a:gd name="connsiteY320" fmla="*/ 5875402 h 6281670"/>
                <a:gd name="connsiteX321" fmla="*/ 4750797 w 8613217"/>
                <a:gd name="connsiteY321" fmla="*/ 5917128 h 6281670"/>
                <a:gd name="connsiteX322" fmla="*/ 4875978 w 8613217"/>
                <a:gd name="connsiteY322" fmla="*/ 5457461 h 6281670"/>
                <a:gd name="connsiteX323" fmla="*/ 4616868 w 8613217"/>
                <a:gd name="connsiteY323" fmla="*/ 5877421 h 6281670"/>
                <a:gd name="connsiteX324" fmla="*/ 4562354 w 8613217"/>
                <a:gd name="connsiteY324" fmla="*/ 5884824 h 6281670"/>
                <a:gd name="connsiteX325" fmla="*/ 4880015 w 8613217"/>
                <a:gd name="connsiteY325" fmla="*/ 5419772 h 6281670"/>
                <a:gd name="connsiteX326" fmla="*/ 4875978 w 8613217"/>
                <a:gd name="connsiteY326" fmla="*/ 5457461 h 6281670"/>
                <a:gd name="connsiteX327" fmla="*/ 5020675 w 8613217"/>
                <a:gd name="connsiteY327" fmla="*/ 5141145 h 6281670"/>
                <a:gd name="connsiteX328" fmla="*/ 4989717 w 8613217"/>
                <a:gd name="connsiteY328" fmla="*/ 5179506 h 6281670"/>
                <a:gd name="connsiteX329" fmla="*/ 4445922 w 8613217"/>
                <a:gd name="connsiteY329" fmla="*/ 5878767 h 6281670"/>
                <a:gd name="connsiteX330" fmla="*/ 4415637 w 8613217"/>
                <a:gd name="connsiteY330" fmla="*/ 5953471 h 6281670"/>
                <a:gd name="connsiteX331" fmla="*/ 4357085 w 8613217"/>
                <a:gd name="connsiteY331" fmla="*/ 6075286 h 6281670"/>
                <a:gd name="connsiteX332" fmla="*/ 4338240 w 8613217"/>
                <a:gd name="connsiteY332" fmla="*/ 6125762 h 6281670"/>
                <a:gd name="connsiteX333" fmla="*/ 4322761 w 8613217"/>
                <a:gd name="connsiteY333" fmla="*/ 6080671 h 6281670"/>
                <a:gd name="connsiteX334" fmla="*/ 4306609 w 8613217"/>
                <a:gd name="connsiteY334" fmla="*/ 6061826 h 6281670"/>
                <a:gd name="connsiteX335" fmla="*/ 4295168 w 8613217"/>
                <a:gd name="connsiteY335" fmla="*/ 6082689 h 6281670"/>
                <a:gd name="connsiteX336" fmla="*/ 4292475 w 8613217"/>
                <a:gd name="connsiteY336" fmla="*/ 6112302 h 6281670"/>
                <a:gd name="connsiteX337" fmla="*/ 4277669 w 8613217"/>
                <a:gd name="connsiteY337" fmla="*/ 6097496 h 6281670"/>
                <a:gd name="connsiteX338" fmla="*/ 4183447 w 8613217"/>
                <a:gd name="connsiteY338" fmla="*/ 5282478 h 6281670"/>
                <a:gd name="connsiteX339" fmla="*/ 4412945 w 8613217"/>
                <a:gd name="connsiteY339" fmla="*/ 4743394 h 6281670"/>
                <a:gd name="connsiteX340" fmla="*/ 5036828 w 8613217"/>
                <a:gd name="connsiteY340" fmla="*/ 3935106 h 6281670"/>
                <a:gd name="connsiteX341" fmla="*/ 5054999 w 8613217"/>
                <a:gd name="connsiteY341" fmla="*/ 3966064 h 6281670"/>
                <a:gd name="connsiteX342" fmla="*/ 5020675 w 8613217"/>
                <a:gd name="connsiteY342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302377 w 8613217"/>
                <a:gd name="connsiteY188" fmla="*/ 2972025 h 6281670"/>
                <a:gd name="connsiteX189" fmla="*/ 2266034 w 8613217"/>
                <a:gd name="connsiteY189" fmla="*/ 2967313 h 6281670"/>
                <a:gd name="connsiteX190" fmla="*/ 1817807 w 8613217"/>
                <a:gd name="connsiteY190" fmla="*/ 3025866 h 6281670"/>
                <a:gd name="connsiteX191" fmla="*/ 1007500 w 8613217"/>
                <a:gd name="connsiteY191" fmla="*/ 3309877 h 6281670"/>
                <a:gd name="connsiteX192" fmla="*/ 960389 w 8613217"/>
                <a:gd name="connsiteY192" fmla="*/ 3293725 h 6281670"/>
                <a:gd name="connsiteX193" fmla="*/ 446207 w 8613217"/>
                <a:gd name="connsiteY193" fmla="*/ 3134221 h 6281670"/>
                <a:gd name="connsiteX194" fmla="*/ 217383 w 8613217"/>
                <a:gd name="connsiteY194" fmla="*/ 3227096 h 6281670"/>
                <a:gd name="connsiteX195" fmla="*/ 0 w 8613217"/>
                <a:gd name="connsiteY195" fmla="*/ 3236518 h 6281670"/>
                <a:gd name="connsiteX196" fmla="*/ 0 w 8613217"/>
                <a:gd name="connsiteY196" fmla="*/ 3330740 h 6281670"/>
                <a:gd name="connsiteX197" fmla="*/ 9422 w 8613217"/>
                <a:gd name="connsiteY197" fmla="*/ 3346892 h 6281670"/>
                <a:gd name="connsiteX198" fmla="*/ 255072 w 8613217"/>
                <a:gd name="connsiteY198" fmla="*/ 3717723 h 6281670"/>
                <a:gd name="connsiteX199" fmla="*/ 747044 w 8613217"/>
                <a:gd name="connsiteY199" fmla="*/ 3826078 h 6281670"/>
                <a:gd name="connsiteX200" fmla="*/ 1016249 w 8613217"/>
                <a:gd name="connsiteY200" fmla="*/ 3490244 h 6281670"/>
                <a:gd name="connsiteX201" fmla="*/ 981253 w 8613217"/>
                <a:gd name="connsiteY201" fmla="*/ 3461305 h 6281670"/>
                <a:gd name="connsiteX202" fmla="*/ 563312 w 8613217"/>
                <a:gd name="connsiteY202" fmla="*/ 3490917 h 6281670"/>
                <a:gd name="connsiteX203" fmla="*/ 390347 w 8613217"/>
                <a:gd name="connsiteY203" fmla="*/ 3460632 h 6281670"/>
                <a:gd name="connsiteX204" fmla="*/ 489953 w 8613217"/>
                <a:gd name="connsiteY204" fmla="*/ 3463997 h 6281670"/>
                <a:gd name="connsiteX205" fmla="*/ 903183 w 8613217"/>
                <a:gd name="connsiteY205" fmla="*/ 3408137 h 6281670"/>
                <a:gd name="connsiteX206" fmla="*/ 1043170 w 8613217"/>
                <a:gd name="connsiteY206" fmla="*/ 3372467 h 6281670"/>
                <a:gd name="connsiteX207" fmla="*/ 1508895 w 8613217"/>
                <a:gd name="connsiteY207" fmla="*/ 3218347 h 6281670"/>
                <a:gd name="connsiteX208" fmla="*/ 1912029 w 8613217"/>
                <a:gd name="connsiteY208" fmla="*/ 3101243 h 6281670"/>
                <a:gd name="connsiteX209" fmla="*/ 1912029 w 8613217"/>
                <a:gd name="connsiteY209" fmla="*/ 3101243 h 6281670"/>
                <a:gd name="connsiteX210" fmla="*/ 1986061 w 8613217"/>
                <a:gd name="connsiteY210" fmla="*/ 3087783 h 6281670"/>
                <a:gd name="connsiteX211" fmla="*/ 1992791 w 8613217"/>
                <a:gd name="connsiteY211" fmla="*/ 3087110 h 6281670"/>
                <a:gd name="connsiteX212" fmla="*/ 2113933 w 8613217"/>
                <a:gd name="connsiteY212" fmla="*/ 3072976 h 6281670"/>
                <a:gd name="connsiteX213" fmla="*/ 2118644 w 8613217"/>
                <a:gd name="connsiteY213" fmla="*/ 3064227 h 6281670"/>
                <a:gd name="connsiteX214" fmla="*/ 2257958 w 8613217"/>
                <a:gd name="connsiteY214" fmla="*/ 3064227 h 6281670"/>
                <a:gd name="connsiteX215" fmla="*/ 2262669 w 8613217"/>
                <a:gd name="connsiteY215" fmla="*/ 3072976 h 6281670"/>
                <a:gd name="connsiteX216" fmla="*/ 2434960 w 8613217"/>
                <a:gd name="connsiteY216" fmla="*/ 3101243 h 6281670"/>
                <a:gd name="connsiteX217" fmla="*/ 2635518 w 8613217"/>
                <a:gd name="connsiteY217" fmla="*/ 3164506 h 6281670"/>
                <a:gd name="connsiteX218" fmla="*/ 3038653 w 8613217"/>
                <a:gd name="connsiteY218" fmla="*/ 3453902 h 6281670"/>
                <a:gd name="connsiteX219" fmla="*/ 3580428 w 8613217"/>
                <a:gd name="connsiteY219" fmla="*/ 4087880 h 6281670"/>
                <a:gd name="connsiteX220" fmla="*/ 3776274 w 8613217"/>
                <a:gd name="connsiteY220" fmla="*/ 4626290 h 6281670"/>
                <a:gd name="connsiteX221" fmla="*/ 3813963 w 8613217"/>
                <a:gd name="connsiteY221" fmla="*/ 4802619 h 6281670"/>
                <a:gd name="connsiteX222" fmla="*/ 3811944 w 8613217"/>
                <a:gd name="connsiteY222" fmla="*/ 5407658 h 6281670"/>
                <a:gd name="connsiteX223" fmla="*/ 3881265 w 8613217"/>
                <a:gd name="connsiteY223" fmla="*/ 5874056 h 6281670"/>
                <a:gd name="connsiteX224" fmla="*/ 3879919 w 8613217"/>
                <a:gd name="connsiteY224" fmla="*/ 5898957 h 6281670"/>
                <a:gd name="connsiteX225" fmla="*/ 3757430 w 8613217"/>
                <a:gd name="connsiteY225" fmla="*/ 5946068 h 6281670"/>
                <a:gd name="connsiteX226" fmla="*/ 3743970 w 8613217"/>
                <a:gd name="connsiteY226" fmla="*/ 6053750 h 6281670"/>
                <a:gd name="connsiteX227" fmla="*/ 3803195 w 8613217"/>
                <a:gd name="connsiteY227" fmla="*/ 6092112 h 6281670"/>
                <a:gd name="connsiteX228" fmla="*/ 3896071 w 8613217"/>
                <a:gd name="connsiteY228" fmla="*/ 6023464 h 6281670"/>
                <a:gd name="connsiteX229" fmla="*/ 3920972 w 8613217"/>
                <a:gd name="connsiteY229" fmla="*/ 5996544 h 6281670"/>
                <a:gd name="connsiteX230" fmla="*/ 3918953 w 8613217"/>
                <a:gd name="connsiteY230" fmla="*/ 6053077 h 6281670"/>
                <a:gd name="connsiteX231" fmla="*/ 3931741 w 8613217"/>
                <a:gd name="connsiteY231" fmla="*/ 6077978 h 6281670"/>
                <a:gd name="connsiteX232" fmla="*/ 3951931 w 8613217"/>
                <a:gd name="connsiteY232" fmla="*/ 6055769 h 6281670"/>
                <a:gd name="connsiteX233" fmla="*/ 3972121 w 8613217"/>
                <a:gd name="connsiteY233" fmla="*/ 5988468 h 6281670"/>
                <a:gd name="connsiteX234" fmla="*/ 3994331 w 8613217"/>
                <a:gd name="connsiteY234" fmla="*/ 5968277 h 6281670"/>
                <a:gd name="connsiteX235" fmla="*/ 4005099 w 8613217"/>
                <a:gd name="connsiteY235" fmla="*/ 5995198 h 6281670"/>
                <a:gd name="connsiteX236" fmla="*/ 4071054 w 8613217"/>
                <a:gd name="connsiteY236" fmla="*/ 6040290 h 6281670"/>
                <a:gd name="connsiteX237" fmla="*/ 4100667 w 8613217"/>
                <a:gd name="connsiteY237" fmla="*/ 6026829 h 6281670"/>
                <a:gd name="connsiteX238" fmla="*/ 4110089 w 8613217"/>
                <a:gd name="connsiteY238" fmla="*/ 5993179 h 6281670"/>
                <a:gd name="connsiteX239" fmla="*/ 4124895 w 8613217"/>
                <a:gd name="connsiteY239" fmla="*/ 6032214 h 6281670"/>
                <a:gd name="connsiteX240" fmla="*/ 4117492 w 8613217"/>
                <a:gd name="connsiteY240" fmla="*/ 6106918 h 6281670"/>
                <a:gd name="connsiteX241" fmla="*/ 4080476 w 8613217"/>
                <a:gd name="connsiteY241" fmla="*/ 6141242 h 6281670"/>
                <a:gd name="connsiteX242" fmla="*/ 4176717 w 8613217"/>
                <a:gd name="connsiteY242" fmla="*/ 6189025 h 6281670"/>
                <a:gd name="connsiteX243" fmla="*/ 4170660 w 8613217"/>
                <a:gd name="connsiteY243" fmla="*/ 6271133 h 6281670"/>
                <a:gd name="connsiteX244" fmla="*/ 4195562 w 8613217"/>
                <a:gd name="connsiteY244" fmla="*/ 6277863 h 6281670"/>
                <a:gd name="connsiteX245" fmla="*/ 4261517 w 8613217"/>
                <a:gd name="connsiteY245" fmla="*/ 6267768 h 6281670"/>
                <a:gd name="connsiteX246" fmla="*/ 4289784 w 8613217"/>
                <a:gd name="connsiteY246" fmla="*/ 6247578 h 6281670"/>
                <a:gd name="connsiteX247" fmla="*/ 4295840 w 8613217"/>
                <a:gd name="connsiteY247" fmla="*/ 6204505 h 6281670"/>
                <a:gd name="connsiteX248" fmla="*/ 4305936 w 8613217"/>
                <a:gd name="connsiteY248" fmla="*/ 6182969 h 6281670"/>
                <a:gd name="connsiteX249" fmla="*/ 4324107 w 8613217"/>
                <a:gd name="connsiteY249" fmla="*/ 6199794 h 6281670"/>
                <a:gd name="connsiteX250" fmla="*/ 4336894 w 8613217"/>
                <a:gd name="connsiteY250" fmla="*/ 6230752 h 6281670"/>
                <a:gd name="connsiteX251" fmla="*/ 4342951 w 8613217"/>
                <a:gd name="connsiteY251" fmla="*/ 6226714 h 6281670"/>
                <a:gd name="connsiteX252" fmla="*/ 4369872 w 8613217"/>
                <a:gd name="connsiteY252" fmla="*/ 6185660 h 6281670"/>
                <a:gd name="connsiteX253" fmla="*/ 4382659 w 8613217"/>
                <a:gd name="connsiteY253" fmla="*/ 6234791 h 6281670"/>
                <a:gd name="connsiteX254" fmla="*/ 4406888 w 8613217"/>
                <a:gd name="connsiteY254" fmla="*/ 6265749 h 6281670"/>
                <a:gd name="connsiteX255" fmla="*/ 4484284 w 8613217"/>
                <a:gd name="connsiteY255" fmla="*/ 6275171 h 6281670"/>
                <a:gd name="connsiteX256" fmla="*/ 4499090 w 8613217"/>
                <a:gd name="connsiteY256" fmla="*/ 6272479 h 6281670"/>
                <a:gd name="connsiteX257" fmla="*/ 4512551 w 8613217"/>
                <a:gd name="connsiteY257" fmla="*/ 6181622 h 6281670"/>
                <a:gd name="connsiteX258" fmla="*/ 4572449 w 8613217"/>
                <a:gd name="connsiteY258" fmla="*/ 6153356 h 6281670"/>
                <a:gd name="connsiteX259" fmla="*/ 4575814 w 8613217"/>
                <a:gd name="connsiteY259" fmla="*/ 6127781 h 6281670"/>
                <a:gd name="connsiteX260" fmla="*/ 4538125 w 8613217"/>
                <a:gd name="connsiteY260" fmla="*/ 6076633 h 6281670"/>
                <a:gd name="connsiteX261" fmla="*/ 4536779 w 8613217"/>
                <a:gd name="connsiteY261" fmla="*/ 6042309 h 6281670"/>
                <a:gd name="connsiteX262" fmla="*/ 4573122 w 8613217"/>
                <a:gd name="connsiteY262" fmla="*/ 6032214 h 6281670"/>
                <a:gd name="connsiteX263" fmla="*/ 4637731 w 8613217"/>
                <a:gd name="connsiteY263" fmla="*/ 6051058 h 6281670"/>
                <a:gd name="connsiteX264" fmla="*/ 4665997 w 8613217"/>
                <a:gd name="connsiteY264" fmla="*/ 6029522 h 6281670"/>
                <a:gd name="connsiteX265" fmla="*/ 4665997 w 8613217"/>
                <a:gd name="connsiteY265" fmla="*/ 5985776 h 6281670"/>
                <a:gd name="connsiteX266" fmla="*/ 4681477 w 8613217"/>
                <a:gd name="connsiteY266" fmla="*/ 5966931 h 6281670"/>
                <a:gd name="connsiteX267" fmla="*/ 4701667 w 8613217"/>
                <a:gd name="connsiteY267" fmla="*/ 5981065 h 6281670"/>
                <a:gd name="connsiteX268" fmla="*/ 4724550 w 8613217"/>
                <a:gd name="connsiteY268" fmla="*/ 6054423 h 6281670"/>
                <a:gd name="connsiteX269" fmla="*/ 4743394 w 8613217"/>
                <a:gd name="connsiteY269" fmla="*/ 6073268 h 6281670"/>
                <a:gd name="connsiteX270" fmla="*/ 4752143 w 8613217"/>
                <a:gd name="connsiteY270" fmla="*/ 6050385 h 6281670"/>
                <a:gd name="connsiteX271" fmla="*/ 4752143 w 8613217"/>
                <a:gd name="connsiteY271" fmla="*/ 5996544 h 6281670"/>
                <a:gd name="connsiteX272" fmla="*/ 4800600 w 8613217"/>
                <a:gd name="connsiteY272" fmla="*/ 6046347 h 6281670"/>
                <a:gd name="connsiteX273" fmla="*/ 4859825 w 8613217"/>
                <a:gd name="connsiteY273" fmla="*/ 6088747 h 6281670"/>
                <a:gd name="connsiteX274" fmla="*/ 4932511 w 8613217"/>
                <a:gd name="connsiteY274" fmla="*/ 6036252 h 6281670"/>
                <a:gd name="connsiteX275" fmla="*/ 4919050 w 8613217"/>
                <a:gd name="connsiteY275" fmla="*/ 5940011 h 6281670"/>
                <a:gd name="connsiteX276" fmla="*/ 4830213 w 8613217"/>
                <a:gd name="connsiteY276" fmla="*/ 5933281 h 6281670"/>
                <a:gd name="connsiteX277" fmla="*/ 4779064 w 8613217"/>
                <a:gd name="connsiteY277" fmla="*/ 5876074 h 6281670"/>
                <a:gd name="connsiteX278" fmla="*/ 4778391 w 8613217"/>
                <a:gd name="connsiteY278" fmla="*/ 5829637 h 6281670"/>
                <a:gd name="connsiteX279" fmla="*/ 5091342 w 8613217"/>
                <a:gd name="connsiteY279" fmla="*/ 5236712 h 6281670"/>
                <a:gd name="connsiteX280" fmla="*/ 5116243 w 8613217"/>
                <a:gd name="connsiteY280" fmla="*/ 5202389 h 6281670"/>
                <a:gd name="connsiteX281" fmla="*/ 5269690 w 8613217"/>
                <a:gd name="connsiteY281" fmla="*/ 5086631 h 6281670"/>
                <a:gd name="connsiteX282" fmla="*/ 5744837 w 8613217"/>
                <a:gd name="connsiteY282" fmla="*/ 4795889 h 6281670"/>
                <a:gd name="connsiteX283" fmla="*/ 5814830 w 8613217"/>
                <a:gd name="connsiteY283" fmla="*/ 4775699 h 6281670"/>
                <a:gd name="connsiteX284" fmla="*/ 6103553 w 8613217"/>
                <a:gd name="connsiteY284" fmla="*/ 4765603 h 6281670"/>
                <a:gd name="connsiteX285" fmla="*/ 7086824 w 8613217"/>
                <a:gd name="connsiteY285" fmla="*/ 4811369 h 6281670"/>
                <a:gd name="connsiteX286" fmla="*/ 7489959 w 8613217"/>
                <a:gd name="connsiteY286" fmla="*/ 4805311 h 6281670"/>
                <a:gd name="connsiteX287" fmla="*/ 7516880 w 8613217"/>
                <a:gd name="connsiteY287" fmla="*/ 4801946 h 6281670"/>
                <a:gd name="connsiteX288" fmla="*/ 7536397 w 8613217"/>
                <a:gd name="connsiteY288" fmla="*/ 4800600 h 6281670"/>
                <a:gd name="connsiteX289" fmla="*/ 7619850 w 8613217"/>
                <a:gd name="connsiteY289" fmla="*/ 4791178 h 6281670"/>
                <a:gd name="connsiteX290" fmla="*/ 7661577 w 8613217"/>
                <a:gd name="connsiteY290" fmla="*/ 4813388 h 6281670"/>
                <a:gd name="connsiteX291" fmla="*/ 7920014 w 8613217"/>
                <a:gd name="connsiteY291" fmla="*/ 5004523 h 6281670"/>
                <a:gd name="connsiteX292" fmla="*/ 8354780 w 8613217"/>
                <a:gd name="connsiteY292" fmla="*/ 4830886 h 6281670"/>
                <a:gd name="connsiteX293" fmla="*/ 8579567 w 8613217"/>
                <a:gd name="connsiteY293" fmla="*/ 4409580 h 6281670"/>
                <a:gd name="connsiteX294" fmla="*/ 8613217 w 8613217"/>
                <a:gd name="connsiteY294" fmla="*/ 4250076 h 6281670"/>
                <a:gd name="connsiteX295" fmla="*/ 8613217 w 8613217"/>
                <a:gd name="connsiteY295" fmla="*/ 4196235 h 6281670"/>
                <a:gd name="connsiteX296" fmla="*/ 8420062 w 8613217"/>
                <a:gd name="connsiteY296" fmla="*/ 4211041 h 6281670"/>
                <a:gd name="connsiteX297" fmla="*/ 4571776 w 8613217"/>
                <a:gd name="connsiteY297" fmla="*/ 915970 h 6281670"/>
                <a:gd name="connsiteX298" fmla="*/ 4583890 w 8613217"/>
                <a:gd name="connsiteY298" fmla="*/ 888377 h 6281670"/>
                <a:gd name="connsiteX299" fmla="*/ 4571776 w 8613217"/>
                <a:gd name="connsiteY299" fmla="*/ 915970 h 6281670"/>
                <a:gd name="connsiteX300" fmla="*/ 2362948 w 8613217"/>
                <a:gd name="connsiteY300" fmla="*/ 965100 h 6281670"/>
                <a:gd name="connsiteX301" fmla="*/ 2363621 w 8613217"/>
                <a:gd name="connsiteY301" fmla="*/ 962408 h 6281670"/>
                <a:gd name="connsiteX302" fmla="*/ 2368332 w 8613217"/>
                <a:gd name="connsiteY302" fmla="*/ 967119 h 6281670"/>
                <a:gd name="connsiteX303" fmla="*/ 2362948 w 8613217"/>
                <a:gd name="connsiteY303" fmla="*/ 965100 h 6281670"/>
                <a:gd name="connsiteX304" fmla="*/ 2435633 w 8613217"/>
                <a:gd name="connsiteY304" fmla="*/ 1055284 h 6281670"/>
                <a:gd name="connsiteX305" fmla="*/ 2426211 w 8613217"/>
                <a:gd name="connsiteY305" fmla="*/ 1053265 h 6281670"/>
                <a:gd name="connsiteX306" fmla="*/ 2370351 w 8613217"/>
                <a:gd name="connsiteY306" fmla="*/ 968465 h 6281670"/>
                <a:gd name="connsiteX307" fmla="*/ 2432268 w 8613217"/>
                <a:gd name="connsiteY307" fmla="*/ 1045862 h 6281670"/>
                <a:gd name="connsiteX308" fmla="*/ 2435633 w 8613217"/>
                <a:gd name="connsiteY308" fmla="*/ 1055284 h 6281670"/>
                <a:gd name="connsiteX309" fmla="*/ 695895 w 8613217"/>
                <a:gd name="connsiteY309" fmla="*/ 1016922 h 6281670"/>
                <a:gd name="connsiteX310" fmla="*/ 692530 w 8613217"/>
                <a:gd name="connsiteY310" fmla="*/ 1005481 h 6281670"/>
                <a:gd name="connsiteX311" fmla="*/ 695895 w 8613217"/>
                <a:gd name="connsiteY311" fmla="*/ 1016922 h 6281670"/>
                <a:gd name="connsiteX312" fmla="*/ 4511205 w 8613217"/>
                <a:gd name="connsiteY312" fmla="*/ 6014042 h 6281670"/>
                <a:gd name="connsiteX313" fmla="*/ 4537452 w 8613217"/>
                <a:gd name="connsiteY313" fmla="*/ 5944049 h 6281670"/>
                <a:gd name="connsiteX314" fmla="*/ 4511205 w 8613217"/>
                <a:gd name="connsiteY314" fmla="*/ 6014042 h 6281670"/>
                <a:gd name="connsiteX315" fmla="*/ 4750797 w 8613217"/>
                <a:gd name="connsiteY315" fmla="*/ 5917128 h 6281670"/>
                <a:gd name="connsiteX316" fmla="*/ 4741375 w 8613217"/>
                <a:gd name="connsiteY316" fmla="*/ 5939338 h 6281670"/>
                <a:gd name="connsiteX317" fmla="*/ 4732626 w 8613217"/>
                <a:gd name="connsiteY317" fmla="*/ 5935300 h 6281670"/>
                <a:gd name="connsiteX318" fmla="*/ 4727915 w 8613217"/>
                <a:gd name="connsiteY318" fmla="*/ 5907706 h 6281670"/>
                <a:gd name="connsiteX319" fmla="*/ 4750797 w 8613217"/>
                <a:gd name="connsiteY319" fmla="*/ 5875402 h 6281670"/>
                <a:gd name="connsiteX320" fmla="*/ 4750797 w 8613217"/>
                <a:gd name="connsiteY320" fmla="*/ 5917128 h 6281670"/>
                <a:gd name="connsiteX321" fmla="*/ 4875978 w 8613217"/>
                <a:gd name="connsiteY321" fmla="*/ 5457461 h 6281670"/>
                <a:gd name="connsiteX322" fmla="*/ 4616868 w 8613217"/>
                <a:gd name="connsiteY322" fmla="*/ 5877421 h 6281670"/>
                <a:gd name="connsiteX323" fmla="*/ 4562354 w 8613217"/>
                <a:gd name="connsiteY323" fmla="*/ 5884824 h 6281670"/>
                <a:gd name="connsiteX324" fmla="*/ 4880015 w 8613217"/>
                <a:gd name="connsiteY324" fmla="*/ 5419772 h 6281670"/>
                <a:gd name="connsiteX325" fmla="*/ 4875978 w 8613217"/>
                <a:gd name="connsiteY325" fmla="*/ 5457461 h 6281670"/>
                <a:gd name="connsiteX326" fmla="*/ 5020675 w 8613217"/>
                <a:gd name="connsiteY326" fmla="*/ 5141145 h 6281670"/>
                <a:gd name="connsiteX327" fmla="*/ 4989717 w 8613217"/>
                <a:gd name="connsiteY327" fmla="*/ 5179506 h 6281670"/>
                <a:gd name="connsiteX328" fmla="*/ 4445922 w 8613217"/>
                <a:gd name="connsiteY328" fmla="*/ 5878767 h 6281670"/>
                <a:gd name="connsiteX329" fmla="*/ 4415637 w 8613217"/>
                <a:gd name="connsiteY329" fmla="*/ 5953471 h 6281670"/>
                <a:gd name="connsiteX330" fmla="*/ 4357085 w 8613217"/>
                <a:gd name="connsiteY330" fmla="*/ 6075286 h 6281670"/>
                <a:gd name="connsiteX331" fmla="*/ 4338240 w 8613217"/>
                <a:gd name="connsiteY331" fmla="*/ 6125762 h 6281670"/>
                <a:gd name="connsiteX332" fmla="*/ 4322761 w 8613217"/>
                <a:gd name="connsiteY332" fmla="*/ 6080671 h 6281670"/>
                <a:gd name="connsiteX333" fmla="*/ 4306609 w 8613217"/>
                <a:gd name="connsiteY333" fmla="*/ 6061826 h 6281670"/>
                <a:gd name="connsiteX334" fmla="*/ 4295168 w 8613217"/>
                <a:gd name="connsiteY334" fmla="*/ 6082689 h 6281670"/>
                <a:gd name="connsiteX335" fmla="*/ 4292475 w 8613217"/>
                <a:gd name="connsiteY335" fmla="*/ 6112302 h 6281670"/>
                <a:gd name="connsiteX336" fmla="*/ 4277669 w 8613217"/>
                <a:gd name="connsiteY336" fmla="*/ 6097496 h 6281670"/>
                <a:gd name="connsiteX337" fmla="*/ 4183447 w 8613217"/>
                <a:gd name="connsiteY337" fmla="*/ 5282478 h 6281670"/>
                <a:gd name="connsiteX338" fmla="*/ 4412945 w 8613217"/>
                <a:gd name="connsiteY338" fmla="*/ 4743394 h 6281670"/>
                <a:gd name="connsiteX339" fmla="*/ 5036828 w 8613217"/>
                <a:gd name="connsiteY339" fmla="*/ 3935106 h 6281670"/>
                <a:gd name="connsiteX340" fmla="*/ 5054999 w 8613217"/>
                <a:gd name="connsiteY340" fmla="*/ 3966064 h 6281670"/>
                <a:gd name="connsiteX341" fmla="*/ 5020675 w 8613217"/>
                <a:gd name="connsiteY341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302377 w 8613217"/>
                <a:gd name="connsiteY188" fmla="*/ 2972025 h 6281670"/>
                <a:gd name="connsiteX189" fmla="*/ 2266034 w 8613217"/>
                <a:gd name="connsiteY189" fmla="*/ 2967313 h 6281670"/>
                <a:gd name="connsiteX190" fmla="*/ 1817807 w 8613217"/>
                <a:gd name="connsiteY190" fmla="*/ 3025866 h 6281670"/>
                <a:gd name="connsiteX191" fmla="*/ 1007500 w 8613217"/>
                <a:gd name="connsiteY191" fmla="*/ 3309877 h 6281670"/>
                <a:gd name="connsiteX192" fmla="*/ 960389 w 8613217"/>
                <a:gd name="connsiteY192" fmla="*/ 3293725 h 6281670"/>
                <a:gd name="connsiteX193" fmla="*/ 446207 w 8613217"/>
                <a:gd name="connsiteY193" fmla="*/ 3134221 h 6281670"/>
                <a:gd name="connsiteX194" fmla="*/ 217383 w 8613217"/>
                <a:gd name="connsiteY194" fmla="*/ 3227096 h 6281670"/>
                <a:gd name="connsiteX195" fmla="*/ 0 w 8613217"/>
                <a:gd name="connsiteY195" fmla="*/ 3236518 h 6281670"/>
                <a:gd name="connsiteX196" fmla="*/ 0 w 8613217"/>
                <a:gd name="connsiteY196" fmla="*/ 3330740 h 6281670"/>
                <a:gd name="connsiteX197" fmla="*/ 9422 w 8613217"/>
                <a:gd name="connsiteY197" fmla="*/ 3346892 h 6281670"/>
                <a:gd name="connsiteX198" fmla="*/ 255072 w 8613217"/>
                <a:gd name="connsiteY198" fmla="*/ 3717723 h 6281670"/>
                <a:gd name="connsiteX199" fmla="*/ 747044 w 8613217"/>
                <a:gd name="connsiteY199" fmla="*/ 3826078 h 6281670"/>
                <a:gd name="connsiteX200" fmla="*/ 1016249 w 8613217"/>
                <a:gd name="connsiteY200" fmla="*/ 3490244 h 6281670"/>
                <a:gd name="connsiteX201" fmla="*/ 981253 w 8613217"/>
                <a:gd name="connsiteY201" fmla="*/ 3461305 h 6281670"/>
                <a:gd name="connsiteX202" fmla="*/ 563312 w 8613217"/>
                <a:gd name="connsiteY202" fmla="*/ 3490917 h 6281670"/>
                <a:gd name="connsiteX203" fmla="*/ 390347 w 8613217"/>
                <a:gd name="connsiteY203" fmla="*/ 3460632 h 6281670"/>
                <a:gd name="connsiteX204" fmla="*/ 489953 w 8613217"/>
                <a:gd name="connsiteY204" fmla="*/ 3463997 h 6281670"/>
                <a:gd name="connsiteX205" fmla="*/ 903183 w 8613217"/>
                <a:gd name="connsiteY205" fmla="*/ 3408137 h 6281670"/>
                <a:gd name="connsiteX206" fmla="*/ 1043170 w 8613217"/>
                <a:gd name="connsiteY206" fmla="*/ 3372467 h 6281670"/>
                <a:gd name="connsiteX207" fmla="*/ 1508895 w 8613217"/>
                <a:gd name="connsiteY207" fmla="*/ 3218347 h 6281670"/>
                <a:gd name="connsiteX208" fmla="*/ 1912029 w 8613217"/>
                <a:gd name="connsiteY208" fmla="*/ 3101243 h 6281670"/>
                <a:gd name="connsiteX209" fmla="*/ 1912029 w 8613217"/>
                <a:gd name="connsiteY209" fmla="*/ 3101243 h 6281670"/>
                <a:gd name="connsiteX210" fmla="*/ 1992791 w 8613217"/>
                <a:gd name="connsiteY210" fmla="*/ 3087110 h 6281670"/>
                <a:gd name="connsiteX211" fmla="*/ 2113933 w 8613217"/>
                <a:gd name="connsiteY211" fmla="*/ 3072976 h 6281670"/>
                <a:gd name="connsiteX212" fmla="*/ 2118644 w 8613217"/>
                <a:gd name="connsiteY212" fmla="*/ 3064227 h 6281670"/>
                <a:gd name="connsiteX213" fmla="*/ 2257958 w 8613217"/>
                <a:gd name="connsiteY213" fmla="*/ 3064227 h 6281670"/>
                <a:gd name="connsiteX214" fmla="*/ 2262669 w 8613217"/>
                <a:gd name="connsiteY214" fmla="*/ 3072976 h 6281670"/>
                <a:gd name="connsiteX215" fmla="*/ 2434960 w 8613217"/>
                <a:gd name="connsiteY215" fmla="*/ 3101243 h 6281670"/>
                <a:gd name="connsiteX216" fmla="*/ 2635518 w 8613217"/>
                <a:gd name="connsiteY216" fmla="*/ 3164506 h 6281670"/>
                <a:gd name="connsiteX217" fmla="*/ 3038653 w 8613217"/>
                <a:gd name="connsiteY217" fmla="*/ 3453902 h 6281670"/>
                <a:gd name="connsiteX218" fmla="*/ 3580428 w 8613217"/>
                <a:gd name="connsiteY218" fmla="*/ 4087880 h 6281670"/>
                <a:gd name="connsiteX219" fmla="*/ 3776274 w 8613217"/>
                <a:gd name="connsiteY219" fmla="*/ 4626290 h 6281670"/>
                <a:gd name="connsiteX220" fmla="*/ 3813963 w 8613217"/>
                <a:gd name="connsiteY220" fmla="*/ 4802619 h 6281670"/>
                <a:gd name="connsiteX221" fmla="*/ 3811944 w 8613217"/>
                <a:gd name="connsiteY221" fmla="*/ 5407658 h 6281670"/>
                <a:gd name="connsiteX222" fmla="*/ 3881265 w 8613217"/>
                <a:gd name="connsiteY222" fmla="*/ 5874056 h 6281670"/>
                <a:gd name="connsiteX223" fmla="*/ 3879919 w 8613217"/>
                <a:gd name="connsiteY223" fmla="*/ 5898957 h 6281670"/>
                <a:gd name="connsiteX224" fmla="*/ 3757430 w 8613217"/>
                <a:gd name="connsiteY224" fmla="*/ 5946068 h 6281670"/>
                <a:gd name="connsiteX225" fmla="*/ 3743970 w 8613217"/>
                <a:gd name="connsiteY225" fmla="*/ 6053750 h 6281670"/>
                <a:gd name="connsiteX226" fmla="*/ 3803195 w 8613217"/>
                <a:gd name="connsiteY226" fmla="*/ 6092112 h 6281670"/>
                <a:gd name="connsiteX227" fmla="*/ 3896071 w 8613217"/>
                <a:gd name="connsiteY227" fmla="*/ 6023464 h 6281670"/>
                <a:gd name="connsiteX228" fmla="*/ 3920972 w 8613217"/>
                <a:gd name="connsiteY228" fmla="*/ 5996544 h 6281670"/>
                <a:gd name="connsiteX229" fmla="*/ 3918953 w 8613217"/>
                <a:gd name="connsiteY229" fmla="*/ 6053077 h 6281670"/>
                <a:gd name="connsiteX230" fmla="*/ 3931741 w 8613217"/>
                <a:gd name="connsiteY230" fmla="*/ 6077978 h 6281670"/>
                <a:gd name="connsiteX231" fmla="*/ 3951931 w 8613217"/>
                <a:gd name="connsiteY231" fmla="*/ 6055769 h 6281670"/>
                <a:gd name="connsiteX232" fmla="*/ 3972121 w 8613217"/>
                <a:gd name="connsiteY232" fmla="*/ 5988468 h 6281670"/>
                <a:gd name="connsiteX233" fmla="*/ 3994331 w 8613217"/>
                <a:gd name="connsiteY233" fmla="*/ 5968277 h 6281670"/>
                <a:gd name="connsiteX234" fmla="*/ 4005099 w 8613217"/>
                <a:gd name="connsiteY234" fmla="*/ 5995198 h 6281670"/>
                <a:gd name="connsiteX235" fmla="*/ 4071054 w 8613217"/>
                <a:gd name="connsiteY235" fmla="*/ 6040290 h 6281670"/>
                <a:gd name="connsiteX236" fmla="*/ 4100667 w 8613217"/>
                <a:gd name="connsiteY236" fmla="*/ 6026829 h 6281670"/>
                <a:gd name="connsiteX237" fmla="*/ 4110089 w 8613217"/>
                <a:gd name="connsiteY237" fmla="*/ 5993179 h 6281670"/>
                <a:gd name="connsiteX238" fmla="*/ 4124895 w 8613217"/>
                <a:gd name="connsiteY238" fmla="*/ 6032214 h 6281670"/>
                <a:gd name="connsiteX239" fmla="*/ 4117492 w 8613217"/>
                <a:gd name="connsiteY239" fmla="*/ 6106918 h 6281670"/>
                <a:gd name="connsiteX240" fmla="*/ 4080476 w 8613217"/>
                <a:gd name="connsiteY240" fmla="*/ 6141242 h 6281670"/>
                <a:gd name="connsiteX241" fmla="*/ 4176717 w 8613217"/>
                <a:gd name="connsiteY241" fmla="*/ 6189025 h 6281670"/>
                <a:gd name="connsiteX242" fmla="*/ 4170660 w 8613217"/>
                <a:gd name="connsiteY242" fmla="*/ 6271133 h 6281670"/>
                <a:gd name="connsiteX243" fmla="*/ 4195562 w 8613217"/>
                <a:gd name="connsiteY243" fmla="*/ 6277863 h 6281670"/>
                <a:gd name="connsiteX244" fmla="*/ 4261517 w 8613217"/>
                <a:gd name="connsiteY244" fmla="*/ 6267768 h 6281670"/>
                <a:gd name="connsiteX245" fmla="*/ 4289784 w 8613217"/>
                <a:gd name="connsiteY245" fmla="*/ 6247578 h 6281670"/>
                <a:gd name="connsiteX246" fmla="*/ 4295840 w 8613217"/>
                <a:gd name="connsiteY246" fmla="*/ 6204505 h 6281670"/>
                <a:gd name="connsiteX247" fmla="*/ 4305936 w 8613217"/>
                <a:gd name="connsiteY247" fmla="*/ 6182969 h 6281670"/>
                <a:gd name="connsiteX248" fmla="*/ 4324107 w 8613217"/>
                <a:gd name="connsiteY248" fmla="*/ 6199794 h 6281670"/>
                <a:gd name="connsiteX249" fmla="*/ 4336894 w 8613217"/>
                <a:gd name="connsiteY249" fmla="*/ 6230752 h 6281670"/>
                <a:gd name="connsiteX250" fmla="*/ 4342951 w 8613217"/>
                <a:gd name="connsiteY250" fmla="*/ 6226714 h 6281670"/>
                <a:gd name="connsiteX251" fmla="*/ 4369872 w 8613217"/>
                <a:gd name="connsiteY251" fmla="*/ 6185660 h 6281670"/>
                <a:gd name="connsiteX252" fmla="*/ 4382659 w 8613217"/>
                <a:gd name="connsiteY252" fmla="*/ 6234791 h 6281670"/>
                <a:gd name="connsiteX253" fmla="*/ 4406888 w 8613217"/>
                <a:gd name="connsiteY253" fmla="*/ 6265749 h 6281670"/>
                <a:gd name="connsiteX254" fmla="*/ 4484284 w 8613217"/>
                <a:gd name="connsiteY254" fmla="*/ 6275171 h 6281670"/>
                <a:gd name="connsiteX255" fmla="*/ 4499090 w 8613217"/>
                <a:gd name="connsiteY255" fmla="*/ 6272479 h 6281670"/>
                <a:gd name="connsiteX256" fmla="*/ 4512551 w 8613217"/>
                <a:gd name="connsiteY256" fmla="*/ 6181622 h 6281670"/>
                <a:gd name="connsiteX257" fmla="*/ 4572449 w 8613217"/>
                <a:gd name="connsiteY257" fmla="*/ 6153356 h 6281670"/>
                <a:gd name="connsiteX258" fmla="*/ 4575814 w 8613217"/>
                <a:gd name="connsiteY258" fmla="*/ 6127781 h 6281670"/>
                <a:gd name="connsiteX259" fmla="*/ 4538125 w 8613217"/>
                <a:gd name="connsiteY259" fmla="*/ 6076633 h 6281670"/>
                <a:gd name="connsiteX260" fmla="*/ 4536779 w 8613217"/>
                <a:gd name="connsiteY260" fmla="*/ 6042309 h 6281670"/>
                <a:gd name="connsiteX261" fmla="*/ 4573122 w 8613217"/>
                <a:gd name="connsiteY261" fmla="*/ 6032214 h 6281670"/>
                <a:gd name="connsiteX262" fmla="*/ 4637731 w 8613217"/>
                <a:gd name="connsiteY262" fmla="*/ 6051058 h 6281670"/>
                <a:gd name="connsiteX263" fmla="*/ 4665997 w 8613217"/>
                <a:gd name="connsiteY263" fmla="*/ 6029522 h 6281670"/>
                <a:gd name="connsiteX264" fmla="*/ 4665997 w 8613217"/>
                <a:gd name="connsiteY264" fmla="*/ 5985776 h 6281670"/>
                <a:gd name="connsiteX265" fmla="*/ 4681477 w 8613217"/>
                <a:gd name="connsiteY265" fmla="*/ 5966931 h 6281670"/>
                <a:gd name="connsiteX266" fmla="*/ 4701667 w 8613217"/>
                <a:gd name="connsiteY266" fmla="*/ 5981065 h 6281670"/>
                <a:gd name="connsiteX267" fmla="*/ 4724550 w 8613217"/>
                <a:gd name="connsiteY267" fmla="*/ 6054423 h 6281670"/>
                <a:gd name="connsiteX268" fmla="*/ 4743394 w 8613217"/>
                <a:gd name="connsiteY268" fmla="*/ 6073268 h 6281670"/>
                <a:gd name="connsiteX269" fmla="*/ 4752143 w 8613217"/>
                <a:gd name="connsiteY269" fmla="*/ 6050385 h 6281670"/>
                <a:gd name="connsiteX270" fmla="*/ 4752143 w 8613217"/>
                <a:gd name="connsiteY270" fmla="*/ 5996544 h 6281670"/>
                <a:gd name="connsiteX271" fmla="*/ 4800600 w 8613217"/>
                <a:gd name="connsiteY271" fmla="*/ 6046347 h 6281670"/>
                <a:gd name="connsiteX272" fmla="*/ 4859825 w 8613217"/>
                <a:gd name="connsiteY272" fmla="*/ 6088747 h 6281670"/>
                <a:gd name="connsiteX273" fmla="*/ 4932511 w 8613217"/>
                <a:gd name="connsiteY273" fmla="*/ 6036252 h 6281670"/>
                <a:gd name="connsiteX274" fmla="*/ 4919050 w 8613217"/>
                <a:gd name="connsiteY274" fmla="*/ 5940011 h 6281670"/>
                <a:gd name="connsiteX275" fmla="*/ 4830213 w 8613217"/>
                <a:gd name="connsiteY275" fmla="*/ 5933281 h 6281670"/>
                <a:gd name="connsiteX276" fmla="*/ 4779064 w 8613217"/>
                <a:gd name="connsiteY276" fmla="*/ 5876074 h 6281670"/>
                <a:gd name="connsiteX277" fmla="*/ 4778391 w 8613217"/>
                <a:gd name="connsiteY277" fmla="*/ 5829637 h 6281670"/>
                <a:gd name="connsiteX278" fmla="*/ 5091342 w 8613217"/>
                <a:gd name="connsiteY278" fmla="*/ 5236712 h 6281670"/>
                <a:gd name="connsiteX279" fmla="*/ 5116243 w 8613217"/>
                <a:gd name="connsiteY279" fmla="*/ 5202389 h 6281670"/>
                <a:gd name="connsiteX280" fmla="*/ 5269690 w 8613217"/>
                <a:gd name="connsiteY280" fmla="*/ 5086631 h 6281670"/>
                <a:gd name="connsiteX281" fmla="*/ 5744837 w 8613217"/>
                <a:gd name="connsiteY281" fmla="*/ 4795889 h 6281670"/>
                <a:gd name="connsiteX282" fmla="*/ 5814830 w 8613217"/>
                <a:gd name="connsiteY282" fmla="*/ 4775699 h 6281670"/>
                <a:gd name="connsiteX283" fmla="*/ 6103553 w 8613217"/>
                <a:gd name="connsiteY283" fmla="*/ 4765603 h 6281670"/>
                <a:gd name="connsiteX284" fmla="*/ 7086824 w 8613217"/>
                <a:gd name="connsiteY284" fmla="*/ 4811369 h 6281670"/>
                <a:gd name="connsiteX285" fmla="*/ 7489959 w 8613217"/>
                <a:gd name="connsiteY285" fmla="*/ 4805311 h 6281670"/>
                <a:gd name="connsiteX286" fmla="*/ 7516880 w 8613217"/>
                <a:gd name="connsiteY286" fmla="*/ 4801946 h 6281670"/>
                <a:gd name="connsiteX287" fmla="*/ 7536397 w 8613217"/>
                <a:gd name="connsiteY287" fmla="*/ 4800600 h 6281670"/>
                <a:gd name="connsiteX288" fmla="*/ 7619850 w 8613217"/>
                <a:gd name="connsiteY288" fmla="*/ 4791178 h 6281670"/>
                <a:gd name="connsiteX289" fmla="*/ 7661577 w 8613217"/>
                <a:gd name="connsiteY289" fmla="*/ 4813388 h 6281670"/>
                <a:gd name="connsiteX290" fmla="*/ 7920014 w 8613217"/>
                <a:gd name="connsiteY290" fmla="*/ 5004523 h 6281670"/>
                <a:gd name="connsiteX291" fmla="*/ 8354780 w 8613217"/>
                <a:gd name="connsiteY291" fmla="*/ 4830886 h 6281670"/>
                <a:gd name="connsiteX292" fmla="*/ 8579567 w 8613217"/>
                <a:gd name="connsiteY292" fmla="*/ 4409580 h 6281670"/>
                <a:gd name="connsiteX293" fmla="*/ 8613217 w 8613217"/>
                <a:gd name="connsiteY293" fmla="*/ 4250076 h 6281670"/>
                <a:gd name="connsiteX294" fmla="*/ 8613217 w 8613217"/>
                <a:gd name="connsiteY294" fmla="*/ 4196235 h 6281670"/>
                <a:gd name="connsiteX295" fmla="*/ 8420062 w 8613217"/>
                <a:gd name="connsiteY295" fmla="*/ 4211041 h 6281670"/>
                <a:gd name="connsiteX296" fmla="*/ 4571776 w 8613217"/>
                <a:gd name="connsiteY296" fmla="*/ 915970 h 6281670"/>
                <a:gd name="connsiteX297" fmla="*/ 4583890 w 8613217"/>
                <a:gd name="connsiteY297" fmla="*/ 888377 h 6281670"/>
                <a:gd name="connsiteX298" fmla="*/ 4571776 w 8613217"/>
                <a:gd name="connsiteY298" fmla="*/ 915970 h 6281670"/>
                <a:gd name="connsiteX299" fmla="*/ 2362948 w 8613217"/>
                <a:gd name="connsiteY299" fmla="*/ 965100 h 6281670"/>
                <a:gd name="connsiteX300" fmla="*/ 2363621 w 8613217"/>
                <a:gd name="connsiteY300" fmla="*/ 962408 h 6281670"/>
                <a:gd name="connsiteX301" fmla="*/ 2368332 w 8613217"/>
                <a:gd name="connsiteY301" fmla="*/ 967119 h 6281670"/>
                <a:gd name="connsiteX302" fmla="*/ 2362948 w 8613217"/>
                <a:gd name="connsiteY302" fmla="*/ 965100 h 6281670"/>
                <a:gd name="connsiteX303" fmla="*/ 2435633 w 8613217"/>
                <a:gd name="connsiteY303" fmla="*/ 1055284 h 6281670"/>
                <a:gd name="connsiteX304" fmla="*/ 2426211 w 8613217"/>
                <a:gd name="connsiteY304" fmla="*/ 1053265 h 6281670"/>
                <a:gd name="connsiteX305" fmla="*/ 2370351 w 8613217"/>
                <a:gd name="connsiteY305" fmla="*/ 968465 h 6281670"/>
                <a:gd name="connsiteX306" fmla="*/ 2432268 w 8613217"/>
                <a:gd name="connsiteY306" fmla="*/ 1045862 h 6281670"/>
                <a:gd name="connsiteX307" fmla="*/ 2435633 w 8613217"/>
                <a:gd name="connsiteY307" fmla="*/ 1055284 h 6281670"/>
                <a:gd name="connsiteX308" fmla="*/ 695895 w 8613217"/>
                <a:gd name="connsiteY308" fmla="*/ 1016922 h 6281670"/>
                <a:gd name="connsiteX309" fmla="*/ 692530 w 8613217"/>
                <a:gd name="connsiteY309" fmla="*/ 1005481 h 6281670"/>
                <a:gd name="connsiteX310" fmla="*/ 695895 w 8613217"/>
                <a:gd name="connsiteY310" fmla="*/ 1016922 h 6281670"/>
                <a:gd name="connsiteX311" fmla="*/ 4511205 w 8613217"/>
                <a:gd name="connsiteY311" fmla="*/ 6014042 h 6281670"/>
                <a:gd name="connsiteX312" fmla="*/ 4537452 w 8613217"/>
                <a:gd name="connsiteY312" fmla="*/ 5944049 h 6281670"/>
                <a:gd name="connsiteX313" fmla="*/ 4511205 w 8613217"/>
                <a:gd name="connsiteY313" fmla="*/ 6014042 h 6281670"/>
                <a:gd name="connsiteX314" fmla="*/ 4750797 w 8613217"/>
                <a:gd name="connsiteY314" fmla="*/ 5917128 h 6281670"/>
                <a:gd name="connsiteX315" fmla="*/ 4741375 w 8613217"/>
                <a:gd name="connsiteY315" fmla="*/ 5939338 h 6281670"/>
                <a:gd name="connsiteX316" fmla="*/ 4732626 w 8613217"/>
                <a:gd name="connsiteY316" fmla="*/ 5935300 h 6281670"/>
                <a:gd name="connsiteX317" fmla="*/ 4727915 w 8613217"/>
                <a:gd name="connsiteY317" fmla="*/ 5907706 h 6281670"/>
                <a:gd name="connsiteX318" fmla="*/ 4750797 w 8613217"/>
                <a:gd name="connsiteY318" fmla="*/ 5875402 h 6281670"/>
                <a:gd name="connsiteX319" fmla="*/ 4750797 w 8613217"/>
                <a:gd name="connsiteY319" fmla="*/ 5917128 h 6281670"/>
                <a:gd name="connsiteX320" fmla="*/ 4875978 w 8613217"/>
                <a:gd name="connsiteY320" fmla="*/ 5457461 h 6281670"/>
                <a:gd name="connsiteX321" fmla="*/ 4616868 w 8613217"/>
                <a:gd name="connsiteY321" fmla="*/ 5877421 h 6281670"/>
                <a:gd name="connsiteX322" fmla="*/ 4562354 w 8613217"/>
                <a:gd name="connsiteY322" fmla="*/ 5884824 h 6281670"/>
                <a:gd name="connsiteX323" fmla="*/ 4880015 w 8613217"/>
                <a:gd name="connsiteY323" fmla="*/ 5419772 h 6281670"/>
                <a:gd name="connsiteX324" fmla="*/ 4875978 w 8613217"/>
                <a:gd name="connsiteY324" fmla="*/ 5457461 h 6281670"/>
                <a:gd name="connsiteX325" fmla="*/ 5020675 w 8613217"/>
                <a:gd name="connsiteY325" fmla="*/ 5141145 h 6281670"/>
                <a:gd name="connsiteX326" fmla="*/ 4989717 w 8613217"/>
                <a:gd name="connsiteY326" fmla="*/ 5179506 h 6281670"/>
                <a:gd name="connsiteX327" fmla="*/ 4445922 w 8613217"/>
                <a:gd name="connsiteY327" fmla="*/ 5878767 h 6281670"/>
                <a:gd name="connsiteX328" fmla="*/ 4415637 w 8613217"/>
                <a:gd name="connsiteY328" fmla="*/ 5953471 h 6281670"/>
                <a:gd name="connsiteX329" fmla="*/ 4357085 w 8613217"/>
                <a:gd name="connsiteY329" fmla="*/ 6075286 h 6281670"/>
                <a:gd name="connsiteX330" fmla="*/ 4338240 w 8613217"/>
                <a:gd name="connsiteY330" fmla="*/ 6125762 h 6281670"/>
                <a:gd name="connsiteX331" fmla="*/ 4322761 w 8613217"/>
                <a:gd name="connsiteY331" fmla="*/ 6080671 h 6281670"/>
                <a:gd name="connsiteX332" fmla="*/ 4306609 w 8613217"/>
                <a:gd name="connsiteY332" fmla="*/ 6061826 h 6281670"/>
                <a:gd name="connsiteX333" fmla="*/ 4295168 w 8613217"/>
                <a:gd name="connsiteY333" fmla="*/ 6082689 h 6281670"/>
                <a:gd name="connsiteX334" fmla="*/ 4292475 w 8613217"/>
                <a:gd name="connsiteY334" fmla="*/ 6112302 h 6281670"/>
                <a:gd name="connsiteX335" fmla="*/ 4277669 w 8613217"/>
                <a:gd name="connsiteY335" fmla="*/ 6097496 h 6281670"/>
                <a:gd name="connsiteX336" fmla="*/ 4183447 w 8613217"/>
                <a:gd name="connsiteY336" fmla="*/ 5282478 h 6281670"/>
                <a:gd name="connsiteX337" fmla="*/ 4412945 w 8613217"/>
                <a:gd name="connsiteY337" fmla="*/ 4743394 h 6281670"/>
                <a:gd name="connsiteX338" fmla="*/ 5036828 w 8613217"/>
                <a:gd name="connsiteY338" fmla="*/ 3935106 h 6281670"/>
                <a:gd name="connsiteX339" fmla="*/ 5054999 w 8613217"/>
                <a:gd name="connsiteY339" fmla="*/ 3966064 h 6281670"/>
                <a:gd name="connsiteX340" fmla="*/ 5020675 w 8613217"/>
                <a:gd name="connsiteY340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302377 w 8613217"/>
                <a:gd name="connsiteY188" fmla="*/ 2972025 h 6281670"/>
                <a:gd name="connsiteX189" fmla="*/ 2266034 w 8613217"/>
                <a:gd name="connsiteY189" fmla="*/ 2967313 h 6281670"/>
                <a:gd name="connsiteX190" fmla="*/ 1817807 w 8613217"/>
                <a:gd name="connsiteY190" fmla="*/ 3025866 h 6281670"/>
                <a:gd name="connsiteX191" fmla="*/ 1007500 w 8613217"/>
                <a:gd name="connsiteY191" fmla="*/ 3309877 h 6281670"/>
                <a:gd name="connsiteX192" fmla="*/ 960389 w 8613217"/>
                <a:gd name="connsiteY192" fmla="*/ 3293725 h 6281670"/>
                <a:gd name="connsiteX193" fmla="*/ 446207 w 8613217"/>
                <a:gd name="connsiteY193" fmla="*/ 3134221 h 6281670"/>
                <a:gd name="connsiteX194" fmla="*/ 217383 w 8613217"/>
                <a:gd name="connsiteY194" fmla="*/ 3227096 h 6281670"/>
                <a:gd name="connsiteX195" fmla="*/ 0 w 8613217"/>
                <a:gd name="connsiteY195" fmla="*/ 3236518 h 6281670"/>
                <a:gd name="connsiteX196" fmla="*/ 0 w 8613217"/>
                <a:gd name="connsiteY196" fmla="*/ 3330740 h 6281670"/>
                <a:gd name="connsiteX197" fmla="*/ 9422 w 8613217"/>
                <a:gd name="connsiteY197" fmla="*/ 3346892 h 6281670"/>
                <a:gd name="connsiteX198" fmla="*/ 255072 w 8613217"/>
                <a:gd name="connsiteY198" fmla="*/ 3717723 h 6281670"/>
                <a:gd name="connsiteX199" fmla="*/ 747044 w 8613217"/>
                <a:gd name="connsiteY199" fmla="*/ 3826078 h 6281670"/>
                <a:gd name="connsiteX200" fmla="*/ 1016249 w 8613217"/>
                <a:gd name="connsiteY200" fmla="*/ 3490244 h 6281670"/>
                <a:gd name="connsiteX201" fmla="*/ 981253 w 8613217"/>
                <a:gd name="connsiteY201" fmla="*/ 3461305 h 6281670"/>
                <a:gd name="connsiteX202" fmla="*/ 563312 w 8613217"/>
                <a:gd name="connsiteY202" fmla="*/ 3490917 h 6281670"/>
                <a:gd name="connsiteX203" fmla="*/ 390347 w 8613217"/>
                <a:gd name="connsiteY203" fmla="*/ 3460632 h 6281670"/>
                <a:gd name="connsiteX204" fmla="*/ 489953 w 8613217"/>
                <a:gd name="connsiteY204" fmla="*/ 3463997 h 6281670"/>
                <a:gd name="connsiteX205" fmla="*/ 903183 w 8613217"/>
                <a:gd name="connsiteY205" fmla="*/ 3408137 h 6281670"/>
                <a:gd name="connsiteX206" fmla="*/ 1043170 w 8613217"/>
                <a:gd name="connsiteY206" fmla="*/ 3372467 h 6281670"/>
                <a:gd name="connsiteX207" fmla="*/ 1508895 w 8613217"/>
                <a:gd name="connsiteY207" fmla="*/ 3218347 h 6281670"/>
                <a:gd name="connsiteX208" fmla="*/ 1912029 w 8613217"/>
                <a:gd name="connsiteY208" fmla="*/ 3101243 h 6281670"/>
                <a:gd name="connsiteX209" fmla="*/ 1912029 w 8613217"/>
                <a:gd name="connsiteY209" fmla="*/ 3101243 h 6281670"/>
                <a:gd name="connsiteX210" fmla="*/ 2113933 w 8613217"/>
                <a:gd name="connsiteY210" fmla="*/ 3072976 h 6281670"/>
                <a:gd name="connsiteX211" fmla="*/ 2118644 w 8613217"/>
                <a:gd name="connsiteY211" fmla="*/ 3064227 h 6281670"/>
                <a:gd name="connsiteX212" fmla="*/ 2257958 w 8613217"/>
                <a:gd name="connsiteY212" fmla="*/ 3064227 h 6281670"/>
                <a:gd name="connsiteX213" fmla="*/ 2262669 w 8613217"/>
                <a:gd name="connsiteY213" fmla="*/ 3072976 h 6281670"/>
                <a:gd name="connsiteX214" fmla="*/ 2434960 w 8613217"/>
                <a:gd name="connsiteY214" fmla="*/ 3101243 h 6281670"/>
                <a:gd name="connsiteX215" fmla="*/ 2635518 w 8613217"/>
                <a:gd name="connsiteY215" fmla="*/ 3164506 h 6281670"/>
                <a:gd name="connsiteX216" fmla="*/ 3038653 w 8613217"/>
                <a:gd name="connsiteY216" fmla="*/ 3453902 h 6281670"/>
                <a:gd name="connsiteX217" fmla="*/ 3580428 w 8613217"/>
                <a:gd name="connsiteY217" fmla="*/ 4087880 h 6281670"/>
                <a:gd name="connsiteX218" fmla="*/ 3776274 w 8613217"/>
                <a:gd name="connsiteY218" fmla="*/ 4626290 h 6281670"/>
                <a:gd name="connsiteX219" fmla="*/ 3813963 w 8613217"/>
                <a:gd name="connsiteY219" fmla="*/ 4802619 h 6281670"/>
                <a:gd name="connsiteX220" fmla="*/ 3811944 w 8613217"/>
                <a:gd name="connsiteY220" fmla="*/ 5407658 h 6281670"/>
                <a:gd name="connsiteX221" fmla="*/ 3881265 w 8613217"/>
                <a:gd name="connsiteY221" fmla="*/ 5874056 h 6281670"/>
                <a:gd name="connsiteX222" fmla="*/ 3879919 w 8613217"/>
                <a:gd name="connsiteY222" fmla="*/ 5898957 h 6281670"/>
                <a:gd name="connsiteX223" fmla="*/ 3757430 w 8613217"/>
                <a:gd name="connsiteY223" fmla="*/ 5946068 h 6281670"/>
                <a:gd name="connsiteX224" fmla="*/ 3743970 w 8613217"/>
                <a:gd name="connsiteY224" fmla="*/ 6053750 h 6281670"/>
                <a:gd name="connsiteX225" fmla="*/ 3803195 w 8613217"/>
                <a:gd name="connsiteY225" fmla="*/ 6092112 h 6281670"/>
                <a:gd name="connsiteX226" fmla="*/ 3896071 w 8613217"/>
                <a:gd name="connsiteY226" fmla="*/ 6023464 h 6281670"/>
                <a:gd name="connsiteX227" fmla="*/ 3920972 w 8613217"/>
                <a:gd name="connsiteY227" fmla="*/ 5996544 h 6281670"/>
                <a:gd name="connsiteX228" fmla="*/ 3918953 w 8613217"/>
                <a:gd name="connsiteY228" fmla="*/ 6053077 h 6281670"/>
                <a:gd name="connsiteX229" fmla="*/ 3931741 w 8613217"/>
                <a:gd name="connsiteY229" fmla="*/ 6077978 h 6281670"/>
                <a:gd name="connsiteX230" fmla="*/ 3951931 w 8613217"/>
                <a:gd name="connsiteY230" fmla="*/ 6055769 h 6281670"/>
                <a:gd name="connsiteX231" fmla="*/ 3972121 w 8613217"/>
                <a:gd name="connsiteY231" fmla="*/ 5988468 h 6281670"/>
                <a:gd name="connsiteX232" fmla="*/ 3994331 w 8613217"/>
                <a:gd name="connsiteY232" fmla="*/ 5968277 h 6281670"/>
                <a:gd name="connsiteX233" fmla="*/ 4005099 w 8613217"/>
                <a:gd name="connsiteY233" fmla="*/ 5995198 h 6281670"/>
                <a:gd name="connsiteX234" fmla="*/ 4071054 w 8613217"/>
                <a:gd name="connsiteY234" fmla="*/ 6040290 h 6281670"/>
                <a:gd name="connsiteX235" fmla="*/ 4100667 w 8613217"/>
                <a:gd name="connsiteY235" fmla="*/ 6026829 h 6281670"/>
                <a:gd name="connsiteX236" fmla="*/ 4110089 w 8613217"/>
                <a:gd name="connsiteY236" fmla="*/ 5993179 h 6281670"/>
                <a:gd name="connsiteX237" fmla="*/ 4124895 w 8613217"/>
                <a:gd name="connsiteY237" fmla="*/ 6032214 h 6281670"/>
                <a:gd name="connsiteX238" fmla="*/ 4117492 w 8613217"/>
                <a:gd name="connsiteY238" fmla="*/ 6106918 h 6281670"/>
                <a:gd name="connsiteX239" fmla="*/ 4080476 w 8613217"/>
                <a:gd name="connsiteY239" fmla="*/ 6141242 h 6281670"/>
                <a:gd name="connsiteX240" fmla="*/ 4176717 w 8613217"/>
                <a:gd name="connsiteY240" fmla="*/ 6189025 h 6281670"/>
                <a:gd name="connsiteX241" fmla="*/ 4170660 w 8613217"/>
                <a:gd name="connsiteY241" fmla="*/ 6271133 h 6281670"/>
                <a:gd name="connsiteX242" fmla="*/ 4195562 w 8613217"/>
                <a:gd name="connsiteY242" fmla="*/ 6277863 h 6281670"/>
                <a:gd name="connsiteX243" fmla="*/ 4261517 w 8613217"/>
                <a:gd name="connsiteY243" fmla="*/ 6267768 h 6281670"/>
                <a:gd name="connsiteX244" fmla="*/ 4289784 w 8613217"/>
                <a:gd name="connsiteY244" fmla="*/ 6247578 h 6281670"/>
                <a:gd name="connsiteX245" fmla="*/ 4295840 w 8613217"/>
                <a:gd name="connsiteY245" fmla="*/ 6204505 h 6281670"/>
                <a:gd name="connsiteX246" fmla="*/ 4305936 w 8613217"/>
                <a:gd name="connsiteY246" fmla="*/ 6182969 h 6281670"/>
                <a:gd name="connsiteX247" fmla="*/ 4324107 w 8613217"/>
                <a:gd name="connsiteY247" fmla="*/ 6199794 h 6281670"/>
                <a:gd name="connsiteX248" fmla="*/ 4336894 w 8613217"/>
                <a:gd name="connsiteY248" fmla="*/ 6230752 h 6281670"/>
                <a:gd name="connsiteX249" fmla="*/ 4342951 w 8613217"/>
                <a:gd name="connsiteY249" fmla="*/ 6226714 h 6281670"/>
                <a:gd name="connsiteX250" fmla="*/ 4369872 w 8613217"/>
                <a:gd name="connsiteY250" fmla="*/ 6185660 h 6281670"/>
                <a:gd name="connsiteX251" fmla="*/ 4382659 w 8613217"/>
                <a:gd name="connsiteY251" fmla="*/ 6234791 h 6281670"/>
                <a:gd name="connsiteX252" fmla="*/ 4406888 w 8613217"/>
                <a:gd name="connsiteY252" fmla="*/ 6265749 h 6281670"/>
                <a:gd name="connsiteX253" fmla="*/ 4484284 w 8613217"/>
                <a:gd name="connsiteY253" fmla="*/ 6275171 h 6281670"/>
                <a:gd name="connsiteX254" fmla="*/ 4499090 w 8613217"/>
                <a:gd name="connsiteY254" fmla="*/ 6272479 h 6281670"/>
                <a:gd name="connsiteX255" fmla="*/ 4512551 w 8613217"/>
                <a:gd name="connsiteY255" fmla="*/ 6181622 h 6281670"/>
                <a:gd name="connsiteX256" fmla="*/ 4572449 w 8613217"/>
                <a:gd name="connsiteY256" fmla="*/ 6153356 h 6281670"/>
                <a:gd name="connsiteX257" fmla="*/ 4575814 w 8613217"/>
                <a:gd name="connsiteY257" fmla="*/ 6127781 h 6281670"/>
                <a:gd name="connsiteX258" fmla="*/ 4538125 w 8613217"/>
                <a:gd name="connsiteY258" fmla="*/ 6076633 h 6281670"/>
                <a:gd name="connsiteX259" fmla="*/ 4536779 w 8613217"/>
                <a:gd name="connsiteY259" fmla="*/ 6042309 h 6281670"/>
                <a:gd name="connsiteX260" fmla="*/ 4573122 w 8613217"/>
                <a:gd name="connsiteY260" fmla="*/ 6032214 h 6281670"/>
                <a:gd name="connsiteX261" fmla="*/ 4637731 w 8613217"/>
                <a:gd name="connsiteY261" fmla="*/ 6051058 h 6281670"/>
                <a:gd name="connsiteX262" fmla="*/ 4665997 w 8613217"/>
                <a:gd name="connsiteY262" fmla="*/ 6029522 h 6281670"/>
                <a:gd name="connsiteX263" fmla="*/ 4665997 w 8613217"/>
                <a:gd name="connsiteY263" fmla="*/ 5985776 h 6281670"/>
                <a:gd name="connsiteX264" fmla="*/ 4681477 w 8613217"/>
                <a:gd name="connsiteY264" fmla="*/ 5966931 h 6281670"/>
                <a:gd name="connsiteX265" fmla="*/ 4701667 w 8613217"/>
                <a:gd name="connsiteY265" fmla="*/ 5981065 h 6281670"/>
                <a:gd name="connsiteX266" fmla="*/ 4724550 w 8613217"/>
                <a:gd name="connsiteY266" fmla="*/ 6054423 h 6281670"/>
                <a:gd name="connsiteX267" fmla="*/ 4743394 w 8613217"/>
                <a:gd name="connsiteY267" fmla="*/ 6073268 h 6281670"/>
                <a:gd name="connsiteX268" fmla="*/ 4752143 w 8613217"/>
                <a:gd name="connsiteY268" fmla="*/ 6050385 h 6281670"/>
                <a:gd name="connsiteX269" fmla="*/ 4752143 w 8613217"/>
                <a:gd name="connsiteY269" fmla="*/ 5996544 h 6281670"/>
                <a:gd name="connsiteX270" fmla="*/ 4800600 w 8613217"/>
                <a:gd name="connsiteY270" fmla="*/ 6046347 h 6281670"/>
                <a:gd name="connsiteX271" fmla="*/ 4859825 w 8613217"/>
                <a:gd name="connsiteY271" fmla="*/ 6088747 h 6281670"/>
                <a:gd name="connsiteX272" fmla="*/ 4932511 w 8613217"/>
                <a:gd name="connsiteY272" fmla="*/ 6036252 h 6281670"/>
                <a:gd name="connsiteX273" fmla="*/ 4919050 w 8613217"/>
                <a:gd name="connsiteY273" fmla="*/ 5940011 h 6281670"/>
                <a:gd name="connsiteX274" fmla="*/ 4830213 w 8613217"/>
                <a:gd name="connsiteY274" fmla="*/ 5933281 h 6281670"/>
                <a:gd name="connsiteX275" fmla="*/ 4779064 w 8613217"/>
                <a:gd name="connsiteY275" fmla="*/ 5876074 h 6281670"/>
                <a:gd name="connsiteX276" fmla="*/ 4778391 w 8613217"/>
                <a:gd name="connsiteY276" fmla="*/ 5829637 h 6281670"/>
                <a:gd name="connsiteX277" fmla="*/ 5091342 w 8613217"/>
                <a:gd name="connsiteY277" fmla="*/ 5236712 h 6281670"/>
                <a:gd name="connsiteX278" fmla="*/ 5116243 w 8613217"/>
                <a:gd name="connsiteY278" fmla="*/ 5202389 h 6281670"/>
                <a:gd name="connsiteX279" fmla="*/ 5269690 w 8613217"/>
                <a:gd name="connsiteY279" fmla="*/ 5086631 h 6281670"/>
                <a:gd name="connsiteX280" fmla="*/ 5744837 w 8613217"/>
                <a:gd name="connsiteY280" fmla="*/ 4795889 h 6281670"/>
                <a:gd name="connsiteX281" fmla="*/ 5814830 w 8613217"/>
                <a:gd name="connsiteY281" fmla="*/ 4775699 h 6281670"/>
                <a:gd name="connsiteX282" fmla="*/ 6103553 w 8613217"/>
                <a:gd name="connsiteY282" fmla="*/ 4765603 h 6281670"/>
                <a:gd name="connsiteX283" fmla="*/ 7086824 w 8613217"/>
                <a:gd name="connsiteY283" fmla="*/ 4811369 h 6281670"/>
                <a:gd name="connsiteX284" fmla="*/ 7489959 w 8613217"/>
                <a:gd name="connsiteY284" fmla="*/ 4805311 h 6281670"/>
                <a:gd name="connsiteX285" fmla="*/ 7516880 w 8613217"/>
                <a:gd name="connsiteY285" fmla="*/ 4801946 h 6281670"/>
                <a:gd name="connsiteX286" fmla="*/ 7536397 w 8613217"/>
                <a:gd name="connsiteY286" fmla="*/ 4800600 h 6281670"/>
                <a:gd name="connsiteX287" fmla="*/ 7619850 w 8613217"/>
                <a:gd name="connsiteY287" fmla="*/ 4791178 h 6281670"/>
                <a:gd name="connsiteX288" fmla="*/ 7661577 w 8613217"/>
                <a:gd name="connsiteY288" fmla="*/ 4813388 h 6281670"/>
                <a:gd name="connsiteX289" fmla="*/ 7920014 w 8613217"/>
                <a:gd name="connsiteY289" fmla="*/ 5004523 h 6281670"/>
                <a:gd name="connsiteX290" fmla="*/ 8354780 w 8613217"/>
                <a:gd name="connsiteY290" fmla="*/ 4830886 h 6281670"/>
                <a:gd name="connsiteX291" fmla="*/ 8579567 w 8613217"/>
                <a:gd name="connsiteY291" fmla="*/ 4409580 h 6281670"/>
                <a:gd name="connsiteX292" fmla="*/ 8613217 w 8613217"/>
                <a:gd name="connsiteY292" fmla="*/ 4250076 h 6281670"/>
                <a:gd name="connsiteX293" fmla="*/ 8613217 w 8613217"/>
                <a:gd name="connsiteY293" fmla="*/ 4196235 h 6281670"/>
                <a:gd name="connsiteX294" fmla="*/ 8420062 w 8613217"/>
                <a:gd name="connsiteY294" fmla="*/ 4211041 h 6281670"/>
                <a:gd name="connsiteX295" fmla="*/ 4571776 w 8613217"/>
                <a:gd name="connsiteY295" fmla="*/ 915970 h 6281670"/>
                <a:gd name="connsiteX296" fmla="*/ 4583890 w 8613217"/>
                <a:gd name="connsiteY296" fmla="*/ 888377 h 6281670"/>
                <a:gd name="connsiteX297" fmla="*/ 4571776 w 8613217"/>
                <a:gd name="connsiteY297" fmla="*/ 915970 h 6281670"/>
                <a:gd name="connsiteX298" fmla="*/ 2362948 w 8613217"/>
                <a:gd name="connsiteY298" fmla="*/ 965100 h 6281670"/>
                <a:gd name="connsiteX299" fmla="*/ 2363621 w 8613217"/>
                <a:gd name="connsiteY299" fmla="*/ 962408 h 6281670"/>
                <a:gd name="connsiteX300" fmla="*/ 2368332 w 8613217"/>
                <a:gd name="connsiteY300" fmla="*/ 967119 h 6281670"/>
                <a:gd name="connsiteX301" fmla="*/ 2362948 w 8613217"/>
                <a:gd name="connsiteY301" fmla="*/ 965100 h 6281670"/>
                <a:gd name="connsiteX302" fmla="*/ 2435633 w 8613217"/>
                <a:gd name="connsiteY302" fmla="*/ 1055284 h 6281670"/>
                <a:gd name="connsiteX303" fmla="*/ 2426211 w 8613217"/>
                <a:gd name="connsiteY303" fmla="*/ 1053265 h 6281670"/>
                <a:gd name="connsiteX304" fmla="*/ 2370351 w 8613217"/>
                <a:gd name="connsiteY304" fmla="*/ 968465 h 6281670"/>
                <a:gd name="connsiteX305" fmla="*/ 2432268 w 8613217"/>
                <a:gd name="connsiteY305" fmla="*/ 1045862 h 6281670"/>
                <a:gd name="connsiteX306" fmla="*/ 2435633 w 8613217"/>
                <a:gd name="connsiteY306" fmla="*/ 1055284 h 6281670"/>
                <a:gd name="connsiteX307" fmla="*/ 695895 w 8613217"/>
                <a:gd name="connsiteY307" fmla="*/ 1016922 h 6281670"/>
                <a:gd name="connsiteX308" fmla="*/ 692530 w 8613217"/>
                <a:gd name="connsiteY308" fmla="*/ 1005481 h 6281670"/>
                <a:gd name="connsiteX309" fmla="*/ 695895 w 8613217"/>
                <a:gd name="connsiteY309" fmla="*/ 1016922 h 6281670"/>
                <a:gd name="connsiteX310" fmla="*/ 4511205 w 8613217"/>
                <a:gd name="connsiteY310" fmla="*/ 6014042 h 6281670"/>
                <a:gd name="connsiteX311" fmla="*/ 4537452 w 8613217"/>
                <a:gd name="connsiteY311" fmla="*/ 5944049 h 6281670"/>
                <a:gd name="connsiteX312" fmla="*/ 4511205 w 8613217"/>
                <a:gd name="connsiteY312" fmla="*/ 6014042 h 6281670"/>
                <a:gd name="connsiteX313" fmla="*/ 4750797 w 8613217"/>
                <a:gd name="connsiteY313" fmla="*/ 5917128 h 6281670"/>
                <a:gd name="connsiteX314" fmla="*/ 4741375 w 8613217"/>
                <a:gd name="connsiteY314" fmla="*/ 5939338 h 6281670"/>
                <a:gd name="connsiteX315" fmla="*/ 4732626 w 8613217"/>
                <a:gd name="connsiteY315" fmla="*/ 5935300 h 6281670"/>
                <a:gd name="connsiteX316" fmla="*/ 4727915 w 8613217"/>
                <a:gd name="connsiteY316" fmla="*/ 5907706 h 6281670"/>
                <a:gd name="connsiteX317" fmla="*/ 4750797 w 8613217"/>
                <a:gd name="connsiteY317" fmla="*/ 5875402 h 6281670"/>
                <a:gd name="connsiteX318" fmla="*/ 4750797 w 8613217"/>
                <a:gd name="connsiteY318" fmla="*/ 5917128 h 6281670"/>
                <a:gd name="connsiteX319" fmla="*/ 4875978 w 8613217"/>
                <a:gd name="connsiteY319" fmla="*/ 5457461 h 6281670"/>
                <a:gd name="connsiteX320" fmla="*/ 4616868 w 8613217"/>
                <a:gd name="connsiteY320" fmla="*/ 5877421 h 6281670"/>
                <a:gd name="connsiteX321" fmla="*/ 4562354 w 8613217"/>
                <a:gd name="connsiteY321" fmla="*/ 5884824 h 6281670"/>
                <a:gd name="connsiteX322" fmla="*/ 4880015 w 8613217"/>
                <a:gd name="connsiteY322" fmla="*/ 5419772 h 6281670"/>
                <a:gd name="connsiteX323" fmla="*/ 4875978 w 8613217"/>
                <a:gd name="connsiteY323" fmla="*/ 5457461 h 6281670"/>
                <a:gd name="connsiteX324" fmla="*/ 5020675 w 8613217"/>
                <a:gd name="connsiteY324" fmla="*/ 5141145 h 6281670"/>
                <a:gd name="connsiteX325" fmla="*/ 4989717 w 8613217"/>
                <a:gd name="connsiteY325" fmla="*/ 5179506 h 6281670"/>
                <a:gd name="connsiteX326" fmla="*/ 4445922 w 8613217"/>
                <a:gd name="connsiteY326" fmla="*/ 5878767 h 6281670"/>
                <a:gd name="connsiteX327" fmla="*/ 4415637 w 8613217"/>
                <a:gd name="connsiteY327" fmla="*/ 5953471 h 6281670"/>
                <a:gd name="connsiteX328" fmla="*/ 4357085 w 8613217"/>
                <a:gd name="connsiteY328" fmla="*/ 6075286 h 6281670"/>
                <a:gd name="connsiteX329" fmla="*/ 4338240 w 8613217"/>
                <a:gd name="connsiteY329" fmla="*/ 6125762 h 6281670"/>
                <a:gd name="connsiteX330" fmla="*/ 4322761 w 8613217"/>
                <a:gd name="connsiteY330" fmla="*/ 6080671 h 6281670"/>
                <a:gd name="connsiteX331" fmla="*/ 4306609 w 8613217"/>
                <a:gd name="connsiteY331" fmla="*/ 6061826 h 6281670"/>
                <a:gd name="connsiteX332" fmla="*/ 4295168 w 8613217"/>
                <a:gd name="connsiteY332" fmla="*/ 6082689 h 6281670"/>
                <a:gd name="connsiteX333" fmla="*/ 4292475 w 8613217"/>
                <a:gd name="connsiteY333" fmla="*/ 6112302 h 6281670"/>
                <a:gd name="connsiteX334" fmla="*/ 4277669 w 8613217"/>
                <a:gd name="connsiteY334" fmla="*/ 6097496 h 6281670"/>
                <a:gd name="connsiteX335" fmla="*/ 4183447 w 8613217"/>
                <a:gd name="connsiteY335" fmla="*/ 5282478 h 6281670"/>
                <a:gd name="connsiteX336" fmla="*/ 4412945 w 8613217"/>
                <a:gd name="connsiteY336" fmla="*/ 4743394 h 6281670"/>
                <a:gd name="connsiteX337" fmla="*/ 5036828 w 8613217"/>
                <a:gd name="connsiteY337" fmla="*/ 3935106 h 6281670"/>
                <a:gd name="connsiteX338" fmla="*/ 5054999 w 8613217"/>
                <a:gd name="connsiteY338" fmla="*/ 3966064 h 6281670"/>
                <a:gd name="connsiteX339" fmla="*/ 5020675 w 8613217"/>
                <a:gd name="connsiteY339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302377 w 8613217"/>
                <a:gd name="connsiteY188" fmla="*/ 2972025 h 6281670"/>
                <a:gd name="connsiteX189" fmla="*/ 2266034 w 8613217"/>
                <a:gd name="connsiteY189" fmla="*/ 2967313 h 6281670"/>
                <a:gd name="connsiteX190" fmla="*/ 1817807 w 8613217"/>
                <a:gd name="connsiteY190" fmla="*/ 3025866 h 6281670"/>
                <a:gd name="connsiteX191" fmla="*/ 1007500 w 8613217"/>
                <a:gd name="connsiteY191" fmla="*/ 3309877 h 6281670"/>
                <a:gd name="connsiteX192" fmla="*/ 960389 w 8613217"/>
                <a:gd name="connsiteY192" fmla="*/ 3293725 h 6281670"/>
                <a:gd name="connsiteX193" fmla="*/ 446207 w 8613217"/>
                <a:gd name="connsiteY193" fmla="*/ 3134221 h 6281670"/>
                <a:gd name="connsiteX194" fmla="*/ 217383 w 8613217"/>
                <a:gd name="connsiteY194" fmla="*/ 3227096 h 6281670"/>
                <a:gd name="connsiteX195" fmla="*/ 0 w 8613217"/>
                <a:gd name="connsiteY195" fmla="*/ 3236518 h 6281670"/>
                <a:gd name="connsiteX196" fmla="*/ 0 w 8613217"/>
                <a:gd name="connsiteY196" fmla="*/ 3330740 h 6281670"/>
                <a:gd name="connsiteX197" fmla="*/ 9422 w 8613217"/>
                <a:gd name="connsiteY197" fmla="*/ 3346892 h 6281670"/>
                <a:gd name="connsiteX198" fmla="*/ 255072 w 8613217"/>
                <a:gd name="connsiteY198" fmla="*/ 3717723 h 6281670"/>
                <a:gd name="connsiteX199" fmla="*/ 747044 w 8613217"/>
                <a:gd name="connsiteY199" fmla="*/ 3826078 h 6281670"/>
                <a:gd name="connsiteX200" fmla="*/ 1016249 w 8613217"/>
                <a:gd name="connsiteY200" fmla="*/ 3490244 h 6281670"/>
                <a:gd name="connsiteX201" fmla="*/ 981253 w 8613217"/>
                <a:gd name="connsiteY201" fmla="*/ 3461305 h 6281670"/>
                <a:gd name="connsiteX202" fmla="*/ 563312 w 8613217"/>
                <a:gd name="connsiteY202" fmla="*/ 3490917 h 6281670"/>
                <a:gd name="connsiteX203" fmla="*/ 390347 w 8613217"/>
                <a:gd name="connsiteY203" fmla="*/ 3460632 h 6281670"/>
                <a:gd name="connsiteX204" fmla="*/ 489953 w 8613217"/>
                <a:gd name="connsiteY204" fmla="*/ 3463997 h 6281670"/>
                <a:gd name="connsiteX205" fmla="*/ 903183 w 8613217"/>
                <a:gd name="connsiteY205" fmla="*/ 3408137 h 6281670"/>
                <a:gd name="connsiteX206" fmla="*/ 1043170 w 8613217"/>
                <a:gd name="connsiteY206" fmla="*/ 3372467 h 6281670"/>
                <a:gd name="connsiteX207" fmla="*/ 1508895 w 8613217"/>
                <a:gd name="connsiteY207" fmla="*/ 3218347 h 6281670"/>
                <a:gd name="connsiteX208" fmla="*/ 1912029 w 8613217"/>
                <a:gd name="connsiteY208" fmla="*/ 3101243 h 6281670"/>
                <a:gd name="connsiteX209" fmla="*/ 1912029 w 8613217"/>
                <a:gd name="connsiteY209" fmla="*/ 3101243 h 6281670"/>
                <a:gd name="connsiteX210" fmla="*/ 2113933 w 8613217"/>
                <a:gd name="connsiteY210" fmla="*/ 3072976 h 6281670"/>
                <a:gd name="connsiteX211" fmla="*/ 2257958 w 8613217"/>
                <a:gd name="connsiteY211" fmla="*/ 3064227 h 6281670"/>
                <a:gd name="connsiteX212" fmla="*/ 2262669 w 8613217"/>
                <a:gd name="connsiteY212" fmla="*/ 3072976 h 6281670"/>
                <a:gd name="connsiteX213" fmla="*/ 2434960 w 8613217"/>
                <a:gd name="connsiteY213" fmla="*/ 3101243 h 6281670"/>
                <a:gd name="connsiteX214" fmla="*/ 2635518 w 8613217"/>
                <a:gd name="connsiteY214" fmla="*/ 3164506 h 6281670"/>
                <a:gd name="connsiteX215" fmla="*/ 3038653 w 8613217"/>
                <a:gd name="connsiteY215" fmla="*/ 3453902 h 6281670"/>
                <a:gd name="connsiteX216" fmla="*/ 3580428 w 8613217"/>
                <a:gd name="connsiteY216" fmla="*/ 4087880 h 6281670"/>
                <a:gd name="connsiteX217" fmla="*/ 3776274 w 8613217"/>
                <a:gd name="connsiteY217" fmla="*/ 4626290 h 6281670"/>
                <a:gd name="connsiteX218" fmla="*/ 3813963 w 8613217"/>
                <a:gd name="connsiteY218" fmla="*/ 4802619 h 6281670"/>
                <a:gd name="connsiteX219" fmla="*/ 3811944 w 8613217"/>
                <a:gd name="connsiteY219" fmla="*/ 5407658 h 6281670"/>
                <a:gd name="connsiteX220" fmla="*/ 3881265 w 8613217"/>
                <a:gd name="connsiteY220" fmla="*/ 5874056 h 6281670"/>
                <a:gd name="connsiteX221" fmla="*/ 3879919 w 8613217"/>
                <a:gd name="connsiteY221" fmla="*/ 5898957 h 6281670"/>
                <a:gd name="connsiteX222" fmla="*/ 3757430 w 8613217"/>
                <a:gd name="connsiteY222" fmla="*/ 5946068 h 6281670"/>
                <a:gd name="connsiteX223" fmla="*/ 3743970 w 8613217"/>
                <a:gd name="connsiteY223" fmla="*/ 6053750 h 6281670"/>
                <a:gd name="connsiteX224" fmla="*/ 3803195 w 8613217"/>
                <a:gd name="connsiteY224" fmla="*/ 6092112 h 6281670"/>
                <a:gd name="connsiteX225" fmla="*/ 3896071 w 8613217"/>
                <a:gd name="connsiteY225" fmla="*/ 6023464 h 6281670"/>
                <a:gd name="connsiteX226" fmla="*/ 3920972 w 8613217"/>
                <a:gd name="connsiteY226" fmla="*/ 5996544 h 6281670"/>
                <a:gd name="connsiteX227" fmla="*/ 3918953 w 8613217"/>
                <a:gd name="connsiteY227" fmla="*/ 6053077 h 6281670"/>
                <a:gd name="connsiteX228" fmla="*/ 3931741 w 8613217"/>
                <a:gd name="connsiteY228" fmla="*/ 6077978 h 6281670"/>
                <a:gd name="connsiteX229" fmla="*/ 3951931 w 8613217"/>
                <a:gd name="connsiteY229" fmla="*/ 6055769 h 6281670"/>
                <a:gd name="connsiteX230" fmla="*/ 3972121 w 8613217"/>
                <a:gd name="connsiteY230" fmla="*/ 5988468 h 6281670"/>
                <a:gd name="connsiteX231" fmla="*/ 3994331 w 8613217"/>
                <a:gd name="connsiteY231" fmla="*/ 5968277 h 6281670"/>
                <a:gd name="connsiteX232" fmla="*/ 4005099 w 8613217"/>
                <a:gd name="connsiteY232" fmla="*/ 5995198 h 6281670"/>
                <a:gd name="connsiteX233" fmla="*/ 4071054 w 8613217"/>
                <a:gd name="connsiteY233" fmla="*/ 6040290 h 6281670"/>
                <a:gd name="connsiteX234" fmla="*/ 4100667 w 8613217"/>
                <a:gd name="connsiteY234" fmla="*/ 6026829 h 6281670"/>
                <a:gd name="connsiteX235" fmla="*/ 4110089 w 8613217"/>
                <a:gd name="connsiteY235" fmla="*/ 5993179 h 6281670"/>
                <a:gd name="connsiteX236" fmla="*/ 4124895 w 8613217"/>
                <a:gd name="connsiteY236" fmla="*/ 6032214 h 6281670"/>
                <a:gd name="connsiteX237" fmla="*/ 4117492 w 8613217"/>
                <a:gd name="connsiteY237" fmla="*/ 6106918 h 6281670"/>
                <a:gd name="connsiteX238" fmla="*/ 4080476 w 8613217"/>
                <a:gd name="connsiteY238" fmla="*/ 6141242 h 6281670"/>
                <a:gd name="connsiteX239" fmla="*/ 4176717 w 8613217"/>
                <a:gd name="connsiteY239" fmla="*/ 6189025 h 6281670"/>
                <a:gd name="connsiteX240" fmla="*/ 4170660 w 8613217"/>
                <a:gd name="connsiteY240" fmla="*/ 6271133 h 6281670"/>
                <a:gd name="connsiteX241" fmla="*/ 4195562 w 8613217"/>
                <a:gd name="connsiteY241" fmla="*/ 6277863 h 6281670"/>
                <a:gd name="connsiteX242" fmla="*/ 4261517 w 8613217"/>
                <a:gd name="connsiteY242" fmla="*/ 6267768 h 6281670"/>
                <a:gd name="connsiteX243" fmla="*/ 4289784 w 8613217"/>
                <a:gd name="connsiteY243" fmla="*/ 6247578 h 6281670"/>
                <a:gd name="connsiteX244" fmla="*/ 4295840 w 8613217"/>
                <a:gd name="connsiteY244" fmla="*/ 6204505 h 6281670"/>
                <a:gd name="connsiteX245" fmla="*/ 4305936 w 8613217"/>
                <a:gd name="connsiteY245" fmla="*/ 6182969 h 6281670"/>
                <a:gd name="connsiteX246" fmla="*/ 4324107 w 8613217"/>
                <a:gd name="connsiteY246" fmla="*/ 6199794 h 6281670"/>
                <a:gd name="connsiteX247" fmla="*/ 4336894 w 8613217"/>
                <a:gd name="connsiteY247" fmla="*/ 6230752 h 6281670"/>
                <a:gd name="connsiteX248" fmla="*/ 4342951 w 8613217"/>
                <a:gd name="connsiteY248" fmla="*/ 6226714 h 6281670"/>
                <a:gd name="connsiteX249" fmla="*/ 4369872 w 8613217"/>
                <a:gd name="connsiteY249" fmla="*/ 6185660 h 6281670"/>
                <a:gd name="connsiteX250" fmla="*/ 4382659 w 8613217"/>
                <a:gd name="connsiteY250" fmla="*/ 6234791 h 6281670"/>
                <a:gd name="connsiteX251" fmla="*/ 4406888 w 8613217"/>
                <a:gd name="connsiteY251" fmla="*/ 6265749 h 6281670"/>
                <a:gd name="connsiteX252" fmla="*/ 4484284 w 8613217"/>
                <a:gd name="connsiteY252" fmla="*/ 6275171 h 6281670"/>
                <a:gd name="connsiteX253" fmla="*/ 4499090 w 8613217"/>
                <a:gd name="connsiteY253" fmla="*/ 6272479 h 6281670"/>
                <a:gd name="connsiteX254" fmla="*/ 4512551 w 8613217"/>
                <a:gd name="connsiteY254" fmla="*/ 6181622 h 6281670"/>
                <a:gd name="connsiteX255" fmla="*/ 4572449 w 8613217"/>
                <a:gd name="connsiteY255" fmla="*/ 6153356 h 6281670"/>
                <a:gd name="connsiteX256" fmla="*/ 4575814 w 8613217"/>
                <a:gd name="connsiteY256" fmla="*/ 6127781 h 6281670"/>
                <a:gd name="connsiteX257" fmla="*/ 4538125 w 8613217"/>
                <a:gd name="connsiteY257" fmla="*/ 6076633 h 6281670"/>
                <a:gd name="connsiteX258" fmla="*/ 4536779 w 8613217"/>
                <a:gd name="connsiteY258" fmla="*/ 6042309 h 6281670"/>
                <a:gd name="connsiteX259" fmla="*/ 4573122 w 8613217"/>
                <a:gd name="connsiteY259" fmla="*/ 6032214 h 6281670"/>
                <a:gd name="connsiteX260" fmla="*/ 4637731 w 8613217"/>
                <a:gd name="connsiteY260" fmla="*/ 6051058 h 6281670"/>
                <a:gd name="connsiteX261" fmla="*/ 4665997 w 8613217"/>
                <a:gd name="connsiteY261" fmla="*/ 6029522 h 6281670"/>
                <a:gd name="connsiteX262" fmla="*/ 4665997 w 8613217"/>
                <a:gd name="connsiteY262" fmla="*/ 5985776 h 6281670"/>
                <a:gd name="connsiteX263" fmla="*/ 4681477 w 8613217"/>
                <a:gd name="connsiteY263" fmla="*/ 5966931 h 6281670"/>
                <a:gd name="connsiteX264" fmla="*/ 4701667 w 8613217"/>
                <a:gd name="connsiteY264" fmla="*/ 5981065 h 6281670"/>
                <a:gd name="connsiteX265" fmla="*/ 4724550 w 8613217"/>
                <a:gd name="connsiteY265" fmla="*/ 6054423 h 6281670"/>
                <a:gd name="connsiteX266" fmla="*/ 4743394 w 8613217"/>
                <a:gd name="connsiteY266" fmla="*/ 6073268 h 6281670"/>
                <a:gd name="connsiteX267" fmla="*/ 4752143 w 8613217"/>
                <a:gd name="connsiteY267" fmla="*/ 6050385 h 6281670"/>
                <a:gd name="connsiteX268" fmla="*/ 4752143 w 8613217"/>
                <a:gd name="connsiteY268" fmla="*/ 5996544 h 6281670"/>
                <a:gd name="connsiteX269" fmla="*/ 4800600 w 8613217"/>
                <a:gd name="connsiteY269" fmla="*/ 6046347 h 6281670"/>
                <a:gd name="connsiteX270" fmla="*/ 4859825 w 8613217"/>
                <a:gd name="connsiteY270" fmla="*/ 6088747 h 6281670"/>
                <a:gd name="connsiteX271" fmla="*/ 4932511 w 8613217"/>
                <a:gd name="connsiteY271" fmla="*/ 6036252 h 6281670"/>
                <a:gd name="connsiteX272" fmla="*/ 4919050 w 8613217"/>
                <a:gd name="connsiteY272" fmla="*/ 5940011 h 6281670"/>
                <a:gd name="connsiteX273" fmla="*/ 4830213 w 8613217"/>
                <a:gd name="connsiteY273" fmla="*/ 5933281 h 6281670"/>
                <a:gd name="connsiteX274" fmla="*/ 4779064 w 8613217"/>
                <a:gd name="connsiteY274" fmla="*/ 5876074 h 6281670"/>
                <a:gd name="connsiteX275" fmla="*/ 4778391 w 8613217"/>
                <a:gd name="connsiteY275" fmla="*/ 5829637 h 6281670"/>
                <a:gd name="connsiteX276" fmla="*/ 5091342 w 8613217"/>
                <a:gd name="connsiteY276" fmla="*/ 5236712 h 6281670"/>
                <a:gd name="connsiteX277" fmla="*/ 5116243 w 8613217"/>
                <a:gd name="connsiteY277" fmla="*/ 5202389 h 6281670"/>
                <a:gd name="connsiteX278" fmla="*/ 5269690 w 8613217"/>
                <a:gd name="connsiteY278" fmla="*/ 5086631 h 6281670"/>
                <a:gd name="connsiteX279" fmla="*/ 5744837 w 8613217"/>
                <a:gd name="connsiteY279" fmla="*/ 4795889 h 6281670"/>
                <a:gd name="connsiteX280" fmla="*/ 5814830 w 8613217"/>
                <a:gd name="connsiteY280" fmla="*/ 4775699 h 6281670"/>
                <a:gd name="connsiteX281" fmla="*/ 6103553 w 8613217"/>
                <a:gd name="connsiteY281" fmla="*/ 4765603 h 6281670"/>
                <a:gd name="connsiteX282" fmla="*/ 7086824 w 8613217"/>
                <a:gd name="connsiteY282" fmla="*/ 4811369 h 6281670"/>
                <a:gd name="connsiteX283" fmla="*/ 7489959 w 8613217"/>
                <a:gd name="connsiteY283" fmla="*/ 4805311 h 6281670"/>
                <a:gd name="connsiteX284" fmla="*/ 7516880 w 8613217"/>
                <a:gd name="connsiteY284" fmla="*/ 4801946 h 6281670"/>
                <a:gd name="connsiteX285" fmla="*/ 7536397 w 8613217"/>
                <a:gd name="connsiteY285" fmla="*/ 4800600 h 6281670"/>
                <a:gd name="connsiteX286" fmla="*/ 7619850 w 8613217"/>
                <a:gd name="connsiteY286" fmla="*/ 4791178 h 6281670"/>
                <a:gd name="connsiteX287" fmla="*/ 7661577 w 8613217"/>
                <a:gd name="connsiteY287" fmla="*/ 4813388 h 6281670"/>
                <a:gd name="connsiteX288" fmla="*/ 7920014 w 8613217"/>
                <a:gd name="connsiteY288" fmla="*/ 5004523 h 6281670"/>
                <a:gd name="connsiteX289" fmla="*/ 8354780 w 8613217"/>
                <a:gd name="connsiteY289" fmla="*/ 4830886 h 6281670"/>
                <a:gd name="connsiteX290" fmla="*/ 8579567 w 8613217"/>
                <a:gd name="connsiteY290" fmla="*/ 4409580 h 6281670"/>
                <a:gd name="connsiteX291" fmla="*/ 8613217 w 8613217"/>
                <a:gd name="connsiteY291" fmla="*/ 4250076 h 6281670"/>
                <a:gd name="connsiteX292" fmla="*/ 8613217 w 8613217"/>
                <a:gd name="connsiteY292" fmla="*/ 4196235 h 6281670"/>
                <a:gd name="connsiteX293" fmla="*/ 8420062 w 8613217"/>
                <a:gd name="connsiteY293" fmla="*/ 4211041 h 6281670"/>
                <a:gd name="connsiteX294" fmla="*/ 4571776 w 8613217"/>
                <a:gd name="connsiteY294" fmla="*/ 915970 h 6281670"/>
                <a:gd name="connsiteX295" fmla="*/ 4583890 w 8613217"/>
                <a:gd name="connsiteY295" fmla="*/ 888377 h 6281670"/>
                <a:gd name="connsiteX296" fmla="*/ 4571776 w 8613217"/>
                <a:gd name="connsiteY296" fmla="*/ 915970 h 6281670"/>
                <a:gd name="connsiteX297" fmla="*/ 2362948 w 8613217"/>
                <a:gd name="connsiteY297" fmla="*/ 965100 h 6281670"/>
                <a:gd name="connsiteX298" fmla="*/ 2363621 w 8613217"/>
                <a:gd name="connsiteY298" fmla="*/ 962408 h 6281670"/>
                <a:gd name="connsiteX299" fmla="*/ 2368332 w 8613217"/>
                <a:gd name="connsiteY299" fmla="*/ 967119 h 6281670"/>
                <a:gd name="connsiteX300" fmla="*/ 2362948 w 8613217"/>
                <a:gd name="connsiteY300" fmla="*/ 965100 h 6281670"/>
                <a:gd name="connsiteX301" fmla="*/ 2435633 w 8613217"/>
                <a:gd name="connsiteY301" fmla="*/ 1055284 h 6281670"/>
                <a:gd name="connsiteX302" fmla="*/ 2426211 w 8613217"/>
                <a:gd name="connsiteY302" fmla="*/ 1053265 h 6281670"/>
                <a:gd name="connsiteX303" fmla="*/ 2370351 w 8613217"/>
                <a:gd name="connsiteY303" fmla="*/ 968465 h 6281670"/>
                <a:gd name="connsiteX304" fmla="*/ 2432268 w 8613217"/>
                <a:gd name="connsiteY304" fmla="*/ 1045862 h 6281670"/>
                <a:gd name="connsiteX305" fmla="*/ 2435633 w 8613217"/>
                <a:gd name="connsiteY305" fmla="*/ 1055284 h 6281670"/>
                <a:gd name="connsiteX306" fmla="*/ 695895 w 8613217"/>
                <a:gd name="connsiteY306" fmla="*/ 1016922 h 6281670"/>
                <a:gd name="connsiteX307" fmla="*/ 692530 w 8613217"/>
                <a:gd name="connsiteY307" fmla="*/ 1005481 h 6281670"/>
                <a:gd name="connsiteX308" fmla="*/ 695895 w 8613217"/>
                <a:gd name="connsiteY308" fmla="*/ 1016922 h 6281670"/>
                <a:gd name="connsiteX309" fmla="*/ 4511205 w 8613217"/>
                <a:gd name="connsiteY309" fmla="*/ 6014042 h 6281670"/>
                <a:gd name="connsiteX310" fmla="*/ 4537452 w 8613217"/>
                <a:gd name="connsiteY310" fmla="*/ 5944049 h 6281670"/>
                <a:gd name="connsiteX311" fmla="*/ 4511205 w 8613217"/>
                <a:gd name="connsiteY311" fmla="*/ 6014042 h 6281670"/>
                <a:gd name="connsiteX312" fmla="*/ 4750797 w 8613217"/>
                <a:gd name="connsiteY312" fmla="*/ 5917128 h 6281670"/>
                <a:gd name="connsiteX313" fmla="*/ 4741375 w 8613217"/>
                <a:gd name="connsiteY313" fmla="*/ 5939338 h 6281670"/>
                <a:gd name="connsiteX314" fmla="*/ 4732626 w 8613217"/>
                <a:gd name="connsiteY314" fmla="*/ 5935300 h 6281670"/>
                <a:gd name="connsiteX315" fmla="*/ 4727915 w 8613217"/>
                <a:gd name="connsiteY315" fmla="*/ 5907706 h 6281670"/>
                <a:gd name="connsiteX316" fmla="*/ 4750797 w 8613217"/>
                <a:gd name="connsiteY316" fmla="*/ 5875402 h 6281670"/>
                <a:gd name="connsiteX317" fmla="*/ 4750797 w 8613217"/>
                <a:gd name="connsiteY317" fmla="*/ 5917128 h 6281670"/>
                <a:gd name="connsiteX318" fmla="*/ 4875978 w 8613217"/>
                <a:gd name="connsiteY318" fmla="*/ 5457461 h 6281670"/>
                <a:gd name="connsiteX319" fmla="*/ 4616868 w 8613217"/>
                <a:gd name="connsiteY319" fmla="*/ 5877421 h 6281670"/>
                <a:gd name="connsiteX320" fmla="*/ 4562354 w 8613217"/>
                <a:gd name="connsiteY320" fmla="*/ 5884824 h 6281670"/>
                <a:gd name="connsiteX321" fmla="*/ 4880015 w 8613217"/>
                <a:gd name="connsiteY321" fmla="*/ 5419772 h 6281670"/>
                <a:gd name="connsiteX322" fmla="*/ 4875978 w 8613217"/>
                <a:gd name="connsiteY322" fmla="*/ 5457461 h 6281670"/>
                <a:gd name="connsiteX323" fmla="*/ 5020675 w 8613217"/>
                <a:gd name="connsiteY323" fmla="*/ 5141145 h 6281670"/>
                <a:gd name="connsiteX324" fmla="*/ 4989717 w 8613217"/>
                <a:gd name="connsiteY324" fmla="*/ 5179506 h 6281670"/>
                <a:gd name="connsiteX325" fmla="*/ 4445922 w 8613217"/>
                <a:gd name="connsiteY325" fmla="*/ 5878767 h 6281670"/>
                <a:gd name="connsiteX326" fmla="*/ 4415637 w 8613217"/>
                <a:gd name="connsiteY326" fmla="*/ 5953471 h 6281670"/>
                <a:gd name="connsiteX327" fmla="*/ 4357085 w 8613217"/>
                <a:gd name="connsiteY327" fmla="*/ 6075286 h 6281670"/>
                <a:gd name="connsiteX328" fmla="*/ 4338240 w 8613217"/>
                <a:gd name="connsiteY328" fmla="*/ 6125762 h 6281670"/>
                <a:gd name="connsiteX329" fmla="*/ 4322761 w 8613217"/>
                <a:gd name="connsiteY329" fmla="*/ 6080671 h 6281670"/>
                <a:gd name="connsiteX330" fmla="*/ 4306609 w 8613217"/>
                <a:gd name="connsiteY330" fmla="*/ 6061826 h 6281670"/>
                <a:gd name="connsiteX331" fmla="*/ 4295168 w 8613217"/>
                <a:gd name="connsiteY331" fmla="*/ 6082689 h 6281670"/>
                <a:gd name="connsiteX332" fmla="*/ 4292475 w 8613217"/>
                <a:gd name="connsiteY332" fmla="*/ 6112302 h 6281670"/>
                <a:gd name="connsiteX333" fmla="*/ 4277669 w 8613217"/>
                <a:gd name="connsiteY333" fmla="*/ 6097496 h 6281670"/>
                <a:gd name="connsiteX334" fmla="*/ 4183447 w 8613217"/>
                <a:gd name="connsiteY334" fmla="*/ 5282478 h 6281670"/>
                <a:gd name="connsiteX335" fmla="*/ 4412945 w 8613217"/>
                <a:gd name="connsiteY335" fmla="*/ 4743394 h 6281670"/>
                <a:gd name="connsiteX336" fmla="*/ 5036828 w 8613217"/>
                <a:gd name="connsiteY336" fmla="*/ 3935106 h 6281670"/>
                <a:gd name="connsiteX337" fmla="*/ 5054999 w 8613217"/>
                <a:gd name="connsiteY337" fmla="*/ 3966064 h 6281670"/>
                <a:gd name="connsiteX338" fmla="*/ 5020675 w 8613217"/>
                <a:gd name="connsiteY338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302377 w 8613217"/>
                <a:gd name="connsiteY188" fmla="*/ 2972025 h 6281670"/>
                <a:gd name="connsiteX189" fmla="*/ 2266034 w 8613217"/>
                <a:gd name="connsiteY189" fmla="*/ 2967313 h 6281670"/>
                <a:gd name="connsiteX190" fmla="*/ 1817807 w 8613217"/>
                <a:gd name="connsiteY190" fmla="*/ 3025866 h 6281670"/>
                <a:gd name="connsiteX191" fmla="*/ 1007500 w 8613217"/>
                <a:gd name="connsiteY191" fmla="*/ 3309877 h 6281670"/>
                <a:gd name="connsiteX192" fmla="*/ 960389 w 8613217"/>
                <a:gd name="connsiteY192" fmla="*/ 3293725 h 6281670"/>
                <a:gd name="connsiteX193" fmla="*/ 446207 w 8613217"/>
                <a:gd name="connsiteY193" fmla="*/ 3134221 h 6281670"/>
                <a:gd name="connsiteX194" fmla="*/ 217383 w 8613217"/>
                <a:gd name="connsiteY194" fmla="*/ 3227096 h 6281670"/>
                <a:gd name="connsiteX195" fmla="*/ 0 w 8613217"/>
                <a:gd name="connsiteY195" fmla="*/ 3236518 h 6281670"/>
                <a:gd name="connsiteX196" fmla="*/ 0 w 8613217"/>
                <a:gd name="connsiteY196" fmla="*/ 3330740 h 6281670"/>
                <a:gd name="connsiteX197" fmla="*/ 9422 w 8613217"/>
                <a:gd name="connsiteY197" fmla="*/ 3346892 h 6281670"/>
                <a:gd name="connsiteX198" fmla="*/ 255072 w 8613217"/>
                <a:gd name="connsiteY198" fmla="*/ 3717723 h 6281670"/>
                <a:gd name="connsiteX199" fmla="*/ 747044 w 8613217"/>
                <a:gd name="connsiteY199" fmla="*/ 3826078 h 6281670"/>
                <a:gd name="connsiteX200" fmla="*/ 1016249 w 8613217"/>
                <a:gd name="connsiteY200" fmla="*/ 3490244 h 6281670"/>
                <a:gd name="connsiteX201" fmla="*/ 981253 w 8613217"/>
                <a:gd name="connsiteY201" fmla="*/ 3461305 h 6281670"/>
                <a:gd name="connsiteX202" fmla="*/ 563312 w 8613217"/>
                <a:gd name="connsiteY202" fmla="*/ 3490917 h 6281670"/>
                <a:gd name="connsiteX203" fmla="*/ 390347 w 8613217"/>
                <a:gd name="connsiteY203" fmla="*/ 3460632 h 6281670"/>
                <a:gd name="connsiteX204" fmla="*/ 489953 w 8613217"/>
                <a:gd name="connsiteY204" fmla="*/ 3463997 h 6281670"/>
                <a:gd name="connsiteX205" fmla="*/ 903183 w 8613217"/>
                <a:gd name="connsiteY205" fmla="*/ 3408137 h 6281670"/>
                <a:gd name="connsiteX206" fmla="*/ 1043170 w 8613217"/>
                <a:gd name="connsiteY206" fmla="*/ 3372467 h 6281670"/>
                <a:gd name="connsiteX207" fmla="*/ 1508895 w 8613217"/>
                <a:gd name="connsiteY207" fmla="*/ 3218347 h 6281670"/>
                <a:gd name="connsiteX208" fmla="*/ 1912029 w 8613217"/>
                <a:gd name="connsiteY208" fmla="*/ 3101243 h 6281670"/>
                <a:gd name="connsiteX209" fmla="*/ 1912029 w 8613217"/>
                <a:gd name="connsiteY209" fmla="*/ 3101243 h 6281670"/>
                <a:gd name="connsiteX210" fmla="*/ 2113933 w 8613217"/>
                <a:gd name="connsiteY210" fmla="*/ 3072976 h 6281670"/>
                <a:gd name="connsiteX211" fmla="*/ 2257958 w 8613217"/>
                <a:gd name="connsiteY211" fmla="*/ 3064227 h 6281670"/>
                <a:gd name="connsiteX212" fmla="*/ 2434960 w 8613217"/>
                <a:gd name="connsiteY212" fmla="*/ 3101243 h 6281670"/>
                <a:gd name="connsiteX213" fmla="*/ 2635518 w 8613217"/>
                <a:gd name="connsiteY213" fmla="*/ 3164506 h 6281670"/>
                <a:gd name="connsiteX214" fmla="*/ 3038653 w 8613217"/>
                <a:gd name="connsiteY214" fmla="*/ 3453902 h 6281670"/>
                <a:gd name="connsiteX215" fmla="*/ 3580428 w 8613217"/>
                <a:gd name="connsiteY215" fmla="*/ 4087880 h 6281670"/>
                <a:gd name="connsiteX216" fmla="*/ 3776274 w 8613217"/>
                <a:gd name="connsiteY216" fmla="*/ 4626290 h 6281670"/>
                <a:gd name="connsiteX217" fmla="*/ 3813963 w 8613217"/>
                <a:gd name="connsiteY217" fmla="*/ 4802619 h 6281670"/>
                <a:gd name="connsiteX218" fmla="*/ 3811944 w 8613217"/>
                <a:gd name="connsiteY218" fmla="*/ 5407658 h 6281670"/>
                <a:gd name="connsiteX219" fmla="*/ 3881265 w 8613217"/>
                <a:gd name="connsiteY219" fmla="*/ 5874056 h 6281670"/>
                <a:gd name="connsiteX220" fmla="*/ 3879919 w 8613217"/>
                <a:gd name="connsiteY220" fmla="*/ 5898957 h 6281670"/>
                <a:gd name="connsiteX221" fmla="*/ 3757430 w 8613217"/>
                <a:gd name="connsiteY221" fmla="*/ 5946068 h 6281670"/>
                <a:gd name="connsiteX222" fmla="*/ 3743970 w 8613217"/>
                <a:gd name="connsiteY222" fmla="*/ 6053750 h 6281670"/>
                <a:gd name="connsiteX223" fmla="*/ 3803195 w 8613217"/>
                <a:gd name="connsiteY223" fmla="*/ 6092112 h 6281670"/>
                <a:gd name="connsiteX224" fmla="*/ 3896071 w 8613217"/>
                <a:gd name="connsiteY224" fmla="*/ 6023464 h 6281670"/>
                <a:gd name="connsiteX225" fmla="*/ 3920972 w 8613217"/>
                <a:gd name="connsiteY225" fmla="*/ 5996544 h 6281670"/>
                <a:gd name="connsiteX226" fmla="*/ 3918953 w 8613217"/>
                <a:gd name="connsiteY226" fmla="*/ 6053077 h 6281670"/>
                <a:gd name="connsiteX227" fmla="*/ 3931741 w 8613217"/>
                <a:gd name="connsiteY227" fmla="*/ 6077978 h 6281670"/>
                <a:gd name="connsiteX228" fmla="*/ 3951931 w 8613217"/>
                <a:gd name="connsiteY228" fmla="*/ 6055769 h 6281670"/>
                <a:gd name="connsiteX229" fmla="*/ 3972121 w 8613217"/>
                <a:gd name="connsiteY229" fmla="*/ 5988468 h 6281670"/>
                <a:gd name="connsiteX230" fmla="*/ 3994331 w 8613217"/>
                <a:gd name="connsiteY230" fmla="*/ 5968277 h 6281670"/>
                <a:gd name="connsiteX231" fmla="*/ 4005099 w 8613217"/>
                <a:gd name="connsiteY231" fmla="*/ 5995198 h 6281670"/>
                <a:gd name="connsiteX232" fmla="*/ 4071054 w 8613217"/>
                <a:gd name="connsiteY232" fmla="*/ 6040290 h 6281670"/>
                <a:gd name="connsiteX233" fmla="*/ 4100667 w 8613217"/>
                <a:gd name="connsiteY233" fmla="*/ 6026829 h 6281670"/>
                <a:gd name="connsiteX234" fmla="*/ 4110089 w 8613217"/>
                <a:gd name="connsiteY234" fmla="*/ 5993179 h 6281670"/>
                <a:gd name="connsiteX235" fmla="*/ 4124895 w 8613217"/>
                <a:gd name="connsiteY235" fmla="*/ 6032214 h 6281670"/>
                <a:gd name="connsiteX236" fmla="*/ 4117492 w 8613217"/>
                <a:gd name="connsiteY236" fmla="*/ 6106918 h 6281670"/>
                <a:gd name="connsiteX237" fmla="*/ 4080476 w 8613217"/>
                <a:gd name="connsiteY237" fmla="*/ 6141242 h 6281670"/>
                <a:gd name="connsiteX238" fmla="*/ 4176717 w 8613217"/>
                <a:gd name="connsiteY238" fmla="*/ 6189025 h 6281670"/>
                <a:gd name="connsiteX239" fmla="*/ 4170660 w 8613217"/>
                <a:gd name="connsiteY239" fmla="*/ 6271133 h 6281670"/>
                <a:gd name="connsiteX240" fmla="*/ 4195562 w 8613217"/>
                <a:gd name="connsiteY240" fmla="*/ 6277863 h 6281670"/>
                <a:gd name="connsiteX241" fmla="*/ 4261517 w 8613217"/>
                <a:gd name="connsiteY241" fmla="*/ 6267768 h 6281670"/>
                <a:gd name="connsiteX242" fmla="*/ 4289784 w 8613217"/>
                <a:gd name="connsiteY242" fmla="*/ 6247578 h 6281670"/>
                <a:gd name="connsiteX243" fmla="*/ 4295840 w 8613217"/>
                <a:gd name="connsiteY243" fmla="*/ 6204505 h 6281670"/>
                <a:gd name="connsiteX244" fmla="*/ 4305936 w 8613217"/>
                <a:gd name="connsiteY244" fmla="*/ 6182969 h 6281670"/>
                <a:gd name="connsiteX245" fmla="*/ 4324107 w 8613217"/>
                <a:gd name="connsiteY245" fmla="*/ 6199794 h 6281670"/>
                <a:gd name="connsiteX246" fmla="*/ 4336894 w 8613217"/>
                <a:gd name="connsiteY246" fmla="*/ 6230752 h 6281670"/>
                <a:gd name="connsiteX247" fmla="*/ 4342951 w 8613217"/>
                <a:gd name="connsiteY247" fmla="*/ 6226714 h 6281670"/>
                <a:gd name="connsiteX248" fmla="*/ 4369872 w 8613217"/>
                <a:gd name="connsiteY248" fmla="*/ 6185660 h 6281670"/>
                <a:gd name="connsiteX249" fmla="*/ 4382659 w 8613217"/>
                <a:gd name="connsiteY249" fmla="*/ 6234791 h 6281670"/>
                <a:gd name="connsiteX250" fmla="*/ 4406888 w 8613217"/>
                <a:gd name="connsiteY250" fmla="*/ 6265749 h 6281670"/>
                <a:gd name="connsiteX251" fmla="*/ 4484284 w 8613217"/>
                <a:gd name="connsiteY251" fmla="*/ 6275171 h 6281670"/>
                <a:gd name="connsiteX252" fmla="*/ 4499090 w 8613217"/>
                <a:gd name="connsiteY252" fmla="*/ 6272479 h 6281670"/>
                <a:gd name="connsiteX253" fmla="*/ 4512551 w 8613217"/>
                <a:gd name="connsiteY253" fmla="*/ 6181622 h 6281670"/>
                <a:gd name="connsiteX254" fmla="*/ 4572449 w 8613217"/>
                <a:gd name="connsiteY254" fmla="*/ 6153356 h 6281670"/>
                <a:gd name="connsiteX255" fmla="*/ 4575814 w 8613217"/>
                <a:gd name="connsiteY255" fmla="*/ 6127781 h 6281670"/>
                <a:gd name="connsiteX256" fmla="*/ 4538125 w 8613217"/>
                <a:gd name="connsiteY256" fmla="*/ 6076633 h 6281670"/>
                <a:gd name="connsiteX257" fmla="*/ 4536779 w 8613217"/>
                <a:gd name="connsiteY257" fmla="*/ 6042309 h 6281670"/>
                <a:gd name="connsiteX258" fmla="*/ 4573122 w 8613217"/>
                <a:gd name="connsiteY258" fmla="*/ 6032214 h 6281670"/>
                <a:gd name="connsiteX259" fmla="*/ 4637731 w 8613217"/>
                <a:gd name="connsiteY259" fmla="*/ 6051058 h 6281670"/>
                <a:gd name="connsiteX260" fmla="*/ 4665997 w 8613217"/>
                <a:gd name="connsiteY260" fmla="*/ 6029522 h 6281670"/>
                <a:gd name="connsiteX261" fmla="*/ 4665997 w 8613217"/>
                <a:gd name="connsiteY261" fmla="*/ 5985776 h 6281670"/>
                <a:gd name="connsiteX262" fmla="*/ 4681477 w 8613217"/>
                <a:gd name="connsiteY262" fmla="*/ 5966931 h 6281670"/>
                <a:gd name="connsiteX263" fmla="*/ 4701667 w 8613217"/>
                <a:gd name="connsiteY263" fmla="*/ 5981065 h 6281670"/>
                <a:gd name="connsiteX264" fmla="*/ 4724550 w 8613217"/>
                <a:gd name="connsiteY264" fmla="*/ 6054423 h 6281670"/>
                <a:gd name="connsiteX265" fmla="*/ 4743394 w 8613217"/>
                <a:gd name="connsiteY265" fmla="*/ 6073268 h 6281670"/>
                <a:gd name="connsiteX266" fmla="*/ 4752143 w 8613217"/>
                <a:gd name="connsiteY266" fmla="*/ 6050385 h 6281670"/>
                <a:gd name="connsiteX267" fmla="*/ 4752143 w 8613217"/>
                <a:gd name="connsiteY267" fmla="*/ 5996544 h 6281670"/>
                <a:gd name="connsiteX268" fmla="*/ 4800600 w 8613217"/>
                <a:gd name="connsiteY268" fmla="*/ 6046347 h 6281670"/>
                <a:gd name="connsiteX269" fmla="*/ 4859825 w 8613217"/>
                <a:gd name="connsiteY269" fmla="*/ 6088747 h 6281670"/>
                <a:gd name="connsiteX270" fmla="*/ 4932511 w 8613217"/>
                <a:gd name="connsiteY270" fmla="*/ 6036252 h 6281670"/>
                <a:gd name="connsiteX271" fmla="*/ 4919050 w 8613217"/>
                <a:gd name="connsiteY271" fmla="*/ 5940011 h 6281670"/>
                <a:gd name="connsiteX272" fmla="*/ 4830213 w 8613217"/>
                <a:gd name="connsiteY272" fmla="*/ 5933281 h 6281670"/>
                <a:gd name="connsiteX273" fmla="*/ 4779064 w 8613217"/>
                <a:gd name="connsiteY273" fmla="*/ 5876074 h 6281670"/>
                <a:gd name="connsiteX274" fmla="*/ 4778391 w 8613217"/>
                <a:gd name="connsiteY274" fmla="*/ 5829637 h 6281670"/>
                <a:gd name="connsiteX275" fmla="*/ 5091342 w 8613217"/>
                <a:gd name="connsiteY275" fmla="*/ 5236712 h 6281670"/>
                <a:gd name="connsiteX276" fmla="*/ 5116243 w 8613217"/>
                <a:gd name="connsiteY276" fmla="*/ 5202389 h 6281670"/>
                <a:gd name="connsiteX277" fmla="*/ 5269690 w 8613217"/>
                <a:gd name="connsiteY277" fmla="*/ 5086631 h 6281670"/>
                <a:gd name="connsiteX278" fmla="*/ 5744837 w 8613217"/>
                <a:gd name="connsiteY278" fmla="*/ 4795889 h 6281670"/>
                <a:gd name="connsiteX279" fmla="*/ 5814830 w 8613217"/>
                <a:gd name="connsiteY279" fmla="*/ 4775699 h 6281670"/>
                <a:gd name="connsiteX280" fmla="*/ 6103553 w 8613217"/>
                <a:gd name="connsiteY280" fmla="*/ 4765603 h 6281670"/>
                <a:gd name="connsiteX281" fmla="*/ 7086824 w 8613217"/>
                <a:gd name="connsiteY281" fmla="*/ 4811369 h 6281670"/>
                <a:gd name="connsiteX282" fmla="*/ 7489959 w 8613217"/>
                <a:gd name="connsiteY282" fmla="*/ 4805311 h 6281670"/>
                <a:gd name="connsiteX283" fmla="*/ 7516880 w 8613217"/>
                <a:gd name="connsiteY283" fmla="*/ 4801946 h 6281670"/>
                <a:gd name="connsiteX284" fmla="*/ 7536397 w 8613217"/>
                <a:gd name="connsiteY284" fmla="*/ 4800600 h 6281670"/>
                <a:gd name="connsiteX285" fmla="*/ 7619850 w 8613217"/>
                <a:gd name="connsiteY285" fmla="*/ 4791178 h 6281670"/>
                <a:gd name="connsiteX286" fmla="*/ 7661577 w 8613217"/>
                <a:gd name="connsiteY286" fmla="*/ 4813388 h 6281670"/>
                <a:gd name="connsiteX287" fmla="*/ 7920014 w 8613217"/>
                <a:gd name="connsiteY287" fmla="*/ 5004523 h 6281670"/>
                <a:gd name="connsiteX288" fmla="*/ 8354780 w 8613217"/>
                <a:gd name="connsiteY288" fmla="*/ 4830886 h 6281670"/>
                <a:gd name="connsiteX289" fmla="*/ 8579567 w 8613217"/>
                <a:gd name="connsiteY289" fmla="*/ 4409580 h 6281670"/>
                <a:gd name="connsiteX290" fmla="*/ 8613217 w 8613217"/>
                <a:gd name="connsiteY290" fmla="*/ 4250076 h 6281670"/>
                <a:gd name="connsiteX291" fmla="*/ 8613217 w 8613217"/>
                <a:gd name="connsiteY291" fmla="*/ 4196235 h 6281670"/>
                <a:gd name="connsiteX292" fmla="*/ 8420062 w 8613217"/>
                <a:gd name="connsiteY292" fmla="*/ 4211041 h 6281670"/>
                <a:gd name="connsiteX293" fmla="*/ 4571776 w 8613217"/>
                <a:gd name="connsiteY293" fmla="*/ 915970 h 6281670"/>
                <a:gd name="connsiteX294" fmla="*/ 4583890 w 8613217"/>
                <a:gd name="connsiteY294" fmla="*/ 888377 h 6281670"/>
                <a:gd name="connsiteX295" fmla="*/ 4571776 w 8613217"/>
                <a:gd name="connsiteY295" fmla="*/ 915970 h 6281670"/>
                <a:gd name="connsiteX296" fmla="*/ 2362948 w 8613217"/>
                <a:gd name="connsiteY296" fmla="*/ 965100 h 6281670"/>
                <a:gd name="connsiteX297" fmla="*/ 2363621 w 8613217"/>
                <a:gd name="connsiteY297" fmla="*/ 962408 h 6281670"/>
                <a:gd name="connsiteX298" fmla="*/ 2368332 w 8613217"/>
                <a:gd name="connsiteY298" fmla="*/ 967119 h 6281670"/>
                <a:gd name="connsiteX299" fmla="*/ 2362948 w 8613217"/>
                <a:gd name="connsiteY299" fmla="*/ 965100 h 6281670"/>
                <a:gd name="connsiteX300" fmla="*/ 2435633 w 8613217"/>
                <a:gd name="connsiteY300" fmla="*/ 1055284 h 6281670"/>
                <a:gd name="connsiteX301" fmla="*/ 2426211 w 8613217"/>
                <a:gd name="connsiteY301" fmla="*/ 1053265 h 6281670"/>
                <a:gd name="connsiteX302" fmla="*/ 2370351 w 8613217"/>
                <a:gd name="connsiteY302" fmla="*/ 968465 h 6281670"/>
                <a:gd name="connsiteX303" fmla="*/ 2432268 w 8613217"/>
                <a:gd name="connsiteY303" fmla="*/ 1045862 h 6281670"/>
                <a:gd name="connsiteX304" fmla="*/ 2435633 w 8613217"/>
                <a:gd name="connsiteY304" fmla="*/ 1055284 h 6281670"/>
                <a:gd name="connsiteX305" fmla="*/ 695895 w 8613217"/>
                <a:gd name="connsiteY305" fmla="*/ 1016922 h 6281670"/>
                <a:gd name="connsiteX306" fmla="*/ 692530 w 8613217"/>
                <a:gd name="connsiteY306" fmla="*/ 1005481 h 6281670"/>
                <a:gd name="connsiteX307" fmla="*/ 695895 w 8613217"/>
                <a:gd name="connsiteY307" fmla="*/ 1016922 h 6281670"/>
                <a:gd name="connsiteX308" fmla="*/ 4511205 w 8613217"/>
                <a:gd name="connsiteY308" fmla="*/ 6014042 h 6281670"/>
                <a:gd name="connsiteX309" fmla="*/ 4537452 w 8613217"/>
                <a:gd name="connsiteY309" fmla="*/ 5944049 h 6281670"/>
                <a:gd name="connsiteX310" fmla="*/ 4511205 w 8613217"/>
                <a:gd name="connsiteY310" fmla="*/ 6014042 h 6281670"/>
                <a:gd name="connsiteX311" fmla="*/ 4750797 w 8613217"/>
                <a:gd name="connsiteY311" fmla="*/ 5917128 h 6281670"/>
                <a:gd name="connsiteX312" fmla="*/ 4741375 w 8613217"/>
                <a:gd name="connsiteY312" fmla="*/ 5939338 h 6281670"/>
                <a:gd name="connsiteX313" fmla="*/ 4732626 w 8613217"/>
                <a:gd name="connsiteY313" fmla="*/ 5935300 h 6281670"/>
                <a:gd name="connsiteX314" fmla="*/ 4727915 w 8613217"/>
                <a:gd name="connsiteY314" fmla="*/ 5907706 h 6281670"/>
                <a:gd name="connsiteX315" fmla="*/ 4750797 w 8613217"/>
                <a:gd name="connsiteY315" fmla="*/ 5875402 h 6281670"/>
                <a:gd name="connsiteX316" fmla="*/ 4750797 w 8613217"/>
                <a:gd name="connsiteY316" fmla="*/ 5917128 h 6281670"/>
                <a:gd name="connsiteX317" fmla="*/ 4875978 w 8613217"/>
                <a:gd name="connsiteY317" fmla="*/ 5457461 h 6281670"/>
                <a:gd name="connsiteX318" fmla="*/ 4616868 w 8613217"/>
                <a:gd name="connsiteY318" fmla="*/ 5877421 h 6281670"/>
                <a:gd name="connsiteX319" fmla="*/ 4562354 w 8613217"/>
                <a:gd name="connsiteY319" fmla="*/ 5884824 h 6281670"/>
                <a:gd name="connsiteX320" fmla="*/ 4880015 w 8613217"/>
                <a:gd name="connsiteY320" fmla="*/ 5419772 h 6281670"/>
                <a:gd name="connsiteX321" fmla="*/ 4875978 w 8613217"/>
                <a:gd name="connsiteY321" fmla="*/ 5457461 h 6281670"/>
                <a:gd name="connsiteX322" fmla="*/ 5020675 w 8613217"/>
                <a:gd name="connsiteY322" fmla="*/ 5141145 h 6281670"/>
                <a:gd name="connsiteX323" fmla="*/ 4989717 w 8613217"/>
                <a:gd name="connsiteY323" fmla="*/ 5179506 h 6281670"/>
                <a:gd name="connsiteX324" fmla="*/ 4445922 w 8613217"/>
                <a:gd name="connsiteY324" fmla="*/ 5878767 h 6281670"/>
                <a:gd name="connsiteX325" fmla="*/ 4415637 w 8613217"/>
                <a:gd name="connsiteY325" fmla="*/ 5953471 h 6281670"/>
                <a:gd name="connsiteX326" fmla="*/ 4357085 w 8613217"/>
                <a:gd name="connsiteY326" fmla="*/ 6075286 h 6281670"/>
                <a:gd name="connsiteX327" fmla="*/ 4338240 w 8613217"/>
                <a:gd name="connsiteY327" fmla="*/ 6125762 h 6281670"/>
                <a:gd name="connsiteX328" fmla="*/ 4322761 w 8613217"/>
                <a:gd name="connsiteY328" fmla="*/ 6080671 h 6281670"/>
                <a:gd name="connsiteX329" fmla="*/ 4306609 w 8613217"/>
                <a:gd name="connsiteY329" fmla="*/ 6061826 h 6281670"/>
                <a:gd name="connsiteX330" fmla="*/ 4295168 w 8613217"/>
                <a:gd name="connsiteY330" fmla="*/ 6082689 h 6281670"/>
                <a:gd name="connsiteX331" fmla="*/ 4292475 w 8613217"/>
                <a:gd name="connsiteY331" fmla="*/ 6112302 h 6281670"/>
                <a:gd name="connsiteX332" fmla="*/ 4277669 w 8613217"/>
                <a:gd name="connsiteY332" fmla="*/ 6097496 h 6281670"/>
                <a:gd name="connsiteX333" fmla="*/ 4183447 w 8613217"/>
                <a:gd name="connsiteY333" fmla="*/ 5282478 h 6281670"/>
                <a:gd name="connsiteX334" fmla="*/ 4412945 w 8613217"/>
                <a:gd name="connsiteY334" fmla="*/ 4743394 h 6281670"/>
                <a:gd name="connsiteX335" fmla="*/ 5036828 w 8613217"/>
                <a:gd name="connsiteY335" fmla="*/ 3935106 h 6281670"/>
                <a:gd name="connsiteX336" fmla="*/ 5054999 w 8613217"/>
                <a:gd name="connsiteY336" fmla="*/ 3966064 h 6281670"/>
                <a:gd name="connsiteX337" fmla="*/ 5020675 w 8613217"/>
                <a:gd name="connsiteY337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502934 w 8613217"/>
                <a:gd name="connsiteY162" fmla="*/ 2971351 h 6281670"/>
                <a:gd name="connsiteX163" fmla="*/ 2390541 w 8613217"/>
                <a:gd name="connsiteY163" fmla="*/ 2898666 h 6281670"/>
                <a:gd name="connsiteX164" fmla="*/ 2247863 w 8613217"/>
                <a:gd name="connsiteY164" fmla="*/ 2802425 h 6281670"/>
                <a:gd name="connsiteX165" fmla="*/ 2055381 w 8613217"/>
                <a:gd name="connsiteY165" fmla="*/ 2665131 h 6281670"/>
                <a:gd name="connsiteX166" fmla="*/ 1471879 w 8613217"/>
                <a:gd name="connsiteY166" fmla="*/ 2148930 h 6281670"/>
                <a:gd name="connsiteX167" fmla="*/ 1461111 w 8613217"/>
                <a:gd name="connsiteY167" fmla="*/ 2109895 h 6281670"/>
                <a:gd name="connsiteX168" fmla="*/ 1501492 w 8613217"/>
                <a:gd name="connsiteY168" fmla="*/ 1918759 h 6281670"/>
                <a:gd name="connsiteX169" fmla="*/ 1395155 w 8613217"/>
                <a:gd name="connsiteY169" fmla="*/ 1570812 h 6281670"/>
                <a:gd name="connsiteX170" fmla="*/ 937507 w 8613217"/>
                <a:gd name="connsiteY170" fmla="*/ 860783 h 6281670"/>
                <a:gd name="connsiteX171" fmla="*/ 682435 w 8613217"/>
                <a:gd name="connsiteY171" fmla="*/ 471109 h 6281670"/>
                <a:gd name="connsiteX172" fmla="*/ 590905 w 8613217"/>
                <a:gd name="connsiteY172" fmla="*/ 214691 h 6281670"/>
                <a:gd name="connsiteX173" fmla="*/ 581483 w 8613217"/>
                <a:gd name="connsiteY173" fmla="*/ 222767 h 6281670"/>
                <a:gd name="connsiteX174" fmla="*/ 555909 w 8613217"/>
                <a:gd name="connsiteY174" fmla="*/ 262475 h 6281670"/>
                <a:gd name="connsiteX175" fmla="*/ 423998 w 8613217"/>
                <a:gd name="connsiteY175" fmla="*/ 619845 h 6281670"/>
                <a:gd name="connsiteX176" fmla="*/ 443515 w 8613217"/>
                <a:gd name="connsiteY176" fmla="*/ 1227575 h 6281670"/>
                <a:gd name="connsiteX177" fmla="*/ 806942 w 8613217"/>
                <a:gd name="connsiteY177" fmla="*/ 1996156 h 6281670"/>
                <a:gd name="connsiteX178" fmla="*/ 1087589 w 8613217"/>
                <a:gd name="connsiteY178" fmla="*/ 2216231 h 6281670"/>
                <a:gd name="connsiteX179" fmla="*/ 1317086 w 8613217"/>
                <a:gd name="connsiteY179" fmla="*/ 2233729 h 6281670"/>
                <a:gd name="connsiteX180" fmla="*/ 1327181 w 8613217"/>
                <a:gd name="connsiteY180" fmla="*/ 2198060 h 6281670"/>
                <a:gd name="connsiteX181" fmla="*/ 816364 w 8613217"/>
                <a:gd name="connsiteY181" fmla="*/ 1324489 h 6281670"/>
                <a:gd name="connsiteX182" fmla="*/ 702625 w 8613217"/>
                <a:gd name="connsiteY182" fmla="*/ 1031056 h 6281670"/>
                <a:gd name="connsiteX183" fmla="*/ 767908 w 8613217"/>
                <a:gd name="connsiteY183" fmla="*/ 1173061 h 6281670"/>
                <a:gd name="connsiteX184" fmla="*/ 1444285 w 8613217"/>
                <a:gd name="connsiteY184" fmla="*/ 2226326 h 6281670"/>
                <a:gd name="connsiteX185" fmla="*/ 2209501 w 8613217"/>
                <a:gd name="connsiteY185" fmla="*/ 2876457 h 6281670"/>
                <a:gd name="connsiteX186" fmla="*/ 2308434 w 8613217"/>
                <a:gd name="connsiteY186" fmla="*/ 2939720 h 6281670"/>
                <a:gd name="connsiteX187" fmla="*/ 2340738 w 8613217"/>
                <a:gd name="connsiteY187" fmla="*/ 2972025 h 6281670"/>
                <a:gd name="connsiteX188" fmla="*/ 2266034 w 8613217"/>
                <a:gd name="connsiteY188" fmla="*/ 2967313 h 6281670"/>
                <a:gd name="connsiteX189" fmla="*/ 1817807 w 8613217"/>
                <a:gd name="connsiteY189" fmla="*/ 3025866 h 6281670"/>
                <a:gd name="connsiteX190" fmla="*/ 1007500 w 8613217"/>
                <a:gd name="connsiteY190" fmla="*/ 3309877 h 6281670"/>
                <a:gd name="connsiteX191" fmla="*/ 960389 w 8613217"/>
                <a:gd name="connsiteY191" fmla="*/ 3293725 h 6281670"/>
                <a:gd name="connsiteX192" fmla="*/ 446207 w 8613217"/>
                <a:gd name="connsiteY192" fmla="*/ 3134221 h 6281670"/>
                <a:gd name="connsiteX193" fmla="*/ 217383 w 8613217"/>
                <a:gd name="connsiteY193" fmla="*/ 3227096 h 6281670"/>
                <a:gd name="connsiteX194" fmla="*/ 0 w 8613217"/>
                <a:gd name="connsiteY194" fmla="*/ 3236518 h 6281670"/>
                <a:gd name="connsiteX195" fmla="*/ 0 w 8613217"/>
                <a:gd name="connsiteY195" fmla="*/ 3330740 h 6281670"/>
                <a:gd name="connsiteX196" fmla="*/ 9422 w 8613217"/>
                <a:gd name="connsiteY196" fmla="*/ 3346892 h 6281670"/>
                <a:gd name="connsiteX197" fmla="*/ 255072 w 8613217"/>
                <a:gd name="connsiteY197" fmla="*/ 3717723 h 6281670"/>
                <a:gd name="connsiteX198" fmla="*/ 747044 w 8613217"/>
                <a:gd name="connsiteY198" fmla="*/ 3826078 h 6281670"/>
                <a:gd name="connsiteX199" fmla="*/ 1016249 w 8613217"/>
                <a:gd name="connsiteY199" fmla="*/ 3490244 h 6281670"/>
                <a:gd name="connsiteX200" fmla="*/ 981253 w 8613217"/>
                <a:gd name="connsiteY200" fmla="*/ 3461305 h 6281670"/>
                <a:gd name="connsiteX201" fmla="*/ 563312 w 8613217"/>
                <a:gd name="connsiteY201" fmla="*/ 3490917 h 6281670"/>
                <a:gd name="connsiteX202" fmla="*/ 390347 w 8613217"/>
                <a:gd name="connsiteY202" fmla="*/ 3460632 h 6281670"/>
                <a:gd name="connsiteX203" fmla="*/ 489953 w 8613217"/>
                <a:gd name="connsiteY203" fmla="*/ 3463997 h 6281670"/>
                <a:gd name="connsiteX204" fmla="*/ 903183 w 8613217"/>
                <a:gd name="connsiteY204" fmla="*/ 3408137 h 6281670"/>
                <a:gd name="connsiteX205" fmla="*/ 1043170 w 8613217"/>
                <a:gd name="connsiteY205" fmla="*/ 3372467 h 6281670"/>
                <a:gd name="connsiteX206" fmla="*/ 1508895 w 8613217"/>
                <a:gd name="connsiteY206" fmla="*/ 3218347 h 6281670"/>
                <a:gd name="connsiteX207" fmla="*/ 1912029 w 8613217"/>
                <a:gd name="connsiteY207" fmla="*/ 3101243 h 6281670"/>
                <a:gd name="connsiteX208" fmla="*/ 1912029 w 8613217"/>
                <a:gd name="connsiteY208" fmla="*/ 3101243 h 6281670"/>
                <a:gd name="connsiteX209" fmla="*/ 2113933 w 8613217"/>
                <a:gd name="connsiteY209" fmla="*/ 3072976 h 6281670"/>
                <a:gd name="connsiteX210" fmla="*/ 2257958 w 8613217"/>
                <a:gd name="connsiteY210" fmla="*/ 3064227 h 6281670"/>
                <a:gd name="connsiteX211" fmla="*/ 2434960 w 8613217"/>
                <a:gd name="connsiteY211" fmla="*/ 3101243 h 6281670"/>
                <a:gd name="connsiteX212" fmla="*/ 2635518 w 8613217"/>
                <a:gd name="connsiteY212" fmla="*/ 3164506 h 6281670"/>
                <a:gd name="connsiteX213" fmla="*/ 3038653 w 8613217"/>
                <a:gd name="connsiteY213" fmla="*/ 3453902 h 6281670"/>
                <a:gd name="connsiteX214" fmla="*/ 3580428 w 8613217"/>
                <a:gd name="connsiteY214" fmla="*/ 4087880 h 6281670"/>
                <a:gd name="connsiteX215" fmla="*/ 3776274 w 8613217"/>
                <a:gd name="connsiteY215" fmla="*/ 4626290 h 6281670"/>
                <a:gd name="connsiteX216" fmla="*/ 3813963 w 8613217"/>
                <a:gd name="connsiteY216" fmla="*/ 4802619 h 6281670"/>
                <a:gd name="connsiteX217" fmla="*/ 3811944 w 8613217"/>
                <a:gd name="connsiteY217" fmla="*/ 5407658 h 6281670"/>
                <a:gd name="connsiteX218" fmla="*/ 3881265 w 8613217"/>
                <a:gd name="connsiteY218" fmla="*/ 5874056 h 6281670"/>
                <a:gd name="connsiteX219" fmla="*/ 3879919 w 8613217"/>
                <a:gd name="connsiteY219" fmla="*/ 5898957 h 6281670"/>
                <a:gd name="connsiteX220" fmla="*/ 3757430 w 8613217"/>
                <a:gd name="connsiteY220" fmla="*/ 5946068 h 6281670"/>
                <a:gd name="connsiteX221" fmla="*/ 3743970 w 8613217"/>
                <a:gd name="connsiteY221" fmla="*/ 6053750 h 6281670"/>
                <a:gd name="connsiteX222" fmla="*/ 3803195 w 8613217"/>
                <a:gd name="connsiteY222" fmla="*/ 6092112 h 6281670"/>
                <a:gd name="connsiteX223" fmla="*/ 3896071 w 8613217"/>
                <a:gd name="connsiteY223" fmla="*/ 6023464 h 6281670"/>
                <a:gd name="connsiteX224" fmla="*/ 3920972 w 8613217"/>
                <a:gd name="connsiteY224" fmla="*/ 5996544 h 6281670"/>
                <a:gd name="connsiteX225" fmla="*/ 3918953 w 8613217"/>
                <a:gd name="connsiteY225" fmla="*/ 6053077 h 6281670"/>
                <a:gd name="connsiteX226" fmla="*/ 3931741 w 8613217"/>
                <a:gd name="connsiteY226" fmla="*/ 6077978 h 6281670"/>
                <a:gd name="connsiteX227" fmla="*/ 3951931 w 8613217"/>
                <a:gd name="connsiteY227" fmla="*/ 6055769 h 6281670"/>
                <a:gd name="connsiteX228" fmla="*/ 3972121 w 8613217"/>
                <a:gd name="connsiteY228" fmla="*/ 5988468 h 6281670"/>
                <a:gd name="connsiteX229" fmla="*/ 3994331 w 8613217"/>
                <a:gd name="connsiteY229" fmla="*/ 5968277 h 6281670"/>
                <a:gd name="connsiteX230" fmla="*/ 4005099 w 8613217"/>
                <a:gd name="connsiteY230" fmla="*/ 5995198 h 6281670"/>
                <a:gd name="connsiteX231" fmla="*/ 4071054 w 8613217"/>
                <a:gd name="connsiteY231" fmla="*/ 6040290 h 6281670"/>
                <a:gd name="connsiteX232" fmla="*/ 4100667 w 8613217"/>
                <a:gd name="connsiteY232" fmla="*/ 6026829 h 6281670"/>
                <a:gd name="connsiteX233" fmla="*/ 4110089 w 8613217"/>
                <a:gd name="connsiteY233" fmla="*/ 5993179 h 6281670"/>
                <a:gd name="connsiteX234" fmla="*/ 4124895 w 8613217"/>
                <a:gd name="connsiteY234" fmla="*/ 6032214 h 6281670"/>
                <a:gd name="connsiteX235" fmla="*/ 4117492 w 8613217"/>
                <a:gd name="connsiteY235" fmla="*/ 6106918 h 6281670"/>
                <a:gd name="connsiteX236" fmla="*/ 4080476 w 8613217"/>
                <a:gd name="connsiteY236" fmla="*/ 6141242 h 6281670"/>
                <a:gd name="connsiteX237" fmla="*/ 4176717 w 8613217"/>
                <a:gd name="connsiteY237" fmla="*/ 6189025 h 6281670"/>
                <a:gd name="connsiteX238" fmla="*/ 4170660 w 8613217"/>
                <a:gd name="connsiteY238" fmla="*/ 6271133 h 6281670"/>
                <a:gd name="connsiteX239" fmla="*/ 4195562 w 8613217"/>
                <a:gd name="connsiteY239" fmla="*/ 6277863 h 6281670"/>
                <a:gd name="connsiteX240" fmla="*/ 4261517 w 8613217"/>
                <a:gd name="connsiteY240" fmla="*/ 6267768 h 6281670"/>
                <a:gd name="connsiteX241" fmla="*/ 4289784 w 8613217"/>
                <a:gd name="connsiteY241" fmla="*/ 6247578 h 6281670"/>
                <a:gd name="connsiteX242" fmla="*/ 4295840 w 8613217"/>
                <a:gd name="connsiteY242" fmla="*/ 6204505 h 6281670"/>
                <a:gd name="connsiteX243" fmla="*/ 4305936 w 8613217"/>
                <a:gd name="connsiteY243" fmla="*/ 6182969 h 6281670"/>
                <a:gd name="connsiteX244" fmla="*/ 4324107 w 8613217"/>
                <a:gd name="connsiteY244" fmla="*/ 6199794 h 6281670"/>
                <a:gd name="connsiteX245" fmla="*/ 4336894 w 8613217"/>
                <a:gd name="connsiteY245" fmla="*/ 6230752 h 6281670"/>
                <a:gd name="connsiteX246" fmla="*/ 4342951 w 8613217"/>
                <a:gd name="connsiteY246" fmla="*/ 6226714 h 6281670"/>
                <a:gd name="connsiteX247" fmla="*/ 4369872 w 8613217"/>
                <a:gd name="connsiteY247" fmla="*/ 6185660 h 6281670"/>
                <a:gd name="connsiteX248" fmla="*/ 4382659 w 8613217"/>
                <a:gd name="connsiteY248" fmla="*/ 6234791 h 6281670"/>
                <a:gd name="connsiteX249" fmla="*/ 4406888 w 8613217"/>
                <a:gd name="connsiteY249" fmla="*/ 6265749 h 6281670"/>
                <a:gd name="connsiteX250" fmla="*/ 4484284 w 8613217"/>
                <a:gd name="connsiteY250" fmla="*/ 6275171 h 6281670"/>
                <a:gd name="connsiteX251" fmla="*/ 4499090 w 8613217"/>
                <a:gd name="connsiteY251" fmla="*/ 6272479 h 6281670"/>
                <a:gd name="connsiteX252" fmla="*/ 4512551 w 8613217"/>
                <a:gd name="connsiteY252" fmla="*/ 6181622 h 6281670"/>
                <a:gd name="connsiteX253" fmla="*/ 4572449 w 8613217"/>
                <a:gd name="connsiteY253" fmla="*/ 6153356 h 6281670"/>
                <a:gd name="connsiteX254" fmla="*/ 4575814 w 8613217"/>
                <a:gd name="connsiteY254" fmla="*/ 6127781 h 6281670"/>
                <a:gd name="connsiteX255" fmla="*/ 4538125 w 8613217"/>
                <a:gd name="connsiteY255" fmla="*/ 6076633 h 6281670"/>
                <a:gd name="connsiteX256" fmla="*/ 4536779 w 8613217"/>
                <a:gd name="connsiteY256" fmla="*/ 6042309 h 6281670"/>
                <a:gd name="connsiteX257" fmla="*/ 4573122 w 8613217"/>
                <a:gd name="connsiteY257" fmla="*/ 6032214 h 6281670"/>
                <a:gd name="connsiteX258" fmla="*/ 4637731 w 8613217"/>
                <a:gd name="connsiteY258" fmla="*/ 6051058 h 6281670"/>
                <a:gd name="connsiteX259" fmla="*/ 4665997 w 8613217"/>
                <a:gd name="connsiteY259" fmla="*/ 6029522 h 6281670"/>
                <a:gd name="connsiteX260" fmla="*/ 4665997 w 8613217"/>
                <a:gd name="connsiteY260" fmla="*/ 5985776 h 6281670"/>
                <a:gd name="connsiteX261" fmla="*/ 4681477 w 8613217"/>
                <a:gd name="connsiteY261" fmla="*/ 5966931 h 6281670"/>
                <a:gd name="connsiteX262" fmla="*/ 4701667 w 8613217"/>
                <a:gd name="connsiteY262" fmla="*/ 5981065 h 6281670"/>
                <a:gd name="connsiteX263" fmla="*/ 4724550 w 8613217"/>
                <a:gd name="connsiteY263" fmla="*/ 6054423 h 6281670"/>
                <a:gd name="connsiteX264" fmla="*/ 4743394 w 8613217"/>
                <a:gd name="connsiteY264" fmla="*/ 6073268 h 6281670"/>
                <a:gd name="connsiteX265" fmla="*/ 4752143 w 8613217"/>
                <a:gd name="connsiteY265" fmla="*/ 6050385 h 6281670"/>
                <a:gd name="connsiteX266" fmla="*/ 4752143 w 8613217"/>
                <a:gd name="connsiteY266" fmla="*/ 5996544 h 6281670"/>
                <a:gd name="connsiteX267" fmla="*/ 4800600 w 8613217"/>
                <a:gd name="connsiteY267" fmla="*/ 6046347 h 6281670"/>
                <a:gd name="connsiteX268" fmla="*/ 4859825 w 8613217"/>
                <a:gd name="connsiteY268" fmla="*/ 6088747 h 6281670"/>
                <a:gd name="connsiteX269" fmla="*/ 4932511 w 8613217"/>
                <a:gd name="connsiteY269" fmla="*/ 6036252 h 6281670"/>
                <a:gd name="connsiteX270" fmla="*/ 4919050 w 8613217"/>
                <a:gd name="connsiteY270" fmla="*/ 5940011 h 6281670"/>
                <a:gd name="connsiteX271" fmla="*/ 4830213 w 8613217"/>
                <a:gd name="connsiteY271" fmla="*/ 5933281 h 6281670"/>
                <a:gd name="connsiteX272" fmla="*/ 4779064 w 8613217"/>
                <a:gd name="connsiteY272" fmla="*/ 5876074 h 6281670"/>
                <a:gd name="connsiteX273" fmla="*/ 4778391 w 8613217"/>
                <a:gd name="connsiteY273" fmla="*/ 5829637 h 6281670"/>
                <a:gd name="connsiteX274" fmla="*/ 5091342 w 8613217"/>
                <a:gd name="connsiteY274" fmla="*/ 5236712 h 6281670"/>
                <a:gd name="connsiteX275" fmla="*/ 5116243 w 8613217"/>
                <a:gd name="connsiteY275" fmla="*/ 5202389 h 6281670"/>
                <a:gd name="connsiteX276" fmla="*/ 5269690 w 8613217"/>
                <a:gd name="connsiteY276" fmla="*/ 5086631 h 6281670"/>
                <a:gd name="connsiteX277" fmla="*/ 5744837 w 8613217"/>
                <a:gd name="connsiteY277" fmla="*/ 4795889 h 6281670"/>
                <a:gd name="connsiteX278" fmla="*/ 5814830 w 8613217"/>
                <a:gd name="connsiteY278" fmla="*/ 4775699 h 6281670"/>
                <a:gd name="connsiteX279" fmla="*/ 6103553 w 8613217"/>
                <a:gd name="connsiteY279" fmla="*/ 4765603 h 6281670"/>
                <a:gd name="connsiteX280" fmla="*/ 7086824 w 8613217"/>
                <a:gd name="connsiteY280" fmla="*/ 4811369 h 6281670"/>
                <a:gd name="connsiteX281" fmla="*/ 7489959 w 8613217"/>
                <a:gd name="connsiteY281" fmla="*/ 4805311 h 6281670"/>
                <a:gd name="connsiteX282" fmla="*/ 7516880 w 8613217"/>
                <a:gd name="connsiteY282" fmla="*/ 4801946 h 6281670"/>
                <a:gd name="connsiteX283" fmla="*/ 7536397 w 8613217"/>
                <a:gd name="connsiteY283" fmla="*/ 4800600 h 6281670"/>
                <a:gd name="connsiteX284" fmla="*/ 7619850 w 8613217"/>
                <a:gd name="connsiteY284" fmla="*/ 4791178 h 6281670"/>
                <a:gd name="connsiteX285" fmla="*/ 7661577 w 8613217"/>
                <a:gd name="connsiteY285" fmla="*/ 4813388 h 6281670"/>
                <a:gd name="connsiteX286" fmla="*/ 7920014 w 8613217"/>
                <a:gd name="connsiteY286" fmla="*/ 5004523 h 6281670"/>
                <a:gd name="connsiteX287" fmla="*/ 8354780 w 8613217"/>
                <a:gd name="connsiteY287" fmla="*/ 4830886 h 6281670"/>
                <a:gd name="connsiteX288" fmla="*/ 8579567 w 8613217"/>
                <a:gd name="connsiteY288" fmla="*/ 4409580 h 6281670"/>
                <a:gd name="connsiteX289" fmla="*/ 8613217 w 8613217"/>
                <a:gd name="connsiteY289" fmla="*/ 4250076 h 6281670"/>
                <a:gd name="connsiteX290" fmla="*/ 8613217 w 8613217"/>
                <a:gd name="connsiteY290" fmla="*/ 4196235 h 6281670"/>
                <a:gd name="connsiteX291" fmla="*/ 8420062 w 8613217"/>
                <a:gd name="connsiteY291" fmla="*/ 4211041 h 6281670"/>
                <a:gd name="connsiteX292" fmla="*/ 4571776 w 8613217"/>
                <a:gd name="connsiteY292" fmla="*/ 915970 h 6281670"/>
                <a:gd name="connsiteX293" fmla="*/ 4583890 w 8613217"/>
                <a:gd name="connsiteY293" fmla="*/ 888377 h 6281670"/>
                <a:gd name="connsiteX294" fmla="*/ 4571776 w 8613217"/>
                <a:gd name="connsiteY294" fmla="*/ 915970 h 6281670"/>
                <a:gd name="connsiteX295" fmla="*/ 2362948 w 8613217"/>
                <a:gd name="connsiteY295" fmla="*/ 965100 h 6281670"/>
                <a:gd name="connsiteX296" fmla="*/ 2363621 w 8613217"/>
                <a:gd name="connsiteY296" fmla="*/ 962408 h 6281670"/>
                <a:gd name="connsiteX297" fmla="*/ 2368332 w 8613217"/>
                <a:gd name="connsiteY297" fmla="*/ 967119 h 6281670"/>
                <a:gd name="connsiteX298" fmla="*/ 2362948 w 8613217"/>
                <a:gd name="connsiteY298" fmla="*/ 965100 h 6281670"/>
                <a:gd name="connsiteX299" fmla="*/ 2435633 w 8613217"/>
                <a:gd name="connsiteY299" fmla="*/ 1055284 h 6281670"/>
                <a:gd name="connsiteX300" fmla="*/ 2426211 w 8613217"/>
                <a:gd name="connsiteY300" fmla="*/ 1053265 h 6281670"/>
                <a:gd name="connsiteX301" fmla="*/ 2370351 w 8613217"/>
                <a:gd name="connsiteY301" fmla="*/ 968465 h 6281670"/>
                <a:gd name="connsiteX302" fmla="*/ 2432268 w 8613217"/>
                <a:gd name="connsiteY302" fmla="*/ 1045862 h 6281670"/>
                <a:gd name="connsiteX303" fmla="*/ 2435633 w 8613217"/>
                <a:gd name="connsiteY303" fmla="*/ 1055284 h 6281670"/>
                <a:gd name="connsiteX304" fmla="*/ 695895 w 8613217"/>
                <a:gd name="connsiteY304" fmla="*/ 1016922 h 6281670"/>
                <a:gd name="connsiteX305" fmla="*/ 692530 w 8613217"/>
                <a:gd name="connsiteY305" fmla="*/ 1005481 h 6281670"/>
                <a:gd name="connsiteX306" fmla="*/ 695895 w 8613217"/>
                <a:gd name="connsiteY306" fmla="*/ 1016922 h 6281670"/>
                <a:gd name="connsiteX307" fmla="*/ 4511205 w 8613217"/>
                <a:gd name="connsiteY307" fmla="*/ 6014042 h 6281670"/>
                <a:gd name="connsiteX308" fmla="*/ 4537452 w 8613217"/>
                <a:gd name="connsiteY308" fmla="*/ 5944049 h 6281670"/>
                <a:gd name="connsiteX309" fmla="*/ 4511205 w 8613217"/>
                <a:gd name="connsiteY309" fmla="*/ 6014042 h 6281670"/>
                <a:gd name="connsiteX310" fmla="*/ 4750797 w 8613217"/>
                <a:gd name="connsiteY310" fmla="*/ 5917128 h 6281670"/>
                <a:gd name="connsiteX311" fmla="*/ 4741375 w 8613217"/>
                <a:gd name="connsiteY311" fmla="*/ 5939338 h 6281670"/>
                <a:gd name="connsiteX312" fmla="*/ 4732626 w 8613217"/>
                <a:gd name="connsiteY312" fmla="*/ 5935300 h 6281670"/>
                <a:gd name="connsiteX313" fmla="*/ 4727915 w 8613217"/>
                <a:gd name="connsiteY313" fmla="*/ 5907706 h 6281670"/>
                <a:gd name="connsiteX314" fmla="*/ 4750797 w 8613217"/>
                <a:gd name="connsiteY314" fmla="*/ 5875402 h 6281670"/>
                <a:gd name="connsiteX315" fmla="*/ 4750797 w 8613217"/>
                <a:gd name="connsiteY315" fmla="*/ 5917128 h 6281670"/>
                <a:gd name="connsiteX316" fmla="*/ 4875978 w 8613217"/>
                <a:gd name="connsiteY316" fmla="*/ 5457461 h 6281670"/>
                <a:gd name="connsiteX317" fmla="*/ 4616868 w 8613217"/>
                <a:gd name="connsiteY317" fmla="*/ 5877421 h 6281670"/>
                <a:gd name="connsiteX318" fmla="*/ 4562354 w 8613217"/>
                <a:gd name="connsiteY318" fmla="*/ 5884824 h 6281670"/>
                <a:gd name="connsiteX319" fmla="*/ 4880015 w 8613217"/>
                <a:gd name="connsiteY319" fmla="*/ 5419772 h 6281670"/>
                <a:gd name="connsiteX320" fmla="*/ 4875978 w 8613217"/>
                <a:gd name="connsiteY320" fmla="*/ 5457461 h 6281670"/>
                <a:gd name="connsiteX321" fmla="*/ 5020675 w 8613217"/>
                <a:gd name="connsiteY321" fmla="*/ 5141145 h 6281670"/>
                <a:gd name="connsiteX322" fmla="*/ 4989717 w 8613217"/>
                <a:gd name="connsiteY322" fmla="*/ 5179506 h 6281670"/>
                <a:gd name="connsiteX323" fmla="*/ 4445922 w 8613217"/>
                <a:gd name="connsiteY323" fmla="*/ 5878767 h 6281670"/>
                <a:gd name="connsiteX324" fmla="*/ 4415637 w 8613217"/>
                <a:gd name="connsiteY324" fmla="*/ 5953471 h 6281670"/>
                <a:gd name="connsiteX325" fmla="*/ 4357085 w 8613217"/>
                <a:gd name="connsiteY325" fmla="*/ 6075286 h 6281670"/>
                <a:gd name="connsiteX326" fmla="*/ 4338240 w 8613217"/>
                <a:gd name="connsiteY326" fmla="*/ 6125762 h 6281670"/>
                <a:gd name="connsiteX327" fmla="*/ 4322761 w 8613217"/>
                <a:gd name="connsiteY327" fmla="*/ 6080671 h 6281670"/>
                <a:gd name="connsiteX328" fmla="*/ 4306609 w 8613217"/>
                <a:gd name="connsiteY328" fmla="*/ 6061826 h 6281670"/>
                <a:gd name="connsiteX329" fmla="*/ 4295168 w 8613217"/>
                <a:gd name="connsiteY329" fmla="*/ 6082689 h 6281670"/>
                <a:gd name="connsiteX330" fmla="*/ 4292475 w 8613217"/>
                <a:gd name="connsiteY330" fmla="*/ 6112302 h 6281670"/>
                <a:gd name="connsiteX331" fmla="*/ 4277669 w 8613217"/>
                <a:gd name="connsiteY331" fmla="*/ 6097496 h 6281670"/>
                <a:gd name="connsiteX332" fmla="*/ 4183447 w 8613217"/>
                <a:gd name="connsiteY332" fmla="*/ 5282478 h 6281670"/>
                <a:gd name="connsiteX333" fmla="*/ 4412945 w 8613217"/>
                <a:gd name="connsiteY333" fmla="*/ 4743394 h 6281670"/>
                <a:gd name="connsiteX334" fmla="*/ 5036828 w 8613217"/>
                <a:gd name="connsiteY334" fmla="*/ 3935106 h 6281670"/>
                <a:gd name="connsiteX335" fmla="*/ 5054999 w 8613217"/>
                <a:gd name="connsiteY335" fmla="*/ 3966064 h 6281670"/>
                <a:gd name="connsiteX336" fmla="*/ 5020675 w 8613217"/>
                <a:gd name="connsiteY336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16395 w 8613217"/>
                <a:gd name="connsiteY161" fmla="*/ 2980101 h 6281670"/>
                <a:gd name="connsiteX162" fmla="*/ 2390541 w 8613217"/>
                <a:gd name="connsiteY162" fmla="*/ 2898666 h 6281670"/>
                <a:gd name="connsiteX163" fmla="*/ 2247863 w 8613217"/>
                <a:gd name="connsiteY163" fmla="*/ 2802425 h 6281670"/>
                <a:gd name="connsiteX164" fmla="*/ 2055381 w 8613217"/>
                <a:gd name="connsiteY164" fmla="*/ 2665131 h 6281670"/>
                <a:gd name="connsiteX165" fmla="*/ 1471879 w 8613217"/>
                <a:gd name="connsiteY165" fmla="*/ 2148930 h 6281670"/>
                <a:gd name="connsiteX166" fmla="*/ 1461111 w 8613217"/>
                <a:gd name="connsiteY166" fmla="*/ 2109895 h 6281670"/>
                <a:gd name="connsiteX167" fmla="*/ 1501492 w 8613217"/>
                <a:gd name="connsiteY167" fmla="*/ 1918759 h 6281670"/>
                <a:gd name="connsiteX168" fmla="*/ 1395155 w 8613217"/>
                <a:gd name="connsiteY168" fmla="*/ 1570812 h 6281670"/>
                <a:gd name="connsiteX169" fmla="*/ 937507 w 8613217"/>
                <a:gd name="connsiteY169" fmla="*/ 860783 h 6281670"/>
                <a:gd name="connsiteX170" fmla="*/ 682435 w 8613217"/>
                <a:gd name="connsiteY170" fmla="*/ 471109 h 6281670"/>
                <a:gd name="connsiteX171" fmla="*/ 590905 w 8613217"/>
                <a:gd name="connsiteY171" fmla="*/ 214691 h 6281670"/>
                <a:gd name="connsiteX172" fmla="*/ 581483 w 8613217"/>
                <a:gd name="connsiteY172" fmla="*/ 222767 h 6281670"/>
                <a:gd name="connsiteX173" fmla="*/ 555909 w 8613217"/>
                <a:gd name="connsiteY173" fmla="*/ 262475 h 6281670"/>
                <a:gd name="connsiteX174" fmla="*/ 423998 w 8613217"/>
                <a:gd name="connsiteY174" fmla="*/ 619845 h 6281670"/>
                <a:gd name="connsiteX175" fmla="*/ 443515 w 8613217"/>
                <a:gd name="connsiteY175" fmla="*/ 1227575 h 6281670"/>
                <a:gd name="connsiteX176" fmla="*/ 806942 w 8613217"/>
                <a:gd name="connsiteY176" fmla="*/ 1996156 h 6281670"/>
                <a:gd name="connsiteX177" fmla="*/ 1087589 w 8613217"/>
                <a:gd name="connsiteY177" fmla="*/ 2216231 h 6281670"/>
                <a:gd name="connsiteX178" fmla="*/ 1317086 w 8613217"/>
                <a:gd name="connsiteY178" fmla="*/ 2233729 h 6281670"/>
                <a:gd name="connsiteX179" fmla="*/ 1327181 w 8613217"/>
                <a:gd name="connsiteY179" fmla="*/ 2198060 h 6281670"/>
                <a:gd name="connsiteX180" fmla="*/ 816364 w 8613217"/>
                <a:gd name="connsiteY180" fmla="*/ 1324489 h 6281670"/>
                <a:gd name="connsiteX181" fmla="*/ 702625 w 8613217"/>
                <a:gd name="connsiteY181" fmla="*/ 1031056 h 6281670"/>
                <a:gd name="connsiteX182" fmla="*/ 767908 w 8613217"/>
                <a:gd name="connsiteY182" fmla="*/ 1173061 h 6281670"/>
                <a:gd name="connsiteX183" fmla="*/ 1444285 w 8613217"/>
                <a:gd name="connsiteY183" fmla="*/ 2226326 h 6281670"/>
                <a:gd name="connsiteX184" fmla="*/ 2209501 w 8613217"/>
                <a:gd name="connsiteY184" fmla="*/ 2876457 h 6281670"/>
                <a:gd name="connsiteX185" fmla="*/ 2308434 w 8613217"/>
                <a:gd name="connsiteY185" fmla="*/ 2939720 h 6281670"/>
                <a:gd name="connsiteX186" fmla="*/ 2340738 w 8613217"/>
                <a:gd name="connsiteY186" fmla="*/ 2972025 h 6281670"/>
                <a:gd name="connsiteX187" fmla="*/ 2266034 w 8613217"/>
                <a:gd name="connsiteY187" fmla="*/ 2967313 h 6281670"/>
                <a:gd name="connsiteX188" fmla="*/ 1817807 w 8613217"/>
                <a:gd name="connsiteY188" fmla="*/ 3025866 h 6281670"/>
                <a:gd name="connsiteX189" fmla="*/ 1007500 w 8613217"/>
                <a:gd name="connsiteY189" fmla="*/ 3309877 h 6281670"/>
                <a:gd name="connsiteX190" fmla="*/ 960389 w 8613217"/>
                <a:gd name="connsiteY190" fmla="*/ 3293725 h 6281670"/>
                <a:gd name="connsiteX191" fmla="*/ 446207 w 8613217"/>
                <a:gd name="connsiteY191" fmla="*/ 3134221 h 6281670"/>
                <a:gd name="connsiteX192" fmla="*/ 217383 w 8613217"/>
                <a:gd name="connsiteY192" fmla="*/ 3227096 h 6281670"/>
                <a:gd name="connsiteX193" fmla="*/ 0 w 8613217"/>
                <a:gd name="connsiteY193" fmla="*/ 3236518 h 6281670"/>
                <a:gd name="connsiteX194" fmla="*/ 0 w 8613217"/>
                <a:gd name="connsiteY194" fmla="*/ 3330740 h 6281670"/>
                <a:gd name="connsiteX195" fmla="*/ 9422 w 8613217"/>
                <a:gd name="connsiteY195" fmla="*/ 3346892 h 6281670"/>
                <a:gd name="connsiteX196" fmla="*/ 255072 w 8613217"/>
                <a:gd name="connsiteY196" fmla="*/ 3717723 h 6281670"/>
                <a:gd name="connsiteX197" fmla="*/ 747044 w 8613217"/>
                <a:gd name="connsiteY197" fmla="*/ 3826078 h 6281670"/>
                <a:gd name="connsiteX198" fmla="*/ 1016249 w 8613217"/>
                <a:gd name="connsiteY198" fmla="*/ 3490244 h 6281670"/>
                <a:gd name="connsiteX199" fmla="*/ 981253 w 8613217"/>
                <a:gd name="connsiteY199" fmla="*/ 3461305 h 6281670"/>
                <a:gd name="connsiteX200" fmla="*/ 563312 w 8613217"/>
                <a:gd name="connsiteY200" fmla="*/ 3490917 h 6281670"/>
                <a:gd name="connsiteX201" fmla="*/ 390347 w 8613217"/>
                <a:gd name="connsiteY201" fmla="*/ 3460632 h 6281670"/>
                <a:gd name="connsiteX202" fmla="*/ 489953 w 8613217"/>
                <a:gd name="connsiteY202" fmla="*/ 3463997 h 6281670"/>
                <a:gd name="connsiteX203" fmla="*/ 903183 w 8613217"/>
                <a:gd name="connsiteY203" fmla="*/ 3408137 h 6281670"/>
                <a:gd name="connsiteX204" fmla="*/ 1043170 w 8613217"/>
                <a:gd name="connsiteY204" fmla="*/ 3372467 h 6281670"/>
                <a:gd name="connsiteX205" fmla="*/ 1508895 w 8613217"/>
                <a:gd name="connsiteY205" fmla="*/ 3218347 h 6281670"/>
                <a:gd name="connsiteX206" fmla="*/ 1912029 w 8613217"/>
                <a:gd name="connsiteY206" fmla="*/ 3101243 h 6281670"/>
                <a:gd name="connsiteX207" fmla="*/ 1912029 w 8613217"/>
                <a:gd name="connsiteY207" fmla="*/ 3101243 h 6281670"/>
                <a:gd name="connsiteX208" fmla="*/ 2113933 w 8613217"/>
                <a:gd name="connsiteY208" fmla="*/ 3072976 h 6281670"/>
                <a:gd name="connsiteX209" fmla="*/ 2257958 w 8613217"/>
                <a:gd name="connsiteY209" fmla="*/ 3064227 h 6281670"/>
                <a:gd name="connsiteX210" fmla="*/ 2434960 w 8613217"/>
                <a:gd name="connsiteY210" fmla="*/ 3101243 h 6281670"/>
                <a:gd name="connsiteX211" fmla="*/ 2635518 w 8613217"/>
                <a:gd name="connsiteY211" fmla="*/ 3164506 h 6281670"/>
                <a:gd name="connsiteX212" fmla="*/ 3038653 w 8613217"/>
                <a:gd name="connsiteY212" fmla="*/ 3453902 h 6281670"/>
                <a:gd name="connsiteX213" fmla="*/ 3580428 w 8613217"/>
                <a:gd name="connsiteY213" fmla="*/ 4087880 h 6281670"/>
                <a:gd name="connsiteX214" fmla="*/ 3776274 w 8613217"/>
                <a:gd name="connsiteY214" fmla="*/ 4626290 h 6281670"/>
                <a:gd name="connsiteX215" fmla="*/ 3813963 w 8613217"/>
                <a:gd name="connsiteY215" fmla="*/ 4802619 h 6281670"/>
                <a:gd name="connsiteX216" fmla="*/ 3811944 w 8613217"/>
                <a:gd name="connsiteY216" fmla="*/ 5407658 h 6281670"/>
                <a:gd name="connsiteX217" fmla="*/ 3881265 w 8613217"/>
                <a:gd name="connsiteY217" fmla="*/ 5874056 h 6281670"/>
                <a:gd name="connsiteX218" fmla="*/ 3879919 w 8613217"/>
                <a:gd name="connsiteY218" fmla="*/ 5898957 h 6281670"/>
                <a:gd name="connsiteX219" fmla="*/ 3757430 w 8613217"/>
                <a:gd name="connsiteY219" fmla="*/ 5946068 h 6281670"/>
                <a:gd name="connsiteX220" fmla="*/ 3743970 w 8613217"/>
                <a:gd name="connsiteY220" fmla="*/ 6053750 h 6281670"/>
                <a:gd name="connsiteX221" fmla="*/ 3803195 w 8613217"/>
                <a:gd name="connsiteY221" fmla="*/ 6092112 h 6281670"/>
                <a:gd name="connsiteX222" fmla="*/ 3896071 w 8613217"/>
                <a:gd name="connsiteY222" fmla="*/ 6023464 h 6281670"/>
                <a:gd name="connsiteX223" fmla="*/ 3920972 w 8613217"/>
                <a:gd name="connsiteY223" fmla="*/ 5996544 h 6281670"/>
                <a:gd name="connsiteX224" fmla="*/ 3918953 w 8613217"/>
                <a:gd name="connsiteY224" fmla="*/ 6053077 h 6281670"/>
                <a:gd name="connsiteX225" fmla="*/ 3931741 w 8613217"/>
                <a:gd name="connsiteY225" fmla="*/ 6077978 h 6281670"/>
                <a:gd name="connsiteX226" fmla="*/ 3951931 w 8613217"/>
                <a:gd name="connsiteY226" fmla="*/ 6055769 h 6281670"/>
                <a:gd name="connsiteX227" fmla="*/ 3972121 w 8613217"/>
                <a:gd name="connsiteY227" fmla="*/ 5988468 h 6281670"/>
                <a:gd name="connsiteX228" fmla="*/ 3994331 w 8613217"/>
                <a:gd name="connsiteY228" fmla="*/ 5968277 h 6281670"/>
                <a:gd name="connsiteX229" fmla="*/ 4005099 w 8613217"/>
                <a:gd name="connsiteY229" fmla="*/ 5995198 h 6281670"/>
                <a:gd name="connsiteX230" fmla="*/ 4071054 w 8613217"/>
                <a:gd name="connsiteY230" fmla="*/ 6040290 h 6281670"/>
                <a:gd name="connsiteX231" fmla="*/ 4100667 w 8613217"/>
                <a:gd name="connsiteY231" fmla="*/ 6026829 h 6281670"/>
                <a:gd name="connsiteX232" fmla="*/ 4110089 w 8613217"/>
                <a:gd name="connsiteY232" fmla="*/ 5993179 h 6281670"/>
                <a:gd name="connsiteX233" fmla="*/ 4124895 w 8613217"/>
                <a:gd name="connsiteY233" fmla="*/ 6032214 h 6281670"/>
                <a:gd name="connsiteX234" fmla="*/ 4117492 w 8613217"/>
                <a:gd name="connsiteY234" fmla="*/ 6106918 h 6281670"/>
                <a:gd name="connsiteX235" fmla="*/ 4080476 w 8613217"/>
                <a:gd name="connsiteY235" fmla="*/ 6141242 h 6281670"/>
                <a:gd name="connsiteX236" fmla="*/ 4176717 w 8613217"/>
                <a:gd name="connsiteY236" fmla="*/ 6189025 h 6281670"/>
                <a:gd name="connsiteX237" fmla="*/ 4170660 w 8613217"/>
                <a:gd name="connsiteY237" fmla="*/ 6271133 h 6281670"/>
                <a:gd name="connsiteX238" fmla="*/ 4195562 w 8613217"/>
                <a:gd name="connsiteY238" fmla="*/ 6277863 h 6281670"/>
                <a:gd name="connsiteX239" fmla="*/ 4261517 w 8613217"/>
                <a:gd name="connsiteY239" fmla="*/ 6267768 h 6281670"/>
                <a:gd name="connsiteX240" fmla="*/ 4289784 w 8613217"/>
                <a:gd name="connsiteY240" fmla="*/ 6247578 h 6281670"/>
                <a:gd name="connsiteX241" fmla="*/ 4295840 w 8613217"/>
                <a:gd name="connsiteY241" fmla="*/ 6204505 h 6281670"/>
                <a:gd name="connsiteX242" fmla="*/ 4305936 w 8613217"/>
                <a:gd name="connsiteY242" fmla="*/ 6182969 h 6281670"/>
                <a:gd name="connsiteX243" fmla="*/ 4324107 w 8613217"/>
                <a:gd name="connsiteY243" fmla="*/ 6199794 h 6281670"/>
                <a:gd name="connsiteX244" fmla="*/ 4336894 w 8613217"/>
                <a:gd name="connsiteY244" fmla="*/ 6230752 h 6281670"/>
                <a:gd name="connsiteX245" fmla="*/ 4342951 w 8613217"/>
                <a:gd name="connsiteY245" fmla="*/ 6226714 h 6281670"/>
                <a:gd name="connsiteX246" fmla="*/ 4369872 w 8613217"/>
                <a:gd name="connsiteY246" fmla="*/ 6185660 h 6281670"/>
                <a:gd name="connsiteX247" fmla="*/ 4382659 w 8613217"/>
                <a:gd name="connsiteY247" fmla="*/ 6234791 h 6281670"/>
                <a:gd name="connsiteX248" fmla="*/ 4406888 w 8613217"/>
                <a:gd name="connsiteY248" fmla="*/ 6265749 h 6281670"/>
                <a:gd name="connsiteX249" fmla="*/ 4484284 w 8613217"/>
                <a:gd name="connsiteY249" fmla="*/ 6275171 h 6281670"/>
                <a:gd name="connsiteX250" fmla="*/ 4499090 w 8613217"/>
                <a:gd name="connsiteY250" fmla="*/ 6272479 h 6281670"/>
                <a:gd name="connsiteX251" fmla="*/ 4512551 w 8613217"/>
                <a:gd name="connsiteY251" fmla="*/ 6181622 h 6281670"/>
                <a:gd name="connsiteX252" fmla="*/ 4572449 w 8613217"/>
                <a:gd name="connsiteY252" fmla="*/ 6153356 h 6281670"/>
                <a:gd name="connsiteX253" fmla="*/ 4575814 w 8613217"/>
                <a:gd name="connsiteY253" fmla="*/ 6127781 h 6281670"/>
                <a:gd name="connsiteX254" fmla="*/ 4538125 w 8613217"/>
                <a:gd name="connsiteY254" fmla="*/ 6076633 h 6281670"/>
                <a:gd name="connsiteX255" fmla="*/ 4536779 w 8613217"/>
                <a:gd name="connsiteY255" fmla="*/ 6042309 h 6281670"/>
                <a:gd name="connsiteX256" fmla="*/ 4573122 w 8613217"/>
                <a:gd name="connsiteY256" fmla="*/ 6032214 h 6281670"/>
                <a:gd name="connsiteX257" fmla="*/ 4637731 w 8613217"/>
                <a:gd name="connsiteY257" fmla="*/ 6051058 h 6281670"/>
                <a:gd name="connsiteX258" fmla="*/ 4665997 w 8613217"/>
                <a:gd name="connsiteY258" fmla="*/ 6029522 h 6281670"/>
                <a:gd name="connsiteX259" fmla="*/ 4665997 w 8613217"/>
                <a:gd name="connsiteY259" fmla="*/ 5985776 h 6281670"/>
                <a:gd name="connsiteX260" fmla="*/ 4681477 w 8613217"/>
                <a:gd name="connsiteY260" fmla="*/ 5966931 h 6281670"/>
                <a:gd name="connsiteX261" fmla="*/ 4701667 w 8613217"/>
                <a:gd name="connsiteY261" fmla="*/ 5981065 h 6281670"/>
                <a:gd name="connsiteX262" fmla="*/ 4724550 w 8613217"/>
                <a:gd name="connsiteY262" fmla="*/ 6054423 h 6281670"/>
                <a:gd name="connsiteX263" fmla="*/ 4743394 w 8613217"/>
                <a:gd name="connsiteY263" fmla="*/ 6073268 h 6281670"/>
                <a:gd name="connsiteX264" fmla="*/ 4752143 w 8613217"/>
                <a:gd name="connsiteY264" fmla="*/ 6050385 h 6281670"/>
                <a:gd name="connsiteX265" fmla="*/ 4752143 w 8613217"/>
                <a:gd name="connsiteY265" fmla="*/ 5996544 h 6281670"/>
                <a:gd name="connsiteX266" fmla="*/ 4800600 w 8613217"/>
                <a:gd name="connsiteY266" fmla="*/ 6046347 h 6281670"/>
                <a:gd name="connsiteX267" fmla="*/ 4859825 w 8613217"/>
                <a:gd name="connsiteY267" fmla="*/ 6088747 h 6281670"/>
                <a:gd name="connsiteX268" fmla="*/ 4932511 w 8613217"/>
                <a:gd name="connsiteY268" fmla="*/ 6036252 h 6281670"/>
                <a:gd name="connsiteX269" fmla="*/ 4919050 w 8613217"/>
                <a:gd name="connsiteY269" fmla="*/ 5940011 h 6281670"/>
                <a:gd name="connsiteX270" fmla="*/ 4830213 w 8613217"/>
                <a:gd name="connsiteY270" fmla="*/ 5933281 h 6281670"/>
                <a:gd name="connsiteX271" fmla="*/ 4779064 w 8613217"/>
                <a:gd name="connsiteY271" fmla="*/ 5876074 h 6281670"/>
                <a:gd name="connsiteX272" fmla="*/ 4778391 w 8613217"/>
                <a:gd name="connsiteY272" fmla="*/ 5829637 h 6281670"/>
                <a:gd name="connsiteX273" fmla="*/ 5091342 w 8613217"/>
                <a:gd name="connsiteY273" fmla="*/ 5236712 h 6281670"/>
                <a:gd name="connsiteX274" fmla="*/ 5116243 w 8613217"/>
                <a:gd name="connsiteY274" fmla="*/ 5202389 h 6281670"/>
                <a:gd name="connsiteX275" fmla="*/ 5269690 w 8613217"/>
                <a:gd name="connsiteY275" fmla="*/ 5086631 h 6281670"/>
                <a:gd name="connsiteX276" fmla="*/ 5744837 w 8613217"/>
                <a:gd name="connsiteY276" fmla="*/ 4795889 h 6281670"/>
                <a:gd name="connsiteX277" fmla="*/ 5814830 w 8613217"/>
                <a:gd name="connsiteY277" fmla="*/ 4775699 h 6281670"/>
                <a:gd name="connsiteX278" fmla="*/ 6103553 w 8613217"/>
                <a:gd name="connsiteY278" fmla="*/ 4765603 h 6281670"/>
                <a:gd name="connsiteX279" fmla="*/ 7086824 w 8613217"/>
                <a:gd name="connsiteY279" fmla="*/ 4811369 h 6281670"/>
                <a:gd name="connsiteX280" fmla="*/ 7489959 w 8613217"/>
                <a:gd name="connsiteY280" fmla="*/ 4805311 h 6281670"/>
                <a:gd name="connsiteX281" fmla="*/ 7516880 w 8613217"/>
                <a:gd name="connsiteY281" fmla="*/ 4801946 h 6281670"/>
                <a:gd name="connsiteX282" fmla="*/ 7536397 w 8613217"/>
                <a:gd name="connsiteY282" fmla="*/ 4800600 h 6281670"/>
                <a:gd name="connsiteX283" fmla="*/ 7619850 w 8613217"/>
                <a:gd name="connsiteY283" fmla="*/ 4791178 h 6281670"/>
                <a:gd name="connsiteX284" fmla="*/ 7661577 w 8613217"/>
                <a:gd name="connsiteY284" fmla="*/ 4813388 h 6281670"/>
                <a:gd name="connsiteX285" fmla="*/ 7920014 w 8613217"/>
                <a:gd name="connsiteY285" fmla="*/ 5004523 h 6281670"/>
                <a:gd name="connsiteX286" fmla="*/ 8354780 w 8613217"/>
                <a:gd name="connsiteY286" fmla="*/ 4830886 h 6281670"/>
                <a:gd name="connsiteX287" fmla="*/ 8579567 w 8613217"/>
                <a:gd name="connsiteY287" fmla="*/ 4409580 h 6281670"/>
                <a:gd name="connsiteX288" fmla="*/ 8613217 w 8613217"/>
                <a:gd name="connsiteY288" fmla="*/ 4250076 h 6281670"/>
                <a:gd name="connsiteX289" fmla="*/ 8613217 w 8613217"/>
                <a:gd name="connsiteY289" fmla="*/ 4196235 h 6281670"/>
                <a:gd name="connsiteX290" fmla="*/ 8420062 w 8613217"/>
                <a:gd name="connsiteY290" fmla="*/ 4211041 h 6281670"/>
                <a:gd name="connsiteX291" fmla="*/ 4571776 w 8613217"/>
                <a:gd name="connsiteY291" fmla="*/ 915970 h 6281670"/>
                <a:gd name="connsiteX292" fmla="*/ 4583890 w 8613217"/>
                <a:gd name="connsiteY292" fmla="*/ 888377 h 6281670"/>
                <a:gd name="connsiteX293" fmla="*/ 4571776 w 8613217"/>
                <a:gd name="connsiteY293" fmla="*/ 915970 h 6281670"/>
                <a:gd name="connsiteX294" fmla="*/ 2362948 w 8613217"/>
                <a:gd name="connsiteY294" fmla="*/ 965100 h 6281670"/>
                <a:gd name="connsiteX295" fmla="*/ 2363621 w 8613217"/>
                <a:gd name="connsiteY295" fmla="*/ 962408 h 6281670"/>
                <a:gd name="connsiteX296" fmla="*/ 2368332 w 8613217"/>
                <a:gd name="connsiteY296" fmla="*/ 967119 h 6281670"/>
                <a:gd name="connsiteX297" fmla="*/ 2362948 w 8613217"/>
                <a:gd name="connsiteY297" fmla="*/ 965100 h 6281670"/>
                <a:gd name="connsiteX298" fmla="*/ 2435633 w 8613217"/>
                <a:gd name="connsiteY298" fmla="*/ 1055284 h 6281670"/>
                <a:gd name="connsiteX299" fmla="*/ 2426211 w 8613217"/>
                <a:gd name="connsiteY299" fmla="*/ 1053265 h 6281670"/>
                <a:gd name="connsiteX300" fmla="*/ 2370351 w 8613217"/>
                <a:gd name="connsiteY300" fmla="*/ 968465 h 6281670"/>
                <a:gd name="connsiteX301" fmla="*/ 2432268 w 8613217"/>
                <a:gd name="connsiteY301" fmla="*/ 1045862 h 6281670"/>
                <a:gd name="connsiteX302" fmla="*/ 2435633 w 8613217"/>
                <a:gd name="connsiteY302" fmla="*/ 1055284 h 6281670"/>
                <a:gd name="connsiteX303" fmla="*/ 695895 w 8613217"/>
                <a:gd name="connsiteY303" fmla="*/ 1016922 h 6281670"/>
                <a:gd name="connsiteX304" fmla="*/ 692530 w 8613217"/>
                <a:gd name="connsiteY304" fmla="*/ 1005481 h 6281670"/>
                <a:gd name="connsiteX305" fmla="*/ 695895 w 8613217"/>
                <a:gd name="connsiteY305" fmla="*/ 1016922 h 6281670"/>
                <a:gd name="connsiteX306" fmla="*/ 4511205 w 8613217"/>
                <a:gd name="connsiteY306" fmla="*/ 6014042 h 6281670"/>
                <a:gd name="connsiteX307" fmla="*/ 4537452 w 8613217"/>
                <a:gd name="connsiteY307" fmla="*/ 5944049 h 6281670"/>
                <a:gd name="connsiteX308" fmla="*/ 4511205 w 8613217"/>
                <a:gd name="connsiteY308" fmla="*/ 6014042 h 6281670"/>
                <a:gd name="connsiteX309" fmla="*/ 4750797 w 8613217"/>
                <a:gd name="connsiteY309" fmla="*/ 5917128 h 6281670"/>
                <a:gd name="connsiteX310" fmla="*/ 4741375 w 8613217"/>
                <a:gd name="connsiteY310" fmla="*/ 5939338 h 6281670"/>
                <a:gd name="connsiteX311" fmla="*/ 4732626 w 8613217"/>
                <a:gd name="connsiteY311" fmla="*/ 5935300 h 6281670"/>
                <a:gd name="connsiteX312" fmla="*/ 4727915 w 8613217"/>
                <a:gd name="connsiteY312" fmla="*/ 5907706 h 6281670"/>
                <a:gd name="connsiteX313" fmla="*/ 4750797 w 8613217"/>
                <a:gd name="connsiteY313" fmla="*/ 5875402 h 6281670"/>
                <a:gd name="connsiteX314" fmla="*/ 4750797 w 8613217"/>
                <a:gd name="connsiteY314" fmla="*/ 5917128 h 6281670"/>
                <a:gd name="connsiteX315" fmla="*/ 4875978 w 8613217"/>
                <a:gd name="connsiteY315" fmla="*/ 5457461 h 6281670"/>
                <a:gd name="connsiteX316" fmla="*/ 4616868 w 8613217"/>
                <a:gd name="connsiteY316" fmla="*/ 5877421 h 6281670"/>
                <a:gd name="connsiteX317" fmla="*/ 4562354 w 8613217"/>
                <a:gd name="connsiteY317" fmla="*/ 5884824 h 6281670"/>
                <a:gd name="connsiteX318" fmla="*/ 4880015 w 8613217"/>
                <a:gd name="connsiteY318" fmla="*/ 5419772 h 6281670"/>
                <a:gd name="connsiteX319" fmla="*/ 4875978 w 8613217"/>
                <a:gd name="connsiteY319" fmla="*/ 5457461 h 6281670"/>
                <a:gd name="connsiteX320" fmla="*/ 5020675 w 8613217"/>
                <a:gd name="connsiteY320" fmla="*/ 5141145 h 6281670"/>
                <a:gd name="connsiteX321" fmla="*/ 4989717 w 8613217"/>
                <a:gd name="connsiteY321" fmla="*/ 5179506 h 6281670"/>
                <a:gd name="connsiteX322" fmla="*/ 4445922 w 8613217"/>
                <a:gd name="connsiteY322" fmla="*/ 5878767 h 6281670"/>
                <a:gd name="connsiteX323" fmla="*/ 4415637 w 8613217"/>
                <a:gd name="connsiteY323" fmla="*/ 5953471 h 6281670"/>
                <a:gd name="connsiteX324" fmla="*/ 4357085 w 8613217"/>
                <a:gd name="connsiteY324" fmla="*/ 6075286 h 6281670"/>
                <a:gd name="connsiteX325" fmla="*/ 4338240 w 8613217"/>
                <a:gd name="connsiteY325" fmla="*/ 6125762 h 6281670"/>
                <a:gd name="connsiteX326" fmla="*/ 4322761 w 8613217"/>
                <a:gd name="connsiteY326" fmla="*/ 6080671 h 6281670"/>
                <a:gd name="connsiteX327" fmla="*/ 4306609 w 8613217"/>
                <a:gd name="connsiteY327" fmla="*/ 6061826 h 6281670"/>
                <a:gd name="connsiteX328" fmla="*/ 4295168 w 8613217"/>
                <a:gd name="connsiteY328" fmla="*/ 6082689 h 6281670"/>
                <a:gd name="connsiteX329" fmla="*/ 4292475 w 8613217"/>
                <a:gd name="connsiteY329" fmla="*/ 6112302 h 6281670"/>
                <a:gd name="connsiteX330" fmla="*/ 4277669 w 8613217"/>
                <a:gd name="connsiteY330" fmla="*/ 6097496 h 6281670"/>
                <a:gd name="connsiteX331" fmla="*/ 4183447 w 8613217"/>
                <a:gd name="connsiteY331" fmla="*/ 5282478 h 6281670"/>
                <a:gd name="connsiteX332" fmla="*/ 4412945 w 8613217"/>
                <a:gd name="connsiteY332" fmla="*/ 4743394 h 6281670"/>
                <a:gd name="connsiteX333" fmla="*/ 5036828 w 8613217"/>
                <a:gd name="connsiteY333" fmla="*/ 3935106 h 6281670"/>
                <a:gd name="connsiteX334" fmla="*/ 5054999 w 8613217"/>
                <a:gd name="connsiteY334" fmla="*/ 3966064 h 6281670"/>
                <a:gd name="connsiteX335" fmla="*/ 5020675 w 8613217"/>
                <a:gd name="connsiteY335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390541 w 8613217"/>
                <a:gd name="connsiteY161" fmla="*/ 2898666 h 6281670"/>
                <a:gd name="connsiteX162" fmla="*/ 2247863 w 8613217"/>
                <a:gd name="connsiteY162" fmla="*/ 2802425 h 6281670"/>
                <a:gd name="connsiteX163" fmla="*/ 2055381 w 8613217"/>
                <a:gd name="connsiteY163" fmla="*/ 2665131 h 6281670"/>
                <a:gd name="connsiteX164" fmla="*/ 1471879 w 8613217"/>
                <a:gd name="connsiteY164" fmla="*/ 2148930 h 6281670"/>
                <a:gd name="connsiteX165" fmla="*/ 1461111 w 8613217"/>
                <a:gd name="connsiteY165" fmla="*/ 2109895 h 6281670"/>
                <a:gd name="connsiteX166" fmla="*/ 1501492 w 8613217"/>
                <a:gd name="connsiteY166" fmla="*/ 1918759 h 6281670"/>
                <a:gd name="connsiteX167" fmla="*/ 1395155 w 8613217"/>
                <a:gd name="connsiteY167" fmla="*/ 1570812 h 6281670"/>
                <a:gd name="connsiteX168" fmla="*/ 937507 w 8613217"/>
                <a:gd name="connsiteY168" fmla="*/ 860783 h 6281670"/>
                <a:gd name="connsiteX169" fmla="*/ 682435 w 8613217"/>
                <a:gd name="connsiteY169" fmla="*/ 471109 h 6281670"/>
                <a:gd name="connsiteX170" fmla="*/ 590905 w 8613217"/>
                <a:gd name="connsiteY170" fmla="*/ 214691 h 6281670"/>
                <a:gd name="connsiteX171" fmla="*/ 581483 w 8613217"/>
                <a:gd name="connsiteY171" fmla="*/ 222767 h 6281670"/>
                <a:gd name="connsiteX172" fmla="*/ 555909 w 8613217"/>
                <a:gd name="connsiteY172" fmla="*/ 262475 h 6281670"/>
                <a:gd name="connsiteX173" fmla="*/ 423998 w 8613217"/>
                <a:gd name="connsiteY173" fmla="*/ 619845 h 6281670"/>
                <a:gd name="connsiteX174" fmla="*/ 443515 w 8613217"/>
                <a:gd name="connsiteY174" fmla="*/ 1227575 h 6281670"/>
                <a:gd name="connsiteX175" fmla="*/ 806942 w 8613217"/>
                <a:gd name="connsiteY175" fmla="*/ 1996156 h 6281670"/>
                <a:gd name="connsiteX176" fmla="*/ 1087589 w 8613217"/>
                <a:gd name="connsiteY176" fmla="*/ 2216231 h 6281670"/>
                <a:gd name="connsiteX177" fmla="*/ 1317086 w 8613217"/>
                <a:gd name="connsiteY177" fmla="*/ 2233729 h 6281670"/>
                <a:gd name="connsiteX178" fmla="*/ 1327181 w 8613217"/>
                <a:gd name="connsiteY178" fmla="*/ 2198060 h 6281670"/>
                <a:gd name="connsiteX179" fmla="*/ 816364 w 8613217"/>
                <a:gd name="connsiteY179" fmla="*/ 1324489 h 6281670"/>
                <a:gd name="connsiteX180" fmla="*/ 702625 w 8613217"/>
                <a:gd name="connsiteY180" fmla="*/ 1031056 h 6281670"/>
                <a:gd name="connsiteX181" fmla="*/ 767908 w 8613217"/>
                <a:gd name="connsiteY181" fmla="*/ 1173061 h 6281670"/>
                <a:gd name="connsiteX182" fmla="*/ 1444285 w 8613217"/>
                <a:gd name="connsiteY182" fmla="*/ 2226326 h 6281670"/>
                <a:gd name="connsiteX183" fmla="*/ 2209501 w 8613217"/>
                <a:gd name="connsiteY183" fmla="*/ 2876457 h 6281670"/>
                <a:gd name="connsiteX184" fmla="*/ 2308434 w 8613217"/>
                <a:gd name="connsiteY184" fmla="*/ 2939720 h 6281670"/>
                <a:gd name="connsiteX185" fmla="*/ 2340738 w 8613217"/>
                <a:gd name="connsiteY185" fmla="*/ 2972025 h 6281670"/>
                <a:gd name="connsiteX186" fmla="*/ 2266034 w 8613217"/>
                <a:gd name="connsiteY186" fmla="*/ 2967313 h 6281670"/>
                <a:gd name="connsiteX187" fmla="*/ 1817807 w 8613217"/>
                <a:gd name="connsiteY187" fmla="*/ 3025866 h 6281670"/>
                <a:gd name="connsiteX188" fmla="*/ 1007500 w 8613217"/>
                <a:gd name="connsiteY188" fmla="*/ 3309877 h 6281670"/>
                <a:gd name="connsiteX189" fmla="*/ 960389 w 8613217"/>
                <a:gd name="connsiteY189" fmla="*/ 3293725 h 6281670"/>
                <a:gd name="connsiteX190" fmla="*/ 446207 w 8613217"/>
                <a:gd name="connsiteY190" fmla="*/ 3134221 h 6281670"/>
                <a:gd name="connsiteX191" fmla="*/ 217383 w 8613217"/>
                <a:gd name="connsiteY191" fmla="*/ 3227096 h 6281670"/>
                <a:gd name="connsiteX192" fmla="*/ 0 w 8613217"/>
                <a:gd name="connsiteY192" fmla="*/ 3236518 h 6281670"/>
                <a:gd name="connsiteX193" fmla="*/ 0 w 8613217"/>
                <a:gd name="connsiteY193" fmla="*/ 3330740 h 6281670"/>
                <a:gd name="connsiteX194" fmla="*/ 9422 w 8613217"/>
                <a:gd name="connsiteY194" fmla="*/ 3346892 h 6281670"/>
                <a:gd name="connsiteX195" fmla="*/ 255072 w 8613217"/>
                <a:gd name="connsiteY195" fmla="*/ 3717723 h 6281670"/>
                <a:gd name="connsiteX196" fmla="*/ 747044 w 8613217"/>
                <a:gd name="connsiteY196" fmla="*/ 3826078 h 6281670"/>
                <a:gd name="connsiteX197" fmla="*/ 1016249 w 8613217"/>
                <a:gd name="connsiteY197" fmla="*/ 3490244 h 6281670"/>
                <a:gd name="connsiteX198" fmla="*/ 981253 w 8613217"/>
                <a:gd name="connsiteY198" fmla="*/ 3461305 h 6281670"/>
                <a:gd name="connsiteX199" fmla="*/ 563312 w 8613217"/>
                <a:gd name="connsiteY199" fmla="*/ 3490917 h 6281670"/>
                <a:gd name="connsiteX200" fmla="*/ 390347 w 8613217"/>
                <a:gd name="connsiteY200" fmla="*/ 3460632 h 6281670"/>
                <a:gd name="connsiteX201" fmla="*/ 489953 w 8613217"/>
                <a:gd name="connsiteY201" fmla="*/ 3463997 h 6281670"/>
                <a:gd name="connsiteX202" fmla="*/ 903183 w 8613217"/>
                <a:gd name="connsiteY202" fmla="*/ 3408137 h 6281670"/>
                <a:gd name="connsiteX203" fmla="*/ 1043170 w 8613217"/>
                <a:gd name="connsiteY203" fmla="*/ 3372467 h 6281670"/>
                <a:gd name="connsiteX204" fmla="*/ 1508895 w 8613217"/>
                <a:gd name="connsiteY204" fmla="*/ 3218347 h 6281670"/>
                <a:gd name="connsiteX205" fmla="*/ 1912029 w 8613217"/>
                <a:gd name="connsiteY205" fmla="*/ 3101243 h 6281670"/>
                <a:gd name="connsiteX206" fmla="*/ 1912029 w 8613217"/>
                <a:gd name="connsiteY206" fmla="*/ 3101243 h 6281670"/>
                <a:gd name="connsiteX207" fmla="*/ 2113933 w 8613217"/>
                <a:gd name="connsiteY207" fmla="*/ 3072976 h 6281670"/>
                <a:gd name="connsiteX208" fmla="*/ 2257958 w 8613217"/>
                <a:gd name="connsiteY208" fmla="*/ 3064227 h 6281670"/>
                <a:gd name="connsiteX209" fmla="*/ 2434960 w 8613217"/>
                <a:gd name="connsiteY209" fmla="*/ 3101243 h 6281670"/>
                <a:gd name="connsiteX210" fmla="*/ 2635518 w 8613217"/>
                <a:gd name="connsiteY210" fmla="*/ 3164506 h 6281670"/>
                <a:gd name="connsiteX211" fmla="*/ 3038653 w 8613217"/>
                <a:gd name="connsiteY211" fmla="*/ 3453902 h 6281670"/>
                <a:gd name="connsiteX212" fmla="*/ 3580428 w 8613217"/>
                <a:gd name="connsiteY212" fmla="*/ 4087880 h 6281670"/>
                <a:gd name="connsiteX213" fmla="*/ 3776274 w 8613217"/>
                <a:gd name="connsiteY213" fmla="*/ 4626290 h 6281670"/>
                <a:gd name="connsiteX214" fmla="*/ 3813963 w 8613217"/>
                <a:gd name="connsiteY214" fmla="*/ 4802619 h 6281670"/>
                <a:gd name="connsiteX215" fmla="*/ 3811944 w 8613217"/>
                <a:gd name="connsiteY215" fmla="*/ 5407658 h 6281670"/>
                <a:gd name="connsiteX216" fmla="*/ 3881265 w 8613217"/>
                <a:gd name="connsiteY216" fmla="*/ 5874056 h 6281670"/>
                <a:gd name="connsiteX217" fmla="*/ 3879919 w 8613217"/>
                <a:gd name="connsiteY217" fmla="*/ 5898957 h 6281670"/>
                <a:gd name="connsiteX218" fmla="*/ 3757430 w 8613217"/>
                <a:gd name="connsiteY218" fmla="*/ 5946068 h 6281670"/>
                <a:gd name="connsiteX219" fmla="*/ 3743970 w 8613217"/>
                <a:gd name="connsiteY219" fmla="*/ 6053750 h 6281670"/>
                <a:gd name="connsiteX220" fmla="*/ 3803195 w 8613217"/>
                <a:gd name="connsiteY220" fmla="*/ 6092112 h 6281670"/>
                <a:gd name="connsiteX221" fmla="*/ 3896071 w 8613217"/>
                <a:gd name="connsiteY221" fmla="*/ 6023464 h 6281670"/>
                <a:gd name="connsiteX222" fmla="*/ 3920972 w 8613217"/>
                <a:gd name="connsiteY222" fmla="*/ 5996544 h 6281670"/>
                <a:gd name="connsiteX223" fmla="*/ 3918953 w 8613217"/>
                <a:gd name="connsiteY223" fmla="*/ 6053077 h 6281670"/>
                <a:gd name="connsiteX224" fmla="*/ 3931741 w 8613217"/>
                <a:gd name="connsiteY224" fmla="*/ 6077978 h 6281670"/>
                <a:gd name="connsiteX225" fmla="*/ 3951931 w 8613217"/>
                <a:gd name="connsiteY225" fmla="*/ 6055769 h 6281670"/>
                <a:gd name="connsiteX226" fmla="*/ 3972121 w 8613217"/>
                <a:gd name="connsiteY226" fmla="*/ 5988468 h 6281670"/>
                <a:gd name="connsiteX227" fmla="*/ 3994331 w 8613217"/>
                <a:gd name="connsiteY227" fmla="*/ 5968277 h 6281670"/>
                <a:gd name="connsiteX228" fmla="*/ 4005099 w 8613217"/>
                <a:gd name="connsiteY228" fmla="*/ 5995198 h 6281670"/>
                <a:gd name="connsiteX229" fmla="*/ 4071054 w 8613217"/>
                <a:gd name="connsiteY229" fmla="*/ 6040290 h 6281670"/>
                <a:gd name="connsiteX230" fmla="*/ 4100667 w 8613217"/>
                <a:gd name="connsiteY230" fmla="*/ 6026829 h 6281670"/>
                <a:gd name="connsiteX231" fmla="*/ 4110089 w 8613217"/>
                <a:gd name="connsiteY231" fmla="*/ 5993179 h 6281670"/>
                <a:gd name="connsiteX232" fmla="*/ 4124895 w 8613217"/>
                <a:gd name="connsiteY232" fmla="*/ 6032214 h 6281670"/>
                <a:gd name="connsiteX233" fmla="*/ 4117492 w 8613217"/>
                <a:gd name="connsiteY233" fmla="*/ 6106918 h 6281670"/>
                <a:gd name="connsiteX234" fmla="*/ 4080476 w 8613217"/>
                <a:gd name="connsiteY234" fmla="*/ 6141242 h 6281670"/>
                <a:gd name="connsiteX235" fmla="*/ 4176717 w 8613217"/>
                <a:gd name="connsiteY235" fmla="*/ 6189025 h 6281670"/>
                <a:gd name="connsiteX236" fmla="*/ 4170660 w 8613217"/>
                <a:gd name="connsiteY236" fmla="*/ 6271133 h 6281670"/>
                <a:gd name="connsiteX237" fmla="*/ 4195562 w 8613217"/>
                <a:gd name="connsiteY237" fmla="*/ 6277863 h 6281670"/>
                <a:gd name="connsiteX238" fmla="*/ 4261517 w 8613217"/>
                <a:gd name="connsiteY238" fmla="*/ 6267768 h 6281670"/>
                <a:gd name="connsiteX239" fmla="*/ 4289784 w 8613217"/>
                <a:gd name="connsiteY239" fmla="*/ 6247578 h 6281670"/>
                <a:gd name="connsiteX240" fmla="*/ 4295840 w 8613217"/>
                <a:gd name="connsiteY240" fmla="*/ 6204505 h 6281670"/>
                <a:gd name="connsiteX241" fmla="*/ 4305936 w 8613217"/>
                <a:gd name="connsiteY241" fmla="*/ 6182969 h 6281670"/>
                <a:gd name="connsiteX242" fmla="*/ 4324107 w 8613217"/>
                <a:gd name="connsiteY242" fmla="*/ 6199794 h 6281670"/>
                <a:gd name="connsiteX243" fmla="*/ 4336894 w 8613217"/>
                <a:gd name="connsiteY243" fmla="*/ 6230752 h 6281670"/>
                <a:gd name="connsiteX244" fmla="*/ 4342951 w 8613217"/>
                <a:gd name="connsiteY244" fmla="*/ 6226714 h 6281670"/>
                <a:gd name="connsiteX245" fmla="*/ 4369872 w 8613217"/>
                <a:gd name="connsiteY245" fmla="*/ 6185660 h 6281670"/>
                <a:gd name="connsiteX246" fmla="*/ 4382659 w 8613217"/>
                <a:gd name="connsiteY246" fmla="*/ 6234791 h 6281670"/>
                <a:gd name="connsiteX247" fmla="*/ 4406888 w 8613217"/>
                <a:gd name="connsiteY247" fmla="*/ 6265749 h 6281670"/>
                <a:gd name="connsiteX248" fmla="*/ 4484284 w 8613217"/>
                <a:gd name="connsiteY248" fmla="*/ 6275171 h 6281670"/>
                <a:gd name="connsiteX249" fmla="*/ 4499090 w 8613217"/>
                <a:gd name="connsiteY249" fmla="*/ 6272479 h 6281670"/>
                <a:gd name="connsiteX250" fmla="*/ 4512551 w 8613217"/>
                <a:gd name="connsiteY250" fmla="*/ 6181622 h 6281670"/>
                <a:gd name="connsiteX251" fmla="*/ 4572449 w 8613217"/>
                <a:gd name="connsiteY251" fmla="*/ 6153356 h 6281670"/>
                <a:gd name="connsiteX252" fmla="*/ 4575814 w 8613217"/>
                <a:gd name="connsiteY252" fmla="*/ 6127781 h 6281670"/>
                <a:gd name="connsiteX253" fmla="*/ 4538125 w 8613217"/>
                <a:gd name="connsiteY253" fmla="*/ 6076633 h 6281670"/>
                <a:gd name="connsiteX254" fmla="*/ 4536779 w 8613217"/>
                <a:gd name="connsiteY254" fmla="*/ 6042309 h 6281670"/>
                <a:gd name="connsiteX255" fmla="*/ 4573122 w 8613217"/>
                <a:gd name="connsiteY255" fmla="*/ 6032214 h 6281670"/>
                <a:gd name="connsiteX256" fmla="*/ 4637731 w 8613217"/>
                <a:gd name="connsiteY256" fmla="*/ 6051058 h 6281670"/>
                <a:gd name="connsiteX257" fmla="*/ 4665997 w 8613217"/>
                <a:gd name="connsiteY257" fmla="*/ 6029522 h 6281670"/>
                <a:gd name="connsiteX258" fmla="*/ 4665997 w 8613217"/>
                <a:gd name="connsiteY258" fmla="*/ 5985776 h 6281670"/>
                <a:gd name="connsiteX259" fmla="*/ 4681477 w 8613217"/>
                <a:gd name="connsiteY259" fmla="*/ 5966931 h 6281670"/>
                <a:gd name="connsiteX260" fmla="*/ 4701667 w 8613217"/>
                <a:gd name="connsiteY260" fmla="*/ 5981065 h 6281670"/>
                <a:gd name="connsiteX261" fmla="*/ 4724550 w 8613217"/>
                <a:gd name="connsiteY261" fmla="*/ 6054423 h 6281670"/>
                <a:gd name="connsiteX262" fmla="*/ 4743394 w 8613217"/>
                <a:gd name="connsiteY262" fmla="*/ 6073268 h 6281670"/>
                <a:gd name="connsiteX263" fmla="*/ 4752143 w 8613217"/>
                <a:gd name="connsiteY263" fmla="*/ 6050385 h 6281670"/>
                <a:gd name="connsiteX264" fmla="*/ 4752143 w 8613217"/>
                <a:gd name="connsiteY264" fmla="*/ 5996544 h 6281670"/>
                <a:gd name="connsiteX265" fmla="*/ 4800600 w 8613217"/>
                <a:gd name="connsiteY265" fmla="*/ 6046347 h 6281670"/>
                <a:gd name="connsiteX266" fmla="*/ 4859825 w 8613217"/>
                <a:gd name="connsiteY266" fmla="*/ 6088747 h 6281670"/>
                <a:gd name="connsiteX267" fmla="*/ 4932511 w 8613217"/>
                <a:gd name="connsiteY267" fmla="*/ 6036252 h 6281670"/>
                <a:gd name="connsiteX268" fmla="*/ 4919050 w 8613217"/>
                <a:gd name="connsiteY268" fmla="*/ 5940011 h 6281670"/>
                <a:gd name="connsiteX269" fmla="*/ 4830213 w 8613217"/>
                <a:gd name="connsiteY269" fmla="*/ 5933281 h 6281670"/>
                <a:gd name="connsiteX270" fmla="*/ 4779064 w 8613217"/>
                <a:gd name="connsiteY270" fmla="*/ 5876074 h 6281670"/>
                <a:gd name="connsiteX271" fmla="*/ 4778391 w 8613217"/>
                <a:gd name="connsiteY271" fmla="*/ 5829637 h 6281670"/>
                <a:gd name="connsiteX272" fmla="*/ 5091342 w 8613217"/>
                <a:gd name="connsiteY272" fmla="*/ 5236712 h 6281670"/>
                <a:gd name="connsiteX273" fmla="*/ 5116243 w 8613217"/>
                <a:gd name="connsiteY273" fmla="*/ 5202389 h 6281670"/>
                <a:gd name="connsiteX274" fmla="*/ 5269690 w 8613217"/>
                <a:gd name="connsiteY274" fmla="*/ 5086631 h 6281670"/>
                <a:gd name="connsiteX275" fmla="*/ 5744837 w 8613217"/>
                <a:gd name="connsiteY275" fmla="*/ 4795889 h 6281670"/>
                <a:gd name="connsiteX276" fmla="*/ 5814830 w 8613217"/>
                <a:gd name="connsiteY276" fmla="*/ 4775699 h 6281670"/>
                <a:gd name="connsiteX277" fmla="*/ 6103553 w 8613217"/>
                <a:gd name="connsiteY277" fmla="*/ 4765603 h 6281670"/>
                <a:gd name="connsiteX278" fmla="*/ 7086824 w 8613217"/>
                <a:gd name="connsiteY278" fmla="*/ 4811369 h 6281670"/>
                <a:gd name="connsiteX279" fmla="*/ 7489959 w 8613217"/>
                <a:gd name="connsiteY279" fmla="*/ 4805311 h 6281670"/>
                <a:gd name="connsiteX280" fmla="*/ 7516880 w 8613217"/>
                <a:gd name="connsiteY280" fmla="*/ 4801946 h 6281670"/>
                <a:gd name="connsiteX281" fmla="*/ 7536397 w 8613217"/>
                <a:gd name="connsiteY281" fmla="*/ 4800600 h 6281670"/>
                <a:gd name="connsiteX282" fmla="*/ 7619850 w 8613217"/>
                <a:gd name="connsiteY282" fmla="*/ 4791178 h 6281670"/>
                <a:gd name="connsiteX283" fmla="*/ 7661577 w 8613217"/>
                <a:gd name="connsiteY283" fmla="*/ 4813388 h 6281670"/>
                <a:gd name="connsiteX284" fmla="*/ 7920014 w 8613217"/>
                <a:gd name="connsiteY284" fmla="*/ 5004523 h 6281670"/>
                <a:gd name="connsiteX285" fmla="*/ 8354780 w 8613217"/>
                <a:gd name="connsiteY285" fmla="*/ 4830886 h 6281670"/>
                <a:gd name="connsiteX286" fmla="*/ 8579567 w 8613217"/>
                <a:gd name="connsiteY286" fmla="*/ 4409580 h 6281670"/>
                <a:gd name="connsiteX287" fmla="*/ 8613217 w 8613217"/>
                <a:gd name="connsiteY287" fmla="*/ 4250076 h 6281670"/>
                <a:gd name="connsiteX288" fmla="*/ 8613217 w 8613217"/>
                <a:gd name="connsiteY288" fmla="*/ 4196235 h 6281670"/>
                <a:gd name="connsiteX289" fmla="*/ 8420062 w 8613217"/>
                <a:gd name="connsiteY289" fmla="*/ 4211041 h 6281670"/>
                <a:gd name="connsiteX290" fmla="*/ 4571776 w 8613217"/>
                <a:gd name="connsiteY290" fmla="*/ 915970 h 6281670"/>
                <a:gd name="connsiteX291" fmla="*/ 4583890 w 8613217"/>
                <a:gd name="connsiteY291" fmla="*/ 888377 h 6281670"/>
                <a:gd name="connsiteX292" fmla="*/ 4571776 w 8613217"/>
                <a:gd name="connsiteY292" fmla="*/ 915970 h 6281670"/>
                <a:gd name="connsiteX293" fmla="*/ 2362948 w 8613217"/>
                <a:gd name="connsiteY293" fmla="*/ 965100 h 6281670"/>
                <a:gd name="connsiteX294" fmla="*/ 2363621 w 8613217"/>
                <a:gd name="connsiteY294" fmla="*/ 962408 h 6281670"/>
                <a:gd name="connsiteX295" fmla="*/ 2368332 w 8613217"/>
                <a:gd name="connsiteY295" fmla="*/ 967119 h 6281670"/>
                <a:gd name="connsiteX296" fmla="*/ 2362948 w 8613217"/>
                <a:gd name="connsiteY296" fmla="*/ 965100 h 6281670"/>
                <a:gd name="connsiteX297" fmla="*/ 2435633 w 8613217"/>
                <a:gd name="connsiteY297" fmla="*/ 1055284 h 6281670"/>
                <a:gd name="connsiteX298" fmla="*/ 2426211 w 8613217"/>
                <a:gd name="connsiteY298" fmla="*/ 1053265 h 6281670"/>
                <a:gd name="connsiteX299" fmla="*/ 2370351 w 8613217"/>
                <a:gd name="connsiteY299" fmla="*/ 968465 h 6281670"/>
                <a:gd name="connsiteX300" fmla="*/ 2432268 w 8613217"/>
                <a:gd name="connsiteY300" fmla="*/ 1045862 h 6281670"/>
                <a:gd name="connsiteX301" fmla="*/ 2435633 w 8613217"/>
                <a:gd name="connsiteY301" fmla="*/ 1055284 h 6281670"/>
                <a:gd name="connsiteX302" fmla="*/ 695895 w 8613217"/>
                <a:gd name="connsiteY302" fmla="*/ 1016922 h 6281670"/>
                <a:gd name="connsiteX303" fmla="*/ 692530 w 8613217"/>
                <a:gd name="connsiteY303" fmla="*/ 1005481 h 6281670"/>
                <a:gd name="connsiteX304" fmla="*/ 695895 w 8613217"/>
                <a:gd name="connsiteY304" fmla="*/ 1016922 h 6281670"/>
                <a:gd name="connsiteX305" fmla="*/ 4511205 w 8613217"/>
                <a:gd name="connsiteY305" fmla="*/ 6014042 h 6281670"/>
                <a:gd name="connsiteX306" fmla="*/ 4537452 w 8613217"/>
                <a:gd name="connsiteY306" fmla="*/ 5944049 h 6281670"/>
                <a:gd name="connsiteX307" fmla="*/ 4511205 w 8613217"/>
                <a:gd name="connsiteY307" fmla="*/ 6014042 h 6281670"/>
                <a:gd name="connsiteX308" fmla="*/ 4750797 w 8613217"/>
                <a:gd name="connsiteY308" fmla="*/ 5917128 h 6281670"/>
                <a:gd name="connsiteX309" fmla="*/ 4741375 w 8613217"/>
                <a:gd name="connsiteY309" fmla="*/ 5939338 h 6281670"/>
                <a:gd name="connsiteX310" fmla="*/ 4732626 w 8613217"/>
                <a:gd name="connsiteY310" fmla="*/ 5935300 h 6281670"/>
                <a:gd name="connsiteX311" fmla="*/ 4727915 w 8613217"/>
                <a:gd name="connsiteY311" fmla="*/ 5907706 h 6281670"/>
                <a:gd name="connsiteX312" fmla="*/ 4750797 w 8613217"/>
                <a:gd name="connsiteY312" fmla="*/ 5875402 h 6281670"/>
                <a:gd name="connsiteX313" fmla="*/ 4750797 w 8613217"/>
                <a:gd name="connsiteY313" fmla="*/ 5917128 h 6281670"/>
                <a:gd name="connsiteX314" fmla="*/ 4875978 w 8613217"/>
                <a:gd name="connsiteY314" fmla="*/ 5457461 h 6281670"/>
                <a:gd name="connsiteX315" fmla="*/ 4616868 w 8613217"/>
                <a:gd name="connsiteY315" fmla="*/ 5877421 h 6281670"/>
                <a:gd name="connsiteX316" fmla="*/ 4562354 w 8613217"/>
                <a:gd name="connsiteY316" fmla="*/ 5884824 h 6281670"/>
                <a:gd name="connsiteX317" fmla="*/ 4880015 w 8613217"/>
                <a:gd name="connsiteY317" fmla="*/ 5419772 h 6281670"/>
                <a:gd name="connsiteX318" fmla="*/ 4875978 w 8613217"/>
                <a:gd name="connsiteY318" fmla="*/ 5457461 h 6281670"/>
                <a:gd name="connsiteX319" fmla="*/ 5020675 w 8613217"/>
                <a:gd name="connsiteY319" fmla="*/ 5141145 h 6281670"/>
                <a:gd name="connsiteX320" fmla="*/ 4989717 w 8613217"/>
                <a:gd name="connsiteY320" fmla="*/ 5179506 h 6281670"/>
                <a:gd name="connsiteX321" fmla="*/ 4445922 w 8613217"/>
                <a:gd name="connsiteY321" fmla="*/ 5878767 h 6281670"/>
                <a:gd name="connsiteX322" fmla="*/ 4415637 w 8613217"/>
                <a:gd name="connsiteY322" fmla="*/ 5953471 h 6281670"/>
                <a:gd name="connsiteX323" fmla="*/ 4357085 w 8613217"/>
                <a:gd name="connsiteY323" fmla="*/ 6075286 h 6281670"/>
                <a:gd name="connsiteX324" fmla="*/ 4338240 w 8613217"/>
                <a:gd name="connsiteY324" fmla="*/ 6125762 h 6281670"/>
                <a:gd name="connsiteX325" fmla="*/ 4322761 w 8613217"/>
                <a:gd name="connsiteY325" fmla="*/ 6080671 h 6281670"/>
                <a:gd name="connsiteX326" fmla="*/ 4306609 w 8613217"/>
                <a:gd name="connsiteY326" fmla="*/ 6061826 h 6281670"/>
                <a:gd name="connsiteX327" fmla="*/ 4295168 w 8613217"/>
                <a:gd name="connsiteY327" fmla="*/ 6082689 h 6281670"/>
                <a:gd name="connsiteX328" fmla="*/ 4292475 w 8613217"/>
                <a:gd name="connsiteY328" fmla="*/ 6112302 h 6281670"/>
                <a:gd name="connsiteX329" fmla="*/ 4277669 w 8613217"/>
                <a:gd name="connsiteY329" fmla="*/ 6097496 h 6281670"/>
                <a:gd name="connsiteX330" fmla="*/ 4183447 w 8613217"/>
                <a:gd name="connsiteY330" fmla="*/ 5282478 h 6281670"/>
                <a:gd name="connsiteX331" fmla="*/ 4412945 w 8613217"/>
                <a:gd name="connsiteY331" fmla="*/ 4743394 h 6281670"/>
                <a:gd name="connsiteX332" fmla="*/ 5036828 w 8613217"/>
                <a:gd name="connsiteY332" fmla="*/ 3935106 h 6281670"/>
                <a:gd name="connsiteX333" fmla="*/ 5054999 w 8613217"/>
                <a:gd name="connsiteY333" fmla="*/ 3966064 h 6281670"/>
                <a:gd name="connsiteX334" fmla="*/ 5020675 w 8613217"/>
                <a:gd name="connsiteY33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390541 w 8613217"/>
                <a:gd name="connsiteY161" fmla="*/ 2898666 h 6281670"/>
                <a:gd name="connsiteX162" fmla="*/ 2247863 w 8613217"/>
                <a:gd name="connsiteY162" fmla="*/ 2802425 h 6281670"/>
                <a:gd name="connsiteX163" fmla="*/ 2055381 w 8613217"/>
                <a:gd name="connsiteY163" fmla="*/ 2665131 h 6281670"/>
                <a:gd name="connsiteX164" fmla="*/ 1471879 w 8613217"/>
                <a:gd name="connsiteY164" fmla="*/ 2148930 h 6281670"/>
                <a:gd name="connsiteX165" fmla="*/ 1461111 w 8613217"/>
                <a:gd name="connsiteY165" fmla="*/ 2109895 h 6281670"/>
                <a:gd name="connsiteX166" fmla="*/ 1501492 w 8613217"/>
                <a:gd name="connsiteY166" fmla="*/ 1918759 h 6281670"/>
                <a:gd name="connsiteX167" fmla="*/ 1395155 w 8613217"/>
                <a:gd name="connsiteY167" fmla="*/ 1570812 h 6281670"/>
                <a:gd name="connsiteX168" fmla="*/ 937507 w 8613217"/>
                <a:gd name="connsiteY168" fmla="*/ 860783 h 6281670"/>
                <a:gd name="connsiteX169" fmla="*/ 682435 w 8613217"/>
                <a:gd name="connsiteY169" fmla="*/ 471109 h 6281670"/>
                <a:gd name="connsiteX170" fmla="*/ 590905 w 8613217"/>
                <a:gd name="connsiteY170" fmla="*/ 214691 h 6281670"/>
                <a:gd name="connsiteX171" fmla="*/ 581483 w 8613217"/>
                <a:gd name="connsiteY171" fmla="*/ 222767 h 6281670"/>
                <a:gd name="connsiteX172" fmla="*/ 555909 w 8613217"/>
                <a:gd name="connsiteY172" fmla="*/ 262475 h 6281670"/>
                <a:gd name="connsiteX173" fmla="*/ 423998 w 8613217"/>
                <a:gd name="connsiteY173" fmla="*/ 619845 h 6281670"/>
                <a:gd name="connsiteX174" fmla="*/ 443515 w 8613217"/>
                <a:gd name="connsiteY174" fmla="*/ 1227575 h 6281670"/>
                <a:gd name="connsiteX175" fmla="*/ 806942 w 8613217"/>
                <a:gd name="connsiteY175" fmla="*/ 1996156 h 6281670"/>
                <a:gd name="connsiteX176" fmla="*/ 1087589 w 8613217"/>
                <a:gd name="connsiteY176" fmla="*/ 2216231 h 6281670"/>
                <a:gd name="connsiteX177" fmla="*/ 1317086 w 8613217"/>
                <a:gd name="connsiteY177" fmla="*/ 2233729 h 6281670"/>
                <a:gd name="connsiteX178" fmla="*/ 1327181 w 8613217"/>
                <a:gd name="connsiteY178" fmla="*/ 2198060 h 6281670"/>
                <a:gd name="connsiteX179" fmla="*/ 816364 w 8613217"/>
                <a:gd name="connsiteY179" fmla="*/ 1324489 h 6281670"/>
                <a:gd name="connsiteX180" fmla="*/ 702625 w 8613217"/>
                <a:gd name="connsiteY180" fmla="*/ 1031056 h 6281670"/>
                <a:gd name="connsiteX181" fmla="*/ 767908 w 8613217"/>
                <a:gd name="connsiteY181" fmla="*/ 1173061 h 6281670"/>
                <a:gd name="connsiteX182" fmla="*/ 1444285 w 8613217"/>
                <a:gd name="connsiteY182" fmla="*/ 2226326 h 6281670"/>
                <a:gd name="connsiteX183" fmla="*/ 2209501 w 8613217"/>
                <a:gd name="connsiteY183" fmla="*/ 2876457 h 6281670"/>
                <a:gd name="connsiteX184" fmla="*/ 2308434 w 8613217"/>
                <a:gd name="connsiteY184" fmla="*/ 2939720 h 6281670"/>
                <a:gd name="connsiteX185" fmla="*/ 2340738 w 8613217"/>
                <a:gd name="connsiteY185" fmla="*/ 2972025 h 6281670"/>
                <a:gd name="connsiteX186" fmla="*/ 2266034 w 8613217"/>
                <a:gd name="connsiteY186" fmla="*/ 2967313 h 6281670"/>
                <a:gd name="connsiteX187" fmla="*/ 1817807 w 8613217"/>
                <a:gd name="connsiteY187" fmla="*/ 3025866 h 6281670"/>
                <a:gd name="connsiteX188" fmla="*/ 1007500 w 8613217"/>
                <a:gd name="connsiteY188" fmla="*/ 3309877 h 6281670"/>
                <a:gd name="connsiteX189" fmla="*/ 960389 w 8613217"/>
                <a:gd name="connsiteY189" fmla="*/ 3293725 h 6281670"/>
                <a:gd name="connsiteX190" fmla="*/ 446207 w 8613217"/>
                <a:gd name="connsiteY190" fmla="*/ 3134221 h 6281670"/>
                <a:gd name="connsiteX191" fmla="*/ 217383 w 8613217"/>
                <a:gd name="connsiteY191" fmla="*/ 3227096 h 6281670"/>
                <a:gd name="connsiteX192" fmla="*/ 0 w 8613217"/>
                <a:gd name="connsiteY192" fmla="*/ 3236518 h 6281670"/>
                <a:gd name="connsiteX193" fmla="*/ 0 w 8613217"/>
                <a:gd name="connsiteY193" fmla="*/ 3330740 h 6281670"/>
                <a:gd name="connsiteX194" fmla="*/ 9422 w 8613217"/>
                <a:gd name="connsiteY194" fmla="*/ 3346892 h 6281670"/>
                <a:gd name="connsiteX195" fmla="*/ 255072 w 8613217"/>
                <a:gd name="connsiteY195" fmla="*/ 3717723 h 6281670"/>
                <a:gd name="connsiteX196" fmla="*/ 747044 w 8613217"/>
                <a:gd name="connsiteY196" fmla="*/ 3826078 h 6281670"/>
                <a:gd name="connsiteX197" fmla="*/ 1016249 w 8613217"/>
                <a:gd name="connsiteY197" fmla="*/ 3490244 h 6281670"/>
                <a:gd name="connsiteX198" fmla="*/ 981253 w 8613217"/>
                <a:gd name="connsiteY198" fmla="*/ 3461305 h 6281670"/>
                <a:gd name="connsiteX199" fmla="*/ 563312 w 8613217"/>
                <a:gd name="connsiteY199" fmla="*/ 3490917 h 6281670"/>
                <a:gd name="connsiteX200" fmla="*/ 390347 w 8613217"/>
                <a:gd name="connsiteY200" fmla="*/ 3460632 h 6281670"/>
                <a:gd name="connsiteX201" fmla="*/ 489953 w 8613217"/>
                <a:gd name="connsiteY201" fmla="*/ 3463997 h 6281670"/>
                <a:gd name="connsiteX202" fmla="*/ 903183 w 8613217"/>
                <a:gd name="connsiteY202" fmla="*/ 3408137 h 6281670"/>
                <a:gd name="connsiteX203" fmla="*/ 1043170 w 8613217"/>
                <a:gd name="connsiteY203" fmla="*/ 3372467 h 6281670"/>
                <a:gd name="connsiteX204" fmla="*/ 1508895 w 8613217"/>
                <a:gd name="connsiteY204" fmla="*/ 3218347 h 6281670"/>
                <a:gd name="connsiteX205" fmla="*/ 1912029 w 8613217"/>
                <a:gd name="connsiteY205" fmla="*/ 3101243 h 6281670"/>
                <a:gd name="connsiteX206" fmla="*/ 1912029 w 8613217"/>
                <a:gd name="connsiteY206" fmla="*/ 3101243 h 6281670"/>
                <a:gd name="connsiteX207" fmla="*/ 2113933 w 8613217"/>
                <a:gd name="connsiteY207" fmla="*/ 3072976 h 6281670"/>
                <a:gd name="connsiteX208" fmla="*/ 2257958 w 8613217"/>
                <a:gd name="connsiteY208" fmla="*/ 3064227 h 6281670"/>
                <a:gd name="connsiteX209" fmla="*/ 2434960 w 8613217"/>
                <a:gd name="connsiteY209" fmla="*/ 3101243 h 6281670"/>
                <a:gd name="connsiteX210" fmla="*/ 2635518 w 8613217"/>
                <a:gd name="connsiteY210" fmla="*/ 3164506 h 6281670"/>
                <a:gd name="connsiteX211" fmla="*/ 3038653 w 8613217"/>
                <a:gd name="connsiteY211" fmla="*/ 3453902 h 6281670"/>
                <a:gd name="connsiteX212" fmla="*/ 3580428 w 8613217"/>
                <a:gd name="connsiteY212" fmla="*/ 4087880 h 6281670"/>
                <a:gd name="connsiteX213" fmla="*/ 3776274 w 8613217"/>
                <a:gd name="connsiteY213" fmla="*/ 4626290 h 6281670"/>
                <a:gd name="connsiteX214" fmla="*/ 3813963 w 8613217"/>
                <a:gd name="connsiteY214" fmla="*/ 4802619 h 6281670"/>
                <a:gd name="connsiteX215" fmla="*/ 3811944 w 8613217"/>
                <a:gd name="connsiteY215" fmla="*/ 5407658 h 6281670"/>
                <a:gd name="connsiteX216" fmla="*/ 3881265 w 8613217"/>
                <a:gd name="connsiteY216" fmla="*/ 5874056 h 6281670"/>
                <a:gd name="connsiteX217" fmla="*/ 3879919 w 8613217"/>
                <a:gd name="connsiteY217" fmla="*/ 5898957 h 6281670"/>
                <a:gd name="connsiteX218" fmla="*/ 3757430 w 8613217"/>
                <a:gd name="connsiteY218" fmla="*/ 5946068 h 6281670"/>
                <a:gd name="connsiteX219" fmla="*/ 3743970 w 8613217"/>
                <a:gd name="connsiteY219" fmla="*/ 6053750 h 6281670"/>
                <a:gd name="connsiteX220" fmla="*/ 3803195 w 8613217"/>
                <a:gd name="connsiteY220" fmla="*/ 6092112 h 6281670"/>
                <a:gd name="connsiteX221" fmla="*/ 3896071 w 8613217"/>
                <a:gd name="connsiteY221" fmla="*/ 6023464 h 6281670"/>
                <a:gd name="connsiteX222" fmla="*/ 3920972 w 8613217"/>
                <a:gd name="connsiteY222" fmla="*/ 5996544 h 6281670"/>
                <a:gd name="connsiteX223" fmla="*/ 3918953 w 8613217"/>
                <a:gd name="connsiteY223" fmla="*/ 6053077 h 6281670"/>
                <a:gd name="connsiteX224" fmla="*/ 3931741 w 8613217"/>
                <a:gd name="connsiteY224" fmla="*/ 6077978 h 6281670"/>
                <a:gd name="connsiteX225" fmla="*/ 3951931 w 8613217"/>
                <a:gd name="connsiteY225" fmla="*/ 6055769 h 6281670"/>
                <a:gd name="connsiteX226" fmla="*/ 3972121 w 8613217"/>
                <a:gd name="connsiteY226" fmla="*/ 5988468 h 6281670"/>
                <a:gd name="connsiteX227" fmla="*/ 3994331 w 8613217"/>
                <a:gd name="connsiteY227" fmla="*/ 5968277 h 6281670"/>
                <a:gd name="connsiteX228" fmla="*/ 4005099 w 8613217"/>
                <a:gd name="connsiteY228" fmla="*/ 5995198 h 6281670"/>
                <a:gd name="connsiteX229" fmla="*/ 4071054 w 8613217"/>
                <a:gd name="connsiteY229" fmla="*/ 6040290 h 6281670"/>
                <a:gd name="connsiteX230" fmla="*/ 4100667 w 8613217"/>
                <a:gd name="connsiteY230" fmla="*/ 6026829 h 6281670"/>
                <a:gd name="connsiteX231" fmla="*/ 4110089 w 8613217"/>
                <a:gd name="connsiteY231" fmla="*/ 5993179 h 6281670"/>
                <a:gd name="connsiteX232" fmla="*/ 4124895 w 8613217"/>
                <a:gd name="connsiteY232" fmla="*/ 6032214 h 6281670"/>
                <a:gd name="connsiteX233" fmla="*/ 4117492 w 8613217"/>
                <a:gd name="connsiteY233" fmla="*/ 6106918 h 6281670"/>
                <a:gd name="connsiteX234" fmla="*/ 4080476 w 8613217"/>
                <a:gd name="connsiteY234" fmla="*/ 6141242 h 6281670"/>
                <a:gd name="connsiteX235" fmla="*/ 4176717 w 8613217"/>
                <a:gd name="connsiteY235" fmla="*/ 6189025 h 6281670"/>
                <a:gd name="connsiteX236" fmla="*/ 4170660 w 8613217"/>
                <a:gd name="connsiteY236" fmla="*/ 6271133 h 6281670"/>
                <a:gd name="connsiteX237" fmla="*/ 4195562 w 8613217"/>
                <a:gd name="connsiteY237" fmla="*/ 6277863 h 6281670"/>
                <a:gd name="connsiteX238" fmla="*/ 4261517 w 8613217"/>
                <a:gd name="connsiteY238" fmla="*/ 6267768 h 6281670"/>
                <a:gd name="connsiteX239" fmla="*/ 4289784 w 8613217"/>
                <a:gd name="connsiteY239" fmla="*/ 6247578 h 6281670"/>
                <a:gd name="connsiteX240" fmla="*/ 4295840 w 8613217"/>
                <a:gd name="connsiteY240" fmla="*/ 6204505 h 6281670"/>
                <a:gd name="connsiteX241" fmla="*/ 4305936 w 8613217"/>
                <a:gd name="connsiteY241" fmla="*/ 6182969 h 6281670"/>
                <a:gd name="connsiteX242" fmla="*/ 4324107 w 8613217"/>
                <a:gd name="connsiteY242" fmla="*/ 6199794 h 6281670"/>
                <a:gd name="connsiteX243" fmla="*/ 4336894 w 8613217"/>
                <a:gd name="connsiteY243" fmla="*/ 6230752 h 6281670"/>
                <a:gd name="connsiteX244" fmla="*/ 4342951 w 8613217"/>
                <a:gd name="connsiteY244" fmla="*/ 6226714 h 6281670"/>
                <a:gd name="connsiteX245" fmla="*/ 4369872 w 8613217"/>
                <a:gd name="connsiteY245" fmla="*/ 6185660 h 6281670"/>
                <a:gd name="connsiteX246" fmla="*/ 4382659 w 8613217"/>
                <a:gd name="connsiteY246" fmla="*/ 6234791 h 6281670"/>
                <a:gd name="connsiteX247" fmla="*/ 4406888 w 8613217"/>
                <a:gd name="connsiteY247" fmla="*/ 6265749 h 6281670"/>
                <a:gd name="connsiteX248" fmla="*/ 4484284 w 8613217"/>
                <a:gd name="connsiteY248" fmla="*/ 6275171 h 6281670"/>
                <a:gd name="connsiteX249" fmla="*/ 4499090 w 8613217"/>
                <a:gd name="connsiteY249" fmla="*/ 6272479 h 6281670"/>
                <a:gd name="connsiteX250" fmla="*/ 4512551 w 8613217"/>
                <a:gd name="connsiteY250" fmla="*/ 6181622 h 6281670"/>
                <a:gd name="connsiteX251" fmla="*/ 4572449 w 8613217"/>
                <a:gd name="connsiteY251" fmla="*/ 6153356 h 6281670"/>
                <a:gd name="connsiteX252" fmla="*/ 4575814 w 8613217"/>
                <a:gd name="connsiteY252" fmla="*/ 6127781 h 6281670"/>
                <a:gd name="connsiteX253" fmla="*/ 4538125 w 8613217"/>
                <a:gd name="connsiteY253" fmla="*/ 6076633 h 6281670"/>
                <a:gd name="connsiteX254" fmla="*/ 4536779 w 8613217"/>
                <a:gd name="connsiteY254" fmla="*/ 6042309 h 6281670"/>
                <a:gd name="connsiteX255" fmla="*/ 4573122 w 8613217"/>
                <a:gd name="connsiteY255" fmla="*/ 6032214 h 6281670"/>
                <a:gd name="connsiteX256" fmla="*/ 4637731 w 8613217"/>
                <a:gd name="connsiteY256" fmla="*/ 6051058 h 6281670"/>
                <a:gd name="connsiteX257" fmla="*/ 4665997 w 8613217"/>
                <a:gd name="connsiteY257" fmla="*/ 6029522 h 6281670"/>
                <a:gd name="connsiteX258" fmla="*/ 4665997 w 8613217"/>
                <a:gd name="connsiteY258" fmla="*/ 5985776 h 6281670"/>
                <a:gd name="connsiteX259" fmla="*/ 4681477 w 8613217"/>
                <a:gd name="connsiteY259" fmla="*/ 5966931 h 6281670"/>
                <a:gd name="connsiteX260" fmla="*/ 4701667 w 8613217"/>
                <a:gd name="connsiteY260" fmla="*/ 5981065 h 6281670"/>
                <a:gd name="connsiteX261" fmla="*/ 4724550 w 8613217"/>
                <a:gd name="connsiteY261" fmla="*/ 6054423 h 6281670"/>
                <a:gd name="connsiteX262" fmla="*/ 4743394 w 8613217"/>
                <a:gd name="connsiteY262" fmla="*/ 6073268 h 6281670"/>
                <a:gd name="connsiteX263" fmla="*/ 4752143 w 8613217"/>
                <a:gd name="connsiteY263" fmla="*/ 6050385 h 6281670"/>
                <a:gd name="connsiteX264" fmla="*/ 4752143 w 8613217"/>
                <a:gd name="connsiteY264" fmla="*/ 5996544 h 6281670"/>
                <a:gd name="connsiteX265" fmla="*/ 4800600 w 8613217"/>
                <a:gd name="connsiteY265" fmla="*/ 6046347 h 6281670"/>
                <a:gd name="connsiteX266" fmla="*/ 4859825 w 8613217"/>
                <a:gd name="connsiteY266" fmla="*/ 6088747 h 6281670"/>
                <a:gd name="connsiteX267" fmla="*/ 4932511 w 8613217"/>
                <a:gd name="connsiteY267" fmla="*/ 6036252 h 6281670"/>
                <a:gd name="connsiteX268" fmla="*/ 4919050 w 8613217"/>
                <a:gd name="connsiteY268" fmla="*/ 5940011 h 6281670"/>
                <a:gd name="connsiteX269" fmla="*/ 4830213 w 8613217"/>
                <a:gd name="connsiteY269" fmla="*/ 5933281 h 6281670"/>
                <a:gd name="connsiteX270" fmla="*/ 4779064 w 8613217"/>
                <a:gd name="connsiteY270" fmla="*/ 5876074 h 6281670"/>
                <a:gd name="connsiteX271" fmla="*/ 4778391 w 8613217"/>
                <a:gd name="connsiteY271" fmla="*/ 5829637 h 6281670"/>
                <a:gd name="connsiteX272" fmla="*/ 5091342 w 8613217"/>
                <a:gd name="connsiteY272" fmla="*/ 5236712 h 6281670"/>
                <a:gd name="connsiteX273" fmla="*/ 5116243 w 8613217"/>
                <a:gd name="connsiteY273" fmla="*/ 5202389 h 6281670"/>
                <a:gd name="connsiteX274" fmla="*/ 5269690 w 8613217"/>
                <a:gd name="connsiteY274" fmla="*/ 5086631 h 6281670"/>
                <a:gd name="connsiteX275" fmla="*/ 5744837 w 8613217"/>
                <a:gd name="connsiteY275" fmla="*/ 4795889 h 6281670"/>
                <a:gd name="connsiteX276" fmla="*/ 5814830 w 8613217"/>
                <a:gd name="connsiteY276" fmla="*/ 4775699 h 6281670"/>
                <a:gd name="connsiteX277" fmla="*/ 6103553 w 8613217"/>
                <a:gd name="connsiteY277" fmla="*/ 4765603 h 6281670"/>
                <a:gd name="connsiteX278" fmla="*/ 7086824 w 8613217"/>
                <a:gd name="connsiteY278" fmla="*/ 4811369 h 6281670"/>
                <a:gd name="connsiteX279" fmla="*/ 7489959 w 8613217"/>
                <a:gd name="connsiteY279" fmla="*/ 4805311 h 6281670"/>
                <a:gd name="connsiteX280" fmla="*/ 7516880 w 8613217"/>
                <a:gd name="connsiteY280" fmla="*/ 4801946 h 6281670"/>
                <a:gd name="connsiteX281" fmla="*/ 7536397 w 8613217"/>
                <a:gd name="connsiteY281" fmla="*/ 4800600 h 6281670"/>
                <a:gd name="connsiteX282" fmla="*/ 7619850 w 8613217"/>
                <a:gd name="connsiteY282" fmla="*/ 4791178 h 6281670"/>
                <a:gd name="connsiteX283" fmla="*/ 7661577 w 8613217"/>
                <a:gd name="connsiteY283" fmla="*/ 4813388 h 6281670"/>
                <a:gd name="connsiteX284" fmla="*/ 7920014 w 8613217"/>
                <a:gd name="connsiteY284" fmla="*/ 5004523 h 6281670"/>
                <a:gd name="connsiteX285" fmla="*/ 8354780 w 8613217"/>
                <a:gd name="connsiteY285" fmla="*/ 4830886 h 6281670"/>
                <a:gd name="connsiteX286" fmla="*/ 8579567 w 8613217"/>
                <a:gd name="connsiteY286" fmla="*/ 4409580 h 6281670"/>
                <a:gd name="connsiteX287" fmla="*/ 8613217 w 8613217"/>
                <a:gd name="connsiteY287" fmla="*/ 4250076 h 6281670"/>
                <a:gd name="connsiteX288" fmla="*/ 8613217 w 8613217"/>
                <a:gd name="connsiteY288" fmla="*/ 4196235 h 6281670"/>
                <a:gd name="connsiteX289" fmla="*/ 8420062 w 8613217"/>
                <a:gd name="connsiteY289" fmla="*/ 4211041 h 6281670"/>
                <a:gd name="connsiteX290" fmla="*/ 4571776 w 8613217"/>
                <a:gd name="connsiteY290" fmla="*/ 915970 h 6281670"/>
                <a:gd name="connsiteX291" fmla="*/ 4583890 w 8613217"/>
                <a:gd name="connsiteY291" fmla="*/ 888377 h 6281670"/>
                <a:gd name="connsiteX292" fmla="*/ 4571776 w 8613217"/>
                <a:gd name="connsiteY292" fmla="*/ 915970 h 6281670"/>
                <a:gd name="connsiteX293" fmla="*/ 2362948 w 8613217"/>
                <a:gd name="connsiteY293" fmla="*/ 965100 h 6281670"/>
                <a:gd name="connsiteX294" fmla="*/ 2363621 w 8613217"/>
                <a:gd name="connsiteY294" fmla="*/ 962408 h 6281670"/>
                <a:gd name="connsiteX295" fmla="*/ 2368332 w 8613217"/>
                <a:gd name="connsiteY295" fmla="*/ 967119 h 6281670"/>
                <a:gd name="connsiteX296" fmla="*/ 2362948 w 8613217"/>
                <a:gd name="connsiteY296" fmla="*/ 965100 h 6281670"/>
                <a:gd name="connsiteX297" fmla="*/ 2435633 w 8613217"/>
                <a:gd name="connsiteY297" fmla="*/ 1055284 h 6281670"/>
                <a:gd name="connsiteX298" fmla="*/ 2426211 w 8613217"/>
                <a:gd name="connsiteY298" fmla="*/ 1053265 h 6281670"/>
                <a:gd name="connsiteX299" fmla="*/ 2370351 w 8613217"/>
                <a:gd name="connsiteY299" fmla="*/ 968465 h 6281670"/>
                <a:gd name="connsiteX300" fmla="*/ 2432268 w 8613217"/>
                <a:gd name="connsiteY300" fmla="*/ 1045862 h 6281670"/>
                <a:gd name="connsiteX301" fmla="*/ 2435633 w 8613217"/>
                <a:gd name="connsiteY301" fmla="*/ 1055284 h 6281670"/>
                <a:gd name="connsiteX302" fmla="*/ 695895 w 8613217"/>
                <a:gd name="connsiteY302" fmla="*/ 1016922 h 6281670"/>
                <a:gd name="connsiteX303" fmla="*/ 692530 w 8613217"/>
                <a:gd name="connsiteY303" fmla="*/ 1005481 h 6281670"/>
                <a:gd name="connsiteX304" fmla="*/ 695895 w 8613217"/>
                <a:gd name="connsiteY304" fmla="*/ 1016922 h 6281670"/>
                <a:gd name="connsiteX305" fmla="*/ 4511205 w 8613217"/>
                <a:gd name="connsiteY305" fmla="*/ 6014042 h 6281670"/>
                <a:gd name="connsiteX306" fmla="*/ 4537452 w 8613217"/>
                <a:gd name="connsiteY306" fmla="*/ 5944049 h 6281670"/>
                <a:gd name="connsiteX307" fmla="*/ 4511205 w 8613217"/>
                <a:gd name="connsiteY307" fmla="*/ 6014042 h 6281670"/>
                <a:gd name="connsiteX308" fmla="*/ 4750797 w 8613217"/>
                <a:gd name="connsiteY308" fmla="*/ 5917128 h 6281670"/>
                <a:gd name="connsiteX309" fmla="*/ 4741375 w 8613217"/>
                <a:gd name="connsiteY309" fmla="*/ 5939338 h 6281670"/>
                <a:gd name="connsiteX310" fmla="*/ 4732626 w 8613217"/>
                <a:gd name="connsiteY310" fmla="*/ 5935300 h 6281670"/>
                <a:gd name="connsiteX311" fmla="*/ 4727915 w 8613217"/>
                <a:gd name="connsiteY311" fmla="*/ 5907706 h 6281670"/>
                <a:gd name="connsiteX312" fmla="*/ 4750797 w 8613217"/>
                <a:gd name="connsiteY312" fmla="*/ 5875402 h 6281670"/>
                <a:gd name="connsiteX313" fmla="*/ 4750797 w 8613217"/>
                <a:gd name="connsiteY313" fmla="*/ 5917128 h 6281670"/>
                <a:gd name="connsiteX314" fmla="*/ 4875978 w 8613217"/>
                <a:gd name="connsiteY314" fmla="*/ 5457461 h 6281670"/>
                <a:gd name="connsiteX315" fmla="*/ 4616868 w 8613217"/>
                <a:gd name="connsiteY315" fmla="*/ 5877421 h 6281670"/>
                <a:gd name="connsiteX316" fmla="*/ 4562354 w 8613217"/>
                <a:gd name="connsiteY316" fmla="*/ 5884824 h 6281670"/>
                <a:gd name="connsiteX317" fmla="*/ 4880015 w 8613217"/>
                <a:gd name="connsiteY317" fmla="*/ 5419772 h 6281670"/>
                <a:gd name="connsiteX318" fmla="*/ 4875978 w 8613217"/>
                <a:gd name="connsiteY318" fmla="*/ 5457461 h 6281670"/>
                <a:gd name="connsiteX319" fmla="*/ 5020675 w 8613217"/>
                <a:gd name="connsiteY319" fmla="*/ 5141145 h 6281670"/>
                <a:gd name="connsiteX320" fmla="*/ 4989717 w 8613217"/>
                <a:gd name="connsiteY320" fmla="*/ 5179506 h 6281670"/>
                <a:gd name="connsiteX321" fmla="*/ 4445922 w 8613217"/>
                <a:gd name="connsiteY321" fmla="*/ 5878767 h 6281670"/>
                <a:gd name="connsiteX322" fmla="*/ 4415637 w 8613217"/>
                <a:gd name="connsiteY322" fmla="*/ 5953471 h 6281670"/>
                <a:gd name="connsiteX323" fmla="*/ 4357085 w 8613217"/>
                <a:gd name="connsiteY323" fmla="*/ 6075286 h 6281670"/>
                <a:gd name="connsiteX324" fmla="*/ 4338240 w 8613217"/>
                <a:gd name="connsiteY324" fmla="*/ 6125762 h 6281670"/>
                <a:gd name="connsiteX325" fmla="*/ 4322761 w 8613217"/>
                <a:gd name="connsiteY325" fmla="*/ 6080671 h 6281670"/>
                <a:gd name="connsiteX326" fmla="*/ 4306609 w 8613217"/>
                <a:gd name="connsiteY326" fmla="*/ 6061826 h 6281670"/>
                <a:gd name="connsiteX327" fmla="*/ 4295168 w 8613217"/>
                <a:gd name="connsiteY327" fmla="*/ 6082689 h 6281670"/>
                <a:gd name="connsiteX328" fmla="*/ 4292475 w 8613217"/>
                <a:gd name="connsiteY328" fmla="*/ 6112302 h 6281670"/>
                <a:gd name="connsiteX329" fmla="*/ 4277669 w 8613217"/>
                <a:gd name="connsiteY329" fmla="*/ 6097496 h 6281670"/>
                <a:gd name="connsiteX330" fmla="*/ 4183447 w 8613217"/>
                <a:gd name="connsiteY330" fmla="*/ 5282478 h 6281670"/>
                <a:gd name="connsiteX331" fmla="*/ 4412945 w 8613217"/>
                <a:gd name="connsiteY331" fmla="*/ 4743394 h 6281670"/>
                <a:gd name="connsiteX332" fmla="*/ 5036828 w 8613217"/>
                <a:gd name="connsiteY332" fmla="*/ 3935106 h 6281670"/>
                <a:gd name="connsiteX333" fmla="*/ 5054999 w 8613217"/>
                <a:gd name="connsiteY333" fmla="*/ 3966064 h 6281670"/>
                <a:gd name="connsiteX334" fmla="*/ 5020675 w 8613217"/>
                <a:gd name="connsiteY334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390541 w 8613217"/>
                <a:gd name="connsiteY161" fmla="*/ 2898666 h 6281670"/>
                <a:gd name="connsiteX162" fmla="*/ 2247863 w 8613217"/>
                <a:gd name="connsiteY162" fmla="*/ 2802425 h 6281670"/>
                <a:gd name="connsiteX163" fmla="*/ 2055381 w 8613217"/>
                <a:gd name="connsiteY163" fmla="*/ 2665131 h 6281670"/>
                <a:gd name="connsiteX164" fmla="*/ 1471879 w 8613217"/>
                <a:gd name="connsiteY164" fmla="*/ 2148930 h 6281670"/>
                <a:gd name="connsiteX165" fmla="*/ 1461111 w 8613217"/>
                <a:gd name="connsiteY165" fmla="*/ 2109895 h 6281670"/>
                <a:gd name="connsiteX166" fmla="*/ 1501492 w 8613217"/>
                <a:gd name="connsiteY166" fmla="*/ 1918759 h 6281670"/>
                <a:gd name="connsiteX167" fmla="*/ 1395155 w 8613217"/>
                <a:gd name="connsiteY167" fmla="*/ 1570812 h 6281670"/>
                <a:gd name="connsiteX168" fmla="*/ 937507 w 8613217"/>
                <a:gd name="connsiteY168" fmla="*/ 860783 h 6281670"/>
                <a:gd name="connsiteX169" fmla="*/ 682435 w 8613217"/>
                <a:gd name="connsiteY169" fmla="*/ 471109 h 6281670"/>
                <a:gd name="connsiteX170" fmla="*/ 590905 w 8613217"/>
                <a:gd name="connsiteY170" fmla="*/ 214691 h 6281670"/>
                <a:gd name="connsiteX171" fmla="*/ 581483 w 8613217"/>
                <a:gd name="connsiteY171" fmla="*/ 222767 h 6281670"/>
                <a:gd name="connsiteX172" fmla="*/ 555909 w 8613217"/>
                <a:gd name="connsiteY172" fmla="*/ 262475 h 6281670"/>
                <a:gd name="connsiteX173" fmla="*/ 423998 w 8613217"/>
                <a:gd name="connsiteY173" fmla="*/ 619845 h 6281670"/>
                <a:gd name="connsiteX174" fmla="*/ 443515 w 8613217"/>
                <a:gd name="connsiteY174" fmla="*/ 1227575 h 6281670"/>
                <a:gd name="connsiteX175" fmla="*/ 806942 w 8613217"/>
                <a:gd name="connsiteY175" fmla="*/ 1996156 h 6281670"/>
                <a:gd name="connsiteX176" fmla="*/ 1087589 w 8613217"/>
                <a:gd name="connsiteY176" fmla="*/ 2216231 h 6281670"/>
                <a:gd name="connsiteX177" fmla="*/ 1317086 w 8613217"/>
                <a:gd name="connsiteY177" fmla="*/ 2233729 h 6281670"/>
                <a:gd name="connsiteX178" fmla="*/ 1327181 w 8613217"/>
                <a:gd name="connsiteY178" fmla="*/ 2198060 h 6281670"/>
                <a:gd name="connsiteX179" fmla="*/ 816364 w 8613217"/>
                <a:gd name="connsiteY179" fmla="*/ 1324489 h 6281670"/>
                <a:gd name="connsiteX180" fmla="*/ 702625 w 8613217"/>
                <a:gd name="connsiteY180" fmla="*/ 1031056 h 6281670"/>
                <a:gd name="connsiteX181" fmla="*/ 767908 w 8613217"/>
                <a:gd name="connsiteY181" fmla="*/ 1173061 h 6281670"/>
                <a:gd name="connsiteX182" fmla="*/ 1444285 w 8613217"/>
                <a:gd name="connsiteY182" fmla="*/ 2226326 h 6281670"/>
                <a:gd name="connsiteX183" fmla="*/ 2209501 w 8613217"/>
                <a:gd name="connsiteY183" fmla="*/ 2876457 h 6281670"/>
                <a:gd name="connsiteX184" fmla="*/ 2308434 w 8613217"/>
                <a:gd name="connsiteY184" fmla="*/ 2939720 h 6281670"/>
                <a:gd name="connsiteX185" fmla="*/ 2340738 w 8613217"/>
                <a:gd name="connsiteY185" fmla="*/ 2972025 h 6281670"/>
                <a:gd name="connsiteX186" fmla="*/ 2266034 w 8613217"/>
                <a:gd name="connsiteY186" fmla="*/ 2967313 h 6281670"/>
                <a:gd name="connsiteX187" fmla="*/ 1817807 w 8613217"/>
                <a:gd name="connsiteY187" fmla="*/ 3025866 h 6281670"/>
                <a:gd name="connsiteX188" fmla="*/ 1007500 w 8613217"/>
                <a:gd name="connsiteY188" fmla="*/ 3309877 h 6281670"/>
                <a:gd name="connsiteX189" fmla="*/ 960389 w 8613217"/>
                <a:gd name="connsiteY189" fmla="*/ 3293725 h 6281670"/>
                <a:gd name="connsiteX190" fmla="*/ 446207 w 8613217"/>
                <a:gd name="connsiteY190" fmla="*/ 3134221 h 6281670"/>
                <a:gd name="connsiteX191" fmla="*/ 217383 w 8613217"/>
                <a:gd name="connsiteY191" fmla="*/ 3227096 h 6281670"/>
                <a:gd name="connsiteX192" fmla="*/ 0 w 8613217"/>
                <a:gd name="connsiteY192" fmla="*/ 3236518 h 6281670"/>
                <a:gd name="connsiteX193" fmla="*/ 0 w 8613217"/>
                <a:gd name="connsiteY193" fmla="*/ 3330740 h 6281670"/>
                <a:gd name="connsiteX194" fmla="*/ 9422 w 8613217"/>
                <a:gd name="connsiteY194" fmla="*/ 3346892 h 6281670"/>
                <a:gd name="connsiteX195" fmla="*/ 255072 w 8613217"/>
                <a:gd name="connsiteY195" fmla="*/ 3717723 h 6281670"/>
                <a:gd name="connsiteX196" fmla="*/ 747044 w 8613217"/>
                <a:gd name="connsiteY196" fmla="*/ 3826078 h 6281670"/>
                <a:gd name="connsiteX197" fmla="*/ 1016249 w 8613217"/>
                <a:gd name="connsiteY197" fmla="*/ 3490244 h 6281670"/>
                <a:gd name="connsiteX198" fmla="*/ 981253 w 8613217"/>
                <a:gd name="connsiteY198" fmla="*/ 3461305 h 6281670"/>
                <a:gd name="connsiteX199" fmla="*/ 563312 w 8613217"/>
                <a:gd name="connsiteY199" fmla="*/ 3490917 h 6281670"/>
                <a:gd name="connsiteX200" fmla="*/ 390347 w 8613217"/>
                <a:gd name="connsiteY200" fmla="*/ 3460632 h 6281670"/>
                <a:gd name="connsiteX201" fmla="*/ 489953 w 8613217"/>
                <a:gd name="connsiteY201" fmla="*/ 3463997 h 6281670"/>
                <a:gd name="connsiteX202" fmla="*/ 903183 w 8613217"/>
                <a:gd name="connsiteY202" fmla="*/ 3408137 h 6281670"/>
                <a:gd name="connsiteX203" fmla="*/ 1043170 w 8613217"/>
                <a:gd name="connsiteY203" fmla="*/ 3372467 h 6281670"/>
                <a:gd name="connsiteX204" fmla="*/ 1508895 w 8613217"/>
                <a:gd name="connsiteY204" fmla="*/ 3218347 h 6281670"/>
                <a:gd name="connsiteX205" fmla="*/ 1912029 w 8613217"/>
                <a:gd name="connsiteY205" fmla="*/ 3101243 h 6281670"/>
                <a:gd name="connsiteX206" fmla="*/ 1912029 w 8613217"/>
                <a:gd name="connsiteY206" fmla="*/ 3101243 h 6281670"/>
                <a:gd name="connsiteX207" fmla="*/ 2113933 w 8613217"/>
                <a:gd name="connsiteY207" fmla="*/ 3072976 h 6281670"/>
                <a:gd name="connsiteX208" fmla="*/ 2257958 w 8613217"/>
                <a:gd name="connsiteY208" fmla="*/ 3064227 h 6281670"/>
                <a:gd name="connsiteX209" fmla="*/ 2635518 w 8613217"/>
                <a:gd name="connsiteY209" fmla="*/ 3164506 h 6281670"/>
                <a:gd name="connsiteX210" fmla="*/ 3038653 w 8613217"/>
                <a:gd name="connsiteY210" fmla="*/ 3453902 h 6281670"/>
                <a:gd name="connsiteX211" fmla="*/ 3580428 w 8613217"/>
                <a:gd name="connsiteY211" fmla="*/ 4087880 h 6281670"/>
                <a:gd name="connsiteX212" fmla="*/ 3776274 w 8613217"/>
                <a:gd name="connsiteY212" fmla="*/ 4626290 h 6281670"/>
                <a:gd name="connsiteX213" fmla="*/ 3813963 w 8613217"/>
                <a:gd name="connsiteY213" fmla="*/ 4802619 h 6281670"/>
                <a:gd name="connsiteX214" fmla="*/ 3811944 w 8613217"/>
                <a:gd name="connsiteY214" fmla="*/ 5407658 h 6281670"/>
                <a:gd name="connsiteX215" fmla="*/ 3881265 w 8613217"/>
                <a:gd name="connsiteY215" fmla="*/ 5874056 h 6281670"/>
                <a:gd name="connsiteX216" fmla="*/ 3879919 w 8613217"/>
                <a:gd name="connsiteY216" fmla="*/ 5898957 h 6281670"/>
                <a:gd name="connsiteX217" fmla="*/ 3757430 w 8613217"/>
                <a:gd name="connsiteY217" fmla="*/ 5946068 h 6281670"/>
                <a:gd name="connsiteX218" fmla="*/ 3743970 w 8613217"/>
                <a:gd name="connsiteY218" fmla="*/ 6053750 h 6281670"/>
                <a:gd name="connsiteX219" fmla="*/ 3803195 w 8613217"/>
                <a:gd name="connsiteY219" fmla="*/ 6092112 h 6281670"/>
                <a:gd name="connsiteX220" fmla="*/ 3896071 w 8613217"/>
                <a:gd name="connsiteY220" fmla="*/ 6023464 h 6281670"/>
                <a:gd name="connsiteX221" fmla="*/ 3920972 w 8613217"/>
                <a:gd name="connsiteY221" fmla="*/ 5996544 h 6281670"/>
                <a:gd name="connsiteX222" fmla="*/ 3918953 w 8613217"/>
                <a:gd name="connsiteY222" fmla="*/ 6053077 h 6281670"/>
                <a:gd name="connsiteX223" fmla="*/ 3931741 w 8613217"/>
                <a:gd name="connsiteY223" fmla="*/ 6077978 h 6281670"/>
                <a:gd name="connsiteX224" fmla="*/ 3951931 w 8613217"/>
                <a:gd name="connsiteY224" fmla="*/ 6055769 h 6281670"/>
                <a:gd name="connsiteX225" fmla="*/ 3972121 w 8613217"/>
                <a:gd name="connsiteY225" fmla="*/ 5988468 h 6281670"/>
                <a:gd name="connsiteX226" fmla="*/ 3994331 w 8613217"/>
                <a:gd name="connsiteY226" fmla="*/ 5968277 h 6281670"/>
                <a:gd name="connsiteX227" fmla="*/ 4005099 w 8613217"/>
                <a:gd name="connsiteY227" fmla="*/ 5995198 h 6281670"/>
                <a:gd name="connsiteX228" fmla="*/ 4071054 w 8613217"/>
                <a:gd name="connsiteY228" fmla="*/ 6040290 h 6281670"/>
                <a:gd name="connsiteX229" fmla="*/ 4100667 w 8613217"/>
                <a:gd name="connsiteY229" fmla="*/ 6026829 h 6281670"/>
                <a:gd name="connsiteX230" fmla="*/ 4110089 w 8613217"/>
                <a:gd name="connsiteY230" fmla="*/ 5993179 h 6281670"/>
                <a:gd name="connsiteX231" fmla="*/ 4124895 w 8613217"/>
                <a:gd name="connsiteY231" fmla="*/ 6032214 h 6281670"/>
                <a:gd name="connsiteX232" fmla="*/ 4117492 w 8613217"/>
                <a:gd name="connsiteY232" fmla="*/ 6106918 h 6281670"/>
                <a:gd name="connsiteX233" fmla="*/ 4080476 w 8613217"/>
                <a:gd name="connsiteY233" fmla="*/ 6141242 h 6281670"/>
                <a:gd name="connsiteX234" fmla="*/ 4176717 w 8613217"/>
                <a:gd name="connsiteY234" fmla="*/ 6189025 h 6281670"/>
                <a:gd name="connsiteX235" fmla="*/ 4170660 w 8613217"/>
                <a:gd name="connsiteY235" fmla="*/ 6271133 h 6281670"/>
                <a:gd name="connsiteX236" fmla="*/ 4195562 w 8613217"/>
                <a:gd name="connsiteY236" fmla="*/ 6277863 h 6281670"/>
                <a:gd name="connsiteX237" fmla="*/ 4261517 w 8613217"/>
                <a:gd name="connsiteY237" fmla="*/ 6267768 h 6281670"/>
                <a:gd name="connsiteX238" fmla="*/ 4289784 w 8613217"/>
                <a:gd name="connsiteY238" fmla="*/ 6247578 h 6281670"/>
                <a:gd name="connsiteX239" fmla="*/ 4295840 w 8613217"/>
                <a:gd name="connsiteY239" fmla="*/ 6204505 h 6281670"/>
                <a:gd name="connsiteX240" fmla="*/ 4305936 w 8613217"/>
                <a:gd name="connsiteY240" fmla="*/ 6182969 h 6281670"/>
                <a:gd name="connsiteX241" fmla="*/ 4324107 w 8613217"/>
                <a:gd name="connsiteY241" fmla="*/ 6199794 h 6281670"/>
                <a:gd name="connsiteX242" fmla="*/ 4336894 w 8613217"/>
                <a:gd name="connsiteY242" fmla="*/ 6230752 h 6281670"/>
                <a:gd name="connsiteX243" fmla="*/ 4342951 w 8613217"/>
                <a:gd name="connsiteY243" fmla="*/ 6226714 h 6281670"/>
                <a:gd name="connsiteX244" fmla="*/ 4369872 w 8613217"/>
                <a:gd name="connsiteY244" fmla="*/ 6185660 h 6281670"/>
                <a:gd name="connsiteX245" fmla="*/ 4382659 w 8613217"/>
                <a:gd name="connsiteY245" fmla="*/ 6234791 h 6281670"/>
                <a:gd name="connsiteX246" fmla="*/ 4406888 w 8613217"/>
                <a:gd name="connsiteY246" fmla="*/ 6265749 h 6281670"/>
                <a:gd name="connsiteX247" fmla="*/ 4484284 w 8613217"/>
                <a:gd name="connsiteY247" fmla="*/ 6275171 h 6281670"/>
                <a:gd name="connsiteX248" fmla="*/ 4499090 w 8613217"/>
                <a:gd name="connsiteY248" fmla="*/ 6272479 h 6281670"/>
                <a:gd name="connsiteX249" fmla="*/ 4512551 w 8613217"/>
                <a:gd name="connsiteY249" fmla="*/ 6181622 h 6281670"/>
                <a:gd name="connsiteX250" fmla="*/ 4572449 w 8613217"/>
                <a:gd name="connsiteY250" fmla="*/ 6153356 h 6281670"/>
                <a:gd name="connsiteX251" fmla="*/ 4575814 w 8613217"/>
                <a:gd name="connsiteY251" fmla="*/ 6127781 h 6281670"/>
                <a:gd name="connsiteX252" fmla="*/ 4538125 w 8613217"/>
                <a:gd name="connsiteY252" fmla="*/ 6076633 h 6281670"/>
                <a:gd name="connsiteX253" fmla="*/ 4536779 w 8613217"/>
                <a:gd name="connsiteY253" fmla="*/ 6042309 h 6281670"/>
                <a:gd name="connsiteX254" fmla="*/ 4573122 w 8613217"/>
                <a:gd name="connsiteY254" fmla="*/ 6032214 h 6281670"/>
                <a:gd name="connsiteX255" fmla="*/ 4637731 w 8613217"/>
                <a:gd name="connsiteY255" fmla="*/ 6051058 h 6281670"/>
                <a:gd name="connsiteX256" fmla="*/ 4665997 w 8613217"/>
                <a:gd name="connsiteY256" fmla="*/ 6029522 h 6281670"/>
                <a:gd name="connsiteX257" fmla="*/ 4665997 w 8613217"/>
                <a:gd name="connsiteY257" fmla="*/ 5985776 h 6281670"/>
                <a:gd name="connsiteX258" fmla="*/ 4681477 w 8613217"/>
                <a:gd name="connsiteY258" fmla="*/ 5966931 h 6281670"/>
                <a:gd name="connsiteX259" fmla="*/ 4701667 w 8613217"/>
                <a:gd name="connsiteY259" fmla="*/ 5981065 h 6281670"/>
                <a:gd name="connsiteX260" fmla="*/ 4724550 w 8613217"/>
                <a:gd name="connsiteY260" fmla="*/ 6054423 h 6281670"/>
                <a:gd name="connsiteX261" fmla="*/ 4743394 w 8613217"/>
                <a:gd name="connsiteY261" fmla="*/ 6073268 h 6281670"/>
                <a:gd name="connsiteX262" fmla="*/ 4752143 w 8613217"/>
                <a:gd name="connsiteY262" fmla="*/ 6050385 h 6281670"/>
                <a:gd name="connsiteX263" fmla="*/ 4752143 w 8613217"/>
                <a:gd name="connsiteY263" fmla="*/ 5996544 h 6281670"/>
                <a:gd name="connsiteX264" fmla="*/ 4800600 w 8613217"/>
                <a:gd name="connsiteY264" fmla="*/ 6046347 h 6281670"/>
                <a:gd name="connsiteX265" fmla="*/ 4859825 w 8613217"/>
                <a:gd name="connsiteY265" fmla="*/ 6088747 h 6281670"/>
                <a:gd name="connsiteX266" fmla="*/ 4932511 w 8613217"/>
                <a:gd name="connsiteY266" fmla="*/ 6036252 h 6281670"/>
                <a:gd name="connsiteX267" fmla="*/ 4919050 w 8613217"/>
                <a:gd name="connsiteY267" fmla="*/ 5940011 h 6281670"/>
                <a:gd name="connsiteX268" fmla="*/ 4830213 w 8613217"/>
                <a:gd name="connsiteY268" fmla="*/ 5933281 h 6281670"/>
                <a:gd name="connsiteX269" fmla="*/ 4779064 w 8613217"/>
                <a:gd name="connsiteY269" fmla="*/ 5876074 h 6281670"/>
                <a:gd name="connsiteX270" fmla="*/ 4778391 w 8613217"/>
                <a:gd name="connsiteY270" fmla="*/ 5829637 h 6281670"/>
                <a:gd name="connsiteX271" fmla="*/ 5091342 w 8613217"/>
                <a:gd name="connsiteY271" fmla="*/ 5236712 h 6281670"/>
                <a:gd name="connsiteX272" fmla="*/ 5116243 w 8613217"/>
                <a:gd name="connsiteY272" fmla="*/ 5202389 h 6281670"/>
                <a:gd name="connsiteX273" fmla="*/ 5269690 w 8613217"/>
                <a:gd name="connsiteY273" fmla="*/ 5086631 h 6281670"/>
                <a:gd name="connsiteX274" fmla="*/ 5744837 w 8613217"/>
                <a:gd name="connsiteY274" fmla="*/ 4795889 h 6281670"/>
                <a:gd name="connsiteX275" fmla="*/ 5814830 w 8613217"/>
                <a:gd name="connsiteY275" fmla="*/ 4775699 h 6281670"/>
                <a:gd name="connsiteX276" fmla="*/ 6103553 w 8613217"/>
                <a:gd name="connsiteY276" fmla="*/ 4765603 h 6281670"/>
                <a:gd name="connsiteX277" fmla="*/ 7086824 w 8613217"/>
                <a:gd name="connsiteY277" fmla="*/ 4811369 h 6281670"/>
                <a:gd name="connsiteX278" fmla="*/ 7489959 w 8613217"/>
                <a:gd name="connsiteY278" fmla="*/ 4805311 h 6281670"/>
                <a:gd name="connsiteX279" fmla="*/ 7516880 w 8613217"/>
                <a:gd name="connsiteY279" fmla="*/ 4801946 h 6281670"/>
                <a:gd name="connsiteX280" fmla="*/ 7536397 w 8613217"/>
                <a:gd name="connsiteY280" fmla="*/ 4800600 h 6281670"/>
                <a:gd name="connsiteX281" fmla="*/ 7619850 w 8613217"/>
                <a:gd name="connsiteY281" fmla="*/ 4791178 h 6281670"/>
                <a:gd name="connsiteX282" fmla="*/ 7661577 w 8613217"/>
                <a:gd name="connsiteY282" fmla="*/ 4813388 h 6281670"/>
                <a:gd name="connsiteX283" fmla="*/ 7920014 w 8613217"/>
                <a:gd name="connsiteY283" fmla="*/ 5004523 h 6281670"/>
                <a:gd name="connsiteX284" fmla="*/ 8354780 w 8613217"/>
                <a:gd name="connsiteY284" fmla="*/ 4830886 h 6281670"/>
                <a:gd name="connsiteX285" fmla="*/ 8579567 w 8613217"/>
                <a:gd name="connsiteY285" fmla="*/ 4409580 h 6281670"/>
                <a:gd name="connsiteX286" fmla="*/ 8613217 w 8613217"/>
                <a:gd name="connsiteY286" fmla="*/ 4250076 h 6281670"/>
                <a:gd name="connsiteX287" fmla="*/ 8613217 w 8613217"/>
                <a:gd name="connsiteY287" fmla="*/ 4196235 h 6281670"/>
                <a:gd name="connsiteX288" fmla="*/ 8420062 w 8613217"/>
                <a:gd name="connsiteY288" fmla="*/ 4211041 h 6281670"/>
                <a:gd name="connsiteX289" fmla="*/ 4571776 w 8613217"/>
                <a:gd name="connsiteY289" fmla="*/ 915970 h 6281670"/>
                <a:gd name="connsiteX290" fmla="*/ 4583890 w 8613217"/>
                <a:gd name="connsiteY290" fmla="*/ 888377 h 6281670"/>
                <a:gd name="connsiteX291" fmla="*/ 4571776 w 8613217"/>
                <a:gd name="connsiteY291" fmla="*/ 915970 h 6281670"/>
                <a:gd name="connsiteX292" fmla="*/ 2362948 w 8613217"/>
                <a:gd name="connsiteY292" fmla="*/ 965100 h 6281670"/>
                <a:gd name="connsiteX293" fmla="*/ 2363621 w 8613217"/>
                <a:gd name="connsiteY293" fmla="*/ 962408 h 6281670"/>
                <a:gd name="connsiteX294" fmla="*/ 2368332 w 8613217"/>
                <a:gd name="connsiteY294" fmla="*/ 967119 h 6281670"/>
                <a:gd name="connsiteX295" fmla="*/ 2362948 w 8613217"/>
                <a:gd name="connsiteY295" fmla="*/ 965100 h 6281670"/>
                <a:gd name="connsiteX296" fmla="*/ 2435633 w 8613217"/>
                <a:gd name="connsiteY296" fmla="*/ 1055284 h 6281670"/>
                <a:gd name="connsiteX297" fmla="*/ 2426211 w 8613217"/>
                <a:gd name="connsiteY297" fmla="*/ 1053265 h 6281670"/>
                <a:gd name="connsiteX298" fmla="*/ 2370351 w 8613217"/>
                <a:gd name="connsiteY298" fmla="*/ 968465 h 6281670"/>
                <a:gd name="connsiteX299" fmla="*/ 2432268 w 8613217"/>
                <a:gd name="connsiteY299" fmla="*/ 1045862 h 6281670"/>
                <a:gd name="connsiteX300" fmla="*/ 2435633 w 8613217"/>
                <a:gd name="connsiteY300" fmla="*/ 1055284 h 6281670"/>
                <a:gd name="connsiteX301" fmla="*/ 695895 w 8613217"/>
                <a:gd name="connsiteY301" fmla="*/ 1016922 h 6281670"/>
                <a:gd name="connsiteX302" fmla="*/ 692530 w 8613217"/>
                <a:gd name="connsiteY302" fmla="*/ 1005481 h 6281670"/>
                <a:gd name="connsiteX303" fmla="*/ 695895 w 8613217"/>
                <a:gd name="connsiteY303" fmla="*/ 1016922 h 6281670"/>
                <a:gd name="connsiteX304" fmla="*/ 4511205 w 8613217"/>
                <a:gd name="connsiteY304" fmla="*/ 6014042 h 6281670"/>
                <a:gd name="connsiteX305" fmla="*/ 4537452 w 8613217"/>
                <a:gd name="connsiteY305" fmla="*/ 5944049 h 6281670"/>
                <a:gd name="connsiteX306" fmla="*/ 4511205 w 8613217"/>
                <a:gd name="connsiteY306" fmla="*/ 6014042 h 6281670"/>
                <a:gd name="connsiteX307" fmla="*/ 4750797 w 8613217"/>
                <a:gd name="connsiteY307" fmla="*/ 5917128 h 6281670"/>
                <a:gd name="connsiteX308" fmla="*/ 4741375 w 8613217"/>
                <a:gd name="connsiteY308" fmla="*/ 5939338 h 6281670"/>
                <a:gd name="connsiteX309" fmla="*/ 4732626 w 8613217"/>
                <a:gd name="connsiteY309" fmla="*/ 5935300 h 6281670"/>
                <a:gd name="connsiteX310" fmla="*/ 4727915 w 8613217"/>
                <a:gd name="connsiteY310" fmla="*/ 5907706 h 6281670"/>
                <a:gd name="connsiteX311" fmla="*/ 4750797 w 8613217"/>
                <a:gd name="connsiteY311" fmla="*/ 5875402 h 6281670"/>
                <a:gd name="connsiteX312" fmla="*/ 4750797 w 8613217"/>
                <a:gd name="connsiteY312" fmla="*/ 5917128 h 6281670"/>
                <a:gd name="connsiteX313" fmla="*/ 4875978 w 8613217"/>
                <a:gd name="connsiteY313" fmla="*/ 5457461 h 6281670"/>
                <a:gd name="connsiteX314" fmla="*/ 4616868 w 8613217"/>
                <a:gd name="connsiteY314" fmla="*/ 5877421 h 6281670"/>
                <a:gd name="connsiteX315" fmla="*/ 4562354 w 8613217"/>
                <a:gd name="connsiteY315" fmla="*/ 5884824 h 6281670"/>
                <a:gd name="connsiteX316" fmla="*/ 4880015 w 8613217"/>
                <a:gd name="connsiteY316" fmla="*/ 5419772 h 6281670"/>
                <a:gd name="connsiteX317" fmla="*/ 4875978 w 8613217"/>
                <a:gd name="connsiteY317" fmla="*/ 5457461 h 6281670"/>
                <a:gd name="connsiteX318" fmla="*/ 5020675 w 8613217"/>
                <a:gd name="connsiteY318" fmla="*/ 5141145 h 6281670"/>
                <a:gd name="connsiteX319" fmla="*/ 4989717 w 8613217"/>
                <a:gd name="connsiteY319" fmla="*/ 5179506 h 6281670"/>
                <a:gd name="connsiteX320" fmla="*/ 4445922 w 8613217"/>
                <a:gd name="connsiteY320" fmla="*/ 5878767 h 6281670"/>
                <a:gd name="connsiteX321" fmla="*/ 4415637 w 8613217"/>
                <a:gd name="connsiteY321" fmla="*/ 5953471 h 6281670"/>
                <a:gd name="connsiteX322" fmla="*/ 4357085 w 8613217"/>
                <a:gd name="connsiteY322" fmla="*/ 6075286 h 6281670"/>
                <a:gd name="connsiteX323" fmla="*/ 4338240 w 8613217"/>
                <a:gd name="connsiteY323" fmla="*/ 6125762 h 6281670"/>
                <a:gd name="connsiteX324" fmla="*/ 4322761 w 8613217"/>
                <a:gd name="connsiteY324" fmla="*/ 6080671 h 6281670"/>
                <a:gd name="connsiteX325" fmla="*/ 4306609 w 8613217"/>
                <a:gd name="connsiteY325" fmla="*/ 6061826 h 6281670"/>
                <a:gd name="connsiteX326" fmla="*/ 4295168 w 8613217"/>
                <a:gd name="connsiteY326" fmla="*/ 6082689 h 6281670"/>
                <a:gd name="connsiteX327" fmla="*/ 4292475 w 8613217"/>
                <a:gd name="connsiteY327" fmla="*/ 6112302 h 6281670"/>
                <a:gd name="connsiteX328" fmla="*/ 4277669 w 8613217"/>
                <a:gd name="connsiteY328" fmla="*/ 6097496 h 6281670"/>
                <a:gd name="connsiteX329" fmla="*/ 4183447 w 8613217"/>
                <a:gd name="connsiteY329" fmla="*/ 5282478 h 6281670"/>
                <a:gd name="connsiteX330" fmla="*/ 4412945 w 8613217"/>
                <a:gd name="connsiteY330" fmla="*/ 4743394 h 6281670"/>
                <a:gd name="connsiteX331" fmla="*/ 5036828 w 8613217"/>
                <a:gd name="connsiteY331" fmla="*/ 3935106 h 6281670"/>
                <a:gd name="connsiteX332" fmla="*/ 5054999 w 8613217"/>
                <a:gd name="connsiteY332" fmla="*/ 3966064 h 6281670"/>
                <a:gd name="connsiteX333" fmla="*/ 5020675 w 8613217"/>
                <a:gd name="connsiteY333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390541 w 8613217"/>
                <a:gd name="connsiteY161" fmla="*/ 2898666 h 6281670"/>
                <a:gd name="connsiteX162" fmla="*/ 2247863 w 8613217"/>
                <a:gd name="connsiteY162" fmla="*/ 2802425 h 6281670"/>
                <a:gd name="connsiteX163" fmla="*/ 2055381 w 8613217"/>
                <a:gd name="connsiteY163" fmla="*/ 2665131 h 6281670"/>
                <a:gd name="connsiteX164" fmla="*/ 1471879 w 8613217"/>
                <a:gd name="connsiteY164" fmla="*/ 2148930 h 6281670"/>
                <a:gd name="connsiteX165" fmla="*/ 1461111 w 8613217"/>
                <a:gd name="connsiteY165" fmla="*/ 2109895 h 6281670"/>
                <a:gd name="connsiteX166" fmla="*/ 1501492 w 8613217"/>
                <a:gd name="connsiteY166" fmla="*/ 1918759 h 6281670"/>
                <a:gd name="connsiteX167" fmla="*/ 1395155 w 8613217"/>
                <a:gd name="connsiteY167" fmla="*/ 1570812 h 6281670"/>
                <a:gd name="connsiteX168" fmla="*/ 937507 w 8613217"/>
                <a:gd name="connsiteY168" fmla="*/ 860783 h 6281670"/>
                <a:gd name="connsiteX169" fmla="*/ 682435 w 8613217"/>
                <a:gd name="connsiteY169" fmla="*/ 471109 h 6281670"/>
                <a:gd name="connsiteX170" fmla="*/ 590905 w 8613217"/>
                <a:gd name="connsiteY170" fmla="*/ 214691 h 6281670"/>
                <a:gd name="connsiteX171" fmla="*/ 581483 w 8613217"/>
                <a:gd name="connsiteY171" fmla="*/ 222767 h 6281670"/>
                <a:gd name="connsiteX172" fmla="*/ 555909 w 8613217"/>
                <a:gd name="connsiteY172" fmla="*/ 262475 h 6281670"/>
                <a:gd name="connsiteX173" fmla="*/ 423998 w 8613217"/>
                <a:gd name="connsiteY173" fmla="*/ 619845 h 6281670"/>
                <a:gd name="connsiteX174" fmla="*/ 443515 w 8613217"/>
                <a:gd name="connsiteY174" fmla="*/ 1227575 h 6281670"/>
                <a:gd name="connsiteX175" fmla="*/ 806942 w 8613217"/>
                <a:gd name="connsiteY175" fmla="*/ 1996156 h 6281670"/>
                <a:gd name="connsiteX176" fmla="*/ 1087589 w 8613217"/>
                <a:gd name="connsiteY176" fmla="*/ 2216231 h 6281670"/>
                <a:gd name="connsiteX177" fmla="*/ 1317086 w 8613217"/>
                <a:gd name="connsiteY177" fmla="*/ 2233729 h 6281670"/>
                <a:gd name="connsiteX178" fmla="*/ 1327181 w 8613217"/>
                <a:gd name="connsiteY178" fmla="*/ 2198060 h 6281670"/>
                <a:gd name="connsiteX179" fmla="*/ 816364 w 8613217"/>
                <a:gd name="connsiteY179" fmla="*/ 1324489 h 6281670"/>
                <a:gd name="connsiteX180" fmla="*/ 702625 w 8613217"/>
                <a:gd name="connsiteY180" fmla="*/ 1031056 h 6281670"/>
                <a:gd name="connsiteX181" fmla="*/ 767908 w 8613217"/>
                <a:gd name="connsiteY181" fmla="*/ 1173061 h 6281670"/>
                <a:gd name="connsiteX182" fmla="*/ 1444285 w 8613217"/>
                <a:gd name="connsiteY182" fmla="*/ 2226326 h 6281670"/>
                <a:gd name="connsiteX183" fmla="*/ 2209501 w 8613217"/>
                <a:gd name="connsiteY183" fmla="*/ 2876457 h 6281670"/>
                <a:gd name="connsiteX184" fmla="*/ 2308434 w 8613217"/>
                <a:gd name="connsiteY184" fmla="*/ 2939720 h 6281670"/>
                <a:gd name="connsiteX185" fmla="*/ 2340738 w 8613217"/>
                <a:gd name="connsiteY185" fmla="*/ 2972025 h 6281670"/>
                <a:gd name="connsiteX186" fmla="*/ 2266034 w 8613217"/>
                <a:gd name="connsiteY186" fmla="*/ 2967313 h 6281670"/>
                <a:gd name="connsiteX187" fmla="*/ 1817807 w 8613217"/>
                <a:gd name="connsiteY187" fmla="*/ 3025866 h 6281670"/>
                <a:gd name="connsiteX188" fmla="*/ 1007500 w 8613217"/>
                <a:gd name="connsiteY188" fmla="*/ 3309877 h 6281670"/>
                <a:gd name="connsiteX189" fmla="*/ 960389 w 8613217"/>
                <a:gd name="connsiteY189" fmla="*/ 3293725 h 6281670"/>
                <a:gd name="connsiteX190" fmla="*/ 446207 w 8613217"/>
                <a:gd name="connsiteY190" fmla="*/ 3134221 h 6281670"/>
                <a:gd name="connsiteX191" fmla="*/ 217383 w 8613217"/>
                <a:gd name="connsiteY191" fmla="*/ 3227096 h 6281670"/>
                <a:gd name="connsiteX192" fmla="*/ 0 w 8613217"/>
                <a:gd name="connsiteY192" fmla="*/ 3236518 h 6281670"/>
                <a:gd name="connsiteX193" fmla="*/ 0 w 8613217"/>
                <a:gd name="connsiteY193" fmla="*/ 3330740 h 6281670"/>
                <a:gd name="connsiteX194" fmla="*/ 9422 w 8613217"/>
                <a:gd name="connsiteY194" fmla="*/ 3346892 h 6281670"/>
                <a:gd name="connsiteX195" fmla="*/ 255072 w 8613217"/>
                <a:gd name="connsiteY195" fmla="*/ 3717723 h 6281670"/>
                <a:gd name="connsiteX196" fmla="*/ 747044 w 8613217"/>
                <a:gd name="connsiteY196" fmla="*/ 3826078 h 6281670"/>
                <a:gd name="connsiteX197" fmla="*/ 1016249 w 8613217"/>
                <a:gd name="connsiteY197" fmla="*/ 3490244 h 6281670"/>
                <a:gd name="connsiteX198" fmla="*/ 981253 w 8613217"/>
                <a:gd name="connsiteY198" fmla="*/ 3461305 h 6281670"/>
                <a:gd name="connsiteX199" fmla="*/ 563312 w 8613217"/>
                <a:gd name="connsiteY199" fmla="*/ 3490917 h 6281670"/>
                <a:gd name="connsiteX200" fmla="*/ 390347 w 8613217"/>
                <a:gd name="connsiteY200" fmla="*/ 3460632 h 6281670"/>
                <a:gd name="connsiteX201" fmla="*/ 489953 w 8613217"/>
                <a:gd name="connsiteY201" fmla="*/ 3463997 h 6281670"/>
                <a:gd name="connsiteX202" fmla="*/ 903183 w 8613217"/>
                <a:gd name="connsiteY202" fmla="*/ 3408137 h 6281670"/>
                <a:gd name="connsiteX203" fmla="*/ 1043170 w 8613217"/>
                <a:gd name="connsiteY203" fmla="*/ 3372467 h 6281670"/>
                <a:gd name="connsiteX204" fmla="*/ 1508895 w 8613217"/>
                <a:gd name="connsiteY204" fmla="*/ 3218347 h 6281670"/>
                <a:gd name="connsiteX205" fmla="*/ 1912029 w 8613217"/>
                <a:gd name="connsiteY205" fmla="*/ 3101243 h 6281670"/>
                <a:gd name="connsiteX206" fmla="*/ 1912029 w 8613217"/>
                <a:gd name="connsiteY206" fmla="*/ 3101243 h 6281670"/>
                <a:gd name="connsiteX207" fmla="*/ 2113933 w 8613217"/>
                <a:gd name="connsiteY207" fmla="*/ 3072976 h 6281670"/>
                <a:gd name="connsiteX208" fmla="*/ 2257958 w 8613217"/>
                <a:gd name="connsiteY208" fmla="*/ 3064227 h 6281670"/>
                <a:gd name="connsiteX209" fmla="*/ 2553150 w 8613217"/>
                <a:gd name="connsiteY209" fmla="*/ 3130187 h 6281670"/>
                <a:gd name="connsiteX210" fmla="*/ 3038653 w 8613217"/>
                <a:gd name="connsiteY210" fmla="*/ 3453902 h 6281670"/>
                <a:gd name="connsiteX211" fmla="*/ 3580428 w 8613217"/>
                <a:gd name="connsiteY211" fmla="*/ 4087880 h 6281670"/>
                <a:gd name="connsiteX212" fmla="*/ 3776274 w 8613217"/>
                <a:gd name="connsiteY212" fmla="*/ 4626290 h 6281670"/>
                <a:gd name="connsiteX213" fmla="*/ 3813963 w 8613217"/>
                <a:gd name="connsiteY213" fmla="*/ 4802619 h 6281670"/>
                <a:gd name="connsiteX214" fmla="*/ 3811944 w 8613217"/>
                <a:gd name="connsiteY214" fmla="*/ 5407658 h 6281670"/>
                <a:gd name="connsiteX215" fmla="*/ 3881265 w 8613217"/>
                <a:gd name="connsiteY215" fmla="*/ 5874056 h 6281670"/>
                <a:gd name="connsiteX216" fmla="*/ 3879919 w 8613217"/>
                <a:gd name="connsiteY216" fmla="*/ 5898957 h 6281670"/>
                <a:gd name="connsiteX217" fmla="*/ 3757430 w 8613217"/>
                <a:gd name="connsiteY217" fmla="*/ 5946068 h 6281670"/>
                <a:gd name="connsiteX218" fmla="*/ 3743970 w 8613217"/>
                <a:gd name="connsiteY218" fmla="*/ 6053750 h 6281670"/>
                <a:gd name="connsiteX219" fmla="*/ 3803195 w 8613217"/>
                <a:gd name="connsiteY219" fmla="*/ 6092112 h 6281670"/>
                <a:gd name="connsiteX220" fmla="*/ 3896071 w 8613217"/>
                <a:gd name="connsiteY220" fmla="*/ 6023464 h 6281670"/>
                <a:gd name="connsiteX221" fmla="*/ 3920972 w 8613217"/>
                <a:gd name="connsiteY221" fmla="*/ 5996544 h 6281670"/>
                <a:gd name="connsiteX222" fmla="*/ 3918953 w 8613217"/>
                <a:gd name="connsiteY222" fmla="*/ 6053077 h 6281670"/>
                <a:gd name="connsiteX223" fmla="*/ 3931741 w 8613217"/>
                <a:gd name="connsiteY223" fmla="*/ 6077978 h 6281670"/>
                <a:gd name="connsiteX224" fmla="*/ 3951931 w 8613217"/>
                <a:gd name="connsiteY224" fmla="*/ 6055769 h 6281670"/>
                <a:gd name="connsiteX225" fmla="*/ 3972121 w 8613217"/>
                <a:gd name="connsiteY225" fmla="*/ 5988468 h 6281670"/>
                <a:gd name="connsiteX226" fmla="*/ 3994331 w 8613217"/>
                <a:gd name="connsiteY226" fmla="*/ 5968277 h 6281670"/>
                <a:gd name="connsiteX227" fmla="*/ 4005099 w 8613217"/>
                <a:gd name="connsiteY227" fmla="*/ 5995198 h 6281670"/>
                <a:gd name="connsiteX228" fmla="*/ 4071054 w 8613217"/>
                <a:gd name="connsiteY228" fmla="*/ 6040290 h 6281670"/>
                <a:gd name="connsiteX229" fmla="*/ 4100667 w 8613217"/>
                <a:gd name="connsiteY229" fmla="*/ 6026829 h 6281670"/>
                <a:gd name="connsiteX230" fmla="*/ 4110089 w 8613217"/>
                <a:gd name="connsiteY230" fmla="*/ 5993179 h 6281670"/>
                <a:gd name="connsiteX231" fmla="*/ 4124895 w 8613217"/>
                <a:gd name="connsiteY231" fmla="*/ 6032214 h 6281670"/>
                <a:gd name="connsiteX232" fmla="*/ 4117492 w 8613217"/>
                <a:gd name="connsiteY232" fmla="*/ 6106918 h 6281670"/>
                <a:gd name="connsiteX233" fmla="*/ 4080476 w 8613217"/>
                <a:gd name="connsiteY233" fmla="*/ 6141242 h 6281670"/>
                <a:gd name="connsiteX234" fmla="*/ 4176717 w 8613217"/>
                <a:gd name="connsiteY234" fmla="*/ 6189025 h 6281670"/>
                <a:gd name="connsiteX235" fmla="*/ 4170660 w 8613217"/>
                <a:gd name="connsiteY235" fmla="*/ 6271133 h 6281670"/>
                <a:gd name="connsiteX236" fmla="*/ 4195562 w 8613217"/>
                <a:gd name="connsiteY236" fmla="*/ 6277863 h 6281670"/>
                <a:gd name="connsiteX237" fmla="*/ 4261517 w 8613217"/>
                <a:gd name="connsiteY237" fmla="*/ 6267768 h 6281670"/>
                <a:gd name="connsiteX238" fmla="*/ 4289784 w 8613217"/>
                <a:gd name="connsiteY238" fmla="*/ 6247578 h 6281670"/>
                <a:gd name="connsiteX239" fmla="*/ 4295840 w 8613217"/>
                <a:gd name="connsiteY239" fmla="*/ 6204505 h 6281670"/>
                <a:gd name="connsiteX240" fmla="*/ 4305936 w 8613217"/>
                <a:gd name="connsiteY240" fmla="*/ 6182969 h 6281670"/>
                <a:gd name="connsiteX241" fmla="*/ 4324107 w 8613217"/>
                <a:gd name="connsiteY241" fmla="*/ 6199794 h 6281670"/>
                <a:gd name="connsiteX242" fmla="*/ 4336894 w 8613217"/>
                <a:gd name="connsiteY242" fmla="*/ 6230752 h 6281670"/>
                <a:gd name="connsiteX243" fmla="*/ 4342951 w 8613217"/>
                <a:gd name="connsiteY243" fmla="*/ 6226714 h 6281670"/>
                <a:gd name="connsiteX244" fmla="*/ 4369872 w 8613217"/>
                <a:gd name="connsiteY244" fmla="*/ 6185660 h 6281670"/>
                <a:gd name="connsiteX245" fmla="*/ 4382659 w 8613217"/>
                <a:gd name="connsiteY245" fmla="*/ 6234791 h 6281670"/>
                <a:gd name="connsiteX246" fmla="*/ 4406888 w 8613217"/>
                <a:gd name="connsiteY246" fmla="*/ 6265749 h 6281670"/>
                <a:gd name="connsiteX247" fmla="*/ 4484284 w 8613217"/>
                <a:gd name="connsiteY247" fmla="*/ 6275171 h 6281670"/>
                <a:gd name="connsiteX248" fmla="*/ 4499090 w 8613217"/>
                <a:gd name="connsiteY248" fmla="*/ 6272479 h 6281670"/>
                <a:gd name="connsiteX249" fmla="*/ 4512551 w 8613217"/>
                <a:gd name="connsiteY249" fmla="*/ 6181622 h 6281670"/>
                <a:gd name="connsiteX250" fmla="*/ 4572449 w 8613217"/>
                <a:gd name="connsiteY250" fmla="*/ 6153356 h 6281670"/>
                <a:gd name="connsiteX251" fmla="*/ 4575814 w 8613217"/>
                <a:gd name="connsiteY251" fmla="*/ 6127781 h 6281670"/>
                <a:gd name="connsiteX252" fmla="*/ 4538125 w 8613217"/>
                <a:gd name="connsiteY252" fmla="*/ 6076633 h 6281670"/>
                <a:gd name="connsiteX253" fmla="*/ 4536779 w 8613217"/>
                <a:gd name="connsiteY253" fmla="*/ 6042309 h 6281670"/>
                <a:gd name="connsiteX254" fmla="*/ 4573122 w 8613217"/>
                <a:gd name="connsiteY254" fmla="*/ 6032214 h 6281670"/>
                <a:gd name="connsiteX255" fmla="*/ 4637731 w 8613217"/>
                <a:gd name="connsiteY255" fmla="*/ 6051058 h 6281670"/>
                <a:gd name="connsiteX256" fmla="*/ 4665997 w 8613217"/>
                <a:gd name="connsiteY256" fmla="*/ 6029522 h 6281670"/>
                <a:gd name="connsiteX257" fmla="*/ 4665997 w 8613217"/>
                <a:gd name="connsiteY257" fmla="*/ 5985776 h 6281670"/>
                <a:gd name="connsiteX258" fmla="*/ 4681477 w 8613217"/>
                <a:gd name="connsiteY258" fmla="*/ 5966931 h 6281670"/>
                <a:gd name="connsiteX259" fmla="*/ 4701667 w 8613217"/>
                <a:gd name="connsiteY259" fmla="*/ 5981065 h 6281670"/>
                <a:gd name="connsiteX260" fmla="*/ 4724550 w 8613217"/>
                <a:gd name="connsiteY260" fmla="*/ 6054423 h 6281670"/>
                <a:gd name="connsiteX261" fmla="*/ 4743394 w 8613217"/>
                <a:gd name="connsiteY261" fmla="*/ 6073268 h 6281670"/>
                <a:gd name="connsiteX262" fmla="*/ 4752143 w 8613217"/>
                <a:gd name="connsiteY262" fmla="*/ 6050385 h 6281670"/>
                <a:gd name="connsiteX263" fmla="*/ 4752143 w 8613217"/>
                <a:gd name="connsiteY263" fmla="*/ 5996544 h 6281670"/>
                <a:gd name="connsiteX264" fmla="*/ 4800600 w 8613217"/>
                <a:gd name="connsiteY264" fmla="*/ 6046347 h 6281670"/>
                <a:gd name="connsiteX265" fmla="*/ 4859825 w 8613217"/>
                <a:gd name="connsiteY265" fmla="*/ 6088747 h 6281670"/>
                <a:gd name="connsiteX266" fmla="*/ 4932511 w 8613217"/>
                <a:gd name="connsiteY266" fmla="*/ 6036252 h 6281670"/>
                <a:gd name="connsiteX267" fmla="*/ 4919050 w 8613217"/>
                <a:gd name="connsiteY267" fmla="*/ 5940011 h 6281670"/>
                <a:gd name="connsiteX268" fmla="*/ 4830213 w 8613217"/>
                <a:gd name="connsiteY268" fmla="*/ 5933281 h 6281670"/>
                <a:gd name="connsiteX269" fmla="*/ 4779064 w 8613217"/>
                <a:gd name="connsiteY269" fmla="*/ 5876074 h 6281670"/>
                <a:gd name="connsiteX270" fmla="*/ 4778391 w 8613217"/>
                <a:gd name="connsiteY270" fmla="*/ 5829637 h 6281670"/>
                <a:gd name="connsiteX271" fmla="*/ 5091342 w 8613217"/>
                <a:gd name="connsiteY271" fmla="*/ 5236712 h 6281670"/>
                <a:gd name="connsiteX272" fmla="*/ 5116243 w 8613217"/>
                <a:gd name="connsiteY272" fmla="*/ 5202389 h 6281670"/>
                <a:gd name="connsiteX273" fmla="*/ 5269690 w 8613217"/>
                <a:gd name="connsiteY273" fmla="*/ 5086631 h 6281670"/>
                <a:gd name="connsiteX274" fmla="*/ 5744837 w 8613217"/>
                <a:gd name="connsiteY274" fmla="*/ 4795889 h 6281670"/>
                <a:gd name="connsiteX275" fmla="*/ 5814830 w 8613217"/>
                <a:gd name="connsiteY275" fmla="*/ 4775699 h 6281670"/>
                <a:gd name="connsiteX276" fmla="*/ 6103553 w 8613217"/>
                <a:gd name="connsiteY276" fmla="*/ 4765603 h 6281670"/>
                <a:gd name="connsiteX277" fmla="*/ 7086824 w 8613217"/>
                <a:gd name="connsiteY277" fmla="*/ 4811369 h 6281670"/>
                <a:gd name="connsiteX278" fmla="*/ 7489959 w 8613217"/>
                <a:gd name="connsiteY278" fmla="*/ 4805311 h 6281670"/>
                <a:gd name="connsiteX279" fmla="*/ 7516880 w 8613217"/>
                <a:gd name="connsiteY279" fmla="*/ 4801946 h 6281670"/>
                <a:gd name="connsiteX280" fmla="*/ 7536397 w 8613217"/>
                <a:gd name="connsiteY280" fmla="*/ 4800600 h 6281670"/>
                <a:gd name="connsiteX281" fmla="*/ 7619850 w 8613217"/>
                <a:gd name="connsiteY281" fmla="*/ 4791178 h 6281670"/>
                <a:gd name="connsiteX282" fmla="*/ 7661577 w 8613217"/>
                <a:gd name="connsiteY282" fmla="*/ 4813388 h 6281670"/>
                <a:gd name="connsiteX283" fmla="*/ 7920014 w 8613217"/>
                <a:gd name="connsiteY283" fmla="*/ 5004523 h 6281670"/>
                <a:gd name="connsiteX284" fmla="*/ 8354780 w 8613217"/>
                <a:gd name="connsiteY284" fmla="*/ 4830886 h 6281670"/>
                <a:gd name="connsiteX285" fmla="*/ 8579567 w 8613217"/>
                <a:gd name="connsiteY285" fmla="*/ 4409580 h 6281670"/>
                <a:gd name="connsiteX286" fmla="*/ 8613217 w 8613217"/>
                <a:gd name="connsiteY286" fmla="*/ 4250076 h 6281670"/>
                <a:gd name="connsiteX287" fmla="*/ 8613217 w 8613217"/>
                <a:gd name="connsiteY287" fmla="*/ 4196235 h 6281670"/>
                <a:gd name="connsiteX288" fmla="*/ 8420062 w 8613217"/>
                <a:gd name="connsiteY288" fmla="*/ 4211041 h 6281670"/>
                <a:gd name="connsiteX289" fmla="*/ 4571776 w 8613217"/>
                <a:gd name="connsiteY289" fmla="*/ 915970 h 6281670"/>
                <a:gd name="connsiteX290" fmla="*/ 4583890 w 8613217"/>
                <a:gd name="connsiteY290" fmla="*/ 888377 h 6281670"/>
                <a:gd name="connsiteX291" fmla="*/ 4571776 w 8613217"/>
                <a:gd name="connsiteY291" fmla="*/ 915970 h 6281670"/>
                <a:gd name="connsiteX292" fmla="*/ 2362948 w 8613217"/>
                <a:gd name="connsiteY292" fmla="*/ 965100 h 6281670"/>
                <a:gd name="connsiteX293" fmla="*/ 2363621 w 8613217"/>
                <a:gd name="connsiteY293" fmla="*/ 962408 h 6281670"/>
                <a:gd name="connsiteX294" fmla="*/ 2368332 w 8613217"/>
                <a:gd name="connsiteY294" fmla="*/ 967119 h 6281670"/>
                <a:gd name="connsiteX295" fmla="*/ 2362948 w 8613217"/>
                <a:gd name="connsiteY295" fmla="*/ 965100 h 6281670"/>
                <a:gd name="connsiteX296" fmla="*/ 2435633 w 8613217"/>
                <a:gd name="connsiteY296" fmla="*/ 1055284 h 6281670"/>
                <a:gd name="connsiteX297" fmla="*/ 2426211 w 8613217"/>
                <a:gd name="connsiteY297" fmla="*/ 1053265 h 6281670"/>
                <a:gd name="connsiteX298" fmla="*/ 2370351 w 8613217"/>
                <a:gd name="connsiteY298" fmla="*/ 968465 h 6281670"/>
                <a:gd name="connsiteX299" fmla="*/ 2432268 w 8613217"/>
                <a:gd name="connsiteY299" fmla="*/ 1045862 h 6281670"/>
                <a:gd name="connsiteX300" fmla="*/ 2435633 w 8613217"/>
                <a:gd name="connsiteY300" fmla="*/ 1055284 h 6281670"/>
                <a:gd name="connsiteX301" fmla="*/ 695895 w 8613217"/>
                <a:gd name="connsiteY301" fmla="*/ 1016922 h 6281670"/>
                <a:gd name="connsiteX302" fmla="*/ 692530 w 8613217"/>
                <a:gd name="connsiteY302" fmla="*/ 1005481 h 6281670"/>
                <a:gd name="connsiteX303" fmla="*/ 695895 w 8613217"/>
                <a:gd name="connsiteY303" fmla="*/ 1016922 h 6281670"/>
                <a:gd name="connsiteX304" fmla="*/ 4511205 w 8613217"/>
                <a:gd name="connsiteY304" fmla="*/ 6014042 h 6281670"/>
                <a:gd name="connsiteX305" fmla="*/ 4537452 w 8613217"/>
                <a:gd name="connsiteY305" fmla="*/ 5944049 h 6281670"/>
                <a:gd name="connsiteX306" fmla="*/ 4511205 w 8613217"/>
                <a:gd name="connsiteY306" fmla="*/ 6014042 h 6281670"/>
                <a:gd name="connsiteX307" fmla="*/ 4750797 w 8613217"/>
                <a:gd name="connsiteY307" fmla="*/ 5917128 h 6281670"/>
                <a:gd name="connsiteX308" fmla="*/ 4741375 w 8613217"/>
                <a:gd name="connsiteY308" fmla="*/ 5939338 h 6281670"/>
                <a:gd name="connsiteX309" fmla="*/ 4732626 w 8613217"/>
                <a:gd name="connsiteY309" fmla="*/ 5935300 h 6281670"/>
                <a:gd name="connsiteX310" fmla="*/ 4727915 w 8613217"/>
                <a:gd name="connsiteY310" fmla="*/ 5907706 h 6281670"/>
                <a:gd name="connsiteX311" fmla="*/ 4750797 w 8613217"/>
                <a:gd name="connsiteY311" fmla="*/ 5875402 h 6281670"/>
                <a:gd name="connsiteX312" fmla="*/ 4750797 w 8613217"/>
                <a:gd name="connsiteY312" fmla="*/ 5917128 h 6281670"/>
                <a:gd name="connsiteX313" fmla="*/ 4875978 w 8613217"/>
                <a:gd name="connsiteY313" fmla="*/ 5457461 h 6281670"/>
                <a:gd name="connsiteX314" fmla="*/ 4616868 w 8613217"/>
                <a:gd name="connsiteY314" fmla="*/ 5877421 h 6281670"/>
                <a:gd name="connsiteX315" fmla="*/ 4562354 w 8613217"/>
                <a:gd name="connsiteY315" fmla="*/ 5884824 h 6281670"/>
                <a:gd name="connsiteX316" fmla="*/ 4880015 w 8613217"/>
                <a:gd name="connsiteY316" fmla="*/ 5419772 h 6281670"/>
                <a:gd name="connsiteX317" fmla="*/ 4875978 w 8613217"/>
                <a:gd name="connsiteY317" fmla="*/ 5457461 h 6281670"/>
                <a:gd name="connsiteX318" fmla="*/ 5020675 w 8613217"/>
                <a:gd name="connsiteY318" fmla="*/ 5141145 h 6281670"/>
                <a:gd name="connsiteX319" fmla="*/ 4989717 w 8613217"/>
                <a:gd name="connsiteY319" fmla="*/ 5179506 h 6281670"/>
                <a:gd name="connsiteX320" fmla="*/ 4445922 w 8613217"/>
                <a:gd name="connsiteY320" fmla="*/ 5878767 h 6281670"/>
                <a:gd name="connsiteX321" fmla="*/ 4415637 w 8613217"/>
                <a:gd name="connsiteY321" fmla="*/ 5953471 h 6281670"/>
                <a:gd name="connsiteX322" fmla="*/ 4357085 w 8613217"/>
                <a:gd name="connsiteY322" fmla="*/ 6075286 h 6281670"/>
                <a:gd name="connsiteX323" fmla="*/ 4338240 w 8613217"/>
                <a:gd name="connsiteY323" fmla="*/ 6125762 h 6281670"/>
                <a:gd name="connsiteX324" fmla="*/ 4322761 w 8613217"/>
                <a:gd name="connsiteY324" fmla="*/ 6080671 h 6281670"/>
                <a:gd name="connsiteX325" fmla="*/ 4306609 w 8613217"/>
                <a:gd name="connsiteY325" fmla="*/ 6061826 h 6281670"/>
                <a:gd name="connsiteX326" fmla="*/ 4295168 w 8613217"/>
                <a:gd name="connsiteY326" fmla="*/ 6082689 h 6281670"/>
                <a:gd name="connsiteX327" fmla="*/ 4292475 w 8613217"/>
                <a:gd name="connsiteY327" fmla="*/ 6112302 h 6281670"/>
                <a:gd name="connsiteX328" fmla="*/ 4277669 w 8613217"/>
                <a:gd name="connsiteY328" fmla="*/ 6097496 h 6281670"/>
                <a:gd name="connsiteX329" fmla="*/ 4183447 w 8613217"/>
                <a:gd name="connsiteY329" fmla="*/ 5282478 h 6281670"/>
                <a:gd name="connsiteX330" fmla="*/ 4412945 w 8613217"/>
                <a:gd name="connsiteY330" fmla="*/ 4743394 h 6281670"/>
                <a:gd name="connsiteX331" fmla="*/ 5036828 w 8613217"/>
                <a:gd name="connsiteY331" fmla="*/ 3935106 h 6281670"/>
                <a:gd name="connsiteX332" fmla="*/ 5054999 w 8613217"/>
                <a:gd name="connsiteY332" fmla="*/ 3966064 h 6281670"/>
                <a:gd name="connsiteX333" fmla="*/ 5020675 w 8613217"/>
                <a:gd name="connsiteY333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390541 w 8613217"/>
                <a:gd name="connsiteY161" fmla="*/ 2898666 h 6281670"/>
                <a:gd name="connsiteX162" fmla="*/ 2247863 w 8613217"/>
                <a:gd name="connsiteY162" fmla="*/ 2802425 h 6281670"/>
                <a:gd name="connsiteX163" fmla="*/ 2055381 w 8613217"/>
                <a:gd name="connsiteY163" fmla="*/ 2665131 h 6281670"/>
                <a:gd name="connsiteX164" fmla="*/ 1471879 w 8613217"/>
                <a:gd name="connsiteY164" fmla="*/ 2148930 h 6281670"/>
                <a:gd name="connsiteX165" fmla="*/ 1461111 w 8613217"/>
                <a:gd name="connsiteY165" fmla="*/ 2109895 h 6281670"/>
                <a:gd name="connsiteX166" fmla="*/ 1501492 w 8613217"/>
                <a:gd name="connsiteY166" fmla="*/ 1918759 h 6281670"/>
                <a:gd name="connsiteX167" fmla="*/ 1395155 w 8613217"/>
                <a:gd name="connsiteY167" fmla="*/ 1570812 h 6281670"/>
                <a:gd name="connsiteX168" fmla="*/ 937507 w 8613217"/>
                <a:gd name="connsiteY168" fmla="*/ 860783 h 6281670"/>
                <a:gd name="connsiteX169" fmla="*/ 682435 w 8613217"/>
                <a:gd name="connsiteY169" fmla="*/ 471109 h 6281670"/>
                <a:gd name="connsiteX170" fmla="*/ 590905 w 8613217"/>
                <a:gd name="connsiteY170" fmla="*/ 214691 h 6281670"/>
                <a:gd name="connsiteX171" fmla="*/ 581483 w 8613217"/>
                <a:gd name="connsiteY171" fmla="*/ 222767 h 6281670"/>
                <a:gd name="connsiteX172" fmla="*/ 555909 w 8613217"/>
                <a:gd name="connsiteY172" fmla="*/ 262475 h 6281670"/>
                <a:gd name="connsiteX173" fmla="*/ 423998 w 8613217"/>
                <a:gd name="connsiteY173" fmla="*/ 619845 h 6281670"/>
                <a:gd name="connsiteX174" fmla="*/ 443515 w 8613217"/>
                <a:gd name="connsiteY174" fmla="*/ 1227575 h 6281670"/>
                <a:gd name="connsiteX175" fmla="*/ 806942 w 8613217"/>
                <a:gd name="connsiteY175" fmla="*/ 1996156 h 6281670"/>
                <a:gd name="connsiteX176" fmla="*/ 1087589 w 8613217"/>
                <a:gd name="connsiteY176" fmla="*/ 2216231 h 6281670"/>
                <a:gd name="connsiteX177" fmla="*/ 1317086 w 8613217"/>
                <a:gd name="connsiteY177" fmla="*/ 2233729 h 6281670"/>
                <a:gd name="connsiteX178" fmla="*/ 1327181 w 8613217"/>
                <a:gd name="connsiteY178" fmla="*/ 2198060 h 6281670"/>
                <a:gd name="connsiteX179" fmla="*/ 816364 w 8613217"/>
                <a:gd name="connsiteY179" fmla="*/ 1324489 h 6281670"/>
                <a:gd name="connsiteX180" fmla="*/ 702625 w 8613217"/>
                <a:gd name="connsiteY180" fmla="*/ 1031056 h 6281670"/>
                <a:gd name="connsiteX181" fmla="*/ 767908 w 8613217"/>
                <a:gd name="connsiteY181" fmla="*/ 1173061 h 6281670"/>
                <a:gd name="connsiteX182" fmla="*/ 1444285 w 8613217"/>
                <a:gd name="connsiteY182" fmla="*/ 2226326 h 6281670"/>
                <a:gd name="connsiteX183" fmla="*/ 2209501 w 8613217"/>
                <a:gd name="connsiteY183" fmla="*/ 2876457 h 6281670"/>
                <a:gd name="connsiteX184" fmla="*/ 2308434 w 8613217"/>
                <a:gd name="connsiteY184" fmla="*/ 2939720 h 6281670"/>
                <a:gd name="connsiteX185" fmla="*/ 2340738 w 8613217"/>
                <a:gd name="connsiteY185" fmla="*/ 2972025 h 6281670"/>
                <a:gd name="connsiteX186" fmla="*/ 2266034 w 8613217"/>
                <a:gd name="connsiteY186" fmla="*/ 2967313 h 6281670"/>
                <a:gd name="connsiteX187" fmla="*/ 1817807 w 8613217"/>
                <a:gd name="connsiteY187" fmla="*/ 3025866 h 6281670"/>
                <a:gd name="connsiteX188" fmla="*/ 1007500 w 8613217"/>
                <a:gd name="connsiteY188" fmla="*/ 3309877 h 6281670"/>
                <a:gd name="connsiteX189" fmla="*/ 960389 w 8613217"/>
                <a:gd name="connsiteY189" fmla="*/ 3293725 h 6281670"/>
                <a:gd name="connsiteX190" fmla="*/ 446207 w 8613217"/>
                <a:gd name="connsiteY190" fmla="*/ 3134221 h 6281670"/>
                <a:gd name="connsiteX191" fmla="*/ 217383 w 8613217"/>
                <a:gd name="connsiteY191" fmla="*/ 3227096 h 6281670"/>
                <a:gd name="connsiteX192" fmla="*/ 0 w 8613217"/>
                <a:gd name="connsiteY192" fmla="*/ 3236518 h 6281670"/>
                <a:gd name="connsiteX193" fmla="*/ 0 w 8613217"/>
                <a:gd name="connsiteY193" fmla="*/ 3330740 h 6281670"/>
                <a:gd name="connsiteX194" fmla="*/ 9422 w 8613217"/>
                <a:gd name="connsiteY194" fmla="*/ 3346892 h 6281670"/>
                <a:gd name="connsiteX195" fmla="*/ 255072 w 8613217"/>
                <a:gd name="connsiteY195" fmla="*/ 3717723 h 6281670"/>
                <a:gd name="connsiteX196" fmla="*/ 747044 w 8613217"/>
                <a:gd name="connsiteY196" fmla="*/ 3826078 h 6281670"/>
                <a:gd name="connsiteX197" fmla="*/ 1016249 w 8613217"/>
                <a:gd name="connsiteY197" fmla="*/ 3490244 h 6281670"/>
                <a:gd name="connsiteX198" fmla="*/ 981253 w 8613217"/>
                <a:gd name="connsiteY198" fmla="*/ 3461305 h 6281670"/>
                <a:gd name="connsiteX199" fmla="*/ 563312 w 8613217"/>
                <a:gd name="connsiteY199" fmla="*/ 3490917 h 6281670"/>
                <a:gd name="connsiteX200" fmla="*/ 390347 w 8613217"/>
                <a:gd name="connsiteY200" fmla="*/ 3460632 h 6281670"/>
                <a:gd name="connsiteX201" fmla="*/ 489953 w 8613217"/>
                <a:gd name="connsiteY201" fmla="*/ 3463997 h 6281670"/>
                <a:gd name="connsiteX202" fmla="*/ 903183 w 8613217"/>
                <a:gd name="connsiteY202" fmla="*/ 3408137 h 6281670"/>
                <a:gd name="connsiteX203" fmla="*/ 1043170 w 8613217"/>
                <a:gd name="connsiteY203" fmla="*/ 3372467 h 6281670"/>
                <a:gd name="connsiteX204" fmla="*/ 1508895 w 8613217"/>
                <a:gd name="connsiteY204" fmla="*/ 3218347 h 6281670"/>
                <a:gd name="connsiteX205" fmla="*/ 1912029 w 8613217"/>
                <a:gd name="connsiteY205" fmla="*/ 3101243 h 6281670"/>
                <a:gd name="connsiteX206" fmla="*/ 1912029 w 8613217"/>
                <a:gd name="connsiteY206" fmla="*/ 3101243 h 6281670"/>
                <a:gd name="connsiteX207" fmla="*/ 2113933 w 8613217"/>
                <a:gd name="connsiteY207" fmla="*/ 3072976 h 6281670"/>
                <a:gd name="connsiteX208" fmla="*/ 2257958 w 8613217"/>
                <a:gd name="connsiteY208" fmla="*/ 3064227 h 6281670"/>
                <a:gd name="connsiteX209" fmla="*/ 2553150 w 8613217"/>
                <a:gd name="connsiteY209" fmla="*/ 3130187 h 6281670"/>
                <a:gd name="connsiteX210" fmla="*/ 3282324 w 8613217"/>
                <a:gd name="connsiteY210" fmla="*/ 3670118 h 6281670"/>
                <a:gd name="connsiteX211" fmla="*/ 3580428 w 8613217"/>
                <a:gd name="connsiteY211" fmla="*/ 4087880 h 6281670"/>
                <a:gd name="connsiteX212" fmla="*/ 3776274 w 8613217"/>
                <a:gd name="connsiteY212" fmla="*/ 4626290 h 6281670"/>
                <a:gd name="connsiteX213" fmla="*/ 3813963 w 8613217"/>
                <a:gd name="connsiteY213" fmla="*/ 4802619 h 6281670"/>
                <a:gd name="connsiteX214" fmla="*/ 3811944 w 8613217"/>
                <a:gd name="connsiteY214" fmla="*/ 5407658 h 6281670"/>
                <a:gd name="connsiteX215" fmla="*/ 3881265 w 8613217"/>
                <a:gd name="connsiteY215" fmla="*/ 5874056 h 6281670"/>
                <a:gd name="connsiteX216" fmla="*/ 3879919 w 8613217"/>
                <a:gd name="connsiteY216" fmla="*/ 5898957 h 6281670"/>
                <a:gd name="connsiteX217" fmla="*/ 3757430 w 8613217"/>
                <a:gd name="connsiteY217" fmla="*/ 5946068 h 6281670"/>
                <a:gd name="connsiteX218" fmla="*/ 3743970 w 8613217"/>
                <a:gd name="connsiteY218" fmla="*/ 6053750 h 6281670"/>
                <a:gd name="connsiteX219" fmla="*/ 3803195 w 8613217"/>
                <a:gd name="connsiteY219" fmla="*/ 6092112 h 6281670"/>
                <a:gd name="connsiteX220" fmla="*/ 3896071 w 8613217"/>
                <a:gd name="connsiteY220" fmla="*/ 6023464 h 6281670"/>
                <a:gd name="connsiteX221" fmla="*/ 3920972 w 8613217"/>
                <a:gd name="connsiteY221" fmla="*/ 5996544 h 6281670"/>
                <a:gd name="connsiteX222" fmla="*/ 3918953 w 8613217"/>
                <a:gd name="connsiteY222" fmla="*/ 6053077 h 6281670"/>
                <a:gd name="connsiteX223" fmla="*/ 3931741 w 8613217"/>
                <a:gd name="connsiteY223" fmla="*/ 6077978 h 6281670"/>
                <a:gd name="connsiteX224" fmla="*/ 3951931 w 8613217"/>
                <a:gd name="connsiteY224" fmla="*/ 6055769 h 6281670"/>
                <a:gd name="connsiteX225" fmla="*/ 3972121 w 8613217"/>
                <a:gd name="connsiteY225" fmla="*/ 5988468 h 6281670"/>
                <a:gd name="connsiteX226" fmla="*/ 3994331 w 8613217"/>
                <a:gd name="connsiteY226" fmla="*/ 5968277 h 6281670"/>
                <a:gd name="connsiteX227" fmla="*/ 4005099 w 8613217"/>
                <a:gd name="connsiteY227" fmla="*/ 5995198 h 6281670"/>
                <a:gd name="connsiteX228" fmla="*/ 4071054 w 8613217"/>
                <a:gd name="connsiteY228" fmla="*/ 6040290 h 6281670"/>
                <a:gd name="connsiteX229" fmla="*/ 4100667 w 8613217"/>
                <a:gd name="connsiteY229" fmla="*/ 6026829 h 6281670"/>
                <a:gd name="connsiteX230" fmla="*/ 4110089 w 8613217"/>
                <a:gd name="connsiteY230" fmla="*/ 5993179 h 6281670"/>
                <a:gd name="connsiteX231" fmla="*/ 4124895 w 8613217"/>
                <a:gd name="connsiteY231" fmla="*/ 6032214 h 6281670"/>
                <a:gd name="connsiteX232" fmla="*/ 4117492 w 8613217"/>
                <a:gd name="connsiteY232" fmla="*/ 6106918 h 6281670"/>
                <a:gd name="connsiteX233" fmla="*/ 4080476 w 8613217"/>
                <a:gd name="connsiteY233" fmla="*/ 6141242 h 6281670"/>
                <a:gd name="connsiteX234" fmla="*/ 4176717 w 8613217"/>
                <a:gd name="connsiteY234" fmla="*/ 6189025 h 6281670"/>
                <a:gd name="connsiteX235" fmla="*/ 4170660 w 8613217"/>
                <a:gd name="connsiteY235" fmla="*/ 6271133 h 6281670"/>
                <a:gd name="connsiteX236" fmla="*/ 4195562 w 8613217"/>
                <a:gd name="connsiteY236" fmla="*/ 6277863 h 6281670"/>
                <a:gd name="connsiteX237" fmla="*/ 4261517 w 8613217"/>
                <a:gd name="connsiteY237" fmla="*/ 6267768 h 6281670"/>
                <a:gd name="connsiteX238" fmla="*/ 4289784 w 8613217"/>
                <a:gd name="connsiteY238" fmla="*/ 6247578 h 6281670"/>
                <a:gd name="connsiteX239" fmla="*/ 4295840 w 8613217"/>
                <a:gd name="connsiteY239" fmla="*/ 6204505 h 6281670"/>
                <a:gd name="connsiteX240" fmla="*/ 4305936 w 8613217"/>
                <a:gd name="connsiteY240" fmla="*/ 6182969 h 6281670"/>
                <a:gd name="connsiteX241" fmla="*/ 4324107 w 8613217"/>
                <a:gd name="connsiteY241" fmla="*/ 6199794 h 6281670"/>
                <a:gd name="connsiteX242" fmla="*/ 4336894 w 8613217"/>
                <a:gd name="connsiteY242" fmla="*/ 6230752 h 6281670"/>
                <a:gd name="connsiteX243" fmla="*/ 4342951 w 8613217"/>
                <a:gd name="connsiteY243" fmla="*/ 6226714 h 6281670"/>
                <a:gd name="connsiteX244" fmla="*/ 4369872 w 8613217"/>
                <a:gd name="connsiteY244" fmla="*/ 6185660 h 6281670"/>
                <a:gd name="connsiteX245" fmla="*/ 4382659 w 8613217"/>
                <a:gd name="connsiteY245" fmla="*/ 6234791 h 6281670"/>
                <a:gd name="connsiteX246" fmla="*/ 4406888 w 8613217"/>
                <a:gd name="connsiteY246" fmla="*/ 6265749 h 6281670"/>
                <a:gd name="connsiteX247" fmla="*/ 4484284 w 8613217"/>
                <a:gd name="connsiteY247" fmla="*/ 6275171 h 6281670"/>
                <a:gd name="connsiteX248" fmla="*/ 4499090 w 8613217"/>
                <a:gd name="connsiteY248" fmla="*/ 6272479 h 6281670"/>
                <a:gd name="connsiteX249" fmla="*/ 4512551 w 8613217"/>
                <a:gd name="connsiteY249" fmla="*/ 6181622 h 6281670"/>
                <a:gd name="connsiteX250" fmla="*/ 4572449 w 8613217"/>
                <a:gd name="connsiteY250" fmla="*/ 6153356 h 6281670"/>
                <a:gd name="connsiteX251" fmla="*/ 4575814 w 8613217"/>
                <a:gd name="connsiteY251" fmla="*/ 6127781 h 6281670"/>
                <a:gd name="connsiteX252" fmla="*/ 4538125 w 8613217"/>
                <a:gd name="connsiteY252" fmla="*/ 6076633 h 6281670"/>
                <a:gd name="connsiteX253" fmla="*/ 4536779 w 8613217"/>
                <a:gd name="connsiteY253" fmla="*/ 6042309 h 6281670"/>
                <a:gd name="connsiteX254" fmla="*/ 4573122 w 8613217"/>
                <a:gd name="connsiteY254" fmla="*/ 6032214 h 6281670"/>
                <a:gd name="connsiteX255" fmla="*/ 4637731 w 8613217"/>
                <a:gd name="connsiteY255" fmla="*/ 6051058 h 6281670"/>
                <a:gd name="connsiteX256" fmla="*/ 4665997 w 8613217"/>
                <a:gd name="connsiteY256" fmla="*/ 6029522 h 6281670"/>
                <a:gd name="connsiteX257" fmla="*/ 4665997 w 8613217"/>
                <a:gd name="connsiteY257" fmla="*/ 5985776 h 6281670"/>
                <a:gd name="connsiteX258" fmla="*/ 4681477 w 8613217"/>
                <a:gd name="connsiteY258" fmla="*/ 5966931 h 6281670"/>
                <a:gd name="connsiteX259" fmla="*/ 4701667 w 8613217"/>
                <a:gd name="connsiteY259" fmla="*/ 5981065 h 6281670"/>
                <a:gd name="connsiteX260" fmla="*/ 4724550 w 8613217"/>
                <a:gd name="connsiteY260" fmla="*/ 6054423 h 6281670"/>
                <a:gd name="connsiteX261" fmla="*/ 4743394 w 8613217"/>
                <a:gd name="connsiteY261" fmla="*/ 6073268 h 6281670"/>
                <a:gd name="connsiteX262" fmla="*/ 4752143 w 8613217"/>
                <a:gd name="connsiteY262" fmla="*/ 6050385 h 6281670"/>
                <a:gd name="connsiteX263" fmla="*/ 4752143 w 8613217"/>
                <a:gd name="connsiteY263" fmla="*/ 5996544 h 6281670"/>
                <a:gd name="connsiteX264" fmla="*/ 4800600 w 8613217"/>
                <a:gd name="connsiteY264" fmla="*/ 6046347 h 6281670"/>
                <a:gd name="connsiteX265" fmla="*/ 4859825 w 8613217"/>
                <a:gd name="connsiteY265" fmla="*/ 6088747 h 6281670"/>
                <a:gd name="connsiteX266" fmla="*/ 4932511 w 8613217"/>
                <a:gd name="connsiteY266" fmla="*/ 6036252 h 6281670"/>
                <a:gd name="connsiteX267" fmla="*/ 4919050 w 8613217"/>
                <a:gd name="connsiteY267" fmla="*/ 5940011 h 6281670"/>
                <a:gd name="connsiteX268" fmla="*/ 4830213 w 8613217"/>
                <a:gd name="connsiteY268" fmla="*/ 5933281 h 6281670"/>
                <a:gd name="connsiteX269" fmla="*/ 4779064 w 8613217"/>
                <a:gd name="connsiteY269" fmla="*/ 5876074 h 6281670"/>
                <a:gd name="connsiteX270" fmla="*/ 4778391 w 8613217"/>
                <a:gd name="connsiteY270" fmla="*/ 5829637 h 6281670"/>
                <a:gd name="connsiteX271" fmla="*/ 5091342 w 8613217"/>
                <a:gd name="connsiteY271" fmla="*/ 5236712 h 6281670"/>
                <a:gd name="connsiteX272" fmla="*/ 5116243 w 8613217"/>
                <a:gd name="connsiteY272" fmla="*/ 5202389 h 6281670"/>
                <a:gd name="connsiteX273" fmla="*/ 5269690 w 8613217"/>
                <a:gd name="connsiteY273" fmla="*/ 5086631 h 6281670"/>
                <a:gd name="connsiteX274" fmla="*/ 5744837 w 8613217"/>
                <a:gd name="connsiteY274" fmla="*/ 4795889 h 6281670"/>
                <a:gd name="connsiteX275" fmla="*/ 5814830 w 8613217"/>
                <a:gd name="connsiteY275" fmla="*/ 4775699 h 6281670"/>
                <a:gd name="connsiteX276" fmla="*/ 6103553 w 8613217"/>
                <a:gd name="connsiteY276" fmla="*/ 4765603 h 6281670"/>
                <a:gd name="connsiteX277" fmla="*/ 7086824 w 8613217"/>
                <a:gd name="connsiteY277" fmla="*/ 4811369 h 6281670"/>
                <a:gd name="connsiteX278" fmla="*/ 7489959 w 8613217"/>
                <a:gd name="connsiteY278" fmla="*/ 4805311 h 6281670"/>
                <a:gd name="connsiteX279" fmla="*/ 7516880 w 8613217"/>
                <a:gd name="connsiteY279" fmla="*/ 4801946 h 6281670"/>
                <a:gd name="connsiteX280" fmla="*/ 7536397 w 8613217"/>
                <a:gd name="connsiteY280" fmla="*/ 4800600 h 6281670"/>
                <a:gd name="connsiteX281" fmla="*/ 7619850 w 8613217"/>
                <a:gd name="connsiteY281" fmla="*/ 4791178 h 6281670"/>
                <a:gd name="connsiteX282" fmla="*/ 7661577 w 8613217"/>
                <a:gd name="connsiteY282" fmla="*/ 4813388 h 6281670"/>
                <a:gd name="connsiteX283" fmla="*/ 7920014 w 8613217"/>
                <a:gd name="connsiteY283" fmla="*/ 5004523 h 6281670"/>
                <a:gd name="connsiteX284" fmla="*/ 8354780 w 8613217"/>
                <a:gd name="connsiteY284" fmla="*/ 4830886 h 6281670"/>
                <a:gd name="connsiteX285" fmla="*/ 8579567 w 8613217"/>
                <a:gd name="connsiteY285" fmla="*/ 4409580 h 6281670"/>
                <a:gd name="connsiteX286" fmla="*/ 8613217 w 8613217"/>
                <a:gd name="connsiteY286" fmla="*/ 4250076 h 6281670"/>
                <a:gd name="connsiteX287" fmla="*/ 8613217 w 8613217"/>
                <a:gd name="connsiteY287" fmla="*/ 4196235 h 6281670"/>
                <a:gd name="connsiteX288" fmla="*/ 8420062 w 8613217"/>
                <a:gd name="connsiteY288" fmla="*/ 4211041 h 6281670"/>
                <a:gd name="connsiteX289" fmla="*/ 4571776 w 8613217"/>
                <a:gd name="connsiteY289" fmla="*/ 915970 h 6281670"/>
                <a:gd name="connsiteX290" fmla="*/ 4583890 w 8613217"/>
                <a:gd name="connsiteY290" fmla="*/ 888377 h 6281670"/>
                <a:gd name="connsiteX291" fmla="*/ 4571776 w 8613217"/>
                <a:gd name="connsiteY291" fmla="*/ 915970 h 6281670"/>
                <a:gd name="connsiteX292" fmla="*/ 2362948 w 8613217"/>
                <a:gd name="connsiteY292" fmla="*/ 965100 h 6281670"/>
                <a:gd name="connsiteX293" fmla="*/ 2363621 w 8613217"/>
                <a:gd name="connsiteY293" fmla="*/ 962408 h 6281670"/>
                <a:gd name="connsiteX294" fmla="*/ 2368332 w 8613217"/>
                <a:gd name="connsiteY294" fmla="*/ 967119 h 6281670"/>
                <a:gd name="connsiteX295" fmla="*/ 2362948 w 8613217"/>
                <a:gd name="connsiteY295" fmla="*/ 965100 h 6281670"/>
                <a:gd name="connsiteX296" fmla="*/ 2435633 w 8613217"/>
                <a:gd name="connsiteY296" fmla="*/ 1055284 h 6281670"/>
                <a:gd name="connsiteX297" fmla="*/ 2426211 w 8613217"/>
                <a:gd name="connsiteY297" fmla="*/ 1053265 h 6281670"/>
                <a:gd name="connsiteX298" fmla="*/ 2370351 w 8613217"/>
                <a:gd name="connsiteY298" fmla="*/ 968465 h 6281670"/>
                <a:gd name="connsiteX299" fmla="*/ 2432268 w 8613217"/>
                <a:gd name="connsiteY299" fmla="*/ 1045862 h 6281670"/>
                <a:gd name="connsiteX300" fmla="*/ 2435633 w 8613217"/>
                <a:gd name="connsiteY300" fmla="*/ 1055284 h 6281670"/>
                <a:gd name="connsiteX301" fmla="*/ 695895 w 8613217"/>
                <a:gd name="connsiteY301" fmla="*/ 1016922 h 6281670"/>
                <a:gd name="connsiteX302" fmla="*/ 692530 w 8613217"/>
                <a:gd name="connsiteY302" fmla="*/ 1005481 h 6281670"/>
                <a:gd name="connsiteX303" fmla="*/ 695895 w 8613217"/>
                <a:gd name="connsiteY303" fmla="*/ 1016922 h 6281670"/>
                <a:gd name="connsiteX304" fmla="*/ 4511205 w 8613217"/>
                <a:gd name="connsiteY304" fmla="*/ 6014042 h 6281670"/>
                <a:gd name="connsiteX305" fmla="*/ 4537452 w 8613217"/>
                <a:gd name="connsiteY305" fmla="*/ 5944049 h 6281670"/>
                <a:gd name="connsiteX306" fmla="*/ 4511205 w 8613217"/>
                <a:gd name="connsiteY306" fmla="*/ 6014042 h 6281670"/>
                <a:gd name="connsiteX307" fmla="*/ 4750797 w 8613217"/>
                <a:gd name="connsiteY307" fmla="*/ 5917128 h 6281670"/>
                <a:gd name="connsiteX308" fmla="*/ 4741375 w 8613217"/>
                <a:gd name="connsiteY308" fmla="*/ 5939338 h 6281670"/>
                <a:gd name="connsiteX309" fmla="*/ 4732626 w 8613217"/>
                <a:gd name="connsiteY309" fmla="*/ 5935300 h 6281670"/>
                <a:gd name="connsiteX310" fmla="*/ 4727915 w 8613217"/>
                <a:gd name="connsiteY310" fmla="*/ 5907706 h 6281670"/>
                <a:gd name="connsiteX311" fmla="*/ 4750797 w 8613217"/>
                <a:gd name="connsiteY311" fmla="*/ 5875402 h 6281670"/>
                <a:gd name="connsiteX312" fmla="*/ 4750797 w 8613217"/>
                <a:gd name="connsiteY312" fmla="*/ 5917128 h 6281670"/>
                <a:gd name="connsiteX313" fmla="*/ 4875978 w 8613217"/>
                <a:gd name="connsiteY313" fmla="*/ 5457461 h 6281670"/>
                <a:gd name="connsiteX314" fmla="*/ 4616868 w 8613217"/>
                <a:gd name="connsiteY314" fmla="*/ 5877421 h 6281670"/>
                <a:gd name="connsiteX315" fmla="*/ 4562354 w 8613217"/>
                <a:gd name="connsiteY315" fmla="*/ 5884824 h 6281670"/>
                <a:gd name="connsiteX316" fmla="*/ 4880015 w 8613217"/>
                <a:gd name="connsiteY316" fmla="*/ 5419772 h 6281670"/>
                <a:gd name="connsiteX317" fmla="*/ 4875978 w 8613217"/>
                <a:gd name="connsiteY317" fmla="*/ 5457461 h 6281670"/>
                <a:gd name="connsiteX318" fmla="*/ 5020675 w 8613217"/>
                <a:gd name="connsiteY318" fmla="*/ 5141145 h 6281670"/>
                <a:gd name="connsiteX319" fmla="*/ 4989717 w 8613217"/>
                <a:gd name="connsiteY319" fmla="*/ 5179506 h 6281670"/>
                <a:gd name="connsiteX320" fmla="*/ 4445922 w 8613217"/>
                <a:gd name="connsiteY320" fmla="*/ 5878767 h 6281670"/>
                <a:gd name="connsiteX321" fmla="*/ 4415637 w 8613217"/>
                <a:gd name="connsiteY321" fmla="*/ 5953471 h 6281670"/>
                <a:gd name="connsiteX322" fmla="*/ 4357085 w 8613217"/>
                <a:gd name="connsiteY322" fmla="*/ 6075286 h 6281670"/>
                <a:gd name="connsiteX323" fmla="*/ 4338240 w 8613217"/>
                <a:gd name="connsiteY323" fmla="*/ 6125762 h 6281670"/>
                <a:gd name="connsiteX324" fmla="*/ 4322761 w 8613217"/>
                <a:gd name="connsiteY324" fmla="*/ 6080671 h 6281670"/>
                <a:gd name="connsiteX325" fmla="*/ 4306609 w 8613217"/>
                <a:gd name="connsiteY325" fmla="*/ 6061826 h 6281670"/>
                <a:gd name="connsiteX326" fmla="*/ 4295168 w 8613217"/>
                <a:gd name="connsiteY326" fmla="*/ 6082689 h 6281670"/>
                <a:gd name="connsiteX327" fmla="*/ 4292475 w 8613217"/>
                <a:gd name="connsiteY327" fmla="*/ 6112302 h 6281670"/>
                <a:gd name="connsiteX328" fmla="*/ 4277669 w 8613217"/>
                <a:gd name="connsiteY328" fmla="*/ 6097496 h 6281670"/>
                <a:gd name="connsiteX329" fmla="*/ 4183447 w 8613217"/>
                <a:gd name="connsiteY329" fmla="*/ 5282478 h 6281670"/>
                <a:gd name="connsiteX330" fmla="*/ 4412945 w 8613217"/>
                <a:gd name="connsiteY330" fmla="*/ 4743394 h 6281670"/>
                <a:gd name="connsiteX331" fmla="*/ 5036828 w 8613217"/>
                <a:gd name="connsiteY331" fmla="*/ 3935106 h 6281670"/>
                <a:gd name="connsiteX332" fmla="*/ 5054999 w 8613217"/>
                <a:gd name="connsiteY332" fmla="*/ 3966064 h 6281670"/>
                <a:gd name="connsiteX333" fmla="*/ 5020675 w 8613217"/>
                <a:gd name="connsiteY333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390541 w 8613217"/>
                <a:gd name="connsiteY161" fmla="*/ 2898666 h 6281670"/>
                <a:gd name="connsiteX162" fmla="*/ 2247863 w 8613217"/>
                <a:gd name="connsiteY162" fmla="*/ 2802425 h 6281670"/>
                <a:gd name="connsiteX163" fmla="*/ 2055381 w 8613217"/>
                <a:gd name="connsiteY163" fmla="*/ 2665131 h 6281670"/>
                <a:gd name="connsiteX164" fmla="*/ 1471879 w 8613217"/>
                <a:gd name="connsiteY164" fmla="*/ 2148930 h 6281670"/>
                <a:gd name="connsiteX165" fmla="*/ 1461111 w 8613217"/>
                <a:gd name="connsiteY165" fmla="*/ 2109895 h 6281670"/>
                <a:gd name="connsiteX166" fmla="*/ 1501492 w 8613217"/>
                <a:gd name="connsiteY166" fmla="*/ 1918759 h 6281670"/>
                <a:gd name="connsiteX167" fmla="*/ 1395155 w 8613217"/>
                <a:gd name="connsiteY167" fmla="*/ 1570812 h 6281670"/>
                <a:gd name="connsiteX168" fmla="*/ 937507 w 8613217"/>
                <a:gd name="connsiteY168" fmla="*/ 860783 h 6281670"/>
                <a:gd name="connsiteX169" fmla="*/ 682435 w 8613217"/>
                <a:gd name="connsiteY169" fmla="*/ 471109 h 6281670"/>
                <a:gd name="connsiteX170" fmla="*/ 590905 w 8613217"/>
                <a:gd name="connsiteY170" fmla="*/ 214691 h 6281670"/>
                <a:gd name="connsiteX171" fmla="*/ 581483 w 8613217"/>
                <a:gd name="connsiteY171" fmla="*/ 222767 h 6281670"/>
                <a:gd name="connsiteX172" fmla="*/ 555909 w 8613217"/>
                <a:gd name="connsiteY172" fmla="*/ 262475 h 6281670"/>
                <a:gd name="connsiteX173" fmla="*/ 423998 w 8613217"/>
                <a:gd name="connsiteY173" fmla="*/ 619845 h 6281670"/>
                <a:gd name="connsiteX174" fmla="*/ 443515 w 8613217"/>
                <a:gd name="connsiteY174" fmla="*/ 1227575 h 6281670"/>
                <a:gd name="connsiteX175" fmla="*/ 806942 w 8613217"/>
                <a:gd name="connsiteY175" fmla="*/ 1996156 h 6281670"/>
                <a:gd name="connsiteX176" fmla="*/ 1087589 w 8613217"/>
                <a:gd name="connsiteY176" fmla="*/ 2216231 h 6281670"/>
                <a:gd name="connsiteX177" fmla="*/ 1317086 w 8613217"/>
                <a:gd name="connsiteY177" fmla="*/ 2233729 h 6281670"/>
                <a:gd name="connsiteX178" fmla="*/ 1327181 w 8613217"/>
                <a:gd name="connsiteY178" fmla="*/ 2198060 h 6281670"/>
                <a:gd name="connsiteX179" fmla="*/ 816364 w 8613217"/>
                <a:gd name="connsiteY179" fmla="*/ 1324489 h 6281670"/>
                <a:gd name="connsiteX180" fmla="*/ 702625 w 8613217"/>
                <a:gd name="connsiteY180" fmla="*/ 1031056 h 6281670"/>
                <a:gd name="connsiteX181" fmla="*/ 767908 w 8613217"/>
                <a:gd name="connsiteY181" fmla="*/ 1173061 h 6281670"/>
                <a:gd name="connsiteX182" fmla="*/ 1444285 w 8613217"/>
                <a:gd name="connsiteY182" fmla="*/ 2226326 h 6281670"/>
                <a:gd name="connsiteX183" fmla="*/ 2209501 w 8613217"/>
                <a:gd name="connsiteY183" fmla="*/ 2876457 h 6281670"/>
                <a:gd name="connsiteX184" fmla="*/ 2308434 w 8613217"/>
                <a:gd name="connsiteY184" fmla="*/ 2939720 h 6281670"/>
                <a:gd name="connsiteX185" fmla="*/ 2340738 w 8613217"/>
                <a:gd name="connsiteY185" fmla="*/ 2972025 h 6281670"/>
                <a:gd name="connsiteX186" fmla="*/ 2266034 w 8613217"/>
                <a:gd name="connsiteY186" fmla="*/ 2967313 h 6281670"/>
                <a:gd name="connsiteX187" fmla="*/ 1817807 w 8613217"/>
                <a:gd name="connsiteY187" fmla="*/ 3025866 h 6281670"/>
                <a:gd name="connsiteX188" fmla="*/ 1007500 w 8613217"/>
                <a:gd name="connsiteY188" fmla="*/ 3309877 h 6281670"/>
                <a:gd name="connsiteX189" fmla="*/ 960389 w 8613217"/>
                <a:gd name="connsiteY189" fmla="*/ 3293725 h 6281670"/>
                <a:gd name="connsiteX190" fmla="*/ 446207 w 8613217"/>
                <a:gd name="connsiteY190" fmla="*/ 3134221 h 6281670"/>
                <a:gd name="connsiteX191" fmla="*/ 217383 w 8613217"/>
                <a:gd name="connsiteY191" fmla="*/ 3227096 h 6281670"/>
                <a:gd name="connsiteX192" fmla="*/ 0 w 8613217"/>
                <a:gd name="connsiteY192" fmla="*/ 3236518 h 6281670"/>
                <a:gd name="connsiteX193" fmla="*/ 0 w 8613217"/>
                <a:gd name="connsiteY193" fmla="*/ 3330740 h 6281670"/>
                <a:gd name="connsiteX194" fmla="*/ 9422 w 8613217"/>
                <a:gd name="connsiteY194" fmla="*/ 3346892 h 6281670"/>
                <a:gd name="connsiteX195" fmla="*/ 255072 w 8613217"/>
                <a:gd name="connsiteY195" fmla="*/ 3717723 h 6281670"/>
                <a:gd name="connsiteX196" fmla="*/ 747044 w 8613217"/>
                <a:gd name="connsiteY196" fmla="*/ 3826078 h 6281670"/>
                <a:gd name="connsiteX197" fmla="*/ 1016249 w 8613217"/>
                <a:gd name="connsiteY197" fmla="*/ 3490244 h 6281670"/>
                <a:gd name="connsiteX198" fmla="*/ 981253 w 8613217"/>
                <a:gd name="connsiteY198" fmla="*/ 3461305 h 6281670"/>
                <a:gd name="connsiteX199" fmla="*/ 563312 w 8613217"/>
                <a:gd name="connsiteY199" fmla="*/ 3490917 h 6281670"/>
                <a:gd name="connsiteX200" fmla="*/ 390347 w 8613217"/>
                <a:gd name="connsiteY200" fmla="*/ 3460632 h 6281670"/>
                <a:gd name="connsiteX201" fmla="*/ 489953 w 8613217"/>
                <a:gd name="connsiteY201" fmla="*/ 3463997 h 6281670"/>
                <a:gd name="connsiteX202" fmla="*/ 903183 w 8613217"/>
                <a:gd name="connsiteY202" fmla="*/ 3408137 h 6281670"/>
                <a:gd name="connsiteX203" fmla="*/ 1043170 w 8613217"/>
                <a:gd name="connsiteY203" fmla="*/ 3372467 h 6281670"/>
                <a:gd name="connsiteX204" fmla="*/ 1508895 w 8613217"/>
                <a:gd name="connsiteY204" fmla="*/ 3218347 h 6281670"/>
                <a:gd name="connsiteX205" fmla="*/ 1912029 w 8613217"/>
                <a:gd name="connsiteY205" fmla="*/ 3101243 h 6281670"/>
                <a:gd name="connsiteX206" fmla="*/ 1912029 w 8613217"/>
                <a:gd name="connsiteY206" fmla="*/ 3101243 h 6281670"/>
                <a:gd name="connsiteX207" fmla="*/ 2113933 w 8613217"/>
                <a:gd name="connsiteY207" fmla="*/ 3072976 h 6281670"/>
                <a:gd name="connsiteX208" fmla="*/ 2553150 w 8613217"/>
                <a:gd name="connsiteY208" fmla="*/ 3130187 h 6281670"/>
                <a:gd name="connsiteX209" fmla="*/ 3282324 w 8613217"/>
                <a:gd name="connsiteY209" fmla="*/ 3670118 h 6281670"/>
                <a:gd name="connsiteX210" fmla="*/ 3580428 w 8613217"/>
                <a:gd name="connsiteY210" fmla="*/ 4087880 h 6281670"/>
                <a:gd name="connsiteX211" fmla="*/ 3776274 w 8613217"/>
                <a:gd name="connsiteY211" fmla="*/ 4626290 h 6281670"/>
                <a:gd name="connsiteX212" fmla="*/ 3813963 w 8613217"/>
                <a:gd name="connsiteY212" fmla="*/ 4802619 h 6281670"/>
                <a:gd name="connsiteX213" fmla="*/ 3811944 w 8613217"/>
                <a:gd name="connsiteY213" fmla="*/ 5407658 h 6281670"/>
                <a:gd name="connsiteX214" fmla="*/ 3881265 w 8613217"/>
                <a:gd name="connsiteY214" fmla="*/ 5874056 h 6281670"/>
                <a:gd name="connsiteX215" fmla="*/ 3879919 w 8613217"/>
                <a:gd name="connsiteY215" fmla="*/ 5898957 h 6281670"/>
                <a:gd name="connsiteX216" fmla="*/ 3757430 w 8613217"/>
                <a:gd name="connsiteY216" fmla="*/ 5946068 h 6281670"/>
                <a:gd name="connsiteX217" fmla="*/ 3743970 w 8613217"/>
                <a:gd name="connsiteY217" fmla="*/ 6053750 h 6281670"/>
                <a:gd name="connsiteX218" fmla="*/ 3803195 w 8613217"/>
                <a:gd name="connsiteY218" fmla="*/ 6092112 h 6281670"/>
                <a:gd name="connsiteX219" fmla="*/ 3896071 w 8613217"/>
                <a:gd name="connsiteY219" fmla="*/ 6023464 h 6281670"/>
                <a:gd name="connsiteX220" fmla="*/ 3920972 w 8613217"/>
                <a:gd name="connsiteY220" fmla="*/ 5996544 h 6281670"/>
                <a:gd name="connsiteX221" fmla="*/ 3918953 w 8613217"/>
                <a:gd name="connsiteY221" fmla="*/ 6053077 h 6281670"/>
                <a:gd name="connsiteX222" fmla="*/ 3931741 w 8613217"/>
                <a:gd name="connsiteY222" fmla="*/ 6077978 h 6281670"/>
                <a:gd name="connsiteX223" fmla="*/ 3951931 w 8613217"/>
                <a:gd name="connsiteY223" fmla="*/ 6055769 h 6281670"/>
                <a:gd name="connsiteX224" fmla="*/ 3972121 w 8613217"/>
                <a:gd name="connsiteY224" fmla="*/ 5988468 h 6281670"/>
                <a:gd name="connsiteX225" fmla="*/ 3994331 w 8613217"/>
                <a:gd name="connsiteY225" fmla="*/ 5968277 h 6281670"/>
                <a:gd name="connsiteX226" fmla="*/ 4005099 w 8613217"/>
                <a:gd name="connsiteY226" fmla="*/ 5995198 h 6281670"/>
                <a:gd name="connsiteX227" fmla="*/ 4071054 w 8613217"/>
                <a:gd name="connsiteY227" fmla="*/ 6040290 h 6281670"/>
                <a:gd name="connsiteX228" fmla="*/ 4100667 w 8613217"/>
                <a:gd name="connsiteY228" fmla="*/ 6026829 h 6281670"/>
                <a:gd name="connsiteX229" fmla="*/ 4110089 w 8613217"/>
                <a:gd name="connsiteY229" fmla="*/ 5993179 h 6281670"/>
                <a:gd name="connsiteX230" fmla="*/ 4124895 w 8613217"/>
                <a:gd name="connsiteY230" fmla="*/ 6032214 h 6281670"/>
                <a:gd name="connsiteX231" fmla="*/ 4117492 w 8613217"/>
                <a:gd name="connsiteY231" fmla="*/ 6106918 h 6281670"/>
                <a:gd name="connsiteX232" fmla="*/ 4080476 w 8613217"/>
                <a:gd name="connsiteY232" fmla="*/ 6141242 h 6281670"/>
                <a:gd name="connsiteX233" fmla="*/ 4176717 w 8613217"/>
                <a:gd name="connsiteY233" fmla="*/ 6189025 h 6281670"/>
                <a:gd name="connsiteX234" fmla="*/ 4170660 w 8613217"/>
                <a:gd name="connsiteY234" fmla="*/ 6271133 h 6281670"/>
                <a:gd name="connsiteX235" fmla="*/ 4195562 w 8613217"/>
                <a:gd name="connsiteY235" fmla="*/ 6277863 h 6281670"/>
                <a:gd name="connsiteX236" fmla="*/ 4261517 w 8613217"/>
                <a:gd name="connsiteY236" fmla="*/ 6267768 h 6281670"/>
                <a:gd name="connsiteX237" fmla="*/ 4289784 w 8613217"/>
                <a:gd name="connsiteY237" fmla="*/ 6247578 h 6281670"/>
                <a:gd name="connsiteX238" fmla="*/ 4295840 w 8613217"/>
                <a:gd name="connsiteY238" fmla="*/ 6204505 h 6281670"/>
                <a:gd name="connsiteX239" fmla="*/ 4305936 w 8613217"/>
                <a:gd name="connsiteY239" fmla="*/ 6182969 h 6281670"/>
                <a:gd name="connsiteX240" fmla="*/ 4324107 w 8613217"/>
                <a:gd name="connsiteY240" fmla="*/ 6199794 h 6281670"/>
                <a:gd name="connsiteX241" fmla="*/ 4336894 w 8613217"/>
                <a:gd name="connsiteY241" fmla="*/ 6230752 h 6281670"/>
                <a:gd name="connsiteX242" fmla="*/ 4342951 w 8613217"/>
                <a:gd name="connsiteY242" fmla="*/ 6226714 h 6281670"/>
                <a:gd name="connsiteX243" fmla="*/ 4369872 w 8613217"/>
                <a:gd name="connsiteY243" fmla="*/ 6185660 h 6281670"/>
                <a:gd name="connsiteX244" fmla="*/ 4382659 w 8613217"/>
                <a:gd name="connsiteY244" fmla="*/ 6234791 h 6281670"/>
                <a:gd name="connsiteX245" fmla="*/ 4406888 w 8613217"/>
                <a:gd name="connsiteY245" fmla="*/ 6265749 h 6281670"/>
                <a:gd name="connsiteX246" fmla="*/ 4484284 w 8613217"/>
                <a:gd name="connsiteY246" fmla="*/ 6275171 h 6281670"/>
                <a:gd name="connsiteX247" fmla="*/ 4499090 w 8613217"/>
                <a:gd name="connsiteY247" fmla="*/ 6272479 h 6281670"/>
                <a:gd name="connsiteX248" fmla="*/ 4512551 w 8613217"/>
                <a:gd name="connsiteY248" fmla="*/ 6181622 h 6281670"/>
                <a:gd name="connsiteX249" fmla="*/ 4572449 w 8613217"/>
                <a:gd name="connsiteY249" fmla="*/ 6153356 h 6281670"/>
                <a:gd name="connsiteX250" fmla="*/ 4575814 w 8613217"/>
                <a:gd name="connsiteY250" fmla="*/ 6127781 h 6281670"/>
                <a:gd name="connsiteX251" fmla="*/ 4538125 w 8613217"/>
                <a:gd name="connsiteY251" fmla="*/ 6076633 h 6281670"/>
                <a:gd name="connsiteX252" fmla="*/ 4536779 w 8613217"/>
                <a:gd name="connsiteY252" fmla="*/ 6042309 h 6281670"/>
                <a:gd name="connsiteX253" fmla="*/ 4573122 w 8613217"/>
                <a:gd name="connsiteY253" fmla="*/ 6032214 h 6281670"/>
                <a:gd name="connsiteX254" fmla="*/ 4637731 w 8613217"/>
                <a:gd name="connsiteY254" fmla="*/ 6051058 h 6281670"/>
                <a:gd name="connsiteX255" fmla="*/ 4665997 w 8613217"/>
                <a:gd name="connsiteY255" fmla="*/ 6029522 h 6281670"/>
                <a:gd name="connsiteX256" fmla="*/ 4665997 w 8613217"/>
                <a:gd name="connsiteY256" fmla="*/ 5985776 h 6281670"/>
                <a:gd name="connsiteX257" fmla="*/ 4681477 w 8613217"/>
                <a:gd name="connsiteY257" fmla="*/ 5966931 h 6281670"/>
                <a:gd name="connsiteX258" fmla="*/ 4701667 w 8613217"/>
                <a:gd name="connsiteY258" fmla="*/ 5981065 h 6281670"/>
                <a:gd name="connsiteX259" fmla="*/ 4724550 w 8613217"/>
                <a:gd name="connsiteY259" fmla="*/ 6054423 h 6281670"/>
                <a:gd name="connsiteX260" fmla="*/ 4743394 w 8613217"/>
                <a:gd name="connsiteY260" fmla="*/ 6073268 h 6281670"/>
                <a:gd name="connsiteX261" fmla="*/ 4752143 w 8613217"/>
                <a:gd name="connsiteY261" fmla="*/ 6050385 h 6281670"/>
                <a:gd name="connsiteX262" fmla="*/ 4752143 w 8613217"/>
                <a:gd name="connsiteY262" fmla="*/ 5996544 h 6281670"/>
                <a:gd name="connsiteX263" fmla="*/ 4800600 w 8613217"/>
                <a:gd name="connsiteY263" fmla="*/ 6046347 h 6281670"/>
                <a:gd name="connsiteX264" fmla="*/ 4859825 w 8613217"/>
                <a:gd name="connsiteY264" fmla="*/ 6088747 h 6281670"/>
                <a:gd name="connsiteX265" fmla="*/ 4932511 w 8613217"/>
                <a:gd name="connsiteY265" fmla="*/ 6036252 h 6281670"/>
                <a:gd name="connsiteX266" fmla="*/ 4919050 w 8613217"/>
                <a:gd name="connsiteY266" fmla="*/ 5940011 h 6281670"/>
                <a:gd name="connsiteX267" fmla="*/ 4830213 w 8613217"/>
                <a:gd name="connsiteY267" fmla="*/ 5933281 h 6281670"/>
                <a:gd name="connsiteX268" fmla="*/ 4779064 w 8613217"/>
                <a:gd name="connsiteY268" fmla="*/ 5876074 h 6281670"/>
                <a:gd name="connsiteX269" fmla="*/ 4778391 w 8613217"/>
                <a:gd name="connsiteY269" fmla="*/ 5829637 h 6281670"/>
                <a:gd name="connsiteX270" fmla="*/ 5091342 w 8613217"/>
                <a:gd name="connsiteY270" fmla="*/ 5236712 h 6281670"/>
                <a:gd name="connsiteX271" fmla="*/ 5116243 w 8613217"/>
                <a:gd name="connsiteY271" fmla="*/ 5202389 h 6281670"/>
                <a:gd name="connsiteX272" fmla="*/ 5269690 w 8613217"/>
                <a:gd name="connsiteY272" fmla="*/ 5086631 h 6281670"/>
                <a:gd name="connsiteX273" fmla="*/ 5744837 w 8613217"/>
                <a:gd name="connsiteY273" fmla="*/ 4795889 h 6281670"/>
                <a:gd name="connsiteX274" fmla="*/ 5814830 w 8613217"/>
                <a:gd name="connsiteY274" fmla="*/ 4775699 h 6281670"/>
                <a:gd name="connsiteX275" fmla="*/ 6103553 w 8613217"/>
                <a:gd name="connsiteY275" fmla="*/ 4765603 h 6281670"/>
                <a:gd name="connsiteX276" fmla="*/ 7086824 w 8613217"/>
                <a:gd name="connsiteY276" fmla="*/ 4811369 h 6281670"/>
                <a:gd name="connsiteX277" fmla="*/ 7489959 w 8613217"/>
                <a:gd name="connsiteY277" fmla="*/ 4805311 h 6281670"/>
                <a:gd name="connsiteX278" fmla="*/ 7516880 w 8613217"/>
                <a:gd name="connsiteY278" fmla="*/ 4801946 h 6281670"/>
                <a:gd name="connsiteX279" fmla="*/ 7536397 w 8613217"/>
                <a:gd name="connsiteY279" fmla="*/ 4800600 h 6281670"/>
                <a:gd name="connsiteX280" fmla="*/ 7619850 w 8613217"/>
                <a:gd name="connsiteY280" fmla="*/ 4791178 h 6281670"/>
                <a:gd name="connsiteX281" fmla="*/ 7661577 w 8613217"/>
                <a:gd name="connsiteY281" fmla="*/ 4813388 h 6281670"/>
                <a:gd name="connsiteX282" fmla="*/ 7920014 w 8613217"/>
                <a:gd name="connsiteY282" fmla="*/ 5004523 h 6281670"/>
                <a:gd name="connsiteX283" fmla="*/ 8354780 w 8613217"/>
                <a:gd name="connsiteY283" fmla="*/ 4830886 h 6281670"/>
                <a:gd name="connsiteX284" fmla="*/ 8579567 w 8613217"/>
                <a:gd name="connsiteY284" fmla="*/ 4409580 h 6281670"/>
                <a:gd name="connsiteX285" fmla="*/ 8613217 w 8613217"/>
                <a:gd name="connsiteY285" fmla="*/ 4250076 h 6281670"/>
                <a:gd name="connsiteX286" fmla="*/ 8613217 w 8613217"/>
                <a:gd name="connsiteY286" fmla="*/ 4196235 h 6281670"/>
                <a:gd name="connsiteX287" fmla="*/ 8420062 w 8613217"/>
                <a:gd name="connsiteY287" fmla="*/ 4211041 h 6281670"/>
                <a:gd name="connsiteX288" fmla="*/ 4571776 w 8613217"/>
                <a:gd name="connsiteY288" fmla="*/ 915970 h 6281670"/>
                <a:gd name="connsiteX289" fmla="*/ 4583890 w 8613217"/>
                <a:gd name="connsiteY289" fmla="*/ 888377 h 6281670"/>
                <a:gd name="connsiteX290" fmla="*/ 4571776 w 8613217"/>
                <a:gd name="connsiteY290" fmla="*/ 915970 h 6281670"/>
                <a:gd name="connsiteX291" fmla="*/ 2362948 w 8613217"/>
                <a:gd name="connsiteY291" fmla="*/ 965100 h 6281670"/>
                <a:gd name="connsiteX292" fmla="*/ 2363621 w 8613217"/>
                <a:gd name="connsiteY292" fmla="*/ 962408 h 6281670"/>
                <a:gd name="connsiteX293" fmla="*/ 2368332 w 8613217"/>
                <a:gd name="connsiteY293" fmla="*/ 967119 h 6281670"/>
                <a:gd name="connsiteX294" fmla="*/ 2362948 w 8613217"/>
                <a:gd name="connsiteY294" fmla="*/ 965100 h 6281670"/>
                <a:gd name="connsiteX295" fmla="*/ 2435633 w 8613217"/>
                <a:gd name="connsiteY295" fmla="*/ 1055284 h 6281670"/>
                <a:gd name="connsiteX296" fmla="*/ 2426211 w 8613217"/>
                <a:gd name="connsiteY296" fmla="*/ 1053265 h 6281670"/>
                <a:gd name="connsiteX297" fmla="*/ 2370351 w 8613217"/>
                <a:gd name="connsiteY297" fmla="*/ 968465 h 6281670"/>
                <a:gd name="connsiteX298" fmla="*/ 2432268 w 8613217"/>
                <a:gd name="connsiteY298" fmla="*/ 1045862 h 6281670"/>
                <a:gd name="connsiteX299" fmla="*/ 2435633 w 8613217"/>
                <a:gd name="connsiteY299" fmla="*/ 1055284 h 6281670"/>
                <a:gd name="connsiteX300" fmla="*/ 695895 w 8613217"/>
                <a:gd name="connsiteY300" fmla="*/ 1016922 h 6281670"/>
                <a:gd name="connsiteX301" fmla="*/ 692530 w 8613217"/>
                <a:gd name="connsiteY301" fmla="*/ 1005481 h 6281670"/>
                <a:gd name="connsiteX302" fmla="*/ 695895 w 8613217"/>
                <a:gd name="connsiteY302" fmla="*/ 1016922 h 6281670"/>
                <a:gd name="connsiteX303" fmla="*/ 4511205 w 8613217"/>
                <a:gd name="connsiteY303" fmla="*/ 6014042 h 6281670"/>
                <a:gd name="connsiteX304" fmla="*/ 4537452 w 8613217"/>
                <a:gd name="connsiteY304" fmla="*/ 5944049 h 6281670"/>
                <a:gd name="connsiteX305" fmla="*/ 4511205 w 8613217"/>
                <a:gd name="connsiteY305" fmla="*/ 6014042 h 6281670"/>
                <a:gd name="connsiteX306" fmla="*/ 4750797 w 8613217"/>
                <a:gd name="connsiteY306" fmla="*/ 5917128 h 6281670"/>
                <a:gd name="connsiteX307" fmla="*/ 4741375 w 8613217"/>
                <a:gd name="connsiteY307" fmla="*/ 5939338 h 6281670"/>
                <a:gd name="connsiteX308" fmla="*/ 4732626 w 8613217"/>
                <a:gd name="connsiteY308" fmla="*/ 5935300 h 6281670"/>
                <a:gd name="connsiteX309" fmla="*/ 4727915 w 8613217"/>
                <a:gd name="connsiteY309" fmla="*/ 5907706 h 6281670"/>
                <a:gd name="connsiteX310" fmla="*/ 4750797 w 8613217"/>
                <a:gd name="connsiteY310" fmla="*/ 5875402 h 6281670"/>
                <a:gd name="connsiteX311" fmla="*/ 4750797 w 8613217"/>
                <a:gd name="connsiteY311" fmla="*/ 5917128 h 6281670"/>
                <a:gd name="connsiteX312" fmla="*/ 4875978 w 8613217"/>
                <a:gd name="connsiteY312" fmla="*/ 5457461 h 6281670"/>
                <a:gd name="connsiteX313" fmla="*/ 4616868 w 8613217"/>
                <a:gd name="connsiteY313" fmla="*/ 5877421 h 6281670"/>
                <a:gd name="connsiteX314" fmla="*/ 4562354 w 8613217"/>
                <a:gd name="connsiteY314" fmla="*/ 5884824 h 6281670"/>
                <a:gd name="connsiteX315" fmla="*/ 4880015 w 8613217"/>
                <a:gd name="connsiteY315" fmla="*/ 5419772 h 6281670"/>
                <a:gd name="connsiteX316" fmla="*/ 4875978 w 8613217"/>
                <a:gd name="connsiteY316" fmla="*/ 5457461 h 6281670"/>
                <a:gd name="connsiteX317" fmla="*/ 5020675 w 8613217"/>
                <a:gd name="connsiteY317" fmla="*/ 5141145 h 6281670"/>
                <a:gd name="connsiteX318" fmla="*/ 4989717 w 8613217"/>
                <a:gd name="connsiteY318" fmla="*/ 5179506 h 6281670"/>
                <a:gd name="connsiteX319" fmla="*/ 4445922 w 8613217"/>
                <a:gd name="connsiteY319" fmla="*/ 5878767 h 6281670"/>
                <a:gd name="connsiteX320" fmla="*/ 4415637 w 8613217"/>
                <a:gd name="connsiteY320" fmla="*/ 5953471 h 6281670"/>
                <a:gd name="connsiteX321" fmla="*/ 4357085 w 8613217"/>
                <a:gd name="connsiteY321" fmla="*/ 6075286 h 6281670"/>
                <a:gd name="connsiteX322" fmla="*/ 4338240 w 8613217"/>
                <a:gd name="connsiteY322" fmla="*/ 6125762 h 6281670"/>
                <a:gd name="connsiteX323" fmla="*/ 4322761 w 8613217"/>
                <a:gd name="connsiteY323" fmla="*/ 6080671 h 6281670"/>
                <a:gd name="connsiteX324" fmla="*/ 4306609 w 8613217"/>
                <a:gd name="connsiteY324" fmla="*/ 6061826 h 6281670"/>
                <a:gd name="connsiteX325" fmla="*/ 4295168 w 8613217"/>
                <a:gd name="connsiteY325" fmla="*/ 6082689 h 6281670"/>
                <a:gd name="connsiteX326" fmla="*/ 4292475 w 8613217"/>
                <a:gd name="connsiteY326" fmla="*/ 6112302 h 6281670"/>
                <a:gd name="connsiteX327" fmla="*/ 4277669 w 8613217"/>
                <a:gd name="connsiteY327" fmla="*/ 6097496 h 6281670"/>
                <a:gd name="connsiteX328" fmla="*/ 4183447 w 8613217"/>
                <a:gd name="connsiteY328" fmla="*/ 5282478 h 6281670"/>
                <a:gd name="connsiteX329" fmla="*/ 4412945 w 8613217"/>
                <a:gd name="connsiteY329" fmla="*/ 4743394 h 6281670"/>
                <a:gd name="connsiteX330" fmla="*/ 5036828 w 8613217"/>
                <a:gd name="connsiteY330" fmla="*/ 3935106 h 6281670"/>
                <a:gd name="connsiteX331" fmla="*/ 5054999 w 8613217"/>
                <a:gd name="connsiteY331" fmla="*/ 3966064 h 6281670"/>
                <a:gd name="connsiteX332" fmla="*/ 5020675 w 8613217"/>
                <a:gd name="connsiteY332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390541 w 8613217"/>
                <a:gd name="connsiteY161" fmla="*/ 2898666 h 6281670"/>
                <a:gd name="connsiteX162" fmla="*/ 2247863 w 8613217"/>
                <a:gd name="connsiteY162" fmla="*/ 2802425 h 6281670"/>
                <a:gd name="connsiteX163" fmla="*/ 2055381 w 8613217"/>
                <a:gd name="connsiteY163" fmla="*/ 2665131 h 6281670"/>
                <a:gd name="connsiteX164" fmla="*/ 1471879 w 8613217"/>
                <a:gd name="connsiteY164" fmla="*/ 2148930 h 6281670"/>
                <a:gd name="connsiteX165" fmla="*/ 1461111 w 8613217"/>
                <a:gd name="connsiteY165" fmla="*/ 2109895 h 6281670"/>
                <a:gd name="connsiteX166" fmla="*/ 1501492 w 8613217"/>
                <a:gd name="connsiteY166" fmla="*/ 1918759 h 6281670"/>
                <a:gd name="connsiteX167" fmla="*/ 1395155 w 8613217"/>
                <a:gd name="connsiteY167" fmla="*/ 1570812 h 6281670"/>
                <a:gd name="connsiteX168" fmla="*/ 937507 w 8613217"/>
                <a:gd name="connsiteY168" fmla="*/ 860783 h 6281670"/>
                <a:gd name="connsiteX169" fmla="*/ 682435 w 8613217"/>
                <a:gd name="connsiteY169" fmla="*/ 471109 h 6281670"/>
                <a:gd name="connsiteX170" fmla="*/ 590905 w 8613217"/>
                <a:gd name="connsiteY170" fmla="*/ 214691 h 6281670"/>
                <a:gd name="connsiteX171" fmla="*/ 581483 w 8613217"/>
                <a:gd name="connsiteY171" fmla="*/ 222767 h 6281670"/>
                <a:gd name="connsiteX172" fmla="*/ 555909 w 8613217"/>
                <a:gd name="connsiteY172" fmla="*/ 262475 h 6281670"/>
                <a:gd name="connsiteX173" fmla="*/ 423998 w 8613217"/>
                <a:gd name="connsiteY173" fmla="*/ 619845 h 6281670"/>
                <a:gd name="connsiteX174" fmla="*/ 443515 w 8613217"/>
                <a:gd name="connsiteY174" fmla="*/ 1227575 h 6281670"/>
                <a:gd name="connsiteX175" fmla="*/ 806942 w 8613217"/>
                <a:gd name="connsiteY175" fmla="*/ 1996156 h 6281670"/>
                <a:gd name="connsiteX176" fmla="*/ 1087589 w 8613217"/>
                <a:gd name="connsiteY176" fmla="*/ 2216231 h 6281670"/>
                <a:gd name="connsiteX177" fmla="*/ 1317086 w 8613217"/>
                <a:gd name="connsiteY177" fmla="*/ 2233729 h 6281670"/>
                <a:gd name="connsiteX178" fmla="*/ 1327181 w 8613217"/>
                <a:gd name="connsiteY178" fmla="*/ 2198060 h 6281670"/>
                <a:gd name="connsiteX179" fmla="*/ 816364 w 8613217"/>
                <a:gd name="connsiteY179" fmla="*/ 1324489 h 6281670"/>
                <a:gd name="connsiteX180" fmla="*/ 702625 w 8613217"/>
                <a:gd name="connsiteY180" fmla="*/ 1031056 h 6281670"/>
                <a:gd name="connsiteX181" fmla="*/ 767908 w 8613217"/>
                <a:gd name="connsiteY181" fmla="*/ 1173061 h 6281670"/>
                <a:gd name="connsiteX182" fmla="*/ 1444285 w 8613217"/>
                <a:gd name="connsiteY182" fmla="*/ 2226326 h 6281670"/>
                <a:gd name="connsiteX183" fmla="*/ 2209501 w 8613217"/>
                <a:gd name="connsiteY183" fmla="*/ 2876457 h 6281670"/>
                <a:gd name="connsiteX184" fmla="*/ 2340738 w 8613217"/>
                <a:gd name="connsiteY184" fmla="*/ 2972025 h 6281670"/>
                <a:gd name="connsiteX185" fmla="*/ 2266034 w 8613217"/>
                <a:gd name="connsiteY185" fmla="*/ 2967313 h 6281670"/>
                <a:gd name="connsiteX186" fmla="*/ 1817807 w 8613217"/>
                <a:gd name="connsiteY186" fmla="*/ 3025866 h 6281670"/>
                <a:gd name="connsiteX187" fmla="*/ 1007500 w 8613217"/>
                <a:gd name="connsiteY187" fmla="*/ 3309877 h 6281670"/>
                <a:gd name="connsiteX188" fmla="*/ 960389 w 8613217"/>
                <a:gd name="connsiteY188" fmla="*/ 3293725 h 6281670"/>
                <a:gd name="connsiteX189" fmla="*/ 446207 w 8613217"/>
                <a:gd name="connsiteY189" fmla="*/ 3134221 h 6281670"/>
                <a:gd name="connsiteX190" fmla="*/ 217383 w 8613217"/>
                <a:gd name="connsiteY190" fmla="*/ 3227096 h 6281670"/>
                <a:gd name="connsiteX191" fmla="*/ 0 w 8613217"/>
                <a:gd name="connsiteY191" fmla="*/ 3236518 h 6281670"/>
                <a:gd name="connsiteX192" fmla="*/ 0 w 8613217"/>
                <a:gd name="connsiteY192" fmla="*/ 3330740 h 6281670"/>
                <a:gd name="connsiteX193" fmla="*/ 9422 w 8613217"/>
                <a:gd name="connsiteY193" fmla="*/ 3346892 h 6281670"/>
                <a:gd name="connsiteX194" fmla="*/ 255072 w 8613217"/>
                <a:gd name="connsiteY194" fmla="*/ 3717723 h 6281670"/>
                <a:gd name="connsiteX195" fmla="*/ 747044 w 8613217"/>
                <a:gd name="connsiteY195" fmla="*/ 3826078 h 6281670"/>
                <a:gd name="connsiteX196" fmla="*/ 1016249 w 8613217"/>
                <a:gd name="connsiteY196" fmla="*/ 3490244 h 6281670"/>
                <a:gd name="connsiteX197" fmla="*/ 981253 w 8613217"/>
                <a:gd name="connsiteY197" fmla="*/ 3461305 h 6281670"/>
                <a:gd name="connsiteX198" fmla="*/ 563312 w 8613217"/>
                <a:gd name="connsiteY198" fmla="*/ 3490917 h 6281670"/>
                <a:gd name="connsiteX199" fmla="*/ 390347 w 8613217"/>
                <a:gd name="connsiteY199" fmla="*/ 3460632 h 6281670"/>
                <a:gd name="connsiteX200" fmla="*/ 489953 w 8613217"/>
                <a:gd name="connsiteY200" fmla="*/ 3463997 h 6281670"/>
                <a:gd name="connsiteX201" fmla="*/ 903183 w 8613217"/>
                <a:gd name="connsiteY201" fmla="*/ 3408137 h 6281670"/>
                <a:gd name="connsiteX202" fmla="*/ 1043170 w 8613217"/>
                <a:gd name="connsiteY202" fmla="*/ 3372467 h 6281670"/>
                <a:gd name="connsiteX203" fmla="*/ 1508895 w 8613217"/>
                <a:gd name="connsiteY203" fmla="*/ 3218347 h 6281670"/>
                <a:gd name="connsiteX204" fmla="*/ 1912029 w 8613217"/>
                <a:gd name="connsiteY204" fmla="*/ 3101243 h 6281670"/>
                <a:gd name="connsiteX205" fmla="*/ 1912029 w 8613217"/>
                <a:gd name="connsiteY205" fmla="*/ 3101243 h 6281670"/>
                <a:gd name="connsiteX206" fmla="*/ 2113933 w 8613217"/>
                <a:gd name="connsiteY206" fmla="*/ 3072976 h 6281670"/>
                <a:gd name="connsiteX207" fmla="*/ 2553150 w 8613217"/>
                <a:gd name="connsiteY207" fmla="*/ 3130187 h 6281670"/>
                <a:gd name="connsiteX208" fmla="*/ 3282324 w 8613217"/>
                <a:gd name="connsiteY208" fmla="*/ 3670118 h 6281670"/>
                <a:gd name="connsiteX209" fmla="*/ 3580428 w 8613217"/>
                <a:gd name="connsiteY209" fmla="*/ 4087880 h 6281670"/>
                <a:gd name="connsiteX210" fmla="*/ 3776274 w 8613217"/>
                <a:gd name="connsiteY210" fmla="*/ 4626290 h 6281670"/>
                <a:gd name="connsiteX211" fmla="*/ 3813963 w 8613217"/>
                <a:gd name="connsiteY211" fmla="*/ 4802619 h 6281670"/>
                <a:gd name="connsiteX212" fmla="*/ 3811944 w 8613217"/>
                <a:gd name="connsiteY212" fmla="*/ 5407658 h 6281670"/>
                <a:gd name="connsiteX213" fmla="*/ 3881265 w 8613217"/>
                <a:gd name="connsiteY213" fmla="*/ 5874056 h 6281670"/>
                <a:gd name="connsiteX214" fmla="*/ 3879919 w 8613217"/>
                <a:gd name="connsiteY214" fmla="*/ 5898957 h 6281670"/>
                <a:gd name="connsiteX215" fmla="*/ 3757430 w 8613217"/>
                <a:gd name="connsiteY215" fmla="*/ 5946068 h 6281670"/>
                <a:gd name="connsiteX216" fmla="*/ 3743970 w 8613217"/>
                <a:gd name="connsiteY216" fmla="*/ 6053750 h 6281670"/>
                <a:gd name="connsiteX217" fmla="*/ 3803195 w 8613217"/>
                <a:gd name="connsiteY217" fmla="*/ 6092112 h 6281670"/>
                <a:gd name="connsiteX218" fmla="*/ 3896071 w 8613217"/>
                <a:gd name="connsiteY218" fmla="*/ 6023464 h 6281670"/>
                <a:gd name="connsiteX219" fmla="*/ 3920972 w 8613217"/>
                <a:gd name="connsiteY219" fmla="*/ 5996544 h 6281670"/>
                <a:gd name="connsiteX220" fmla="*/ 3918953 w 8613217"/>
                <a:gd name="connsiteY220" fmla="*/ 6053077 h 6281670"/>
                <a:gd name="connsiteX221" fmla="*/ 3931741 w 8613217"/>
                <a:gd name="connsiteY221" fmla="*/ 6077978 h 6281670"/>
                <a:gd name="connsiteX222" fmla="*/ 3951931 w 8613217"/>
                <a:gd name="connsiteY222" fmla="*/ 6055769 h 6281670"/>
                <a:gd name="connsiteX223" fmla="*/ 3972121 w 8613217"/>
                <a:gd name="connsiteY223" fmla="*/ 5988468 h 6281670"/>
                <a:gd name="connsiteX224" fmla="*/ 3994331 w 8613217"/>
                <a:gd name="connsiteY224" fmla="*/ 5968277 h 6281670"/>
                <a:gd name="connsiteX225" fmla="*/ 4005099 w 8613217"/>
                <a:gd name="connsiteY225" fmla="*/ 5995198 h 6281670"/>
                <a:gd name="connsiteX226" fmla="*/ 4071054 w 8613217"/>
                <a:gd name="connsiteY226" fmla="*/ 6040290 h 6281670"/>
                <a:gd name="connsiteX227" fmla="*/ 4100667 w 8613217"/>
                <a:gd name="connsiteY227" fmla="*/ 6026829 h 6281670"/>
                <a:gd name="connsiteX228" fmla="*/ 4110089 w 8613217"/>
                <a:gd name="connsiteY228" fmla="*/ 5993179 h 6281670"/>
                <a:gd name="connsiteX229" fmla="*/ 4124895 w 8613217"/>
                <a:gd name="connsiteY229" fmla="*/ 6032214 h 6281670"/>
                <a:gd name="connsiteX230" fmla="*/ 4117492 w 8613217"/>
                <a:gd name="connsiteY230" fmla="*/ 6106918 h 6281670"/>
                <a:gd name="connsiteX231" fmla="*/ 4080476 w 8613217"/>
                <a:gd name="connsiteY231" fmla="*/ 6141242 h 6281670"/>
                <a:gd name="connsiteX232" fmla="*/ 4176717 w 8613217"/>
                <a:gd name="connsiteY232" fmla="*/ 6189025 h 6281670"/>
                <a:gd name="connsiteX233" fmla="*/ 4170660 w 8613217"/>
                <a:gd name="connsiteY233" fmla="*/ 6271133 h 6281670"/>
                <a:gd name="connsiteX234" fmla="*/ 4195562 w 8613217"/>
                <a:gd name="connsiteY234" fmla="*/ 6277863 h 6281670"/>
                <a:gd name="connsiteX235" fmla="*/ 4261517 w 8613217"/>
                <a:gd name="connsiteY235" fmla="*/ 6267768 h 6281670"/>
                <a:gd name="connsiteX236" fmla="*/ 4289784 w 8613217"/>
                <a:gd name="connsiteY236" fmla="*/ 6247578 h 6281670"/>
                <a:gd name="connsiteX237" fmla="*/ 4295840 w 8613217"/>
                <a:gd name="connsiteY237" fmla="*/ 6204505 h 6281670"/>
                <a:gd name="connsiteX238" fmla="*/ 4305936 w 8613217"/>
                <a:gd name="connsiteY238" fmla="*/ 6182969 h 6281670"/>
                <a:gd name="connsiteX239" fmla="*/ 4324107 w 8613217"/>
                <a:gd name="connsiteY239" fmla="*/ 6199794 h 6281670"/>
                <a:gd name="connsiteX240" fmla="*/ 4336894 w 8613217"/>
                <a:gd name="connsiteY240" fmla="*/ 6230752 h 6281670"/>
                <a:gd name="connsiteX241" fmla="*/ 4342951 w 8613217"/>
                <a:gd name="connsiteY241" fmla="*/ 6226714 h 6281670"/>
                <a:gd name="connsiteX242" fmla="*/ 4369872 w 8613217"/>
                <a:gd name="connsiteY242" fmla="*/ 6185660 h 6281670"/>
                <a:gd name="connsiteX243" fmla="*/ 4382659 w 8613217"/>
                <a:gd name="connsiteY243" fmla="*/ 6234791 h 6281670"/>
                <a:gd name="connsiteX244" fmla="*/ 4406888 w 8613217"/>
                <a:gd name="connsiteY244" fmla="*/ 6265749 h 6281670"/>
                <a:gd name="connsiteX245" fmla="*/ 4484284 w 8613217"/>
                <a:gd name="connsiteY245" fmla="*/ 6275171 h 6281670"/>
                <a:gd name="connsiteX246" fmla="*/ 4499090 w 8613217"/>
                <a:gd name="connsiteY246" fmla="*/ 6272479 h 6281670"/>
                <a:gd name="connsiteX247" fmla="*/ 4512551 w 8613217"/>
                <a:gd name="connsiteY247" fmla="*/ 6181622 h 6281670"/>
                <a:gd name="connsiteX248" fmla="*/ 4572449 w 8613217"/>
                <a:gd name="connsiteY248" fmla="*/ 6153356 h 6281670"/>
                <a:gd name="connsiteX249" fmla="*/ 4575814 w 8613217"/>
                <a:gd name="connsiteY249" fmla="*/ 6127781 h 6281670"/>
                <a:gd name="connsiteX250" fmla="*/ 4538125 w 8613217"/>
                <a:gd name="connsiteY250" fmla="*/ 6076633 h 6281670"/>
                <a:gd name="connsiteX251" fmla="*/ 4536779 w 8613217"/>
                <a:gd name="connsiteY251" fmla="*/ 6042309 h 6281670"/>
                <a:gd name="connsiteX252" fmla="*/ 4573122 w 8613217"/>
                <a:gd name="connsiteY252" fmla="*/ 6032214 h 6281670"/>
                <a:gd name="connsiteX253" fmla="*/ 4637731 w 8613217"/>
                <a:gd name="connsiteY253" fmla="*/ 6051058 h 6281670"/>
                <a:gd name="connsiteX254" fmla="*/ 4665997 w 8613217"/>
                <a:gd name="connsiteY254" fmla="*/ 6029522 h 6281670"/>
                <a:gd name="connsiteX255" fmla="*/ 4665997 w 8613217"/>
                <a:gd name="connsiteY255" fmla="*/ 5985776 h 6281670"/>
                <a:gd name="connsiteX256" fmla="*/ 4681477 w 8613217"/>
                <a:gd name="connsiteY256" fmla="*/ 5966931 h 6281670"/>
                <a:gd name="connsiteX257" fmla="*/ 4701667 w 8613217"/>
                <a:gd name="connsiteY257" fmla="*/ 5981065 h 6281670"/>
                <a:gd name="connsiteX258" fmla="*/ 4724550 w 8613217"/>
                <a:gd name="connsiteY258" fmla="*/ 6054423 h 6281670"/>
                <a:gd name="connsiteX259" fmla="*/ 4743394 w 8613217"/>
                <a:gd name="connsiteY259" fmla="*/ 6073268 h 6281670"/>
                <a:gd name="connsiteX260" fmla="*/ 4752143 w 8613217"/>
                <a:gd name="connsiteY260" fmla="*/ 6050385 h 6281670"/>
                <a:gd name="connsiteX261" fmla="*/ 4752143 w 8613217"/>
                <a:gd name="connsiteY261" fmla="*/ 5996544 h 6281670"/>
                <a:gd name="connsiteX262" fmla="*/ 4800600 w 8613217"/>
                <a:gd name="connsiteY262" fmla="*/ 6046347 h 6281670"/>
                <a:gd name="connsiteX263" fmla="*/ 4859825 w 8613217"/>
                <a:gd name="connsiteY263" fmla="*/ 6088747 h 6281670"/>
                <a:gd name="connsiteX264" fmla="*/ 4932511 w 8613217"/>
                <a:gd name="connsiteY264" fmla="*/ 6036252 h 6281670"/>
                <a:gd name="connsiteX265" fmla="*/ 4919050 w 8613217"/>
                <a:gd name="connsiteY265" fmla="*/ 5940011 h 6281670"/>
                <a:gd name="connsiteX266" fmla="*/ 4830213 w 8613217"/>
                <a:gd name="connsiteY266" fmla="*/ 5933281 h 6281670"/>
                <a:gd name="connsiteX267" fmla="*/ 4779064 w 8613217"/>
                <a:gd name="connsiteY267" fmla="*/ 5876074 h 6281670"/>
                <a:gd name="connsiteX268" fmla="*/ 4778391 w 8613217"/>
                <a:gd name="connsiteY268" fmla="*/ 5829637 h 6281670"/>
                <a:gd name="connsiteX269" fmla="*/ 5091342 w 8613217"/>
                <a:gd name="connsiteY269" fmla="*/ 5236712 h 6281670"/>
                <a:gd name="connsiteX270" fmla="*/ 5116243 w 8613217"/>
                <a:gd name="connsiteY270" fmla="*/ 5202389 h 6281670"/>
                <a:gd name="connsiteX271" fmla="*/ 5269690 w 8613217"/>
                <a:gd name="connsiteY271" fmla="*/ 5086631 h 6281670"/>
                <a:gd name="connsiteX272" fmla="*/ 5744837 w 8613217"/>
                <a:gd name="connsiteY272" fmla="*/ 4795889 h 6281670"/>
                <a:gd name="connsiteX273" fmla="*/ 5814830 w 8613217"/>
                <a:gd name="connsiteY273" fmla="*/ 4775699 h 6281670"/>
                <a:gd name="connsiteX274" fmla="*/ 6103553 w 8613217"/>
                <a:gd name="connsiteY274" fmla="*/ 4765603 h 6281670"/>
                <a:gd name="connsiteX275" fmla="*/ 7086824 w 8613217"/>
                <a:gd name="connsiteY275" fmla="*/ 4811369 h 6281670"/>
                <a:gd name="connsiteX276" fmla="*/ 7489959 w 8613217"/>
                <a:gd name="connsiteY276" fmla="*/ 4805311 h 6281670"/>
                <a:gd name="connsiteX277" fmla="*/ 7516880 w 8613217"/>
                <a:gd name="connsiteY277" fmla="*/ 4801946 h 6281670"/>
                <a:gd name="connsiteX278" fmla="*/ 7536397 w 8613217"/>
                <a:gd name="connsiteY278" fmla="*/ 4800600 h 6281670"/>
                <a:gd name="connsiteX279" fmla="*/ 7619850 w 8613217"/>
                <a:gd name="connsiteY279" fmla="*/ 4791178 h 6281670"/>
                <a:gd name="connsiteX280" fmla="*/ 7661577 w 8613217"/>
                <a:gd name="connsiteY280" fmla="*/ 4813388 h 6281670"/>
                <a:gd name="connsiteX281" fmla="*/ 7920014 w 8613217"/>
                <a:gd name="connsiteY281" fmla="*/ 5004523 h 6281670"/>
                <a:gd name="connsiteX282" fmla="*/ 8354780 w 8613217"/>
                <a:gd name="connsiteY282" fmla="*/ 4830886 h 6281670"/>
                <a:gd name="connsiteX283" fmla="*/ 8579567 w 8613217"/>
                <a:gd name="connsiteY283" fmla="*/ 4409580 h 6281670"/>
                <a:gd name="connsiteX284" fmla="*/ 8613217 w 8613217"/>
                <a:gd name="connsiteY284" fmla="*/ 4250076 h 6281670"/>
                <a:gd name="connsiteX285" fmla="*/ 8613217 w 8613217"/>
                <a:gd name="connsiteY285" fmla="*/ 4196235 h 6281670"/>
                <a:gd name="connsiteX286" fmla="*/ 8420062 w 8613217"/>
                <a:gd name="connsiteY286" fmla="*/ 4211041 h 6281670"/>
                <a:gd name="connsiteX287" fmla="*/ 4571776 w 8613217"/>
                <a:gd name="connsiteY287" fmla="*/ 915970 h 6281670"/>
                <a:gd name="connsiteX288" fmla="*/ 4583890 w 8613217"/>
                <a:gd name="connsiteY288" fmla="*/ 888377 h 6281670"/>
                <a:gd name="connsiteX289" fmla="*/ 4571776 w 8613217"/>
                <a:gd name="connsiteY289" fmla="*/ 915970 h 6281670"/>
                <a:gd name="connsiteX290" fmla="*/ 2362948 w 8613217"/>
                <a:gd name="connsiteY290" fmla="*/ 965100 h 6281670"/>
                <a:gd name="connsiteX291" fmla="*/ 2363621 w 8613217"/>
                <a:gd name="connsiteY291" fmla="*/ 962408 h 6281670"/>
                <a:gd name="connsiteX292" fmla="*/ 2368332 w 8613217"/>
                <a:gd name="connsiteY292" fmla="*/ 967119 h 6281670"/>
                <a:gd name="connsiteX293" fmla="*/ 2362948 w 8613217"/>
                <a:gd name="connsiteY293" fmla="*/ 965100 h 6281670"/>
                <a:gd name="connsiteX294" fmla="*/ 2435633 w 8613217"/>
                <a:gd name="connsiteY294" fmla="*/ 1055284 h 6281670"/>
                <a:gd name="connsiteX295" fmla="*/ 2426211 w 8613217"/>
                <a:gd name="connsiteY295" fmla="*/ 1053265 h 6281670"/>
                <a:gd name="connsiteX296" fmla="*/ 2370351 w 8613217"/>
                <a:gd name="connsiteY296" fmla="*/ 968465 h 6281670"/>
                <a:gd name="connsiteX297" fmla="*/ 2432268 w 8613217"/>
                <a:gd name="connsiteY297" fmla="*/ 1045862 h 6281670"/>
                <a:gd name="connsiteX298" fmla="*/ 2435633 w 8613217"/>
                <a:gd name="connsiteY298" fmla="*/ 1055284 h 6281670"/>
                <a:gd name="connsiteX299" fmla="*/ 695895 w 8613217"/>
                <a:gd name="connsiteY299" fmla="*/ 1016922 h 6281670"/>
                <a:gd name="connsiteX300" fmla="*/ 692530 w 8613217"/>
                <a:gd name="connsiteY300" fmla="*/ 1005481 h 6281670"/>
                <a:gd name="connsiteX301" fmla="*/ 695895 w 8613217"/>
                <a:gd name="connsiteY301" fmla="*/ 1016922 h 6281670"/>
                <a:gd name="connsiteX302" fmla="*/ 4511205 w 8613217"/>
                <a:gd name="connsiteY302" fmla="*/ 6014042 h 6281670"/>
                <a:gd name="connsiteX303" fmla="*/ 4537452 w 8613217"/>
                <a:gd name="connsiteY303" fmla="*/ 5944049 h 6281670"/>
                <a:gd name="connsiteX304" fmla="*/ 4511205 w 8613217"/>
                <a:gd name="connsiteY304" fmla="*/ 6014042 h 6281670"/>
                <a:gd name="connsiteX305" fmla="*/ 4750797 w 8613217"/>
                <a:gd name="connsiteY305" fmla="*/ 5917128 h 6281670"/>
                <a:gd name="connsiteX306" fmla="*/ 4741375 w 8613217"/>
                <a:gd name="connsiteY306" fmla="*/ 5939338 h 6281670"/>
                <a:gd name="connsiteX307" fmla="*/ 4732626 w 8613217"/>
                <a:gd name="connsiteY307" fmla="*/ 5935300 h 6281670"/>
                <a:gd name="connsiteX308" fmla="*/ 4727915 w 8613217"/>
                <a:gd name="connsiteY308" fmla="*/ 5907706 h 6281670"/>
                <a:gd name="connsiteX309" fmla="*/ 4750797 w 8613217"/>
                <a:gd name="connsiteY309" fmla="*/ 5875402 h 6281670"/>
                <a:gd name="connsiteX310" fmla="*/ 4750797 w 8613217"/>
                <a:gd name="connsiteY310" fmla="*/ 5917128 h 6281670"/>
                <a:gd name="connsiteX311" fmla="*/ 4875978 w 8613217"/>
                <a:gd name="connsiteY311" fmla="*/ 5457461 h 6281670"/>
                <a:gd name="connsiteX312" fmla="*/ 4616868 w 8613217"/>
                <a:gd name="connsiteY312" fmla="*/ 5877421 h 6281670"/>
                <a:gd name="connsiteX313" fmla="*/ 4562354 w 8613217"/>
                <a:gd name="connsiteY313" fmla="*/ 5884824 h 6281670"/>
                <a:gd name="connsiteX314" fmla="*/ 4880015 w 8613217"/>
                <a:gd name="connsiteY314" fmla="*/ 5419772 h 6281670"/>
                <a:gd name="connsiteX315" fmla="*/ 4875978 w 8613217"/>
                <a:gd name="connsiteY315" fmla="*/ 5457461 h 6281670"/>
                <a:gd name="connsiteX316" fmla="*/ 5020675 w 8613217"/>
                <a:gd name="connsiteY316" fmla="*/ 5141145 h 6281670"/>
                <a:gd name="connsiteX317" fmla="*/ 4989717 w 8613217"/>
                <a:gd name="connsiteY317" fmla="*/ 5179506 h 6281670"/>
                <a:gd name="connsiteX318" fmla="*/ 4445922 w 8613217"/>
                <a:gd name="connsiteY318" fmla="*/ 5878767 h 6281670"/>
                <a:gd name="connsiteX319" fmla="*/ 4415637 w 8613217"/>
                <a:gd name="connsiteY319" fmla="*/ 5953471 h 6281670"/>
                <a:gd name="connsiteX320" fmla="*/ 4357085 w 8613217"/>
                <a:gd name="connsiteY320" fmla="*/ 6075286 h 6281670"/>
                <a:gd name="connsiteX321" fmla="*/ 4338240 w 8613217"/>
                <a:gd name="connsiteY321" fmla="*/ 6125762 h 6281670"/>
                <a:gd name="connsiteX322" fmla="*/ 4322761 w 8613217"/>
                <a:gd name="connsiteY322" fmla="*/ 6080671 h 6281670"/>
                <a:gd name="connsiteX323" fmla="*/ 4306609 w 8613217"/>
                <a:gd name="connsiteY323" fmla="*/ 6061826 h 6281670"/>
                <a:gd name="connsiteX324" fmla="*/ 4295168 w 8613217"/>
                <a:gd name="connsiteY324" fmla="*/ 6082689 h 6281670"/>
                <a:gd name="connsiteX325" fmla="*/ 4292475 w 8613217"/>
                <a:gd name="connsiteY325" fmla="*/ 6112302 h 6281670"/>
                <a:gd name="connsiteX326" fmla="*/ 4277669 w 8613217"/>
                <a:gd name="connsiteY326" fmla="*/ 6097496 h 6281670"/>
                <a:gd name="connsiteX327" fmla="*/ 4183447 w 8613217"/>
                <a:gd name="connsiteY327" fmla="*/ 5282478 h 6281670"/>
                <a:gd name="connsiteX328" fmla="*/ 4412945 w 8613217"/>
                <a:gd name="connsiteY328" fmla="*/ 4743394 h 6281670"/>
                <a:gd name="connsiteX329" fmla="*/ 5036828 w 8613217"/>
                <a:gd name="connsiteY329" fmla="*/ 3935106 h 6281670"/>
                <a:gd name="connsiteX330" fmla="*/ 5054999 w 8613217"/>
                <a:gd name="connsiteY330" fmla="*/ 3966064 h 6281670"/>
                <a:gd name="connsiteX331" fmla="*/ 5020675 w 8613217"/>
                <a:gd name="connsiteY331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247863 w 8613217"/>
                <a:gd name="connsiteY161" fmla="*/ 2802425 h 6281670"/>
                <a:gd name="connsiteX162" fmla="*/ 2055381 w 8613217"/>
                <a:gd name="connsiteY162" fmla="*/ 2665131 h 6281670"/>
                <a:gd name="connsiteX163" fmla="*/ 1471879 w 8613217"/>
                <a:gd name="connsiteY163" fmla="*/ 2148930 h 6281670"/>
                <a:gd name="connsiteX164" fmla="*/ 1461111 w 8613217"/>
                <a:gd name="connsiteY164" fmla="*/ 2109895 h 6281670"/>
                <a:gd name="connsiteX165" fmla="*/ 1501492 w 8613217"/>
                <a:gd name="connsiteY165" fmla="*/ 1918759 h 6281670"/>
                <a:gd name="connsiteX166" fmla="*/ 1395155 w 8613217"/>
                <a:gd name="connsiteY166" fmla="*/ 1570812 h 6281670"/>
                <a:gd name="connsiteX167" fmla="*/ 937507 w 8613217"/>
                <a:gd name="connsiteY167" fmla="*/ 860783 h 6281670"/>
                <a:gd name="connsiteX168" fmla="*/ 682435 w 8613217"/>
                <a:gd name="connsiteY168" fmla="*/ 471109 h 6281670"/>
                <a:gd name="connsiteX169" fmla="*/ 590905 w 8613217"/>
                <a:gd name="connsiteY169" fmla="*/ 214691 h 6281670"/>
                <a:gd name="connsiteX170" fmla="*/ 581483 w 8613217"/>
                <a:gd name="connsiteY170" fmla="*/ 222767 h 6281670"/>
                <a:gd name="connsiteX171" fmla="*/ 555909 w 8613217"/>
                <a:gd name="connsiteY171" fmla="*/ 262475 h 6281670"/>
                <a:gd name="connsiteX172" fmla="*/ 423998 w 8613217"/>
                <a:gd name="connsiteY172" fmla="*/ 619845 h 6281670"/>
                <a:gd name="connsiteX173" fmla="*/ 443515 w 8613217"/>
                <a:gd name="connsiteY173" fmla="*/ 1227575 h 6281670"/>
                <a:gd name="connsiteX174" fmla="*/ 806942 w 8613217"/>
                <a:gd name="connsiteY174" fmla="*/ 1996156 h 6281670"/>
                <a:gd name="connsiteX175" fmla="*/ 1087589 w 8613217"/>
                <a:gd name="connsiteY175" fmla="*/ 2216231 h 6281670"/>
                <a:gd name="connsiteX176" fmla="*/ 1317086 w 8613217"/>
                <a:gd name="connsiteY176" fmla="*/ 2233729 h 6281670"/>
                <a:gd name="connsiteX177" fmla="*/ 1327181 w 8613217"/>
                <a:gd name="connsiteY177" fmla="*/ 2198060 h 6281670"/>
                <a:gd name="connsiteX178" fmla="*/ 816364 w 8613217"/>
                <a:gd name="connsiteY178" fmla="*/ 1324489 h 6281670"/>
                <a:gd name="connsiteX179" fmla="*/ 702625 w 8613217"/>
                <a:gd name="connsiteY179" fmla="*/ 1031056 h 6281670"/>
                <a:gd name="connsiteX180" fmla="*/ 767908 w 8613217"/>
                <a:gd name="connsiteY180" fmla="*/ 1173061 h 6281670"/>
                <a:gd name="connsiteX181" fmla="*/ 1444285 w 8613217"/>
                <a:gd name="connsiteY181" fmla="*/ 2226326 h 6281670"/>
                <a:gd name="connsiteX182" fmla="*/ 2209501 w 8613217"/>
                <a:gd name="connsiteY182" fmla="*/ 2876457 h 6281670"/>
                <a:gd name="connsiteX183" fmla="*/ 2340738 w 8613217"/>
                <a:gd name="connsiteY183" fmla="*/ 2972025 h 6281670"/>
                <a:gd name="connsiteX184" fmla="*/ 2266034 w 8613217"/>
                <a:gd name="connsiteY184" fmla="*/ 2967313 h 6281670"/>
                <a:gd name="connsiteX185" fmla="*/ 1817807 w 8613217"/>
                <a:gd name="connsiteY185" fmla="*/ 3025866 h 6281670"/>
                <a:gd name="connsiteX186" fmla="*/ 1007500 w 8613217"/>
                <a:gd name="connsiteY186" fmla="*/ 3309877 h 6281670"/>
                <a:gd name="connsiteX187" fmla="*/ 960389 w 8613217"/>
                <a:gd name="connsiteY187" fmla="*/ 3293725 h 6281670"/>
                <a:gd name="connsiteX188" fmla="*/ 446207 w 8613217"/>
                <a:gd name="connsiteY188" fmla="*/ 3134221 h 6281670"/>
                <a:gd name="connsiteX189" fmla="*/ 217383 w 8613217"/>
                <a:gd name="connsiteY189" fmla="*/ 3227096 h 6281670"/>
                <a:gd name="connsiteX190" fmla="*/ 0 w 8613217"/>
                <a:gd name="connsiteY190" fmla="*/ 3236518 h 6281670"/>
                <a:gd name="connsiteX191" fmla="*/ 0 w 8613217"/>
                <a:gd name="connsiteY191" fmla="*/ 3330740 h 6281670"/>
                <a:gd name="connsiteX192" fmla="*/ 9422 w 8613217"/>
                <a:gd name="connsiteY192" fmla="*/ 3346892 h 6281670"/>
                <a:gd name="connsiteX193" fmla="*/ 255072 w 8613217"/>
                <a:gd name="connsiteY193" fmla="*/ 3717723 h 6281670"/>
                <a:gd name="connsiteX194" fmla="*/ 747044 w 8613217"/>
                <a:gd name="connsiteY194" fmla="*/ 3826078 h 6281670"/>
                <a:gd name="connsiteX195" fmla="*/ 1016249 w 8613217"/>
                <a:gd name="connsiteY195" fmla="*/ 3490244 h 6281670"/>
                <a:gd name="connsiteX196" fmla="*/ 981253 w 8613217"/>
                <a:gd name="connsiteY196" fmla="*/ 3461305 h 6281670"/>
                <a:gd name="connsiteX197" fmla="*/ 563312 w 8613217"/>
                <a:gd name="connsiteY197" fmla="*/ 3490917 h 6281670"/>
                <a:gd name="connsiteX198" fmla="*/ 390347 w 8613217"/>
                <a:gd name="connsiteY198" fmla="*/ 3460632 h 6281670"/>
                <a:gd name="connsiteX199" fmla="*/ 489953 w 8613217"/>
                <a:gd name="connsiteY199" fmla="*/ 3463997 h 6281670"/>
                <a:gd name="connsiteX200" fmla="*/ 903183 w 8613217"/>
                <a:gd name="connsiteY200" fmla="*/ 3408137 h 6281670"/>
                <a:gd name="connsiteX201" fmla="*/ 1043170 w 8613217"/>
                <a:gd name="connsiteY201" fmla="*/ 3372467 h 6281670"/>
                <a:gd name="connsiteX202" fmla="*/ 1508895 w 8613217"/>
                <a:gd name="connsiteY202" fmla="*/ 3218347 h 6281670"/>
                <a:gd name="connsiteX203" fmla="*/ 1912029 w 8613217"/>
                <a:gd name="connsiteY203" fmla="*/ 3101243 h 6281670"/>
                <a:gd name="connsiteX204" fmla="*/ 1912029 w 8613217"/>
                <a:gd name="connsiteY204" fmla="*/ 3101243 h 6281670"/>
                <a:gd name="connsiteX205" fmla="*/ 2113933 w 8613217"/>
                <a:gd name="connsiteY205" fmla="*/ 3072976 h 6281670"/>
                <a:gd name="connsiteX206" fmla="*/ 2553150 w 8613217"/>
                <a:gd name="connsiteY206" fmla="*/ 3130187 h 6281670"/>
                <a:gd name="connsiteX207" fmla="*/ 3282324 w 8613217"/>
                <a:gd name="connsiteY207" fmla="*/ 3670118 h 6281670"/>
                <a:gd name="connsiteX208" fmla="*/ 3580428 w 8613217"/>
                <a:gd name="connsiteY208" fmla="*/ 4087880 h 6281670"/>
                <a:gd name="connsiteX209" fmla="*/ 3776274 w 8613217"/>
                <a:gd name="connsiteY209" fmla="*/ 4626290 h 6281670"/>
                <a:gd name="connsiteX210" fmla="*/ 3813963 w 8613217"/>
                <a:gd name="connsiteY210" fmla="*/ 4802619 h 6281670"/>
                <a:gd name="connsiteX211" fmla="*/ 3811944 w 8613217"/>
                <a:gd name="connsiteY211" fmla="*/ 5407658 h 6281670"/>
                <a:gd name="connsiteX212" fmla="*/ 3881265 w 8613217"/>
                <a:gd name="connsiteY212" fmla="*/ 5874056 h 6281670"/>
                <a:gd name="connsiteX213" fmla="*/ 3879919 w 8613217"/>
                <a:gd name="connsiteY213" fmla="*/ 5898957 h 6281670"/>
                <a:gd name="connsiteX214" fmla="*/ 3757430 w 8613217"/>
                <a:gd name="connsiteY214" fmla="*/ 5946068 h 6281670"/>
                <a:gd name="connsiteX215" fmla="*/ 3743970 w 8613217"/>
                <a:gd name="connsiteY215" fmla="*/ 6053750 h 6281670"/>
                <a:gd name="connsiteX216" fmla="*/ 3803195 w 8613217"/>
                <a:gd name="connsiteY216" fmla="*/ 6092112 h 6281670"/>
                <a:gd name="connsiteX217" fmla="*/ 3896071 w 8613217"/>
                <a:gd name="connsiteY217" fmla="*/ 6023464 h 6281670"/>
                <a:gd name="connsiteX218" fmla="*/ 3920972 w 8613217"/>
                <a:gd name="connsiteY218" fmla="*/ 5996544 h 6281670"/>
                <a:gd name="connsiteX219" fmla="*/ 3918953 w 8613217"/>
                <a:gd name="connsiteY219" fmla="*/ 6053077 h 6281670"/>
                <a:gd name="connsiteX220" fmla="*/ 3931741 w 8613217"/>
                <a:gd name="connsiteY220" fmla="*/ 6077978 h 6281670"/>
                <a:gd name="connsiteX221" fmla="*/ 3951931 w 8613217"/>
                <a:gd name="connsiteY221" fmla="*/ 6055769 h 6281670"/>
                <a:gd name="connsiteX222" fmla="*/ 3972121 w 8613217"/>
                <a:gd name="connsiteY222" fmla="*/ 5988468 h 6281670"/>
                <a:gd name="connsiteX223" fmla="*/ 3994331 w 8613217"/>
                <a:gd name="connsiteY223" fmla="*/ 5968277 h 6281670"/>
                <a:gd name="connsiteX224" fmla="*/ 4005099 w 8613217"/>
                <a:gd name="connsiteY224" fmla="*/ 5995198 h 6281670"/>
                <a:gd name="connsiteX225" fmla="*/ 4071054 w 8613217"/>
                <a:gd name="connsiteY225" fmla="*/ 6040290 h 6281670"/>
                <a:gd name="connsiteX226" fmla="*/ 4100667 w 8613217"/>
                <a:gd name="connsiteY226" fmla="*/ 6026829 h 6281670"/>
                <a:gd name="connsiteX227" fmla="*/ 4110089 w 8613217"/>
                <a:gd name="connsiteY227" fmla="*/ 5993179 h 6281670"/>
                <a:gd name="connsiteX228" fmla="*/ 4124895 w 8613217"/>
                <a:gd name="connsiteY228" fmla="*/ 6032214 h 6281670"/>
                <a:gd name="connsiteX229" fmla="*/ 4117492 w 8613217"/>
                <a:gd name="connsiteY229" fmla="*/ 6106918 h 6281670"/>
                <a:gd name="connsiteX230" fmla="*/ 4080476 w 8613217"/>
                <a:gd name="connsiteY230" fmla="*/ 6141242 h 6281670"/>
                <a:gd name="connsiteX231" fmla="*/ 4176717 w 8613217"/>
                <a:gd name="connsiteY231" fmla="*/ 6189025 h 6281670"/>
                <a:gd name="connsiteX232" fmla="*/ 4170660 w 8613217"/>
                <a:gd name="connsiteY232" fmla="*/ 6271133 h 6281670"/>
                <a:gd name="connsiteX233" fmla="*/ 4195562 w 8613217"/>
                <a:gd name="connsiteY233" fmla="*/ 6277863 h 6281670"/>
                <a:gd name="connsiteX234" fmla="*/ 4261517 w 8613217"/>
                <a:gd name="connsiteY234" fmla="*/ 6267768 h 6281670"/>
                <a:gd name="connsiteX235" fmla="*/ 4289784 w 8613217"/>
                <a:gd name="connsiteY235" fmla="*/ 6247578 h 6281670"/>
                <a:gd name="connsiteX236" fmla="*/ 4295840 w 8613217"/>
                <a:gd name="connsiteY236" fmla="*/ 6204505 h 6281670"/>
                <a:gd name="connsiteX237" fmla="*/ 4305936 w 8613217"/>
                <a:gd name="connsiteY237" fmla="*/ 6182969 h 6281670"/>
                <a:gd name="connsiteX238" fmla="*/ 4324107 w 8613217"/>
                <a:gd name="connsiteY238" fmla="*/ 6199794 h 6281670"/>
                <a:gd name="connsiteX239" fmla="*/ 4336894 w 8613217"/>
                <a:gd name="connsiteY239" fmla="*/ 6230752 h 6281670"/>
                <a:gd name="connsiteX240" fmla="*/ 4342951 w 8613217"/>
                <a:gd name="connsiteY240" fmla="*/ 6226714 h 6281670"/>
                <a:gd name="connsiteX241" fmla="*/ 4369872 w 8613217"/>
                <a:gd name="connsiteY241" fmla="*/ 6185660 h 6281670"/>
                <a:gd name="connsiteX242" fmla="*/ 4382659 w 8613217"/>
                <a:gd name="connsiteY242" fmla="*/ 6234791 h 6281670"/>
                <a:gd name="connsiteX243" fmla="*/ 4406888 w 8613217"/>
                <a:gd name="connsiteY243" fmla="*/ 6265749 h 6281670"/>
                <a:gd name="connsiteX244" fmla="*/ 4484284 w 8613217"/>
                <a:gd name="connsiteY244" fmla="*/ 6275171 h 6281670"/>
                <a:gd name="connsiteX245" fmla="*/ 4499090 w 8613217"/>
                <a:gd name="connsiteY245" fmla="*/ 6272479 h 6281670"/>
                <a:gd name="connsiteX246" fmla="*/ 4512551 w 8613217"/>
                <a:gd name="connsiteY246" fmla="*/ 6181622 h 6281670"/>
                <a:gd name="connsiteX247" fmla="*/ 4572449 w 8613217"/>
                <a:gd name="connsiteY247" fmla="*/ 6153356 h 6281670"/>
                <a:gd name="connsiteX248" fmla="*/ 4575814 w 8613217"/>
                <a:gd name="connsiteY248" fmla="*/ 6127781 h 6281670"/>
                <a:gd name="connsiteX249" fmla="*/ 4538125 w 8613217"/>
                <a:gd name="connsiteY249" fmla="*/ 6076633 h 6281670"/>
                <a:gd name="connsiteX250" fmla="*/ 4536779 w 8613217"/>
                <a:gd name="connsiteY250" fmla="*/ 6042309 h 6281670"/>
                <a:gd name="connsiteX251" fmla="*/ 4573122 w 8613217"/>
                <a:gd name="connsiteY251" fmla="*/ 6032214 h 6281670"/>
                <a:gd name="connsiteX252" fmla="*/ 4637731 w 8613217"/>
                <a:gd name="connsiteY252" fmla="*/ 6051058 h 6281670"/>
                <a:gd name="connsiteX253" fmla="*/ 4665997 w 8613217"/>
                <a:gd name="connsiteY253" fmla="*/ 6029522 h 6281670"/>
                <a:gd name="connsiteX254" fmla="*/ 4665997 w 8613217"/>
                <a:gd name="connsiteY254" fmla="*/ 5985776 h 6281670"/>
                <a:gd name="connsiteX255" fmla="*/ 4681477 w 8613217"/>
                <a:gd name="connsiteY255" fmla="*/ 5966931 h 6281670"/>
                <a:gd name="connsiteX256" fmla="*/ 4701667 w 8613217"/>
                <a:gd name="connsiteY256" fmla="*/ 5981065 h 6281670"/>
                <a:gd name="connsiteX257" fmla="*/ 4724550 w 8613217"/>
                <a:gd name="connsiteY257" fmla="*/ 6054423 h 6281670"/>
                <a:gd name="connsiteX258" fmla="*/ 4743394 w 8613217"/>
                <a:gd name="connsiteY258" fmla="*/ 6073268 h 6281670"/>
                <a:gd name="connsiteX259" fmla="*/ 4752143 w 8613217"/>
                <a:gd name="connsiteY259" fmla="*/ 6050385 h 6281670"/>
                <a:gd name="connsiteX260" fmla="*/ 4752143 w 8613217"/>
                <a:gd name="connsiteY260" fmla="*/ 5996544 h 6281670"/>
                <a:gd name="connsiteX261" fmla="*/ 4800600 w 8613217"/>
                <a:gd name="connsiteY261" fmla="*/ 6046347 h 6281670"/>
                <a:gd name="connsiteX262" fmla="*/ 4859825 w 8613217"/>
                <a:gd name="connsiteY262" fmla="*/ 6088747 h 6281670"/>
                <a:gd name="connsiteX263" fmla="*/ 4932511 w 8613217"/>
                <a:gd name="connsiteY263" fmla="*/ 6036252 h 6281670"/>
                <a:gd name="connsiteX264" fmla="*/ 4919050 w 8613217"/>
                <a:gd name="connsiteY264" fmla="*/ 5940011 h 6281670"/>
                <a:gd name="connsiteX265" fmla="*/ 4830213 w 8613217"/>
                <a:gd name="connsiteY265" fmla="*/ 5933281 h 6281670"/>
                <a:gd name="connsiteX266" fmla="*/ 4779064 w 8613217"/>
                <a:gd name="connsiteY266" fmla="*/ 5876074 h 6281670"/>
                <a:gd name="connsiteX267" fmla="*/ 4778391 w 8613217"/>
                <a:gd name="connsiteY267" fmla="*/ 5829637 h 6281670"/>
                <a:gd name="connsiteX268" fmla="*/ 5091342 w 8613217"/>
                <a:gd name="connsiteY268" fmla="*/ 5236712 h 6281670"/>
                <a:gd name="connsiteX269" fmla="*/ 5116243 w 8613217"/>
                <a:gd name="connsiteY269" fmla="*/ 5202389 h 6281670"/>
                <a:gd name="connsiteX270" fmla="*/ 5269690 w 8613217"/>
                <a:gd name="connsiteY270" fmla="*/ 5086631 h 6281670"/>
                <a:gd name="connsiteX271" fmla="*/ 5744837 w 8613217"/>
                <a:gd name="connsiteY271" fmla="*/ 4795889 h 6281670"/>
                <a:gd name="connsiteX272" fmla="*/ 5814830 w 8613217"/>
                <a:gd name="connsiteY272" fmla="*/ 4775699 h 6281670"/>
                <a:gd name="connsiteX273" fmla="*/ 6103553 w 8613217"/>
                <a:gd name="connsiteY273" fmla="*/ 4765603 h 6281670"/>
                <a:gd name="connsiteX274" fmla="*/ 7086824 w 8613217"/>
                <a:gd name="connsiteY274" fmla="*/ 4811369 h 6281670"/>
                <a:gd name="connsiteX275" fmla="*/ 7489959 w 8613217"/>
                <a:gd name="connsiteY275" fmla="*/ 4805311 h 6281670"/>
                <a:gd name="connsiteX276" fmla="*/ 7516880 w 8613217"/>
                <a:gd name="connsiteY276" fmla="*/ 4801946 h 6281670"/>
                <a:gd name="connsiteX277" fmla="*/ 7536397 w 8613217"/>
                <a:gd name="connsiteY277" fmla="*/ 4800600 h 6281670"/>
                <a:gd name="connsiteX278" fmla="*/ 7619850 w 8613217"/>
                <a:gd name="connsiteY278" fmla="*/ 4791178 h 6281670"/>
                <a:gd name="connsiteX279" fmla="*/ 7661577 w 8613217"/>
                <a:gd name="connsiteY279" fmla="*/ 4813388 h 6281670"/>
                <a:gd name="connsiteX280" fmla="*/ 7920014 w 8613217"/>
                <a:gd name="connsiteY280" fmla="*/ 5004523 h 6281670"/>
                <a:gd name="connsiteX281" fmla="*/ 8354780 w 8613217"/>
                <a:gd name="connsiteY281" fmla="*/ 4830886 h 6281670"/>
                <a:gd name="connsiteX282" fmla="*/ 8579567 w 8613217"/>
                <a:gd name="connsiteY282" fmla="*/ 4409580 h 6281670"/>
                <a:gd name="connsiteX283" fmla="*/ 8613217 w 8613217"/>
                <a:gd name="connsiteY283" fmla="*/ 4250076 h 6281670"/>
                <a:gd name="connsiteX284" fmla="*/ 8613217 w 8613217"/>
                <a:gd name="connsiteY284" fmla="*/ 4196235 h 6281670"/>
                <a:gd name="connsiteX285" fmla="*/ 8420062 w 8613217"/>
                <a:gd name="connsiteY285" fmla="*/ 4211041 h 6281670"/>
                <a:gd name="connsiteX286" fmla="*/ 4571776 w 8613217"/>
                <a:gd name="connsiteY286" fmla="*/ 915970 h 6281670"/>
                <a:gd name="connsiteX287" fmla="*/ 4583890 w 8613217"/>
                <a:gd name="connsiteY287" fmla="*/ 888377 h 6281670"/>
                <a:gd name="connsiteX288" fmla="*/ 4571776 w 8613217"/>
                <a:gd name="connsiteY288" fmla="*/ 915970 h 6281670"/>
                <a:gd name="connsiteX289" fmla="*/ 2362948 w 8613217"/>
                <a:gd name="connsiteY289" fmla="*/ 965100 h 6281670"/>
                <a:gd name="connsiteX290" fmla="*/ 2363621 w 8613217"/>
                <a:gd name="connsiteY290" fmla="*/ 962408 h 6281670"/>
                <a:gd name="connsiteX291" fmla="*/ 2368332 w 8613217"/>
                <a:gd name="connsiteY291" fmla="*/ 967119 h 6281670"/>
                <a:gd name="connsiteX292" fmla="*/ 2362948 w 8613217"/>
                <a:gd name="connsiteY292" fmla="*/ 965100 h 6281670"/>
                <a:gd name="connsiteX293" fmla="*/ 2435633 w 8613217"/>
                <a:gd name="connsiteY293" fmla="*/ 1055284 h 6281670"/>
                <a:gd name="connsiteX294" fmla="*/ 2426211 w 8613217"/>
                <a:gd name="connsiteY294" fmla="*/ 1053265 h 6281670"/>
                <a:gd name="connsiteX295" fmla="*/ 2370351 w 8613217"/>
                <a:gd name="connsiteY295" fmla="*/ 968465 h 6281670"/>
                <a:gd name="connsiteX296" fmla="*/ 2432268 w 8613217"/>
                <a:gd name="connsiteY296" fmla="*/ 1045862 h 6281670"/>
                <a:gd name="connsiteX297" fmla="*/ 2435633 w 8613217"/>
                <a:gd name="connsiteY297" fmla="*/ 1055284 h 6281670"/>
                <a:gd name="connsiteX298" fmla="*/ 695895 w 8613217"/>
                <a:gd name="connsiteY298" fmla="*/ 1016922 h 6281670"/>
                <a:gd name="connsiteX299" fmla="*/ 692530 w 8613217"/>
                <a:gd name="connsiteY299" fmla="*/ 1005481 h 6281670"/>
                <a:gd name="connsiteX300" fmla="*/ 695895 w 8613217"/>
                <a:gd name="connsiteY300" fmla="*/ 1016922 h 6281670"/>
                <a:gd name="connsiteX301" fmla="*/ 4511205 w 8613217"/>
                <a:gd name="connsiteY301" fmla="*/ 6014042 h 6281670"/>
                <a:gd name="connsiteX302" fmla="*/ 4537452 w 8613217"/>
                <a:gd name="connsiteY302" fmla="*/ 5944049 h 6281670"/>
                <a:gd name="connsiteX303" fmla="*/ 4511205 w 8613217"/>
                <a:gd name="connsiteY303" fmla="*/ 6014042 h 6281670"/>
                <a:gd name="connsiteX304" fmla="*/ 4750797 w 8613217"/>
                <a:gd name="connsiteY304" fmla="*/ 5917128 h 6281670"/>
                <a:gd name="connsiteX305" fmla="*/ 4741375 w 8613217"/>
                <a:gd name="connsiteY305" fmla="*/ 5939338 h 6281670"/>
                <a:gd name="connsiteX306" fmla="*/ 4732626 w 8613217"/>
                <a:gd name="connsiteY306" fmla="*/ 5935300 h 6281670"/>
                <a:gd name="connsiteX307" fmla="*/ 4727915 w 8613217"/>
                <a:gd name="connsiteY307" fmla="*/ 5907706 h 6281670"/>
                <a:gd name="connsiteX308" fmla="*/ 4750797 w 8613217"/>
                <a:gd name="connsiteY308" fmla="*/ 5875402 h 6281670"/>
                <a:gd name="connsiteX309" fmla="*/ 4750797 w 8613217"/>
                <a:gd name="connsiteY309" fmla="*/ 5917128 h 6281670"/>
                <a:gd name="connsiteX310" fmla="*/ 4875978 w 8613217"/>
                <a:gd name="connsiteY310" fmla="*/ 5457461 h 6281670"/>
                <a:gd name="connsiteX311" fmla="*/ 4616868 w 8613217"/>
                <a:gd name="connsiteY311" fmla="*/ 5877421 h 6281670"/>
                <a:gd name="connsiteX312" fmla="*/ 4562354 w 8613217"/>
                <a:gd name="connsiteY312" fmla="*/ 5884824 h 6281670"/>
                <a:gd name="connsiteX313" fmla="*/ 4880015 w 8613217"/>
                <a:gd name="connsiteY313" fmla="*/ 5419772 h 6281670"/>
                <a:gd name="connsiteX314" fmla="*/ 4875978 w 8613217"/>
                <a:gd name="connsiteY314" fmla="*/ 5457461 h 6281670"/>
                <a:gd name="connsiteX315" fmla="*/ 5020675 w 8613217"/>
                <a:gd name="connsiteY315" fmla="*/ 5141145 h 6281670"/>
                <a:gd name="connsiteX316" fmla="*/ 4989717 w 8613217"/>
                <a:gd name="connsiteY316" fmla="*/ 5179506 h 6281670"/>
                <a:gd name="connsiteX317" fmla="*/ 4445922 w 8613217"/>
                <a:gd name="connsiteY317" fmla="*/ 5878767 h 6281670"/>
                <a:gd name="connsiteX318" fmla="*/ 4415637 w 8613217"/>
                <a:gd name="connsiteY318" fmla="*/ 5953471 h 6281670"/>
                <a:gd name="connsiteX319" fmla="*/ 4357085 w 8613217"/>
                <a:gd name="connsiteY319" fmla="*/ 6075286 h 6281670"/>
                <a:gd name="connsiteX320" fmla="*/ 4338240 w 8613217"/>
                <a:gd name="connsiteY320" fmla="*/ 6125762 h 6281670"/>
                <a:gd name="connsiteX321" fmla="*/ 4322761 w 8613217"/>
                <a:gd name="connsiteY321" fmla="*/ 6080671 h 6281670"/>
                <a:gd name="connsiteX322" fmla="*/ 4306609 w 8613217"/>
                <a:gd name="connsiteY322" fmla="*/ 6061826 h 6281670"/>
                <a:gd name="connsiteX323" fmla="*/ 4295168 w 8613217"/>
                <a:gd name="connsiteY323" fmla="*/ 6082689 h 6281670"/>
                <a:gd name="connsiteX324" fmla="*/ 4292475 w 8613217"/>
                <a:gd name="connsiteY324" fmla="*/ 6112302 h 6281670"/>
                <a:gd name="connsiteX325" fmla="*/ 4277669 w 8613217"/>
                <a:gd name="connsiteY325" fmla="*/ 6097496 h 6281670"/>
                <a:gd name="connsiteX326" fmla="*/ 4183447 w 8613217"/>
                <a:gd name="connsiteY326" fmla="*/ 5282478 h 6281670"/>
                <a:gd name="connsiteX327" fmla="*/ 4412945 w 8613217"/>
                <a:gd name="connsiteY327" fmla="*/ 4743394 h 6281670"/>
                <a:gd name="connsiteX328" fmla="*/ 5036828 w 8613217"/>
                <a:gd name="connsiteY328" fmla="*/ 3935106 h 6281670"/>
                <a:gd name="connsiteX329" fmla="*/ 5054999 w 8613217"/>
                <a:gd name="connsiteY329" fmla="*/ 3966064 h 6281670"/>
                <a:gd name="connsiteX330" fmla="*/ 5020675 w 8613217"/>
                <a:gd name="connsiteY330" fmla="*/ 5141145 h 6281670"/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53310 w 8613217"/>
                <a:gd name="connsiteY161" fmla="*/ 3004913 h 6281670"/>
                <a:gd name="connsiteX162" fmla="*/ 2055381 w 8613217"/>
                <a:gd name="connsiteY162" fmla="*/ 2665131 h 6281670"/>
                <a:gd name="connsiteX163" fmla="*/ 1471879 w 8613217"/>
                <a:gd name="connsiteY163" fmla="*/ 2148930 h 6281670"/>
                <a:gd name="connsiteX164" fmla="*/ 1461111 w 8613217"/>
                <a:gd name="connsiteY164" fmla="*/ 2109895 h 6281670"/>
                <a:gd name="connsiteX165" fmla="*/ 1501492 w 8613217"/>
                <a:gd name="connsiteY165" fmla="*/ 1918759 h 6281670"/>
                <a:gd name="connsiteX166" fmla="*/ 1395155 w 8613217"/>
                <a:gd name="connsiteY166" fmla="*/ 1570812 h 6281670"/>
                <a:gd name="connsiteX167" fmla="*/ 937507 w 8613217"/>
                <a:gd name="connsiteY167" fmla="*/ 860783 h 6281670"/>
                <a:gd name="connsiteX168" fmla="*/ 682435 w 8613217"/>
                <a:gd name="connsiteY168" fmla="*/ 471109 h 6281670"/>
                <a:gd name="connsiteX169" fmla="*/ 590905 w 8613217"/>
                <a:gd name="connsiteY169" fmla="*/ 214691 h 6281670"/>
                <a:gd name="connsiteX170" fmla="*/ 581483 w 8613217"/>
                <a:gd name="connsiteY170" fmla="*/ 222767 h 6281670"/>
                <a:gd name="connsiteX171" fmla="*/ 555909 w 8613217"/>
                <a:gd name="connsiteY171" fmla="*/ 262475 h 6281670"/>
                <a:gd name="connsiteX172" fmla="*/ 423998 w 8613217"/>
                <a:gd name="connsiteY172" fmla="*/ 619845 h 6281670"/>
                <a:gd name="connsiteX173" fmla="*/ 443515 w 8613217"/>
                <a:gd name="connsiteY173" fmla="*/ 1227575 h 6281670"/>
                <a:gd name="connsiteX174" fmla="*/ 806942 w 8613217"/>
                <a:gd name="connsiteY174" fmla="*/ 1996156 h 6281670"/>
                <a:gd name="connsiteX175" fmla="*/ 1087589 w 8613217"/>
                <a:gd name="connsiteY175" fmla="*/ 2216231 h 6281670"/>
                <a:gd name="connsiteX176" fmla="*/ 1317086 w 8613217"/>
                <a:gd name="connsiteY176" fmla="*/ 2233729 h 6281670"/>
                <a:gd name="connsiteX177" fmla="*/ 1327181 w 8613217"/>
                <a:gd name="connsiteY177" fmla="*/ 2198060 h 6281670"/>
                <a:gd name="connsiteX178" fmla="*/ 816364 w 8613217"/>
                <a:gd name="connsiteY178" fmla="*/ 1324489 h 6281670"/>
                <a:gd name="connsiteX179" fmla="*/ 702625 w 8613217"/>
                <a:gd name="connsiteY179" fmla="*/ 1031056 h 6281670"/>
                <a:gd name="connsiteX180" fmla="*/ 767908 w 8613217"/>
                <a:gd name="connsiteY180" fmla="*/ 1173061 h 6281670"/>
                <a:gd name="connsiteX181" fmla="*/ 1444285 w 8613217"/>
                <a:gd name="connsiteY181" fmla="*/ 2226326 h 6281670"/>
                <a:gd name="connsiteX182" fmla="*/ 2209501 w 8613217"/>
                <a:gd name="connsiteY182" fmla="*/ 2876457 h 6281670"/>
                <a:gd name="connsiteX183" fmla="*/ 2340738 w 8613217"/>
                <a:gd name="connsiteY183" fmla="*/ 2972025 h 6281670"/>
                <a:gd name="connsiteX184" fmla="*/ 2266034 w 8613217"/>
                <a:gd name="connsiteY184" fmla="*/ 2967313 h 6281670"/>
                <a:gd name="connsiteX185" fmla="*/ 1817807 w 8613217"/>
                <a:gd name="connsiteY185" fmla="*/ 3025866 h 6281670"/>
                <a:gd name="connsiteX186" fmla="*/ 1007500 w 8613217"/>
                <a:gd name="connsiteY186" fmla="*/ 3309877 h 6281670"/>
                <a:gd name="connsiteX187" fmla="*/ 960389 w 8613217"/>
                <a:gd name="connsiteY187" fmla="*/ 3293725 h 6281670"/>
                <a:gd name="connsiteX188" fmla="*/ 446207 w 8613217"/>
                <a:gd name="connsiteY188" fmla="*/ 3134221 h 6281670"/>
                <a:gd name="connsiteX189" fmla="*/ 217383 w 8613217"/>
                <a:gd name="connsiteY189" fmla="*/ 3227096 h 6281670"/>
                <a:gd name="connsiteX190" fmla="*/ 0 w 8613217"/>
                <a:gd name="connsiteY190" fmla="*/ 3236518 h 6281670"/>
                <a:gd name="connsiteX191" fmla="*/ 0 w 8613217"/>
                <a:gd name="connsiteY191" fmla="*/ 3330740 h 6281670"/>
                <a:gd name="connsiteX192" fmla="*/ 9422 w 8613217"/>
                <a:gd name="connsiteY192" fmla="*/ 3346892 h 6281670"/>
                <a:gd name="connsiteX193" fmla="*/ 255072 w 8613217"/>
                <a:gd name="connsiteY193" fmla="*/ 3717723 h 6281670"/>
                <a:gd name="connsiteX194" fmla="*/ 747044 w 8613217"/>
                <a:gd name="connsiteY194" fmla="*/ 3826078 h 6281670"/>
                <a:gd name="connsiteX195" fmla="*/ 1016249 w 8613217"/>
                <a:gd name="connsiteY195" fmla="*/ 3490244 h 6281670"/>
                <a:gd name="connsiteX196" fmla="*/ 981253 w 8613217"/>
                <a:gd name="connsiteY196" fmla="*/ 3461305 h 6281670"/>
                <a:gd name="connsiteX197" fmla="*/ 563312 w 8613217"/>
                <a:gd name="connsiteY197" fmla="*/ 3490917 h 6281670"/>
                <a:gd name="connsiteX198" fmla="*/ 390347 w 8613217"/>
                <a:gd name="connsiteY198" fmla="*/ 3460632 h 6281670"/>
                <a:gd name="connsiteX199" fmla="*/ 489953 w 8613217"/>
                <a:gd name="connsiteY199" fmla="*/ 3463997 h 6281670"/>
                <a:gd name="connsiteX200" fmla="*/ 903183 w 8613217"/>
                <a:gd name="connsiteY200" fmla="*/ 3408137 h 6281670"/>
                <a:gd name="connsiteX201" fmla="*/ 1043170 w 8613217"/>
                <a:gd name="connsiteY201" fmla="*/ 3372467 h 6281670"/>
                <a:gd name="connsiteX202" fmla="*/ 1508895 w 8613217"/>
                <a:gd name="connsiteY202" fmla="*/ 3218347 h 6281670"/>
                <a:gd name="connsiteX203" fmla="*/ 1912029 w 8613217"/>
                <a:gd name="connsiteY203" fmla="*/ 3101243 h 6281670"/>
                <a:gd name="connsiteX204" fmla="*/ 1912029 w 8613217"/>
                <a:gd name="connsiteY204" fmla="*/ 3101243 h 6281670"/>
                <a:gd name="connsiteX205" fmla="*/ 2113933 w 8613217"/>
                <a:gd name="connsiteY205" fmla="*/ 3072976 h 6281670"/>
                <a:gd name="connsiteX206" fmla="*/ 2553150 w 8613217"/>
                <a:gd name="connsiteY206" fmla="*/ 3130187 h 6281670"/>
                <a:gd name="connsiteX207" fmla="*/ 3282324 w 8613217"/>
                <a:gd name="connsiteY207" fmla="*/ 3670118 h 6281670"/>
                <a:gd name="connsiteX208" fmla="*/ 3580428 w 8613217"/>
                <a:gd name="connsiteY208" fmla="*/ 4087880 h 6281670"/>
                <a:gd name="connsiteX209" fmla="*/ 3776274 w 8613217"/>
                <a:gd name="connsiteY209" fmla="*/ 4626290 h 6281670"/>
                <a:gd name="connsiteX210" fmla="*/ 3813963 w 8613217"/>
                <a:gd name="connsiteY210" fmla="*/ 4802619 h 6281670"/>
                <a:gd name="connsiteX211" fmla="*/ 3811944 w 8613217"/>
                <a:gd name="connsiteY211" fmla="*/ 5407658 h 6281670"/>
                <a:gd name="connsiteX212" fmla="*/ 3881265 w 8613217"/>
                <a:gd name="connsiteY212" fmla="*/ 5874056 h 6281670"/>
                <a:gd name="connsiteX213" fmla="*/ 3879919 w 8613217"/>
                <a:gd name="connsiteY213" fmla="*/ 5898957 h 6281670"/>
                <a:gd name="connsiteX214" fmla="*/ 3757430 w 8613217"/>
                <a:gd name="connsiteY214" fmla="*/ 5946068 h 6281670"/>
                <a:gd name="connsiteX215" fmla="*/ 3743970 w 8613217"/>
                <a:gd name="connsiteY215" fmla="*/ 6053750 h 6281670"/>
                <a:gd name="connsiteX216" fmla="*/ 3803195 w 8613217"/>
                <a:gd name="connsiteY216" fmla="*/ 6092112 h 6281670"/>
                <a:gd name="connsiteX217" fmla="*/ 3896071 w 8613217"/>
                <a:gd name="connsiteY217" fmla="*/ 6023464 h 6281670"/>
                <a:gd name="connsiteX218" fmla="*/ 3920972 w 8613217"/>
                <a:gd name="connsiteY218" fmla="*/ 5996544 h 6281670"/>
                <a:gd name="connsiteX219" fmla="*/ 3918953 w 8613217"/>
                <a:gd name="connsiteY219" fmla="*/ 6053077 h 6281670"/>
                <a:gd name="connsiteX220" fmla="*/ 3931741 w 8613217"/>
                <a:gd name="connsiteY220" fmla="*/ 6077978 h 6281670"/>
                <a:gd name="connsiteX221" fmla="*/ 3951931 w 8613217"/>
                <a:gd name="connsiteY221" fmla="*/ 6055769 h 6281670"/>
                <a:gd name="connsiteX222" fmla="*/ 3972121 w 8613217"/>
                <a:gd name="connsiteY222" fmla="*/ 5988468 h 6281670"/>
                <a:gd name="connsiteX223" fmla="*/ 3994331 w 8613217"/>
                <a:gd name="connsiteY223" fmla="*/ 5968277 h 6281670"/>
                <a:gd name="connsiteX224" fmla="*/ 4005099 w 8613217"/>
                <a:gd name="connsiteY224" fmla="*/ 5995198 h 6281670"/>
                <a:gd name="connsiteX225" fmla="*/ 4071054 w 8613217"/>
                <a:gd name="connsiteY225" fmla="*/ 6040290 h 6281670"/>
                <a:gd name="connsiteX226" fmla="*/ 4100667 w 8613217"/>
                <a:gd name="connsiteY226" fmla="*/ 6026829 h 6281670"/>
                <a:gd name="connsiteX227" fmla="*/ 4110089 w 8613217"/>
                <a:gd name="connsiteY227" fmla="*/ 5993179 h 6281670"/>
                <a:gd name="connsiteX228" fmla="*/ 4124895 w 8613217"/>
                <a:gd name="connsiteY228" fmla="*/ 6032214 h 6281670"/>
                <a:gd name="connsiteX229" fmla="*/ 4117492 w 8613217"/>
                <a:gd name="connsiteY229" fmla="*/ 6106918 h 6281670"/>
                <a:gd name="connsiteX230" fmla="*/ 4080476 w 8613217"/>
                <a:gd name="connsiteY230" fmla="*/ 6141242 h 6281670"/>
                <a:gd name="connsiteX231" fmla="*/ 4176717 w 8613217"/>
                <a:gd name="connsiteY231" fmla="*/ 6189025 h 6281670"/>
                <a:gd name="connsiteX232" fmla="*/ 4170660 w 8613217"/>
                <a:gd name="connsiteY232" fmla="*/ 6271133 h 6281670"/>
                <a:gd name="connsiteX233" fmla="*/ 4195562 w 8613217"/>
                <a:gd name="connsiteY233" fmla="*/ 6277863 h 6281670"/>
                <a:gd name="connsiteX234" fmla="*/ 4261517 w 8613217"/>
                <a:gd name="connsiteY234" fmla="*/ 6267768 h 6281670"/>
                <a:gd name="connsiteX235" fmla="*/ 4289784 w 8613217"/>
                <a:gd name="connsiteY235" fmla="*/ 6247578 h 6281670"/>
                <a:gd name="connsiteX236" fmla="*/ 4295840 w 8613217"/>
                <a:gd name="connsiteY236" fmla="*/ 6204505 h 6281670"/>
                <a:gd name="connsiteX237" fmla="*/ 4305936 w 8613217"/>
                <a:gd name="connsiteY237" fmla="*/ 6182969 h 6281670"/>
                <a:gd name="connsiteX238" fmla="*/ 4324107 w 8613217"/>
                <a:gd name="connsiteY238" fmla="*/ 6199794 h 6281670"/>
                <a:gd name="connsiteX239" fmla="*/ 4336894 w 8613217"/>
                <a:gd name="connsiteY239" fmla="*/ 6230752 h 6281670"/>
                <a:gd name="connsiteX240" fmla="*/ 4342951 w 8613217"/>
                <a:gd name="connsiteY240" fmla="*/ 6226714 h 6281670"/>
                <a:gd name="connsiteX241" fmla="*/ 4369872 w 8613217"/>
                <a:gd name="connsiteY241" fmla="*/ 6185660 h 6281670"/>
                <a:gd name="connsiteX242" fmla="*/ 4382659 w 8613217"/>
                <a:gd name="connsiteY242" fmla="*/ 6234791 h 6281670"/>
                <a:gd name="connsiteX243" fmla="*/ 4406888 w 8613217"/>
                <a:gd name="connsiteY243" fmla="*/ 6265749 h 6281670"/>
                <a:gd name="connsiteX244" fmla="*/ 4484284 w 8613217"/>
                <a:gd name="connsiteY244" fmla="*/ 6275171 h 6281670"/>
                <a:gd name="connsiteX245" fmla="*/ 4499090 w 8613217"/>
                <a:gd name="connsiteY245" fmla="*/ 6272479 h 6281670"/>
                <a:gd name="connsiteX246" fmla="*/ 4512551 w 8613217"/>
                <a:gd name="connsiteY246" fmla="*/ 6181622 h 6281670"/>
                <a:gd name="connsiteX247" fmla="*/ 4572449 w 8613217"/>
                <a:gd name="connsiteY247" fmla="*/ 6153356 h 6281670"/>
                <a:gd name="connsiteX248" fmla="*/ 4575814 w 8613217"/>
                <a:gd name="connsiteY248" fmla="*/ 6127781 h 6281670"/>
                <a:gd name="connsiteX249" fmla="*/ 4538125 w 8613217"/>
                <a:gd name="connsiteY249" fmla="*/ 6076633 h 6281670"/>
                <a:gd name="connsiteX250" fmla="*/ 4536779 w 8613217"/>
                <a:gd name="connsiteY250" fmla="*/ 6042309 h 6281670"/>
                <a:gd name="connsiteX251" fmla="*/ 4573122 w 8613217"/>
                <a:gd name="connsiteY251" fmla="*/ 6032214 h 6281670"/>
                <a:gd name="connsiteX252" fmla="*/ 4637731 w 8613217"/>
                <a:gd name="connsiteY252" fmla="*/ 6051058 h 6281670"/>
                <a:gd name="connsiteX253" fmla="*/ 4665997 w 8613217"/>
                <a:gd name="connsiteY253" fmla="*/ 6029522 h 6281670"/>
                <a:gd name="connsiteX254" fmla="*/ 4665997 w 8613217"/>
                <a:gd name="connsiteY254" fmla="*/ 5985776 h 6281670"/>
                <a:gd name="connsiteX255" fmla="*/ 4681477 w 8613217"/>
                <a:gd name="connsiteY255" fmla="*/ 5966931 h 6281670"/>
                <a:gd name="connsiteX256" fmla="*/ 4701667 w 8613217"/>
                <a:gd name="connsiteY256" fmla="*/ 5981065 h 6281670"/>
                <a:gd name="connsiteX257" fmla="*/ 4724550 w 8613217"/>
                <a:gd name="connsiteY257" fmla="*/ 6054423 h 6281670"/>
                <a:gd name="connsiteX258" fmla="*/ 4743394 w 8613217"/>
                <a:gd name="connsiteY258" fmla="*/ 6073268 h 6281670"/>
                <a:gd name="connsiteX259" fmla="*/ 4752143 w 8613217"/>
                <a:gd name="connsiteY259" fmla="*/ 6050385 h 6281670"/>
                <a:gd name="connsiteX260" fmla="*/ 4752143 w 8613217"/>
                <a:gd name="connsiteY260" fmla="*/ 5996544 h 6281670"/>
                <a:gd name="connsiteX261" fmla="*/ 4800600 w 8613217"/>
                <a:gd name="connsiteY261" fmla="*/ 6046347 h 6281670"/>
                <a:gd name="connsiteX262" fmla="*/ 4859825 w 8613217"/>
                <a:gd name="connsiteY262" fmla="*/ 6088747 h 6281670"/>
                <a:gd name="connsiteX263" fmla="*/ 4932511 w 8613217"/>
                <a:gd name="connsiteY263" fmla="*/ 6036252 h 6281670"/>
                <a:gd name="connsiteX264" fmla="*/ 4919050 w 8613217"/>
                <a:gd name="connsiteY264" fmla="*/ 5940011 h 6281670"/>
                <a:gd name="connsiteX265" fmla="*/ 4830213 w 8613217"/>
                <a:gd name="connsiteY265" fmla="*/ 5933281 h 6281670"/>
                <a:gd name="connsiteX266" fmla="*/ 4779064 w 8613217"/>
                <a:gd name="connsiteY266" fmla="*/ 5876074 h 6281670"/>
                <a:gd name="connsiteX267" fmla="*/ 4778391 w 8613217"/>
                <a:gd name="connsiteY267" fmla="*/ 5829637 h 6281670"/>
                <a:gd name="connsiteX268" fmla="*/ 5091342 w 8613217"/>
                <a:gd name="connsiteY268" fmla="*/ 5236712 h 6281670"/>
                <a:gd name="connsiteX269" fmla="*/ 5116243 w 8613217"/>
                <a:gd name="connsiteY269" fmla="*/ 5202389 h 6281670"/>
                <a:gd name="connsiteX270" fmla="*/ 5269690 w 8613217"/>
                <a:gd name="connsiteY270" fmla="*/ 5086631 h 6281670"/>
                <a:gd name="connsiteX271" fmla="*/ 5744837 w 8613217"/>
                <a:gd name="connsiteY271" fmla="*/ 4795889 h 6281670"/>
                <a:gd name="connsiteX272" fmla="*/ 5814830 w 8613217"/>
                <a:gd name="connsiteY272" fmla="*/ 4775699 h 6281670"/>
                <a:gd name="connsiteX273" fmla="*/ 6103553 w 8613217"/>
                <a:gd name="connsiteY273" fmla="*/ 4765603 h 6281670"/>
                <a:gd name="connsiteX274" fmla="*/ 7086824 w 8613217"/>
                <a:gd name="connsiteY274" fmla="*/ 4811369 h 6281670"/>
                <a:gd name="connsiteX275" fmla="*/ 7489959 w 8613217"/>
                <a:gd name="connsiteY275" fmla="*/ 4805311 h 6281670"/>
                <a:gd name="connsiteX276" fmla="*/ 7516880 w 8613217"/>
                <a:gd name="connsiteY276" fmla="*/ 4801946 h 6281670"/>
                <a:gd name="connsiteX277" fmla="*/ 7536397 w 8613217"/>
                <a:gd name="connsiteY277" fmla="*/ 4800600 h 6281670"/>
                <a:gd name="connsiteX278" fmla="*/ 7619850 w 8613217"/>
                <a:gd name="connsiteY278" fmla="*/ 4791178 h 6281670"/>
                <a:gd name="connsiteX279" fmla="*/ 7661577 w 8613217"/>
                <a:gd name="connsiteY279" fmla="*/ 4813388 h 6281670"/>
                <a:gd name="connsiteX280" fmla="*/ 7920014 w 8613217"/>
                <a:gd name="connsiteY280" fmla="*/ 5004523 h 6281670"/>
                <a:gd name="connsiteX281" fmla="*/ 8354780 w 8613217"/>
                <a:gd name="connsiteY281" fmla="*/ 4830886 h 6281670"/>
                <a:gd name="connsiteX282" fmla="*/ 8579567 w 8613217"/>
                <a:gd name="connsiteY282" fmla="*/ 4409580 h 6281670"/>
                <a:gd name="connsiteX283" fmla="*/ 8613217 w 8613217"/>
                <a:gd name="connsiteY283" fmla="*/ 4250076 h 6281670"/>
                <a:gd name="connsiteX284" fmla="*/ 8613217 w 8613217"/>
                <a:gd name="connsiteY284" fmla="*/ 4196235 h 6281670"/>
                <a:gd name="connsiteX285" fmla="*/ 8420062 w 8613217"/>
                <a:gd name="connsiteY285" fmla="*/ 4211041 h 6281670"/>
                <a:gd name="connsiteX286" fmla="*/ 4571776 w 8613217"/>
                <a:gd name="connsiteY286" fmla="*/ 915970 h 6281670"/>
                <a:gd name="connsiteX287" fmla="*/ 4583890 w 8613217"/>
                <a:gd name="connsiteY287" fmla="*/ 888377 h 6281670"/>
                <a:gd name="connsiteX288" fmla="*/ 4571776 w 8613217"/>
                <a:gd name="connsiteY288" fmla="*/ 915970 h 6281670"/>
                <a:gd name="connsiteX289" fmla="*/ 2362948 w 8613217"/>
                <a:gd name="connsiteY289" fmla="*/ 965100 h 6281670"/>
                <a:gd name="connsiteX290" fmla="*/ 2363621 w 8613217"/>
                <a:gd name="connsiteY290" fmla="*/ 962408 h 6281670"/>
                <a:gd name="connsiteX291" fmla="*/ 2368332 w 8613217"/>
                <a:gd name="connsiteY291" fmla="*/ 967119 h 6281670"/>
                <a:gd name="connsiteX292" fmla="*/ 2362948 w 8613217"/>
                <a:gd name="connsiteY292" fmla="*/ 965100 h 6281670"/>
                <a:gd name="connsiteX293" fmla="*/ 2435633 w 8613217"/>
                <a:gd name="connsiteY293" fmla="*/ 1055284 h 6281670"/>
                <a:gd name="connsiteX294" fmla="*/ 2426211 w 8613217"/>
                <a:gd name="connsiteY294" fmla="*/ 1053265 h 6281670"/>
                <a:gd name="connsiteX295" fmla="*/ 2370351 w 8613217"/>
                <a:gd name="connsiteY295" fmla="*/ 968465 h 6281670"/>
                <a:gd name="connsiteX296" fmla="*/ 2432268 w 8613217"/>
                <a:gd name="connsiteY296" fmla="*/ 1045862 h 6281670"/>
                <a:gd name="connsiteX297" fmla="*/ 2435633 w 8613217"/>
                <a:gd name="connsiteY297" fmla="*/ 1055284 h 6281670"/>
                <a:gd name="connsiteX298" fmla="*/ 695895 w 8613217"/>
                <a:gd name="connsiteY298" fmla="*/ 1016922 h 6281670"/>
                <a:gd name="connsiteX299" fmla="*/ 692530 w 8613217"/>
                <a:gd name="connsiteY299" fmla="*/ 1005481 h 6281670"/>
                <a:gd name="connsiteX300" fmla="*/ 695895 w 8613217"/>
                <a:gd name="connsiteY300" fmla="*/ 1016922 h 6281670"/>
                <a:gd name="connsiteX301" fmla="*/ 4511205 w 8613217"/>
                <a:gd name="connsiteY301" fmla="*/ 6014042 h 6281670"/>
                <a:gd name="connsiteX302" fmla="*/ 4537452 w 8613217"/>
                <a:gd name="connsiteY302" fmla="*/ 5944049 h 6281670"/>
                <a:gd name="connsiteX303" fmla="*/ 4511205 w 8613217"/>
                <a:gd name="connsiteY303" fmla="*/ 6014042 h 6281670"/>
                <a:gd name="connsiteX304" fmla="*/ 4750797 w 8613217"/>
                <a:gd name="connsiteY304" fmla="*/ 5917128 h 6281670"/>
                <a:gd name="connsiteX305" fmla="*/ 4741375 w 8613217"/>
                <a:gd name="connsiteY305" fmla="*/ 5939338 h 6281670"/>
                <a:gd name="connsiteX306" fmla="*/ 4732626 w 8613217"/>
                <a:gd name="connsiteY306" fmla="*/ 5935300 h 6281670"/>
                <a:gd name="connsiteX307" fmla="*/ 4727915 w 8613217"/>
                <a:gd name="connsiteY307" fmla="*/ 5907706 h 6281670"/>
                <a:gd name="connsiteX308" fmla="*/ 4750797 w 8613217"/>
                <a:gd name="connsiteY308" fmla="*/ 5875402 h 6281670"/>
                <a:gd name="connsiteX309" fmla="*/ 4750797 w 8613217"/>
                <a:gd name="connsiteY309" fmla="*/ 5917128 h 6281670"/>
                <a:gd name="connsiteX310" fmla="*/ 4875978 w 8613217"/>
                <a:gd name="connsiteY310" fmla="*/ 5457461 h 6281670"/>
                <a:gd name="connsiteX311" fmla="*/ 4616868 w 8613217"/>
                <a:gd name="connsiteY311" fmla="*/ 5877421 h 6281670"/>
                <a:gd name="connsiteX312" fmla="*/ 4562354 w 8613217"/>
                <a:gd name="connsiteY312" fmla="*/ 5884824 h 6281670"/>
                <a:gd name="connsiteX313" fmla="*/ 4880015 w 8613217"/>
                <a:gd name="connsiteY313" fmla="*/ 5419772 h 6281670"/>
                <a:gd name="connsiteX314" fmla="*/ 4875978 w 8613217"/>
                <a:gd name="connsiteY314" fmla="*/ 5457461 h 6281670"/>
                <a:gd name="connsiteX315" fmla="*/ 5020675 w 8613217"/>
                <a:gd name="connsiteY315" fmla="*/ 5141145 h 6281670"/>
                <a:gd name="connsiteX316" fmla="*/ 4989717 w 8613217"/>
                <a:gd name="connsiteY316" fmla="*/ 5179506 h 6281670"/>
                <a:gd name="connsiteX317" fmla="*/ 4445922 w 8613217"/>
                <a:gd name="connsiteY317" fmla="*/ 5878767 h 6281670"/>
                <a:gd name="connsiteX318" fmla="*/ 4415637 w 8613217"/>
                <a:gd name="connsiteY318" fmla="*/ 5953471 h 6281670"/>
                <a:gd name="connsiteX319" fmla="*/ 4357085 w 8613217"/>
                <a:gd name="connsiteY319" fmla="*/ 6075286 h 6281670"/>
                <a:gd name="connsiteX320" fmla="*/ 4338240 w 8613217"/>
                <a:gd name="connsiteY320" fmla="*/ 6125762 h 6281670"/>
                <a:gd name="connsiteX321" fmla="*/ 4322761 w 8613217"/>
                <a:gd name="connsiteY321" fmla="*/ 6080671 h 6281670"/>
                <a:gd name="connsiteX322" fmla="*/ 4306609 w 8613217"/>
                <a:gd name="connsiteY322" fmla="*/ 6061826 h 6281670"/>
                <a:gd name="connsiteX323" fmla="*/ 4295168 w 8613217"/>
                <a:gd name="connsiteY323" fmla="*/ 6082689 h 6281670"/>
                <a:gd name="connsiteX324" fmla="*/ 4292475 w 8613217"/>
                <a:gd name="connsiteY324" fmla="*/ 6112302 h 6281670"/>
                <a:gd name="connsiteX325" fmla="*/ 4277669 w 8613217"/>
                <a:gd name="connsiteY325" fmla="*/ 6097496 h 6281670"/>
                <a:gd name="connsiteX326" fmla="*/ 4183447 w 8613217"/>
                <a:gd name="connsiteY326" fmla="*/ 5282478 h 6281670"/>
                <a:gd name="connsiteX327" fmla="*/ 4412945 w 8613217"/>
                <a:gd name="connsiteY327" fmla="*/ 4743394 h 6281670"/>
                <a:gd name="connsiteX328" fmla="*/ 5036828 w 8613217"/>
                <a:gd name="connsiteY328" fmla="*/ 3935106 h 6281670"/>
                <a:gd name="connsiteX329" fmla="*/ 5054999 w 8613217"/>
                <a:gd name="connsiteY329" fmla="*/ 3966064 h 6281670"/>
                <a:gd name="connsiteX330" fmla="*/ 5020675 w 8613217"/>
                <a:gd name="connsiteY330" fmla="*/ 5141145 h 628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</a:cxnLst>
              <a:rect l="l" t="t" r="r" b="b"/>
              <a:pathLst>
                <a:path w="8613217" h="6281670">
                  <a:moveTo>
                    <a:pt x="8420062" y="4211041"/>
                  </a:moveTo>
                  <a:cubicBezTo>
                    <a:pt x="8276711" y="4220463"/>
                    <a:pt x="8133359" y="4217098"/>
                    <a:pt x="7990681" y="4231232"/>
                  </a:cubicBezTo>
                  <a:cubicBezTo>
                    <a:pt x="7781373" y="4252095"/>
                    <a:pt x="7634657" y="4408907"/>
                    <a:pt x="7630619" y="4614849"/>
                  </a:cubicBezTo>
                  <a:cubicBezTo>
                    <a:pt x="7629945" y="4637731"/>
                    <a:pt x="7634657" y="4645807"/>
                    <a:pt x="7659558" y="4643788"/>
                  </a:cubicBezTo>
                  <a:cubicBezTo>
                    <a:pt x="7726859" y="4638404"/>
                    <a:pt x="7793488" y="4630328"/>
                    <a:pt x="7859443" y="4617541"/>
                  </a:cubicBezTo>
                  <a:cubicBezTo>
                    <a:pt x="7985296" y="4593985"/>
                    <a:pt x="8105093" y="4549566"/>
                    <a:pt x="8222196" y="4498418"/>
                  </a:cubicBezTo>
                  <a:cubicBezTo>
                    <a:pt x="8226235" y="4493707"/>
                    <a:pt x="8230946" y="4492360"/>
                    <a:pt x="8236330" y="4496398"/>
                  </a:cubicBezTo>
                  <a:lnTo>
                    <a:pt x="8228254" y="4504475"/>
                  </a:lnTo>
                  <a:cubicBezTo>
                    <a:pt x="8056636" y="4610810"/>
                    <a:pt x="7869538" y="4676093"/>
                    <a:pt x="7670326" y="4709743"/>
                  </a:cubicBezTo>
                  <a:cubicBezTo>
                    <a:pt x="7592930" y="4722531"/>
                    <a:pt x="7514187" y="4725896"/>
                    <a:pt x="7436791" y="4735318"/>
                  </a:cubicBezTo>
                  <a:cubicBezTo>
                    <a:pt x="7209986" y="4740029"/>
                    <a:pt x="6984527" y="4719839"/>
                    <a:pt x="6759067" y="4696956"/>
                  </a:cubicBezTo>
                  <a:cubicBezTo>
                    <a:pt x="6519475" y="4672728"/>
                    <a:pt x="6279209" y="4651191"/>
                    <a:pt x="6037597" y="4656576"/>
                  </a:cubicBezTo>
                  <a:cubicBezTo>
                    <a:pt x="6032887" y="4656576"/>
                    <a:pt x="6026156" y="4659267"/>
                    <a:pt x="6023464" y="4649172"/>
                  </a:cubicBezTo>
                  <a:lnTo>
                    <a:pt x="6361317" y="4472170"/>
                  </a:lnTo>
                  <a:cubicBezTo>
                    <a:pt x="6503995" y="4396793"/>
                    <a:pt x="6646674" y="4322088"/>
                    <a:pt x="6783296" y="4236616"/>
                  </a:cubicBezTo>
                  <a:cubicBezTo>
                    <a:pt x="6881555" y="4180755"/>
                    <a:pt x="6978469" y="4122876"/>
                    <a:pt x="7066634" y="4052210"/>
                  </a:cubicBezTo>
                  <a:cubicBezTo>
                    <a:pt x="7092882" y="4031347"/>
                    <a:pt x="7115764" y="4018559"/>
                    <a:pt x="7151433" y="4042115"/>
                  </a:cubicBezTo>
                  <a:cubicBezTo>
                    <a:pt x="7196526" y="4072400"/>
                    <a:pt x="7250367" y="4074420"/>
                    <a:pt x="7304208" y="4071727"/>
                  </a:cubicBezTo>
                  <a:cubicBezTo>
                    <a:pt x="7424676" y="4064997"/>
                    <a:pt x="7528321" y="4011829"/>
                    <a:pt x="7625235" y="3948566"/>
                  </a:cubicBezTo>
                  <a:cubicBezTo>
                    <a:pt x="8090286" y="3644364"/>
                    <a:pt x="8319110" y="3033942"/>
                    <a:pt x="8172394" y="2496877"/>
                  </a:cubicBezTo>
                  <a:cubicBezTo>
                    <a:pt x="8107111" y="2257958"/>
                    <a:pt x="7979239" y="2045286"/>
                    <a:pt x="7882325" y="1811077"/>
                  </a:cubicBezTo>
                  <a:cubicBezTo>
                    <a:pt x="7871557" y="1841363"/>
                    <a:pt x="7862135" y="1865592"/>
                    <a:pt x="7854059" y="1889820"/>
                  </a:cubicBezTo>
                  <a:cubicBezTo>
                    <a:pt x="7799545" y="2052689"/>
                    <a:pt x="7773297" y="2222961"/>
                    <a:pt x="7732917" y="2389195"/>
                  </a:cubicBezTo>
                  <a:cubicBezTo>
                    <a:pt x="7702631" y="2512357"/>
                    <a:pt x="7671000" y="2634172"/>
                    <a:pt x="7607736" y="2746565"/>
                  </a:cubicBezTo>
                  <a:cubicBezTo>
                    <a:pt x="7475826" y="2980101"/>
                    <a:pt x="7327763" y="3202868"/>
                    <a:pt x="7178354" y="3424962"/>
                  </a:cubicBezTo>
                  <a:cubicBezTo>
                    <a:pt x="7129897" y="3497648"/>
                    <a:pt x="7082114" y="3571006"/>
                    <a:pt x="7050481" y="3653113"/>
                  </a:cubicBezTo>
                  <a:cubicBezTo>
                    <a:pt x="7023561" y="3724453"/>
                    <a:pt x="7008082" y="3797138"/>
                    <a:pt x="7022888" y="3873861"/>
                  </a:cubicBezTo>
                  <a:cubicBezTo>
                    <a:pt x="7027599" y="3899436"/>
                    <a:pt x="7033656" y="3905493"/>
                    <a:pt x="7057884" y="3889341"/>
                  </a:cubicBezTo>
                  <a:cubicBezTo>
                    <a:pt x="7144703" y="3830116"/>
                    <a:pt x="7230176" y="3768199"/>
                    <a:pt x="7311611" y="3701570"/>
                  </a:cubicBezTo>
                  <a:cubicBezTo>
                    <a:pt x="7579469" y="3480149"/>
                    <a:pt x="7776662" y="3208925"/>
                    <a:pt x="7883672" y="2875784"/>
                  </a:cubicBezTo>
                  <a:cubicBezTo>
                    <a:pt x="7893094" y="2847517"/>
                    <a:pt x="7901170" y="2818577"/>
                    <a:pt x="7909246" y="2790311"/>
                  </a:cubicBezTo>
                  <a:cubicBezTo>
                    <a:pt x="7897805" y="2881168"/>
                    <a:pt x="7868865" y="2967313"/>
                    <a:pt x="7835888" y="3051440"/>
                  </a:cubicBezTo>
                  <a:cubicBezTo>
                    <a:pt x="7718783" y="3352277"/>
                    <a:pt x="7524283" y="3596580"/>
                    <a:pt x="7279306" y="3802522"/>
                  </a:cubicBezTo>
                  <a:cubicBezTo>
                    <a:pt x="7187776" y="3879246"/>
                    <a:pt x="7092209" y="3951258"/>
                    <a:pt x="6992603" y="4017213"/>
                  </a:cubicBezTo>
                  <a:cubicBezTo>
                    <a:pt x="6901073" y="4077785"/>
                    <a:pt x="6806178" y="4132298"/>
                    <a:pt x="6713302" y="4190851"/>
                  </a:cubicBezTo>
                  <a:lnTo>
                    <a:pt x="6627830" y="4239308"/>
                  </a:lnTo>
                  <a:cubicBezTo>
                    <a:pt x="6625811" y="4253441"/>
                    <a:pt x="6616388" y="4252768"/>
                    <a:pt x="6605620" y="4251422"/>
                  </a:cubicBezTo>
                  <a:lnTo>
                    <a:pt x="6226714" y="4447268"/>
                  </a:lnTo>
                  <a:cubicBezTo>
                    <a:pt x="5918474" y="4604754"/>
                    <a:pt x="5606869" y="4756181"/>
                    <a:pt x="5314782" y="4943279"/>
                  </a:cubicBezTo>
                  <a:cubicBezTo>
                    <a:pt x="5263633" y="4976257"/>
                    <a:pt x="5213157" y="5010580"/>
                    <a:pt x="5158643" y="5046250"/>
                  </a:cubicBezTo>
                  <a:cubicBezTo>
                    <a:pt x="5160662" y="5036155"/>
                    <a:pt x="5161335" y="5030771"/>
                    <a:pt x="5162681" y="5025387"/>
                  </a:cubicBezTo>
                  <a:cubicBezTo>
                    <a:pt x="5229309" y="4795889"/>
                    <a:pt x="5256230" y="4562354"/>
                    <a:pt x="5227290" y="4323434"/>
                  </a:cubicBezTo>
                  <a:cubicBezTo>
                    <a:pt x="5207773" y="4163930"/>
                    <a:pt x="5169411" y="4008464"/>
                    <a:pt x="5106148" y="3860401"/>
                  </a:cubicBezTo>
                  <a:cubicBezTo>
                    <a:pt x="5113551" y="3843576"/>
                    <a:pt x="5127684" y="3832135"/>
                    <a:pt x="5139799" y="3818675"/>
                  </a:cubicBezTo>
                  <a:cubicBezTo>
                    <a:pt x="5326896" y="3612060"/>
                    <a:pt x="5516686" y="3408137"/>
                    <a:pt x="5695034" y="3194119"/>
                  </a:cubicBezTo>
                  <a:cubicBezTo>
                    <a:pt x="5741472" y="3138259"/>
                    <a:pt x="5786564" y="3081052"/>
                    <a:pt x="5830983" y="3023174"/>
                  </a:cubicBezTo>
                  <a:cubicBezTo>
                    <a:pt x="5843097" y="3007021"/>
                    <a:pt x="5854538" y="3002983"/>
                    <a:pt x="5873382" y="3008367"/>
                  </a:cubicBezTo>
                  <a:cubicBezTo>
                    <a:pt x="5909725" y="3018462"/>
                    <a:pt x="5946741" y="3017116"/>
                    <a:pt x="5983083" y="3009040"/>
                  </a:cubicBezTo>
                  <a:cubicBezTo>
                    <a:pt x="6094131" y="2984812"/>
                    <a:pt x="6180276" y="2920202"/>
                    <a:pt x="6257000" y="2840787"/>
                  </a:cubicBezTo>
                  <a:cubicBezTo>
                    <a:pt x="6438713" y="2652343"/>
                    <a:pt x="6543703" y="2422846"/>
                    <a:pt x="6605620" y="2172485"/>
                  </a:cubicBezTo>
                  <a:cubicBezTo>
                    <a:pt x="6673594" y="1897223"/>
                    <a:pt x="6658788" y="1618596"/>
                    <a:pt x="6623118" y="1339969"/>
                  </a:cubicBezTo>
                  <a:cubicBezTo>
                    <a:pt x="6594179" y="1113163"/>
                    <a:pt x="6551779" y="888377"/>
                    <a:pt x="6528224" y="660899"/>
                  </a:cubicBezTo>
                  <a:cubicBezTo>
                    <a:pt x="6523513" y="615807"/>
                    <a:pt x="6519475" y="571388"/>
                    <a:pt x="6514091" y="520239"/>
                  </a:cubicBezTo>
                  <a:cubicBezTo>
                    <a:pt x="6504668" y="532353"/>
                    <a:pt x="6498611" y="539756"/>
                    <a:pt x="6493900" y="546486"/>
                  </a:cubicBezTo>
                  <a:cubicBezTo>
                    <a:pt x="6394967" y="680416"/>
                    <a:pt x="6314206" y="825114"/>
                    <a:pt x="6244212" y="975869"/>
                  </a:cubicBezTo>
                  <a:cubicBezTo>
                    <a:pt x="6122397" y="1239690"/>
                    <a:pt x="6028175" y="1513606"/>
                    <a:pt x="5935300" y="1788868"/>
                  </a:cubicBezTo>
                  <a:cubicBezTo>
                    <a:pt x="5852519" y="2034518"/>
                    <a:pt x="5769738" y="2280167"/>
                    <a:pt x="5707148" y="2531874"/>
                  </a:cubicBezTo>
                  <a:cubicBezTo>
                    <a:pt x="5690323" y="2599175"/>
                    <a:pt x="5676190" y="2667823"/>
                    <a:pt x="5679555" y="2738489"/>
                  </a:cubicBezTo>
                  <a:cubicBezTo>
                    <a:pt x="5682247" y="2800406"/>
                    <a:pt x="5693015" y="2860304"/>
                    <a:pt x="5734069" y="2914818"/>
                  </a:cubicBezTo>
                  <a:cubicBezTo>
                    <a:pt x="5816176" y="2810501"/>
                    <a:pt x="5894246" y="2708876"/>
                    <a:pt x="5963566" y="2599175"/>
                  </a:cubicBezTo>
                  <a:cubicBezTo>
                    <a:pt x="6032887" y="2488801"/>
                    <a:pt x="6091438" y="2373716"/>
                    <a:pt x="6141914" y="2254593"/>
                  </a:cubicBezTo>
                  <a:cubicBezTo>
                    <a:pt x="6192390" y="2134797"/>
                    <a:pt x="6230752" y="2010289"/>
                    <a:pt x="6262384" y="1884436"/>
                  </a:cubicBezTo>
                  <a:cubicBezTo>
                    <a:pt x="6294015" y="1759928"/>
                    <a:pt x="6316898" y="1634075"/>
                    <a:pt x="6343145" y="1508222"/>
                  </a:cubicBezTo>
                  <a:cubicBezTo>
                    <a:pt x="6334396" y="1588310"/>
                    <a:pt x="6322955" y="1668399"/>
                    <a:pt x="6310167" y="1747814"/>
                  </a:cubicBezTo>
                  <a:cubicBezTo>
                    <a:pt x="6263057" y="2034518"/>
                    <a:pt x="6182295" y="2311126"/>
                    <a:pt x="6045001" y="2568890"/>
                  </a:cubicBezTo>
                  <a:cubicBezTo>
                    <a:pt x="5914436" y="2813867"/>
                    <a:pt x="5741472" y="3027211"/>
                    <a:pt x="5560432" y="3235173"/>
                  </a:cubicBezTo>
                  <a:cubicBezTo>
                    <a:pt x="5409677" y="3407464"/>
                    <a:pt x="5252192" y="3573698"/>
                    <a:pt x="5096726" y="3741278"/>
                  </a:cubicBezTo>
                  <a:cubicBezTo>
                    <a:pt x="5087977" y="3750700"/>
                    <a:pt x="5080574" y="3763488"/>
                    <a:pt x="5067113" y="3767525"/>
                  </a:cubicBezTo>
                  <a:cubicBezTo>
                    <a:pt x="5022694" y="3661190"/>
                    <a:pt x="4968180" y="3560238"/>
                    <a:pt x="4911647" y="3459959"/>
                  </a:cubicBezTo>
                  <a:cubicBezTo>
                    <a:pt x="4901552" y="3442460"/>
                    <a:pt x="4894822" y="3423616"/>
                    <a:pt x="4890784" y="3404099"/>
                  </a:cubicBezTo>
                  <a:cubicBezTo>
                    <a:pt x="4801530" y="3273513"/>
                    <a:pt x="4850679" y="2890254"/>
                    <a:pt x="4952701" y="2717626"/>
                  </a:cubicBezTo>
                  <a:cubicBezTo>
                    <a:pt x="5043743" y="2563576"/>
                    <a:pt x="5096053" y="2482071"/>
                    <a:pt x="5173449" y="2368332"/>
                  </a:cubicBezTo>
                  <a:cubicBezTo>
                    <a:pt x="5302668" y="2179215"/>
                    <a:pt x="5422464" y="1984715"/>
                    <a:pt x="5481689" y="1759928"/>
                  </a:cubicBezTo>
                  <a:cubicBezTo>
                    <a:pt x="5487073" y="1739738"/>
                    <a:pt x="5499187" y="1741084"/>
                    <a:pt x="5514667" y="1741757"/>
                  </a:cubicBezTo>
                  <a:cubicBezTo>
                    <a:pt x="5645904" y="1744449"/>
                    <a:pt x="5743491" y="1686570"/>
                    <a:pt x="5803389" y="1570812"/>
                  </a:cubicBezTo>
                  <a:cubicBezTo>
                    <a:pt x="5882804" y="1416019"/>
                    <a:pt x="5882804" y="1256515"/>
                    <a:pt x="5822907" y="1095665"/>
                  </a:cubicBezTo>
                  <a:cubicBezTo>
                    <a:pt x="5755605" y="915297"/>
                    <a:pt x="5643885" y="760504"/>
                    <a:pt x="5540241" y="601000"/>
                  </a:cubicBezTo>
                  <a:cubicBezTo>
                    <a:pt x="5530819" y="586867"/>
                    <a:pt x="5524089" y="590232"/>
                    <a:pt x="5514667" y="600327"/>
                  </a:cubicBezTo>
                  <a:cubicBezTo>
                    <a:pt x="5483708" y="632632"/>
                    <a:pt x="5451403" y="663591"/>
                    <a:pt x="5421791" y="697914"/>
                  </a:cubicBezTo>
                  <a:cubicBezTo>
                    <a:pt x="5293918" y="846650"/>
                    <a:pt x="5180852" y="1006154"/>
                    <a:pt x="5124319" y="1196617"/>
                  </a:cubicBezTo>
                  <a:cubicBezTo>
                    <a:pt x="5060383" y="1410635"/>
                    <a:pt x="5124992" y="1588983"/>
                    <a:pt x="5316801" y="1686570"/>
                  </a:cubicBezTo>
                  <a:cubicBezTo>
                    <a:pt x="5342375" y="1699357"/>
                    <a:pt x="5351798" y="1696665"/>
                    <a:pt x="5361220" y="1669072"/>
                  </a:cubicBezTo>
                  <a:cubicBezTo>
                    <a:pt x="5409004" y="1531777"/>
                    <a:pt x="5438616" y="1391117"/>
                    <a:pt x="5461499" y="1248439"/>
                  </a:cubicBezTo>
                  <a:cubicBezTo>
                    <a:pt x="5472267" y="1181137"/>
                    <a:pt x="5481016" y="1113836"/>
                    <a:pt x="5491784" y="1043170"/>
                  </a:cubicBezTo>
                  <a:cubicBezTo>
                    <a:pt x="5503225" y="1057303"/>
                    <a:pt x="5498514" y="1070090"/>
                    <a:pt x="5497841" y="1081532"/>
                  </a:cubicBezTo>
                  <a:cubicBezTo>
                    <a:pt x="5493130" y="1172388"/>
                    <a:pt x="5489765" y="1263245"/>
                    <a:pt x="5481016" y="1353429"/>
                  </a:cubicBezTo>
                  <a:cubicBezTo>
                    <a:pt x="5469575" y="1479955"/>
                    <a:pt x="5451403" y="1605135"/>
                    <a:pt x="5415734" y="1727624"/>
                  </a:cubicBezTo>
                  <a:cubicBezTo>
                    <a:pt x="5360547" y="1917413"/>
                    <a:pt x="5262960" y="2084994"/>
                    <a:pt x="5151240" y="2245171"/>
                  </a:cubicBezTo>
                  <a:cubicBezTo>
                    <a:pt x="5069805" y="2361602"/>
                    <a:pt x="4982987" y="2474668"/>
                    <a:pt x="4908282" y="2596483"/>
                  </a:cubicBezTo>
                  <a:cubicBezTo>
                    <a:pt x="4833578" y="2718299"/>
                    <a:pt x="4770314" y="2845498"/>
                    <a:pt x="4750124" y="2989523"/>
                  </a:cubicBezTo>
                  <a:cubicBezTo>
                    <a:pt x="4738792" y="3076994"/>
                    <a:pt x="4748890" y="3148017"/>
                    <a:pt x="4737337" y="3162487"/>
                  </a:cubicBezTo>
                  <a:cubicBezTo>
                    <a:pt x="4716473" y="3130856"/>
                    <a:pt x="4694937" y="3105281"/>
                    <a:pt x="4680804" y="3076341"/>
                  </a:cubicBezTo>
                  <a:cubicBezTo>
                    <a:pt x="4653883" y="3020481"/>
                    <a:pt x="4622252" y="2968659"/>
                    <a:pt x="4591293" y="2915491"/>
                  </a:cubicBezTo>
                  <a:cubicBezTo>
                    <a:pt x="4569869" y="2875783"/>
                    <a:pt x="4583330" y="2907415"/>
                    <a:pt x="4552259" y="2838095"/>
                  </a:cubicBezTo>
                  <a:cubicBezTo>
                    <a:pt x="4495725" y="2728394"/>
                    <a:pt x="4446595" y="2616001"/>
                    <a:pt x="4404869" y="2499569"/>
                  </a:cubicBezTo>
                  <a:cubicBezTo>
                    <a:pt x="4391408" y="2462554"/>
                    <a:pt x="4387370" y="2435633"/>
                    <a:pt x="4425059" y="2408713"/>
                  </a:cubicBezTo>
                  <a:cubicBezTo>
                    <a:pt x="4459382" y="2383811"/>
                    <a:pt x="4478900" y="2343431"/>
                    <a:pt x="4497071" y="2304396"/>
                  </a:cubicBezTo>
                  <a:cubicBezTo>
                    <a:pt x="4519954" y="2255939"/>
                    <a:pt x="4538125" y="2204790"/>
                    <a:pt x="4551585" y="2152968"/>
                  </a:cubicBezTo>
                  <a:cubicBezTo>
                    <a:pt x="4614175" y="1905972"/>
                    <a:pt x="4662632" y="1655611"/>
                    <a:pt x="4741375" y="1413327"/>
                  </a:cubicBezTo>
                  <a:cubicBezTo>
                    <a:pt x="4805311" y="1216134"/>
                    <a:pt x="4858479" y="1014903"/>
                    <a:pt x="4929146" y="819730"/>
                  </a:cubicBezTo>
                  <a:cubicBezTo>
                    <a:pt x="5028751" y="551870"/>
                    <a:pt x="5129703" y="289396"/>
                    <a:pt x="5233347" y="28940"/>
                  </a:cubicBezTo>
                  <a:cubicBezTo>
                    <a:pt x="5236712" y="20863"/>
                    <a:pt x="5245462" y="12114"/>
                    <a:pt x="5238058" y="0"/>
                  </a:cubicBezTo>
                  <a:cubicBezTo>
                    <a:pt x="5147875" y="48457"/>
                    <a:pt x="5061729" y="102971"/>
                    <a:pt x="4976929" y="159504"/>
                  </a:cubicBezTo>
                  <a:cubicBezTo>
                    <a:pt x="4678112" y="360062"/>
                    <a:pt x="4409580" y="592924"/>
                    <a:pt x="4204984" y="890396"/>
                  </a:cubicBezTo>
                  <a:cubicBezTo>
                    <a:pt x="3944528" y="1269302"/>
                    <a:pt x="3823385" y="1679840"/>
                    <a:pt x="3943182" y="2139508"/>
                  </a:cubicBezTo>
                  <a:cubicBezTo>
                    <a:pt x="3967410" y="2233056"/>
                    <a:pt x="4009810" y="2318529"/>
                    <a:pt x="4076438" y="2389868"/>
                  </a:cubicBezTo>
                  <a:cubicBezTo>
                    <a:pt x="4114800" y="2430922"/>
                    <a:pt x="4159219" y="2461881"/>
                    <a:pt x="4215079" y="2474668"/>
                  </a:cubicBezTo>
                  <a:cubicBezTo>
                    <a:pt x="4252768" y="2483417"/>
                    <a:pt x="4252768" y="2483417"/>
                    <a:pt x="4244018" y="2445055"/>
                  </a:cubicBezTo>
                  <a:cubicBezTo>
                    <a:pt x="4188158" y="2204117"/>
                    <a:pt x="4182101" y="1962505"/>
                    <a:pt x="4230558" y="1718875"/>
                  </a:cubicBezTo>
                  <a:cubicBezTo>
                    <a:pt x="4267574" y="1533123"/>
                    <a:pt x="4334875" y="1358140"/>
                    <a:pt x="4411599" y="1186522"/>
                  </a:cubicBezTo>
                  <a:cubicBezTo>
                    <a:pt x="4450633" y="1099030"/>
                    <a:pt x="4505148" y="1018268"/>
                    <a:pt x="4552259" y="934815"/>
                  </a:cubicBezTo>
                  <a:cubicBezTo>
                    <a:pt x="4555624" y="928758"/>
                    <a:pt x="4557643" y="920008"/>
                    <a:pt x="4572449" y="920008"/>
                  </a:cubicBezTo>
                  <a:cubicBezTo>
                    <a:pt x="4565719" y="933469"/>
                    <a:pt x="4560334" y="944910"/>
                    <a:pt x="4553604" y="956351"/>
                  </a:cubicBezTo>
                  <a:cubicBezTo>
                    <a:pt x="4491687" y="1068071"/>
                    <a:pt x="4437173" y="1183829"/>
                    <a:pt x="4390735" y="1302280"/>
                  </a:cubicBezTo>
                  <a:cubicBezTo>
                    <a:pt x="4233250" y="1704068"/>
                    <a:pt x="4200273" y="2110568"/>
                    <a:pt x="4340260" y="2524471"/>
                  </a:cubicBezTo>
                  <a:cubicBezTo>
                    <a:pt x="4383332" y="2651670"/>
                    <a:pt x="4434481" y="2775505"/>
                    <a:pt x="4501109" y="2892609"/>
                  </a:cubicBezTo>
                  <a:cubicBezTo>
                    <a:pt x="4559885" y="3012069"/>
                    <a:pt x="4611035" y="3088344"/>
                    <a:pt x="4692918" y="3241230"/>
                  </a:cubicBezTo>
                  <a:cubicBezTo>
                    <a:pt x="4774801" y="3394116"/>
                    <a:pt x="4908955" y="3611386"/>
                    <a:pt x="4992409" y="3809925"/>
                  </a:cubicBezTo>
                  <a:cubicBezTo>
                    <a:pt x="4997120" y="3822040"/>
                    <a:pt x="5006542" y="3833481"/>
                    <a:pt x="5000485" y="3847614"/>
                  </a:cubicBezTo>
                  <a:cubicBezTo>
                    <a:pt x="5005196" y="3857036"/>
                    <a:pt x="4997120" y="3853671"/>
                    <a:pt x="4993755" y="3855017"/>
                  </a:cubicBezTo>
                  <a:lnTo>
                    <a:pt x="4993082" y="3855690"/>
                  </a:lnTo>
                  <a:cubicBezTo>
                    <a:pt x="4992409" y="3862421"/>
                    <a:pt x="4989717" y="3866458"/>
                    <a:pt x="4982313" y="3867131"/>
                  </a:cubicBezTo>
                  <a:cubicBezTo>
                    <a:pt x="4858479" y="3998369"/>
                    <a:pt x="4740029" y="4134317"/>
                    <a:pt x="4626290" y="4274977"/>
                  </a:cubicBezTo>
                  <a:cubicBezTo>
                    <a:pt x="4452652" y="4490341"/>
                    <a:pt x="4294494" y="4715127"/>
                    <a:pt x="4180755" y="4968853"/>
                  </a:cubicBezTo>
                  <a:cubicBezTo>
                    <a:pt x="4053556" y="5252192"/>
                    <a:pt x="4002407" y="5545625"/>
                    <a:pt x="4071727" y="5853192"/>
                  </a:cubicBezTo>
                  <a:cubicBezTo>
                    <a:pt x="4079803" y="5887516"/>
                    <a:pt x="4069708" y="5898284"/>
                    <a:pt x="4040769" y="5907706"/>
                  </a:cubicBezTo>
                  <a:cubicBezTo>
                    <a:pt x="4013175" y="5916455"/>
                    <a:pt x="4003753" y="5911071"/>
                    <a:pt x="4005099" y="5881459"/>
                  </a:cubicBezTo>
                  <a:cubicBezTo>
                    <a:pt x="4005772" y="5864634"/>
                    <a:pt x="4008464" y="5847808"/>
                    <a:pt x="4007791" y="5830983"/>
                  </a:cubicBezTo>
                  <a:cubicBezTo>
                    <a:pt x="4007118" y="5820214"/>
                    <a:pt x="4001734" y="5802043"/>
                    <a:pt x="3990293" y="5807427"/>
                  </a:cubicBezTo>
                  <a:cubicBezTo>
                    <a:pt x="3966064" y="5818196"/>
                    <a:pt x="3967410" y="5800697"/>
                    <a:pt x="3964045" y="5789256"/>
                  </a:cubicBezTo>
                  <a:cubicBezTo>
                    <a:pt x="3955969" y="5761662"/>
                    <a:pt x="3946547" y="5733396"/>
                    <a:pt x="3941836" y="5705129"/>
                  </a:cubicBezTo>
                  <a:cubicBezTo>
                    <a:pt x="3915588" y="5549663"/>
                    <a:pt x="3911550" y="5392851"/>
                    <a:pt x="3908185" y="5236040"/>
                  </a:cubicBezTo>
                  <a:cubicBezTo>
                    <a:pt x="3902128" y="4902898"/>
                    <a:pt x="3918953" y="4569757"/>
                    <a:pt x="3918953" y="4237288"/>
                  </a:cubicBezTo>
                  <a:cubicBezTo>
                    <a:pt x="3918953" y="3860401"/>
                    <a:pt x="3890687" y="3486879"/>
                    <a:pt x="3786370" y="3122779"/>
                  </a:cubicBezTo>
                  <a:cubicBezTo>
                    <a:pt x="3731856" y="2931644"/>
                    <a:pt x="3660517" y="2747238"/>
                    <a:pt x="3570333" y="2570236"/>
                  </a:cubicBezTo>
                  <a:cubicBezTo>
                    <a:pt x="3507743" y="2428679"/>
                    <a:pt x="3437301" y="2330307"/>
                    <a:pt x="3410829" y="2273437"/>
                  </a:cubicBezTo>
                  <a:cubicBezTo>
                    <a:pt x="3401406" y="2257285"/>
                    <a:pt x="3399387" y="2245844"/>
                    <a:pt x="3411502" y="2229018"/>
                  </a:cubicBezTo>
                  <a:cubicBezTo>
                    <a:pt x="3434384" y="2198733"/>
                    <a:pt x="3444479" y="2163736"/>
                    <a:pt x="3451209" y="2126720"/>
                  </a:cubicBezTo>
                  <a:cubicBezTo>
                    <a:pt x="3466016" y="2047978"/>
                    <a:pt x="3451209" y="1971254"/>
                    <a:pt x="3431692" y="1895877"/>
                  </a:cubicBezTo>
                  <a:cubicBezTo>
                    <a:pt x="3383908" y="1714837"/>
                    <a:pt x="3289686" y="1556006"/>
                    <a:pt x="3186715" y="1401886"/>
                  </a:cubicBezTo>
                  <a:cubicBezTo>
                    <a:pt x="3007021" y="1132681"/>
                    <a:pt x="2776851" y="909913"/>
                    <a:pt x="2531874" y="701952"/>
                  </a:cubicBezTo>
                  <a:cubicBezTo>
                    <a:pt x="2268053" y="477166"/>
                    <a:pt x="1992791" y="267186"/>
                    <a:pt x="1731662" y="39035"/>
                  </a:cubicBezTo>
                  <a:cubicBezTo>
                    <a:pt x="1729643" y="37016"/>
                    <a:pt x="1726278" y="37016"/>
                    <a:pt x="1722913" y="36343"/>
                  </a:cubicBezTo>
                  <a:cubicBezTo>
                    <a:pt x="1722913" y="41054"/>
                    <a:pt x="1722913" y="44419"/>
                    <a:pt x="1723586" y="47111"/>
                  </a:cubicBezTo>
                  <a:cubicBezTo>
                    <a:pt x="1774735" y="333141"/>
                    <a:pt x="1868283" y="605712"/>
                    <a:pt x="1984042" y="871552"/>
                  </a:cubicBezTo>
                  <a:cubicBezTo>
                    <a:pt x="2177869" y="1315067"/>
                    <a:pt x="2432268" y="1718875"/>
                    <a:pt x="2773486" y="2064130"/>
                  </a:cubicBezTo>
                  <a:cubicBezTo>
                    <a:pt x="2858958" y="2150276"/>
                    <a:pt x="2949142" y="2231037"/>
                    <a:pt x="3058170" y="2286897"/>
                  </a:cubicBezTo>
                  <a:cubicBezTo>
                    <a:pt x="3114030" y="2315164"/>
                    <a:pt x="3172582" y="2333335"/>
                    <a:pt x="3235845" y="2329297"/>
                  </a:cubicBezTo>
                  <a:cubicBezTo>
                    <a:pt x="3272861" y="2327278"/>
                    <a:pt x="3273534" y="2326605"/>
                    <a:pt x="3256709" y="2294974"/>
                  </a:cubicBezTo>
                  <a:cubicBezTo>
                    <a:pt x="3202195" y="2194695"/>
                    <a:pt x="3143643" y="2096435"/>
                    <a:pt x="3083072" y="1999521"/>
                  </a:cubicBezTo>
                  <a:cubicBezTo>
                    <a:pt x="2887225" y="1686570"/>
                    <a:pt x="2666477" y="1391117"/>
                    <a:pt x="2450440" y="1092973"/>
                  </a:cubicBezTo>
                  <a:cubicBezTo>
                    <a:pt x="2443709" y="1083551"/>
                    <a:pt x="2433614" y="1075474"/>
                    <a:pt x="2432941" y="1062014"/>
                  </a:cubicBezTo>
                  <a:cubicBezTo>
                    <a:pt x="2447074" y="1060668"/>
                    <a:pt x="2449766" y="1070763"/>
                    <a:pt x="2454478" y="1076820"/>
                  </a:cubicBezTo>
                  <a:cubicBezTo>
                    <a:pt x="2627442" y="1296223"/>
                    <a:pt x="2802425" y="1514279"/>
                    <a:pt x="2967986" y="1739738"/>
                  </a:cubicBezTo>
                  <a:cubicBezTo>
                    <a:pt x="3072303" y="1881744"/>
                    <a:pt x="3172582" y="2026442"/>
                    <a:pt x="3266131" y="2175850"/>
                  </a:cubicBezTo>
                  <a:cubicBezTo>
                    <a:pt x="3334105" y="2284878"/>
                    <a:pt x="3396022" y="2397272"/>
                    <a:pt x="3457939" y="2509665"/>
                  </a:cubicBezTo>
                  <a:cubicBezTo>
                    <a:pt x="3535896" y="2688687"/>
                    <a:pt x="3672967" y="2941627"/>
                    <a:pt x="3733875" y="3249979"/>
                  </a:cubicBezTo>
                  <a:cubicBezTo>
                    <a:pt x="3819347" y="3615425"/>
                    <a:pt x="3832808" y="3986928"/>
                    <a:pt x="3823385" y="4359777"/>
                  </a:cubicBezTo>
                  <a:cubicBezTo>
                    <a:pt x="3823385" y="4363142"/>
                    <a:pt x="3825405" y="4369199"/>
                    <a:pt x="3816655" y="4369199"/>
                  </a:cubicBezTo>
                  <a:lnTo>
                    <a:pt x="3800503" y="4322761"/>
                  </a:lnTo>
                  <a:cubicBezTo>
                    <a:pt x="3713684" y="4076438"/>
                    <a:pt x="3615329" y="3882849"/>
                    <a:pt x="3407464" y="3663208"/>
                  </a:cubicBezTo>
                  <a:cubicBezTo>
                    <a:pt x="3199599" y="3443567"/>
                    <a:pt x="2778657" y="3171259"/>
                    <a:pt x="2553310" y="3004913"/>
                  </a:cubicBezTo>
                  <a:cubicBezTo>
                    <a:pt x="2327963" y="2838567"/>
                    <a:pt x="2235619" y="2807795"/>
                    <a:pt x="2055381" y="2665131"/>
                  </a:cubicBezTo>
                  <a:cubicBezTo>
                    <a:pt x="1875143" y="2522467"/>
                    <a:pt x="1648208" y="2341411"/>
                    <a:pt x="1471879" y="2148930"/>
                  </a:cubicBezTo>
                  <a:cubicBezTo>
                    <a:pt x="1461784" y="2138162"/>
                    <a:pt x="1448323" y="2130759"/>
                    <a:pt x="1461111" y="2109895"/>
                  </a:cubicBezTo>
                  <a:cubicBezTo>
                    <a:pt x="1496780" y="2051343"/>
                    <a:pt x="1505530" y="1986734"/>
                    <a:pt x="1501492" y="1918759"/>
                  </a:cubicBezTo>
                  <a:cubicBezTo>
                    <a:pt x="1494088" y="1794252"/>
                    <a:pt x="1446304" y="1681859"/>
                    <a:pt x="1395155" y="1570812"/>
                  </a:cubicBezTo>
                  <a:cubicBezTo>
                    <a:pt x="1276705" y="1312375"/>
                    <a:pt x="1113836" y="1082205"/>
                    <a:pt x="937507" y="860783"/>
                  </a:cubicBezTo>
                  <a:cubicBezTo>
                    <a:pt x="841266" y="738295"/>
                    <a:pt x="749736" y="612442"/>
                    <a:pt x="682435" y="471109"/>
                  </a:cubicBezTo>
                  <a:cubicBezTo>
                    <a:pt x="643400" y="389001"/>
                    <a:pt x="613788" y="304202"/>
                    <a:pt x="590905" y="214691"/>
                  </a:cubicBezTo>
                  <a:cubicBezTo>
                    <a:pt x="586194" y="218729"/>
                    <a:pt x="583502" y="220748"/>
                    <a:pt x="581483" y="222767"/>
                  </a:cubicBezTo>
                  <a:cubicBezTo>
                    <a:pt x="572734" y="235554"/>
                    <a:pt x="563985" y="249015"/>
                    <a:pt x="555909" y="262475"/>
                  </a:cubicBezTo>
                  <a:cubicBezTo>
                    <a:pt x="489280" y="373522"/>
                    <a:pt x="446880" y="493318"/>
                    <a:pt x="423998" y="619845"/>
                  </a:cubicBezTo>
                  <a:cubicBezTo>
                    <a:pt x="386982" y="823768"/>
                    <a:pt x="405154" y="1026344"/>
                    <a:pt x="443515" y="1227575"/>
                  </a:cubicBezTo>
                  <a:cubicBezTo>
                    <a:pt x="498702" y="1514952"/>
                    <a:pt x="613115" y="1774062"/>
                    <a:pt x="806942" y="1996156"/>
                  </a:cubicBezTo>
                  <a:cubicBezTo>
                    <a:pt x="886358" y="2087013"/>
                    <a:pt x="975195" y="2167101"/>
                    <a:pt x="1087589" y="2216231"/>
                  </a:cubicBezTo>
                  <a:cubicBezTo>
                    <a:pt x="1161620" y="2248536"/>
                    <a:pt x="1237670" y="2259304"/>
                    <a:pt x="1317086" y="2233729"/>
                  </a:cubicBezTo>
                  <a:cubicBezTo>
                    <a:pt x="1341987" y="2225653"/>
                    <a:pt x="1343334" y="2218250"/>
                    <a:pt x="1327181" y="2198060"/>
                  </a:cubicBezTo>
                  <a:cubicBezTo>
                    <a:pt x="1115855" y="1930874"/>
                    <a:pt x="948948" y="1637440"/>
                    <a:pt x="816364" y="1324489"/>
                  </a:cubicBezTo>
                  <a:cubicBezTo>
                    <a:pt x="775311" y="1228248"/>
                    <a:pt x="734257" y="1131335"/>
                    <a:pt x="702625" y="1031056"/>
                  </a:cubicBezTo>
                  <a:cubicBezTo>
                    <a:pt x="725508" y="1078166"/>
                    <a:pt x="746371" y="1125950"/>
                    <a:pt x="767908" y="1173061"/>
                  </a:cubicBezTo>
                  <a:cubicBezTo>
                    <a:pt x="940872" y="1558025"/>
                    <a:pt x="1158255" y="1913375"/>
                    <a:pt x="1444285" y="2226326"/>
                  </a:cubicBezTo>
                  <a:cubicBezTo>
                    <a:pt x="1671764" y="2475341"/>
                    <a:pt x="2060092" y="2752174"/>
                    <a:pt x="2209501" y="2876457"/>
                  </a:cubicBezTo>
                  <a:cubicBezTo>
                    <a:pt x="2358910" y="3000740"/>
                    <a:pt x="2331316" y="2956882"/>
                    <a:pt x="2340738" y="2972025"/>
                  </a:cubicBezTo>
                  <a:lnTo>
                    <a:pt x="2266034" y="2967313"/>
                  </a:lnTo>
                  <a:cubicBezTo>
                    <a:pt x="2113260" y="2959910"/>
                    <a:pt x="1964524" y="2985485"/>
                    <a:pt x="1817807" y="3025866"/>
                  </a:cubicBezTo>
                  <a:cubicBezTo>
                    <a:pt x="1541199" y="3102589"/>
                    <a:pt x="1276032" y="3210944"/>
                    <a:pt x="1007500" y="3309877"/>
                  </a:cubicBezTo>
                  <a:cubicBezTo>
                    <a:pt x="985291" y="3317953"/>
                    <a:pt x="972503" y="3320645"/>
                    <a:pt x="960389" y="3293725"/>
                  </a:cubicBezTo>
                  <a:cubicBezTo>
                    <a:pt x="865494" y="3082399"/>
                    <a:pt x="617153" y="3022500"/>
                    <a:pt x="446207" y="3134221"/>
                  </a:cubicBezTo>
                  <a:cubicBezTo>
                    <a:pt x="376214" y="3179312"/>
                    <a:pt x="299491" y="3210944"/>
                    <a:pt x="217383" y="3227096"/>
                  </a:cubicBezTo>
                  <a:cubicBezTo>
                    <a:pt x="145371" y="3241230"/>
                    <a:pt x="72685" y="3237865"/>
                    <a:pt x="0" y="3236518"/>
                  </a:cubicBezTo>
                  <a:lnTo>
                    <a:pt x="0" y="3330740"/>
                  </a:lnTo>
                  <a:cubicBezTo>
                    <a:pt x="8749" y="3332759"/>
                    <a:pt x="8076" y="3340835"/>
                    <a:pt x="9422" y="3346892"/>
                  </a:cubicBezTo>
                  <a:cubicBezTo>
                    <a:pt x="43073" y="3502359"/>
                    <a:pt x="126526" y="3625520"/>
                    <a:pt x="255072" y="3717723"/>
                  </a:cubicBezTo>
                  <a:cubicBezTo>
                    <a:pt x="403135" y="3824059"/>
                    <a:pt x="565331" y="3869823"/>
                    <a:pt x="747044" y="3826078"/>
                  </a:cubicBezTo>
                  <a:cubicBezTo>
                    <a:pt x="930777" y="3781659"/>
                    <a:pt x="1026344" y="3661862"/>
                    <a:pt x="1016249" y="3490244"/>
                  </a:cubicBezTo>
                  <a:cubicBezTo>
                    <a:pt x="1014903" y="3464670"/>
                    <a:pt x="1009519" y="3455921"/>
                    <a:pt x="981253" y="3461305"/>
                  </a:cubicBezTo>
                  <a:cubicBezTo>
                    <a:pt x="843285" y="3487552"/>
                    <a:pt x="703971" y="3500339"/>
                    <a:pt x="563312" y="3490917"/>
                  </a:cubicBezTo>
                  <a:cubicBezTo>
                    <a:pt x="506779" y="3487552"/>
                    <a:pt x="450246" y="3478803"/>
                    <a:pt x="390347" y="3460632"/>
                  </a:cubicBezTo>
                  <a:cubicBezTo>
                    <a:pt x="428036" y="3453228"/>
                    <a:pt x="458995" y="3462651"/>
                    <a:pt x="489953" y="3463997"/>
                  </a:cubicBezTo>
                  <a:cubicBezTo>
                    <a:pt x="631286" y="3470727"/>
                    <a:pt x="767235" y="3443133"/>
                    <a:pt x="903183" y="3408137"/>
                  </a:cubicBezTo>
                  <a:cubicBezTo>
                    <a:pt x="949621" y="3396023"/>
                    <a:pt x="997405" y="3385927"/>
                    <a:pt x="1043170" y="3372467"/>
                  </a:cubicBezTo>
                  <a:cubicBezTo>
                    <a:pt x="1200655" y="3328048"/>
                    <a:pt x="1354102" y="3270842"/>
                    <a:pt x="1508895" y="3218347"/>
                  </a:cubicBezTo>
                  <a:cubicBezTo>
                    <a:pt x="1641478" y="3173255"/>
                    <a:pt x="1776081" y="3134893"/>
                    <a:pt x="1912029" y="3101243"/>
                  </a:cubicBezTo>
                  <a:lnTo>
                    <a:pt x="1912029" y="3101243"/>
                  </a:lnTo>
                  <a:lnTo>
                    <a:pt x="2113933" y="3072976"/>
                  </a:lnTo>
                  <a:cubicBezTo>
                    <a:pt x="2220786" y="3077800"/>
                    <a:pt x="2358418" y="3030663"/>
                    <a:pt x="2553150" y="3130187"/>
                  </a:cubicBezTo>
                  <a:cubicBezTo>
                    <a:pt x="2747882" y="3229711"/>
                    <a:pt x="3111111" y="3510502"/>
                    <a:pt x="3282324" y="3670118"/>
                  </a:cubicBezTo>
                  <a:cubicBezTo>
                    <a:pt x="3453537" y="3829734"/>
                    <a:pt x="3498103" y="3928518"/>
                    <a:pt x="3580428" y="4087880"/>
                  </a:cubicBezTo>
                  <a:cubicBezTo>
                    <a:pt x="3662753" y="4247242"/>
                    <a:pt x="3724453" y="4441884"/>
                    <a:pt x="3776274" y="4626290"/>
                  </a:cubicBezTo>
                  <a:cubicBezTo>
                    <a:pt x="3792427" y="4684169"/>
                    <a:pt x="3815982" y="4741375"/>
                    <a:pt x="3813963" y="4802619"/>
                  </a:cubicBezTo>
                  <a:cubicBezTo>
                    <a:pt x="3807906" y="5004523"/>
                    <a:pt x="3803868" y="5206427"/>
                    <a:pt x="3811944" y="5407658"/>
                  </a:cubicBezTo>
                  <a:cubicBezTo>
                    <a:pt x="3818001" y="5565143"/>
                    <a:pt x="3820020" y="5723974"/>
                    <a:pt x="3881265" y="5874056"/>
                  </a:cubicBezTo>
                  <a:cubicBezTo>
                    <a:pt x="3884630" y="5882805"/>
                    <a:pt x="3885303" y="5890208"/>
                    <a:pt x="3879919" y="5898957"/>
                  </a:cubicBezTo>
                  <a:cubicBezTo>
                    <a:pt x="3850979" y="5945395"/>
                    <a:pt x="3808579" y="5962220"/>
                    <a:pt x="3757430" y="5946068"/>
                  </a:cubicBezTo>
                  <a:cubicBezTo>
                    <a:pt x="3746662" y="5981065"/>
                    <a:pt x="3742624" y="6017407"/>
                    <a:pt x="3743970" y="6053750"/>
                  </a:cubicBezTo>
                  <a:cubicBezTo>
                    <a:pt x="3745316" y="6079998"/>
                    <a:pt x="3777621" y="6099515"/>
                    <a:pt x="3803195" y="6092112"/>
                  </a:cubicBezTo>
                  <a:cubicBezTo>
                    <a:pt x="3842230" y="6080671"/>
                    <a:pt x="3871842" y="6055769"/>
                    <a:pt x="3896071" y="6023464"/>
                  </a:cubicBezTo>
                  <a:cubicBezTo>
                    <a:pt x="3903474" y="6013369"/>
                    <a:pt x="3910204" y="6004620"/>
                    <a:pt x="3920972" y="5996544"/>
                  </a:cubicBezTo>
                  <a:cubicBezTo>
                    <a:pt x="3931741" y="6017407"/>
                    <a:pt x="3912223" y="6034906"/>
                    <a:pt x="3918953" y="6053077"/>
                  </a:cubicBezTo>
                  <a:cubicBezTo>
                    <a:pt x="3922318" y="6061826"/>
                    <a:pt x="3921645" y="6076633"/>
                    <a:pt x="3931741" y="6077978"/>
                  </a:cubicBezTo>
                  <a:cubicBezTo>
                    <a:pt x="3944528" y="6079324"/>
                    <a:pt x="3948566" y="6067210"/>
                    <a:pt x="3951931" y="6055769"/>
                  </a:cubicBezTo>
                  <a:cubicBezTo>
                    <a:pt x="3957988" y="6032887"/>
                    <a:pt x="3964045" y="6010677"/>
                    <a:pt x="3972121" y="5988468"/>
                  </a:cubicBezTo>
                  <a:cubicBezTo>
                    <a:pt x="3975486" y="5978372"/>
                    <a:pt x="3979524" y="5965585"/>
                    <a:pt x="3994331" y="5968277"/>
                  </a:cubicBezTo>
                  <a:cubicBezTo>
                    <a:pt x="4011156" y="5971642"/>
                    <a:pt x="4005099" y="5985776"/>
                    <a:pt x="4005099" y="5995198"/>
                  </a:cubicBezTo>
                  <a:cubicBezTo>
                    <a:pt x="4005099" y="6063172"/>
                    <a:pt x="3999042" y="6064518"/>
                    <a:pt x="4071054" y="6040290"/>
                  </a:cubicBezTo>
                  <a:cubicBezTo>
                    <a:pt x="4081150" y="6036925"/>
                    <a:pt x="4093264" y="6036925"/>
                    <a:pt x="4100667" y="6026829"/>
                  </a:cubicBezTo>
                  <a:cubicBezTo>
                    <a:pt x="4086534" y="6014042"/>
                    <a:pt x="4086534" y="6014042"/>
                    <a:pt x="4110089" y="5993179"/>
                  </a:cubicBezTo>
                  <a:cubicBezTo>
                    <a:pt x="4118838" y="6004620"/>
                    <a:pt x="4122876" y="6018080"/>
                    <a:pt x="4124895" y="6032214"/>
                  </a:cubicBezTo>
                  <a:cubicBezTo>
                    <a:pt x="4146431" y="6054423"/>
                    <a:pt x="4145086" y="6076633"/>
                    <a:pt x="4117492" y="6106918"/>
                  </a:cubicBezTo>
                  <a:cubicBezTo>
                    <a:pt x="4106051" y="6119032"/>
                    <a:pt x="4091245" y="6127781"/>
                    <a:pt x="4080476" y="6141242"/>
                  </a:cubicBezTo>
                  <a:cubicBezTo>
                    <a:pt x="4118838" y="6152683"/>
                    <a:pt x="4149796" y="6167489"/>
                    <a:pt x="4176717" y="6189025"/>
                  </a:cubicBezTo>
                  <a:cubicBezTo>
                    <a:pt x="4219790" y="6223349"/>
                    <a:pt x="4218444" y="6244213"/>
                    <a:pt x="4170660" y="6271133"/>
                  </a:cubicBezTo>
                  <a:cubicBezTo>
                    <a:pt x="4178063" y="6278536"/>
                    <a:pt x="4184793" y="6286612"/>
                    <a:pt x="4195562" y="6277863"/>
                  </a:cubicBezTo>
                  <a:cubicBezTo>
                    <a:pt x="4215752" y="6261711"/>
                    <a:pt x="4237288" y="6259692"/>
                    <a:pt x="4261517" y="6267768"/>
                  </a:cubicBezTo>
                  <a:cubicBezTo>
                    <a:pt x="4277669" y="6273152"/>
                    <a:pt x="4289784" y="6269787"/>
                    <a:pt x="4289784" y="6247578"/>
                  </a:cubicBezTo>
                  <a:cubicBezTo>
                    <a:pt x="4289784" y="6233444"/>
                    <a:pt x="4293821" y="6218638"/>
                    <a:pt x="4295840" y="6204505"/>
                  </a:cubicBezTo>
                  <a:cubicBezTo>
                    <a:pt x="4297187" y="6196429"/>
                    <a:pt x="4293149" y="6184315"/>
                    <a:pt x="4305936" y="6182969"/>
                  </a:cubicBezTo>
                  <a:cubicBezTo>
                    <a:pt x="4316704" y="6181622"/>
                    <a:pt x="4320742" y="6191718"/>
                    <a:pt x="4324107" y="6199794"/>
                  </a:cubicBezTo>
                  <a:cubicBezTo>
                    <a:pt x="4328818" y="6209889"/>
                    <a:pt x="4332183" y="6219984"/>
                    <a:pt x="4336894" y="6230752"/>
                  </a:cubicBezTo>
                  <a:cubicBezTo>
                    <a:pt x="4339586" y="6228733"/>
                    <a:pt x="4341605" y="6228060"/>
                    <a:pt x="4342951" y="6226714"/>
                  </a:cubicBezTo>
                  <a:cubicBezTo>
                    <a:pt x="4350355" y="6211235"/>
                    <a:pt x="4352374" y="6182969"/>
                    <a:pt x="4369872" y="6185660"/>
                  </a:cubicBezTo>
                  <a:cubicBezTo>
                    <a:pt x="4394101" y="6189699"/>
                    <a:pt x="4381986" y="6217292"/>
                    <a:pt x="4382659" y="6234791"/>
                  </a:cubicBezTo>
                  <a:cubicBezTo>
                    <a:pt x="4383332" y="6253635"/>
                    <a:pt x="4388716" y="6269114"/>
                    <a:pt x="4406888" y="6265749"/>
                  </a:cubicBezTo>
                  <a:cubicBezTo>
                    <a:pt x="4434481" y="6261038"/>
                    <a:pt x="4459382" y="6262384"/>
                    <a:pt x="4484284" y="6275171"/>
                  </a:cubicBezTo>
                  <a:cubicBezTo>
                    <a:pt x="4488322" y="6277190"/>
                    <a:pt x="4495052" y="6277190"/>
                    <a:pt x="4499090" y="6272479"/>
                  </a:cubicBezTo>
                  <a:cubicBezTo>
                    <a:pt x="4458710" y="6233444"/>
                    <a:pt x="4461402" y="6209216"/>
                    <a:pt x="4512551" y="6181622"/>
                  </a:cubicBezTo>
                  <a:cubicBezTo>
                    <a:pt x="4532068" y="6170854"/>
                    <a:pt x="4549566" y="6157394"/>
                    <a:pt x="4572449" y="6153356"/>
                  </a:cubicBezTo>
                  <a:cubicBezTo>
                    <a:pt x="4591293" y="6149991"/>
                    <a:pt x="4593312" y="6140569"/>
                    <a:pt x="4575814" y="6127781"/>
                  </a:cubicBezTo>
                  <a:cubicBezTo>
                    <a:pt x="4558989" y="6114994"/>
                    <a:pt x="4548220" y="6095477"/>
                    <a:pt x="4538125" y="6076633"/>
                  </a:cubicBezTo>
                  <a:cubicBezTo>
                    <a:pt x="4532068" y="6065191"/>
                    <a:pt x="4527357" y="6053750"/>
                    <a:pt x="4536779" y="6042309"/>
                  </a:cubicBezTo>
                  <a:cubicBezTo>
                    <a:pt x="4546201" y="6030867"/>
                    <a:pt x="4558989" y="6028176"/>
                    <a:pt x="4573122" y="6032214"/>
                  </a:cubicBezTo>
                  <a:cubicBezTo>
                    <a:pt x="4594658" y="6038271"/>
                    <a:pt x="4616195" y="6044328"/>
                    <a:pt x="4637731" y="6051058"/>
                  </a:cubicBezTo>
                  <a:cubicBezTo>
                    <a:pt x="4659267" y="6058461"/>
                    <a:pt x="4667344" y="6051058"/>
                    <a:pt x="4665997" y="6029522"/>
                  </a:cubicBezTo>
                  <a:cubicBezTo>
                    <a:pt x="4665325" y="6014715"/>
                    <a:pt x="4665325" y="6000582"/>
                    <a:pt x="4665997" y="5985776"/>
                  </a:cubicBezTo>
                  <a:cubicBezTo>
                    <a:pt x="4665997" y="5975681"/>
                    <a:pt x="4671381" y="5968277"/>
                    <a:pt x="4681477" y="5966931"/>
                  </a:cubicBezTo>
                  <a:cubicBezTo>
                    <a:pt x="4692245" y="5964912"/>
                    <a:pt x="4698975" y="5971642"/>
                    <a:pt x="4701667" y="5981065"/>
                  </a:cubicBezTo>
                  <a:cubicBezTo>
                    <a:pt x="4709743" y="6005293"/>
                    <a:pt x="4717147" y="6030195"/>
                    <a:pt x="4724550" y="6054423"/>
                  </a:cubicBezTo>
                  <a:cubicBezTo>
                    <a:pt x="4727242" y="6064518"/>
                    <a:pt x="4730607" y="6075959"/>
                    <a:pt x="4743394" y="6073268"/>
                  </a:cubicBezTo>
                  <a:cubicBezTo>
                    <a:pt x="4754835" y="6071248"/>
                    <a:pt x="4752143" y="6059134"/>
                    <a:pt x="4752143" y="6050385"/>
                  </a:cubicBezTo>
                  <a:lnTo>
                    <a:pt x="4752143" y="5996544"/>
                  </a:lnTo>
                  <a:cubicBezTo>
                    <a:pt x="4775698" y="6008658"/>
                    <a:pt x="4783775" y="6032214"/>
                    <a:pt x="4800600" y="6046347"/>
                  </a:cubicBezTo>
                  <a:cubicBezTo>
                    <a:pt x="4819444" y="6061826"/>
                    <a:pt x="4835597" y="6080671"/>
                    <a:pt x="4859825" y="6088747"/>
                  </a:cubicBezTo>
                  <a:cubicBezTo>
                    <a:pt x="4901552" y="6102880"/>
                    <a:pt x="4935203" y="6080671"/>
                    <a:pt x="4932511" y="6036252"/>
                  </a:cubicBezTo>
                  <a:cubicBezTo>
                    <a:pt x="4930491" y="6003947"/>
                    <a:pt x="4923761" y="5972316"/>
                    <a:pt x="4919050" y="5940011"/>
                  </a:cubicBezTo>
                  <a:cubicBezTo>
                    <a:pt x="4887419" y="5962893"/>
                    <a:pt x="4858479" y="5956836"/>
                    <a:pt x="4830213" y="5933281"/>
                  </a:cubicBezTo>
                  <a:cubicBezTo>
                    <a:pt x="4810022" y="5916455"/>
                    <a:pt x="4795216" y="5895592"/>
                    <a:pt x="4779064" y="5876074"/>
                  </a:cubicBezTo>
                  <a:cubicBezTo>
                    <a:pt x="4765603" y="5859249"/>
                    <a:pt x="4766949" y="5847135"/>
                    <a:pt x="4778391" y="5829637"/>
                  </a:cubicBezTo>
                  <a:cubicBezTo>
                    <a:pt x="4900879" y="5641866"/>
                    <a:pt x="5008561" y="5446020"/>
                    <a:pt x="5091342" y="5236712"/>
                  </a:cubicBezTo>
                  <a:cubicBezTo>
                    <a:pt x="5096726" y="5222579"/>
                    <a:pt x="5104129" y="5211138"/>
                    <a:pt x="5116243" y="5202389"/>
                  </a:cubicBezTo>
                  <a:cubicBezTo>
                    <a:pt x="5168738" y="5166046"/>
                    <a:pt x="5216522" y="5122973"/>
                    <a:pt x="5269690" y="5086631"/>
                  </a:cubicBezTo>
                  <a:cubicBezTo>
                    <a:pt x="5423810" y="4982314"/>
                    <a:pt x="5582641" y="4886746"/>
                    <a:pt x="5744837" y="4795889"/>
                  </a:cubicBezTo>
                  <a:cubicBezTo>
                    <a:pt x="5767047" y="4783775"/>
                    <a:pt x="5789929" y="4777718"/>
                    <a:pt x="5814830" y="4775699"/>
                  </a:cubicBezTo>
                  <a:cubicBezTo>
                    <a:pt x="5911071" y="4769642"/>
                    <a:pt x="6007312" y="4767623"/>
                    <a:pt x="6103553" y="4765603"/>
                  </a:cubicBezTo>
                  <a:cubicBezTo>
                    <a:pt x="6432656" y="4758200"/>
                    <a:pt x="6759067" y="4795216"/>
                    <a:pt x="7086824" y="4811369"/>
                  </a:cubicBezTo>
                  <a:cubicBezTo>
                    <a:pt x="7221427" y="4818099"/>
                    <a:pt x="7355357" y="4819444"/>
                    <a:pt x="7489959" y="4805311"/>
                  </a:cubicBezTo>
                  <a:cubicBezTo>
                    <a:pt x="7497362" y="4790505"/>
                    <a:pt x="7506784" y="4792524"/>
                    <a:pt x="7516880" y="4801946"/>
                  </a:cubicBezTo>
                  <a:cubicBezTo>
                    <a:pt x="7523610" y="4801273"/>
                    <a:pt x="7530340" y="4801273"/>
                    <a:pt x="7536397" y="4800600"/>
                  </a:cubicBezTo>
                  <a:cubicBezTo>
                    <a:pt x="7563991" y="4797908"/>
                    <a:pt x="7592257" y="4796562"/>
                    <a:pt x="7619850" y="4791178"/>
                  </a:cubicBezTo>
                  <a:cubicBezTo>
                    <a:pt x="7642060" y="4787140"/>
                    <a:pt x="7652828" y="4789832"/>
                    <a:pt x="7661577" y="4813388"/>
                  </a:cubicBezTo>
                  <a:cubicBezTo>
                    <a:pt x="7705996" y="4932511"/>
                    <a:pt x="7794161" y="4997793"/>
                    <a:pt x="7920014" y="5004523"/>
                  </a:cubicBezTo>
                  <a:cubicBezTo>
                    <a:pt x="8090959" y="5013945"/>
                    <a:pt x="8235657" y="4952701"/>
                    <a:pt x="8354780" y="4830886"/>
                  </a:cubicBezTo>
                  <a:cubicBezTo>
                    <a:pt x="8470538" y="4712436"/>
                    <a:pt x="8539186" y="4568411"/>
                    <a:pt x="8579567" y="4409580"/>
                  </a:cubicBezTo>
                  <a:cubicBezTo>
                    <a:pt x="8593027" y="4357085"/>
                    <a:pt x="8602448" y="4303244"/>
                    <a:pt x="8613217" y="4250076"/>
                  </a:cubicBezTo>
                  <a:lnTo>
                    <a:pt x="8613217" y="4196235"/>
                  </a:lnTo>
                  <a:cubicBezTo>
                    <a:pt x="8549954" y="4202292"/>
                    <a:pt x="8484671" y="4207003"/>
                    <a:pt x="8420062" y="4211041"/>
                  </a:cubicBezTo>
                  <a:close/>
                  <a:moveTo>
                    <a:pt x="4571776" y="915970"/>
                  </a:moveTo>
                  <a:cubicBezTo>
                    <a:pt x="4567065" y="903183"/>
                    <a:pt x="4575141" y="897126"/>
                    <a:pt x="4583890" y="888377"/>
                  </a:cubicBezTo>
                  <a:cubicBezTo>
                    <a:pt x="4586582" y="902510"/>
                    <a:pt x="4580525" y="909240"/>
                    <a:pt x="4571776" y="915970"/>
                  </a:cubicBezTo>
                  <a:close/>
                  <a:moveTo>
                    <a:pt x="2362948" y="965100"/>
                  </a:moveTo>
                  <a:cubicBezTo>
                    <a:pt x="2362948" y="964427"/>
                    <a:pt x="2363621" y="963081"/>
                    <a:pt x="2363621" y="962408"/>
                  </a:cubicBezTo>
                  <a:lnTo>
                    <a:pt x="2368332" y="967119"/>
                  </a:lnTo>
                  <a:cubicBezTo>
                    <a:pt x="2366313" y="969138"/>
                    <a:pt x="2364294" y="968465"/>
                    <a:pt x="2362948" y="965100"/>
                  </a:cubicBezTo>
                  <a:close/>
                  <a:moveTo>
                    <a:pt x="2435633" y="1055284"/>
                  </a:moveTo>
                  <a:cubicBezTo>
                    <a:pt x="2431595" y="1059995"/>
                    <a:pt x="2428903" y="1055957"/>
                    <a:pt x="2426211" y="1053265"/>
                  </a:cubicBezTo>
                  <a:cubicBezTo>
                    <a:pt x="2406694" y="1025671"/>
                    <a:pt x="2379773" y="1002789"/>
                    <a:pt x="2370351" y="968465"/>
                  </a:cubicBezTo>
                  <a:cubicBezTo>
                    <a:pt x="2394579" y="991348"/>
                    <a:pt x="2413424" y="1018268"/>
                    <a:pt x="2432268" y="1045862"/>
                  </a:cubicBezTo>
                  <a:cubicBezTo>
                    <a:pt x="2434287" y="1048554"/>
                    <a:pt x="2438998" y="1050573"/>
                    <a:pt x="2435633" y="1055284"/>
                  </a:cubicBezTo>
                  <a:close/>
                  <a:moveTo>
                    <a:pt x="695895" y="1016922"/>
                  </a:moveTo>
                  <a:cubicBezTo>
                    <a:pt x="694549" y="1012884"/>
                    <a:pt x="693876" y="1009519"/>
                    <a:pt x="692530" y="1005481"/>
                  </a:cubicBezTo>
                  <a:cubicBezTo>
                    <a:pt x="695222" y="1008846"/>
                    <a:pt x="699260" y="1012211"/>
                    <a:pt x="695895" y="1016922"/>
                  </a:cubicBezTo>
                  <a:close/>
                  <a:moveTo>
                    <a:pt x="4511205" y="6014042"/>
                  </a:moveTo>
                  <a:cubicBezTo>
                    <a:pt x="4518608" y="5993179"/>
                    <a:pt x="4526684" y="5972988"/>
                    <a:pt x="4537452" y="5944049"/>
                  </a:cubicBezTo>
                  <a:cubicBezTo>
                    <a:pt x="4556969" y="5983757"/>
                    <a:pt x="4521973" y="5995198"/>
                    <a:pt x="4511205" y="6014042"/>
                  </a:cubicBezTo>
                  <a:close/>
                  <a:moveTo>
                    <a:pt x="4750797" y="5917128"/>
                  </a:moveTo>
                  <a:cubicBezTo>
                    <a:pt x="4750124" y="5925878"/>
                    <a:pt x="4751470" y="5935300"/>
                    <a:pt x="4741375" y="5939338"/>
                  </a:cubicBezTo>
                  <a:cubicBezTo>
                    <a:pt x="4739356" y="5940011"/>
                    <a:pt x="4734645" y="5937992"/>
                    <a:pt x="4732626" y="5935300"/>
                  </a:cubicBezTo>
                  <a:cubicBezTo>
                    <a:pt x="4726569" y="5927224"/>
                    <a:pt x="4721857" y="5917801"/>
                    <a:pt x="4727915" y="5907706"/>
                  </a:cubicBezTo>
                  <a:cubicBezTo>
                    <a:pt x="4733299" y="5899630"/>
                    <a:pt x="4739356" y="5891554"/>
                    <a:pt x="4750797" y="5875402"/>
                  </a:cubicBezTo>
                  <a:cubicBezTo>
                    <a:pt x="4750797" y="5896265"/>
                    <a:pt x="4751470" y="5907033"/>
                    <a:pt x="4750797" y="5917128"/>
                  </a:cubicBezTo>
                  <a:close/>
                  <a:moveTo>
                    <a:pt x="4875978" y="5457461"/>
                  </a:moveTo>
                  <a:cubicBezTo>
                    <a:pt x="4798581" y="5602831"/>
                    <a:pt x="4710417" y="5741472"/>
                    <a:pt x="4616868" y="5877421"/>
                  </a:cubicBezTo>
                  <a:cubicBezTo>
                    <a:pt x="4598696" y="5903668"/>
                    <a:pt x="4582544" y="5885497"/>
                    <a:pt x="4562354" y="5884824"/>
                  </a:cubicBezTo>
                  <a:cubicBezTo>
                    <a:pt x="4641096" y="5709841"/>
                    <a:pt x="4748778" y="5558413"/>
                    <a:pt x="4880015" y="5419772"/>
                  </a:cubicBezTo>
                  <a:cubicBezTo>
                    <a:pt x="4891457" y="5437270"/>
                    <a:pt x="4881362" y="5447366"/>
                    <a:pt x="4875978" y="5457461"/>
                  </a:cubicBezTo>
                  <a:close/>
                  <a:moveTo>
                    <a:pt x="5020675" y="5141145"/>
                  </a:moveTo>
                  <a:cubicBezTo>
                    <a:pt x="5014618" y="5157970"/>
                    <a:pt x="5003177" y="5168738"/>
                    <a:pt x="4989717" y="5179506"/>
                  </a:cubicBezTo>
                  <a:cubicBezTo>
                    <a:pt x="4756854" y="5372661"/>
                    <a:pt x="4566392" y="5598794"/>
                    <a:pt x="4445922" y="5878767"/>
                  </a:cubicBezTo>
                  <a:cubicBezTo>
                    <a:pt x="4435154" y="5903668"/>
                    <a:pt x="4427078" y="5929243"/>
                    <a:pt x="4415637" y="5953471"/>
                  </a:cubicBezTo>
                  <a:cubicBezTo>
                    <a:pt x="4396120" y="5993852"/>
                    <a:pt x="4398138" y="6043655"/>
                    <a:pt x="4357085" y="6075286"/>
                  </a:cubicBezTo>
                  <a:cubicBezTo>
                    <a:pt x="4344970" y="6084036"/>
                    <a:pt x="4344297" y="6107591"/>
                    <a:pt x="4338240" y="6125762"/>
                  </a:cubicBezTo>
                  <a:cubicBezTo>
                    <a:pt x="4332856" y="6109610"/>
                    <a:pt x="4328145" y="6094804"/>
                    <a:pt x="4322761" y="6080671"/>
                  </a:cubicBezTo>
                  <a:cubicBezTo>
                    <a:pt x="4319396" y="6072594"/>
                    <a:pt x="4316704" y="6061153"/>
                    <a:pt x="4306609" y="6061826"/>
                  </a:cubicBezTo>
                  <a:cubicBezTo>
                    <a:pt x="4295168" y="6062499"/>
                    <a:pt x="4296514" y="6074613"/>
                    <a:pt x="4295168" y="6082689"/>
                  </a:cubicBezTo>
                  <a:cubicBezTo>
                    <a:pt x="4293821" y="6092785"/>
                    <a:pt x="4293149" y="6102207"/>
                    <a:pt x="4292475" y="6112302"/>
                  </a:cubicBezTo>
                  <a:cubicBezTo>
                    <a:pt x="4279688" y="6114321"/>
                    <a:pt x="4280361" y="6102880"/>
                    <a:pt x="4277669" y="6097496"/>
                  </a:cubicBezTo>
                  <a:cubicBezTo>
                    <a:pt x="4149796" y="5837040"/>
                    <a:pt x="4118165" y="5565143"/>
                    <a:pt x="4183447" y="5282478"/>
                  </a:cubicBezTo>
                  <a:cubicBezTo>
                    <a:pt x="4227866" y="5089323"/>
                    <a:pt x="4311320" y="4912321"/>
                    <a:pt x="4412945" y="4743394"/>
                  </a:cubicBezTo>
                  <a:cubicBezTo>
                    <a:pt x="4589274" y="4449961"/>
                    <a:pt x="4810022" y="4190177"/>
                    <a:pt x="5036828" y="3935106"/>
                  </a:cubicBezTo>
                  <a:cubicBezTo>
                    <a:pt x="5050288" y="3941836"/>
                    <a:pt x="5050961" y="3955296"/>
                    <a:pt x="5054999" y="3966064"/>
                  </a:cubicBezTo>
                  <a:cubicBezTo>
                    <a:pt x="5190947" y="4362469"/>
                    <a:pt x="5167392" y="4753489"/>
                    <a:pt x="5020675" y="5141145"/>
                  </a:cubicBezTo>
                  <a:close/>
                </a:path>
              </a:pathLst>
            </a:custGeom>
            <a:solidFill>
              <a:srgbClr val="729702"/>
            </a:solidFill>
            <a:ln w="6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xmlns="" id="{51890F0E-4CE2-4214-98A7-F197B1B51421}"/>
                </a:ext>
              </a:extLst>
            </p:cNvPr>
            <p:cNvSpPr/>
            <p:nvPr/>
          </p:nvSpPr>
          <p:spPr>
            <a:xfrm>
              <a:off x="-1444779" y="5060070"/>
              <a:ext cx="15138692" cy="2424988"/>
            </a:xfrm>
            <a:custGeom>
              <a:avLst/>
              <a:gdLst>
                <a:gd name="connsiteX0" fmla="*/ 7261508 w 7268537"/>
                <a:gd name="connsiteY0" fmla="*/ 1038374 h 1164312"/>
                <a:gd name="connsiteX1" fmla="*/ 7246702 w 7268537"/>
                <a:gd name="connsiteY1" fmla="*/ 1000012 h 1164312"/>
                <a:gd name="connsiteX2" fmla="*/ 7192861 w 7268537"/>
                <a:gd name="connsiteY2" fmla="*/ 836470 h 1164312"/>
                <a:gd name="connsiteX3" fmla="*/ 7119502 w 7268537"/>
                <a:gd name="connsiteY3" fmla="*/ 823683 h 1164312"/>
                <a:gd name="connsiteX4" fmla="*/ 7047490 w 7268537"/>
                <a:gd name="connsiteY4" fmla="*/ 883581 h 1164312"/>
                <a:gd name="connsiteX5" fmla="*/ 7019897 w 7268537"/>
                <a:gd name="connsiteY5" fmla="*/ 874159 h 1164312"/>
                <a:gd name="connsiteX6" fmla="*/ 6933751 w 7268537"/>
                <a:gd name="connsiteY6" fmla="*/ 837816 h 1164312"/>
                <a:gd name="connsiteX7" fmla="*/ 6848278 w 7268537"/>
                <a:gd name="connsiteY7" fmla="*/ 829067 h 1164312"/>
                <a:gd name="connsiteX8" fmla="*/ 6843567 w 7268537"/>
                <a:gd name="connsiteY8" fmla="*/ 741575 h 1164312"/>
                <a:gd name="connsiteX9" fmla="*/ 6809243 w 7268537"/>
                <a:gd name="connsiteY9" fmla="*/ 759074 h 1164312"/>
                <a:gd name="connsiteX10" fmla="*/ 6781650 w 7268537"/>
                <a:gd name="connsiteY10" fmla="*/ 708598 h 1164312"/>
                <a:gd name="connsiteX11" fmla="*/ 6716367 w 7268537"/>
                <a:gd name="connsiteY11" fmla="*/ 648026 h 1164312"/>
                <a:gd name="connsiteX12" fmla="*/ 6714349 w 7268537"/>
                <a:gd name="connsiteY12" fmla="*/ 705232 h 1164312"/>
                <a:gd name="connsiteX13" fmla="*/ 6716367 w 7268537"/>
                <a:gd name="connsiteY13" fmla="*/ 732153 h 1164312"/>
                <a:gd name="connsiteX14" fmla="*/ 6707619 w 7268537"/>
                <a:gd name="connsiteY14" fmla="*/ 777245 h 1164312"/>
                <a:gd name="connsiteX15" fmla="*/ 6663873 w 7268537"/>
                <a:gd name="connsiteY15" fmla="*/ 761092 h 1164312"/>
                <a:gd name="connsiteX16" fmla="*/ 6634933 w 7268537"/>
                <a:gd name="connsiteY16" fmla="*/ 738210 h 1164312"/>
                <a:gd name="connsiteX17" fmla="*/ 6527251 w 7268537"/>
                <a:gd name="connsiteY17" fmla="*/ 732153 h 1164312"/>
                <a:gd name="connsiteX18" fmla="*/ 6444471 w 7268537"/>
                <a:gd name="connsiteY18" fmla="*/ 775226 h 1164312"/>
                <a:gd name="connsiteX19" fmla="*/ 6382553 w 7268537"/>
                <a:gd name="connsiteY19" fmla="*/ 760420 h 1164312"/>
                <a:gd name="connsiteX20" fmla="*/ 6398706 w 7268537"/>
                <a:gd name="connsiteY20" fmla="*/ 706579 h 1164312"/>
                <a:gd name="connsiteX21" fmla="*/ 6408128 w 7268537"/>
                <a:gd name="connsiteY21" fmla="*/ 671582 h 1164312"/>
                <a:gd name="connsiteX22" fmla="*/ 6390630 w 7268537"/>
                <a:gd name="connsiteY22" fmla="*/ 648026 h 1164312"/>
                <a:gd name="connsiteX23" fmla="*/ 6367747 w 7268537"/>
                <a:gd name="connsiteY23" fmla="*/ 650719 h 1164312"/>
                <a:gd name="connsiteX24" fmla="*/ 6272179 w 7268537"/>
                <a:gd name="connsiteY24" fmla="*/ 553132 h 1164312"/>
                <a:gd name="connsiteX25" fmla="*/ 6283621 w 7268537"/>
                <a:gd name="connsiteY25" fmla="*/ 526211 h 1164312"/>
                <a:gd name="connsiteX26" fmla="*/ 6291696 w 7268537"/>
                <a:gd name="connsiteY26" fmla="*/ 487177 h 1164312"/>
                <a:gd name="connsiteX27" fmla="*/ 6276218 w 7268537"/>
                <a:gd name="connsiteY27" fmla="*/ 426605 h 1164312"/>
                <a:gd name="connsiteX28" fmla="*/ 6161805 w 7268537"/>
                <a:gd name="connsiteY28" fmla="*/ 474389 h 1164312"/>
                <a:gd name="connsiteX29" fmla="*/ 6141615 w 7268537"/>
                <a:gd name="connsiteY29" fmla="*/ 518808 h 1164312"/>
                <a:gd name="connsiteX30" fmla="*/ 6109983 w 7268537"/>
                <a:gd name="connsiteY30" fmla="*/ 639950 h 1164312"/>
                <a:gd name="connsiteX31" fmla="*/ 5951825 w 7268537"/>
                <a:gd name="connsiteY31" fmla="*/ 668890 h 1164312"/>
                <a:gd name="connsiteX32" fmla="*/ 5920866 w 7268537"/>
                <a:gd name="connsiteY32" fmla="*/ 626490 h 1164312"/>
                <a:gd name="connsiteX33" fmla="*/ 5934327 w 7268537"/>
                <a:gd name="connsiteY33" fmla="*/ 571303 h 1164312"/>
                <a:gd name="connsiteX34" fmla="*/ 5922213 w 7268537"/>
                <a:gd name="connsiteY34" fmla="*/ 526884 h 1164312"/>
                <a:gd name="connsiteX35" fmla="*/ 5915482 w 7268537"/>
                <a:gd name="connsiteY35" fmla="*/ 526884 h 1164312"/>
                <a:gd name="connsiteX36" fmla="*/ 5865679 w 7268537"/>
                <a:gd name="connsiteY36" fmla="*/ 471024 h 1164312"/>
                <a:gd name="connsiteX37" fmla="*/ 5855584 w 7268537"/>
                <a:gd name="connsiteY37" fmla="*/ 435355 h 1164312"/>
                <a:gd name="connsiteX38" fmla="*/ 5825299 w 7268537"/>
                <a:gd name="connsiteY38" fmla="*/ 450834 h 1164312"/>
                <a:gd name="connsiteX39" fmla="*/ 5759343 w 7268537"/>
                <a:gd name="connsiteY39" fmla="*/ 547074 h 1164312"/>
                <a:gd name="connsiteX40" fmla="*/ 5704156 w 7268537"/>
                <a:gd name="connsiteY40" fmla="*/ 574668 h 1164312"/>
                <a:gd name="connsiteX41" fmla="*/ 5646950 w 7268537"/>
                <a:gd name="connsiteY41" fmla="*/ 497272 h 1164312"/>
                <a:gd name="connsiteX42" fmla="*/ 5653007 w 7268537"/>
                <a:gd name="connsiteY42" fmla="*/ 438720 h 1164312"/>
                <a:gd name="connsiteX43" fmla="*/ 5472640 w 7268537"/>
                <a:gd name="connsiteY43" fmla="*/ 503329 h 1164312"/>
                <a:gd name="connsiteX44" fmla="*/ 5406685 w 7268537"/>
                <a:gd name="connsiteY44" fmla="*/ 478427 h 1164312"/>
                <a:gd name="connsiteX45" fmla="*/ 5423510 w 7268537"/>
                <a:gd name="connsiteY45" fmla="*/ 415164 h 1164312"/>
                <a:gd name="connsiteX46" fmla="*/ 5465910 w 7268537"/>
                <a:gd name="connsiteY46" fmla="*/ 384205 h 1164312"/>
                <a:gd name="connsiteX47" fmla="*/ 5494176 w 7268537"/>
                <a:gd name="connsiteY47" fmla="*/ 346517 h 1164312"/>
                <a:gd name="connsiteX48" fmla="*/ 5452450 w 7268537"/>
                <a:gd name="connsiteY48" fmla="*/ 359304 h 1164312"/>
                <a:gd name="connsiteX49" fmla="*/ 5403993 w 7268537"/>
                <a:gd name="connsiteY49" fmla="*/ 345171 h 1164312"/>
                <a:gd name="connsiteX50" fmla="*/ 5396589 w 7268537"/>
                <a:gd name="connsiteY50" fmla="*/ 273831 h 1164312"/>
                <a:gd name="connsiteX51" fmla="*/ 5396589 w 7268537"/>
                <a:gd name="connsiteY51" fmla="*/ 253641 h 1164312"/>
                <a:gd name="connsiteX52" fmla="*/ 5294965 w 7268537"/>
                <a:gd name="connsiteY52" fmla="*/ 184321 h 1164312"/>
                <a:gd name="connsiteX53" fmla="*/ 5274774 w 7268537"/>
                <a:gd name="connsiteY53" fmla="*/ 205184 h 1164312"/>
                <a:gd name="connsiteX54" fmla="*/ 5261314 w 7268537"/>
                <a:gd name="connsiteY54" fmla="*/ 221337 h 1164312"/>
                <a:gd name="connsiteX55" fmla="*/ 5248527 w 7268537"/>
                <a:gd name="connsiteY55" fmla="*/ 203165 h 1164312"/>
                <a:gd name="connsiteX56" fmla="*/ 5228336 w 7268537"/>
                <a:gd name="connsiteY56" fmla="*/ 82696 h 1164312"/>
                <a:gd name="connsiteX57" fmla="*/ 5202089 w 7268537"/>
                <a:gd name="connsiteY57" fmla="*/ 146632 h 1164312"/>
                <a:gd name="connsiteX58" fmla="*/ 5198051 w 7268537"/>
                <a:gd name="connsiteY58" fmla="*/ 159419 h 1164312"/>
                <a:gd name="connsiteX59" fmla="*/ 5169784 w 7268537"/>
                <a:gd name="connsiteY59" fmla="*/ 201819 h 1164312"/>
                <a:gd name="connsiteX60" fmla="*/ 5131423 w 7268537"/>
                <a:gd name="connsiteY60" fmla="*/ 166149 h 1164312"/>
                <a:gd name="connsiteX61" fmla="*/ 5054699 w 7268537"/>
                <a:gd name="connsiteY61" fmla="*/ 149324 h 1164312"/>
                <a:gd name="connsiteX62" fmla="*/ 4948363 w 7268537"/>
                <a:gd name="connsiteY62" fmla="*/ 230086 h 1164312"/>
                <a:gd name="connsiteX63" fmla="*/ 4918750 w 7268537"/>
                <a:gd name="connsiteY63" fmla="*/ 246238 h 1164312"/>
                <a:gd name="connsiteX64" fmla="*/ 4897887 w 7268537"/>
                <a:gd name="connsiteY64" fmla="*/ 213260 h 1164312"/>
                <a:gd name="connsiteX65" fmla="*/ 4884427 w 7268537"/>
                <a:gd name="connsiteY65" fmla="*/ 123750 h 1164312"/>
                <a:gd name="connsiteX66" fmla="*/ 4850103 w 7268537"/>
                <a:gd name="connsiteY66" fmla="*/ 105578 h 1164312"/>
                <a:gd name="connsiteX67" fmla="*/ 4774053 w 7268537"/>
                <a:gd name="connsiteY67" fmla="*/ 88753 h 1164312"/>
                <a:gd name="connsiteX68" fmla="*/ 4689253 w 7268537"/>
                <a:gd name="connsiteY68" fmla="*/ 13375 h 1164312"/>
                <a:gd name="connsiteX69" fmla="*/ 4617914 w 7268537"/>
                <a:gd name="connsiteY69" fmla="*/ 20778 h 1164312"/>
                <a:gd name="connsiteX70" fmla="*/ 4578206 w 7268537"/>
                <a:gd name="connsiteY70" fmla="*/ 66544 h 1164312"/>
                <a:gd name="connsiteX71" fmla="*/ 4570803 w 7268537"/>
                <a:gd name="connsiteY71" fmla="*/ 103559 h 1164312"/>
                <a:gd name="connsiteX72" fmla="*/ 4562727 w 7268537"/>
                <a:gd name="connsiteY72" fmla="*/ 136537 h 1164312"/>
                <a:gd name="connsiteX73" fmla="*/ 4531768 w 7268537"/>
                <a:gd name="connsiteY73" fmla="*/ 124423 h 1164312"/>
                <a:gd name="connsiteX74" fmla="*/ 4483984 w 7268537"/>
                <a:gd name="connsiteY74" fmla="*/ 76639 h 1164312"/>
                <a:gd name="connsiteX75" fmla="*/ 4437546 w 7268537"/>
                <a:gd name="connsiteY75" fmla="*/ 63851 h 1164312"/>
                <a:gd name="connsiteX76" fmla="*/ 4425432 w 7268537"/>
                <a:gd name="connsiteY76" fmla="*/ 102213 h 1164312"/>
                <a:gd name="connsiteX77" fmla="*/ 4425432 w 7268537"/>
                <a:gd name="connsiteY77" fmla="*/ 152016 h 1164312"/>
                <a:gd name="connsiteX78" fmla="*/ 4385725 w 7268537"/>
                <a:gd name="connsiteY78" fmla="*/ 117692 h 1164312"/>
                <a:gd name="connsiteX79" fmla="*/ 4325153 w 7268537"/>
                <a:gd name="connsiteY79" fmla="*/ 96829 h 1164312"/>
                <a:gd name="connsiteX80" fmla="*/ 4297560 w 7268537"/>
                <a:gd name="connsiteY80" fmla="*/ 144613 h 1164312"/>
                <a:gd name="connsiteX81" fmla="*/ 4270639 w 7268537"/>
                <a:gd name="connsiteY81" fmla="*/ 176245 h 1164312"/>
                <a:gd name="connsiteX82" fmla="*/ 4232277 w 7268537"/>
                <a:gd name="connsiteY82" fmla="*/ 208549 h 1164312"/>
                <a:gd name="connsiteX83" fmla="*/ 4217471 w 7268537"/>
                <a:gd name="connsiteY83" fmla="*/ 250276 h 1164312"/>
                <a:gd name="connsiteX84" fmla="*/ 4230932 w 7268537"/>
                <a:gd name="connsiteY84" fmla="*/ 346517 h 1164312"/>
                <a:gd name="connsiteX85" fmla="*/ 4158246 w 7268537"/>
                <a:gd name="connsiteY85" fmla="*/ 399012 h 1164312"/>
                <a:gd name="connsiteX86" fmla="*/ 4099021 w 7268537"/>
                <a:gd name="connsiteY86" fmla="*/ 356612 h 1164312"/>
                <a:gd name="connsiteX87" fmla="*/ 4050564 w 7268537"/>
                <a:gd name="connsiteY87" fmla="*/ 306809 h 1164312"/>
                <a:gd name="connsiteX88" fmla="*/ 4050564 w 7268537"/>
                <a:gd name="connsiteY88" fmla="*/ 360650 h 1164312"/>
                <a:gd name="connsiteX89" fmla="*/ 4041815 w 7268537"/>
                <a:gd name="connsiteY89" fmla="*/ 383532 h 1164312"/>
                <a:gd name="connsiteX90" fmla="*/ 4022970 w 7268537"/>
                <a:gd name="connsiteY90" fmla="*/ 364688 h 1164312"/>
                <a:gd name="connsiteX91" fmla="*/ 4000088 w 7268537"/>
                <a:gd name="connsiteY91" fmla="*/ 291330 h 1164312"/>
                <a:gd name="connsiteX92" fmla="*/ 3979897 w 7268537"/>
                <a:gd name="connsiteY92" fmla="*/ 277197 h 1164312"/>
                <a:gd name="connsiteX93" fmla="*/ 3964418 w 7268537"/>
                <a:gd name="connsiteY93" fmla="*/ 296041 h 1164312"/>
                <a:gd name="connsiteX94" fmla="*/ 3964418 w 7268537"/>
                <a:gd name="connsiteY94" fmla="*/ 339787 h 1164312"/>
                <a:gd name="connsiteX95" fmla="*/ 3936152 w 7268537"/>
                <a:gd name="connsiteY95" fmla="*/ 361323 h 1164312"/>
                <a:gd name="connsiteX96" fmla="*/ 3871543 w 7268537"/>
                <a:gd name="connsiteY96" fmla="*/ 342479 h 1164312"/>
                <a:gd name="connsiteX97" fmla="*/ 3835200 w 7268537"/>
                <a:gd name="connsiteY97" fmla="*/ 352574 h 1164312"/>
                <a:gd name="connsiteX98" fmla="*/ 3836546 w 7268537"/>
                <a:gd name="connsiteY98" fmla="*/ 386898 h 1164312"/>
                <a:gd name="connsiteX99" fmla="*/ 3874235 w 7268537"/>
                <a:gd name="connsiteY99" fmla="*/ 438046 h 1164312"/>
                <a:gd name="connsiteX100" fmla="*/ 3870870 w 7268537"/>
                <a:gd name="connsiteY100" fmla="*/ 463621 h 1164312"/>
                <a:gd name="connsiteX101" fmla="*/ 3810971 w 7268537"/>
                <a:gd name="connsiteY101" fmla="*/ 491887 h 1164312"/>
                <a:gd name="connsiteX102" fmla="*/ 3797511 w 7268537"/>
                <a:gd name="connsiteY102" fmla="*/ 582744 h 1164312"/>
                <a:gd name="connsiteX103" fmla="*/ 3782705 w 7268537"/>
                <a:gd name="connsiteY103" fmla="*/ 585436 h 1164312"/>
                <a:gd name="connsiteX104" fmla="*/ 3705308 w 7268537"/>
                <a:gd name="connsiteY104" fmla="*/ 576014 h 1164312"/>
                <a:gd name="connsiteX105" fmla="*/ 3681080 w 7268537"/>
                <a:gd name="connsiteY105" fmla="*/ 545056 h 1164312"/>
                <a:gd name="connsiteX106" fmla="*/ 3668293 w 7268537"/>
                <a:gd name="connsiteY106" fmla="*/ 495926 h 1164312"/>
                <a:gd name="connsiteX107" fmla="*/ 3641372 w 7268537"/>
                <a:gd name="connsiteY107" fmla="*/ 536979 h 1164312"/>
                <a:gd name="connsiteX108" fmla="*/ 3635315 w 7268537"/>
                <a:gd name="connsiteY108" fmla="*/ 541018 h 1164312"/>
                <a:gd name="connsiteX109" fmla="*/ 3622528 w 7268537"/>
                <a:gd name="connsiteY109" fmla="*/ 510059 h 1164312"/>
                <a:gd name="connsiteX110" fmla="*/ 3604356 w 7268537"/>
                <a:gd name="connsiteY110" fmla="*/ 493233 h 1164312"/>
                <a:gd name="connsiteX111" fmla="*/ 3594261 w 7268537"/>
                <a:gd name="connsiteY111" fmla="*/ 514770 h 1164312"/>
                <a:gd name="connsiteX112" fmla="*/ 3588204 w 7268537"/>
                <a:gd name="connsiteY112" fmla="*/ 557843 h 1164312"/>
                <a:gd name="connsiteX113" fmla="*/ 3559938 w 7268537"/>
                <a:gd name="connsiteY113" fmla="*/ 578033 h 1164312"/>
                <a:gd name="connsiteX114" fmla="*/ 3493983 w 7268537"/>
                <a:gd name="connsiteY114" fmla="*/ 588129 h 1164312"/>
                <a:gd name="connsiteX115" fmla="*/ 3469081 w 7268537"/>
                <a:gd name="connsiteY115" fmla="*/ 581398 h 1164312"/>
                <a:gd name="connsiteX116" fmla="*/ 3475138 w 7268537"/>
                <a:gd name="connsiteY116" fmla="*/ 499291 h 1164312"/>
                <a:gd name="connsiteX117" fmla="*/ 3378897 w 7268537"/>
                <a:gd name="connsiteY117" fmla="*/ 451507 h 1164312"/>
                <a:gd name="connsiteX118" fmla="*/ 3415913 w 7268537"/>
                <a:gd name="connsiteY118" fmla="*/ 417183 h 1164312"/>
                <a:gd name="connsiteX119" fmla="*/ 3423316 w 7268537"/>
                <a:gd name="connsiteY119" fmla="*/ 342479 h 1164312"/>
                <a:gd name="connsiteX120" fmla="*/ 3399088 w 7268537"/>
                <a:gd name="connsiteY120" fmla="*/ 336422 h 1164312"/>
                <a:gd name="connsiteX121" fmla="*/ 3369475 w 7268537"/>
                <a:gd name="connsiteY121" fmla="*/ 349882 h 1164312"/>
                <a:gd name="connsiteX122" fmla="*/ 3303520 w 7268537"/>
                <a:gd name="connsiteY122" fmla="*/ 304790 h 1164312"/>
                <a:gd name="connsiteX123" fmla="*/ 3292752 w 7268537"/>
                <a:gd name="connsiteY123" fmla="*/ 277869 h 1164312"/>
                <a:gd name="connsiteX124" fmla="*/ 3270542 w 7268537"/>
                <a:gd name="connsiteY124" fmla="*/ 298060 h 1164312"/>
                <a:gd name="connsiteX125" fmla="*/ 3250352 w 7268537"/>
                <a:gd name="connsiteY125" fmla="*/ 365361 h 1164312"/>
                <a:gd name="connsiteX126" fmla="*/ 3230162 w 7268537"/>
                <a:gd name="connsiteY126" fmla="*/ 387570 h 1164312"/>
                <a:gd name="connsiteX127" fmla="*/ 3217374 w 7268537"/>
                <a:gd name="connsiteY127" fmla="*/ 362669 h 1164312"/>
                <a:gd name="connsiteX128" fmla="*/ 3219393 w 7268537"/>
                <a:gd name="connsiteY128" fmla="*/ 306136 h 1164312"/>
                <a:gd name="connsiteX129" fmla="*/ 3194492 w 7268537"/>
                <a:gd name="connsiteY129" fmla="*/ 333056 h 1164312"/>
                <a:gd name="connsiteX130" fmla="*/ 3101616 w 7268537"/>
                <a:gd name="connsiteY130" fmla="*/ 401704 h 1164312"/>
                <a:gd name="connsiteX131" fmla="*/ 3042391 w 7268537"/>
                <a:gd name="connsiteY131" fmla="*/ 363342 h 1164312"/>
                <a:gd name="connsiteX132" fmla="*/ 3055851 w 7268537"/>
                <a:gd name="connsiteY132" fmla="*/ 255660 h 1164312"/>
                <a:gd name="connsiteX133" fmla="*/ 3040372 w 7268537"/>
                <a:gd name="connsiteY133" fmla="*/ 208549 h 1164312"/>
                <a:gd name="connsiteX134" fmla="*/ 2977108 w 7268537"/>
                <a:gd name="connsiteY134" fmla="*/ 160092 h 1164312"/>
                <a:gd name="connsiteX135" fmla="*/ 2969033 w 7268537"/>
                <a:gd name="connsiteY135" fmla="*/ 139229 h 1164312"/>
                <a:gd name="connsiteX136" fmla="*/ 2919902 w 7268537"/>
                <a:gd name="connsiteY136" fmla="*/ 98175 h 1164312"/>
                <a:gd name="connsiteX137" fmla="*/ 2860677 w 7268537"/>
                <a:gd name="connsiteY137" fmla="*/ 139902 h 1164312"/>
                <a:gd name="connsiteX138" fmla="*/ 2843852 w 7268537"/>
                <a:gd name="connsiteY138" fmla="*/ 151343 h 1164312"/>
                <a:gd name="connsiteX139" fmla="*/ 2841160 w 7268537"/>
                <a:gd name="connsiteY139" fmla="*/ 133172 h 1164312"/>
                <a:gd name="connsiteX140" fmla="*/ 2829046 w 7268537"/>
                <a:gd name="connsiteY140" fmla="*/ 61159 h 1164312"/>
                <a:gd name="connsiteX141" fmla="*/ 2767802 w 7268537"/>
                <a:gd name="connsiteY141" fmla="*/ 91445 h 1164312"/>
                <a:gd name="connsiteX142" fmla="*/ 2728767 w 7268537"/>
                <a:gd name="connsiteY142" fmla="*/ 128460 h 1164312"/>
                <a:gd name="connsiteX143" fmla="*/ 2704539 w 7268537"/>
                <a:gd name="connsiteY143" fmla="*/ 133172 h 1164312"/>
                <a:gd name="connsiteX144" fmla="*/ 2699154 w 7268537"/>
                <a:gd name="connsiteY144" fmla="*/ 111635 h 1164312"/>
                <a:gd name="connsiteX145" fmla="*/ 2632526 w 7268537"/>
                <a:gd name="connsiteY145" fmla="*/ 2607 h 1164312"/>
                <a:gd name="connsiteX146" fmla="*/ 2569936 w 7268537"/>
                <a:gd name="connsiteY146" fmla="*/ 19433 h 1164312"/>
                <a:gd name="connsiteX147" fmla="*/ 2487828 w 7268537"/>
                <a:gd name="connsiteY147" fmla="*/ 98175 h 1164312"/>
                <a:gd name="connsiteX148" fmla="*/ 2425911 w 7268537"/>
                <a:gd name="connsiteY148" fmla="*/ 108270 h 1164312"/>
                <a:gd name="connsiteX149" fmla="*/ 2386203 w 7268537"/>
                <a:gd name="connsiteY149" fmla="*/ 123076 h 1164312"/>
                <a:gd name="connsiteX150" fmla="*/ 2370051 w 7268537"/>
                <a:gd name="connsiteY150" fmla="*/ 211241 h 1164312"/>
                <a:gd name="connsiteX151" fmla="*/ 2314864 w 7268537"/>
                <a:gd name="connsiteY151" fmla="*/ 226721 h 1164312"/>
                <a:gd name="connsiteX152" fmla="*/ 2203144 w 7268537"/>
                <a:gd name="connsiteY152" fmla="*/ 143267 h 1164312"/>
                <a:gd name="connsiteX153" fmla="*/ 2138535 w 7268537"/>
                <a:gd name="connsiteY153" fmla="*/ 161438 h 1164312"/>
                <a:gd name="connsiteX154" fmla="*/ 2101519 w 7268537"/>
                <a:gd name="connsiteY154" fmla="*/ 199800 h 1164312"/>
                <a:gd name="connsiteX155" fmla="*/ 2067868 w 7268537"/>
                <a:gd name="connsiteY155" fmla="*/ 150670 h 1164312"/>
                <a:gd name="connsiteX156" fmla="*/ 2044313 w 7268537"/>
                <a:gd name="connsiteY156" fmla="*/ 82696 h 1164312"/>
                <a:gd name="connsiteX157" fmla="*/ 2036237 w 7268537"/>
                <a:gd name="connsiteY157" fmla="*/ 83369 h 1164312"/>
                <a:gd name="connsiteX158" fmla="*/ 2026142 w 7268537"/>
                <a:gd name="connsiteY158" fmla="*/ 160765 h 1164312"/>
                <a:gd name="connsiteX159" fmla="*/ 2021431 w 7268537"/>
                <a:gd name="connsiteY159" fmla="*/ 197108 h 1164312"/>
                <a:gd name="connsiteX160" fmla="*/ 2005278 w 7268537"/>
                <a:gd name="connsiteY160" fmla="*/ 218644 h 1164312"/>
                <a:gd name="connsiteX161" fmla="*/ 1991818 w 7268537"/>
                <a:gd name="connsiteY161" fmla="*/ 199127 h 1164312"/>
                <a:gd name="connsiteX162" fmla="*/ 1878752 w 7268537"/>
                <a:gd name="connsiteY162" fmla="*/ 180956 h 1164312"/>
                <a:gd name="connsiteX163" fmla="*/ 1872695 w 7268537"/>
                <a:gd name="connsiteY163" fmla="*/ 201819 h 1164312"/>
                <a:gd name="connsiteX164" fmla="*/ 1876733 w 7268537"/>
                <a:gd name="connsiteY164" fmla="*/ 333056 h 1164312"/>
                <a:gd name="connsiteX165" fmla="*/ 1865965 w 7268537"/>
                <a:gd name="connsiteY165" fmla="*/ 349209 h 1164312"/>
                <a:gd name="connsiteX166" fmla="*/ 1784530 w 7268537"/>
                <a:gd name="connsiteY166" fmla="*/ 348536 h 1164312"/>
                <a:gd name="connsiteX167" fmla="*/ 1783184 w 7268537"/>
                <a:gd name="connsiteY167" fmla="*/ 349882 h 1164312"/>
                <a:gd name="connsiteX168" fmla="*/ 1806740 w 7268537"/>
                <a:gd name="connsiteY168" fmla="*/ 381513 h 1164312"/>
                <a:gd name="connsiteX169" fmla="*/ 1851158 w 7268537"/>
                <a:gd name="connsiteY169" fmla="*/ 415837 h 1164312"/>
                <a:gd name="connsiteX170" fmla="*/ 1860581 w 7268537"/>
                <a:gd name="connsiteY170" fmla="*/ 477081 h 1164312"/>
                <a:gd name="connsiteX171" fmla="*/ 1796644 w 7268537"/>
                <a:gd name="connsiteY171" fmla="*/ 501310 h 1164312"/>
                <a:gd name="connsiteX172" fmla="*/ 1615604 w 7268537"/>
                <a:gd name="connsiteY172" fmla="*/ 436701 h 1164312"/>
                <a:gd name="connsiteX173" fmla="*/ 1614258 w 7268537"/>
                <a:gd name="connsiteY173" fmla="*/ 442757 h 1164312"/>
                <a:gd name="connsiteX174" fmla="*/ 1623680 w 7268537"/>
                <a:gd name="connsiteY174" fmla="*/ 522173 h 1164312"/>
                <a:gd name="connsiteX175" fmla="*/ 1557725 w 7268537"/>
                <a:gd name="connsiteY175" fmla="*/ 576014 h 1164312"/>
                <a:gd name="connsiteX176" fmla="*/ 1514652 w 7268537"/>
                <a:gd name="connsiteY176" fmla="*/ 553805 h 1164312"/>
                <a:gd name="connsiteX177" fmla="*/ 1453408 w 7268537"/>
                <a:gd name="connsiteY177" fmla="*/ 458237 h 1164312"/>
                <a:gd name="connsiteX178" fmla="*/ 1417065 w 7268537"/>
                <a:gd name="connsiteY178" fmla="*/ 434681 h 1164312"/>
                <a:gd name="connsiteX179" fmla="*/ 1406970 w 7268537"/>
                <a:gd name="connsiteY179" fmla="*/ 476408 h 1164312"/>
                <a:gd name="connsiteX180" fmla="*/ 1411008 w 7268537"/>
                <a:gd name="connsiteY180" fmla="*/ 495926 h 1164312"/>
                <a:gd name="connsiteX181" fmla="*/ 1379376 w 7268537"/>
                <a:gd name="connsiteY181" fmla="*/ 526884 h 1164312"/>
                <a:gd name="connsiteX182" fmla="*/ 1349091 w 7268537"/>
                <a:gd name="connsiteY182" fmla="*/ 525538 h 1164312"/>
                <a:gd name="connsiteX183" fmla="*/ 1337650 w 7268537"/>
                <a:gd name="connsiteY183" fmla="*/ 569284 h 1164312"/>
                <a:gd name="connsiteX184" fmla="*/ 1350437 w 7268537"/>
                <a:gd name="connsiteY184" fmla="*/ 624471 h 1164312"/>
                <a:gd name="connsiteX185" fmla="*/ 1324189 w 7268537"/>
                <a:gd name="connsiteY185" fmla="*/ 666871 h 1164312"/>
                <a:gd name="connsiteX186" fmla="*/ 1151225 w 7268537"/>
                <a:gd name="connsiteY186" fmla="*/ 635239 h 1164312"/>
                <a:gd name="connsiteX187" fmla="*/ 1130362 w 7268537"/>
                <a:gd name="connsiteY187" fmla="*/ 518135 h 1164312"/>
                <a:gd name="connsiteX188" fmla="*/ 1110171 w 7268537"/>
                <a:gd name="connsiteY188" fmla="*/ 473043 h 1164312"/>
                <a:gd name="connsiteX189" fmla="*/ 995759 w 7268537"/>
                <a:gd name="connsiteY189" fmla="*/ 425259 h 1164312"/>
                <a:gd name="connsiteX190" fmla="*/ 978934 w 7268537"/>
                <a:gd name="connsiteY190" fmla="*/ 481119 h 1164312"/>
                <a:gd name="connsiteX191" fmla="*/ 989702 w 7268537"/>
                <a:gd name="connsiteY191" fmla="*/ 525538 h 1164312"/>
                <a:gd name="connsiteX192" fmla="*/ 973550 w 7268537"/>
                <a:gd name="connsiteY192" fmla="*/ 645335 h 1164312"/>
                <a:gd name="connsiteX193" fmla="*/ 909613 w 7268537"/>
                <a:gd name="connsiteY193" fmla="*/ 653410 h 1164312"/>
                <a:gd name="connsiteX194" fmla="*/ 880674 w 7268537"/>
                <a:gd name="connsiteY194" fmla="*/ 646680 h 1164312"/>
                <a:gd name="connsiteX195" fmla="*/ 868560 w 7268537"/>
                <a:gd name="connsiteY195" fmla="*/ 664852 h 1164312"/>
                <a:gd name="connsiteX196" fmla="*/ 874617 w 7268537"/>
                <a:gd name="connsiteY196" fmla="*/ 706579 h 1164312"/>
                <a:gd name="connsiteX197" fmla="*/ 887404 w 7268537"/>
                <a:gd name="connsiteY197" fmla="*/ 761766 h 1164312"/>
                <a:gd name="connsiteX198" fmla="*/ 812027 w 7268537"/>
                <a:gd name="connsiteY198" fmla="*/ 769842 h 1164312"/>
                <a:gd name="connsiteX199" fmla="*/ 713094 w 7268537"/>
                <a:gd name="connsiteY199" fmla="*/ 721385 h 1164312"/>
                <a:gd name="connsiteX200" fmla="*/ 630986 w 7268537"/>
                <a:gd name="connsiteY200" fmla="*/ 740229 h 1164312"/>
                <a:gd name="connsiteX201" fmla="*/ 578491 w 7268537"/>
                <a:gd name="connsiteY201" fmla="*/ 775899 h 1164312"/>
                <a:gd name="connsiteX202" fmla="*/ 552244 w 7268537"/>
                <a:gd name="connsiteY202" fmla="*/ 761092 h 1164312"/>
                <a:gd name="connsiteX203" fmla="*/ 559647 w 7268537"/>
                <a:gd name="connsiteY203" fmla="*/ 706579 h 1164312"/>
                <a:gd name="connsiteX204" fmla="*/ 555609 w 7268537"/>
                <a:gd name="connsiteY204" fmla="*/ 648026 h 1164312"/>
                <a:gd name="connsiteX205" fmla="*/ 488980 w 7268537"/>
                <a:gd name="connsiteY205" fmla="*/ 698502 h 1164312"/>
                <a:gd name="connsiteX206" fmla="*/ 484942 w 7268537"/>
                <a:gd name="connsiteY206" fmla="*/ 721385 h 1164312"/>
                <a:gd name="connsiteX207" fmla="*/ 424371 w 7268537"/>
                <a:gd name="connsiteY207" fmla="*/ 741575 h 1164312"/>
                <a:gd name="connsiteX208" fmla="*/ 423025 w 7268537"/>
                <a:gd name="connsiteY208" fmla="*/ 832432 h 1164312"/>
                <a:gd name="connsiteX209" fmla="*/ 335534 w 7268537"/>
                <a:gd name="connsiteY209" fmla="*/ 836470 h 1164312"/>
                <a:gd name="connsiteX210" fmla="*/ 252753 w 7268537"/>
                <a:gd name="connsiteY210" fmla="*/ 870121 h 1164312"/>
                <a:gd name="connsiteX211" fmla="*/ 223140 w 7268537"/>
                <a:gd name="connsiteY211" fmla="*/ 882235 h 1164312"/>
                <a:gd name="connsiteX212" fmla="*/ 153820 w 7268537"/>
                <a:gd name="connsiteY212" fmla="*/ 823683 h 1164312"/>
                <a:gd name="connsiteX213" fmla="*/ 80462 w 7268537"/>
                <a:gd name="connsiteY213" fmla="*/ 835124 h 1164312"/>
                <a:gd name="connsiteX214" fmla="*/ 29313 w 7268537"/>
                <a:gd name="connsiteY214" fmla="*/ 984533 h 1164312"/>
                <a:gd name="connsiteX215" fmla="*/ 9795 w 7268537"/>
                <a:gd name="connsiteY215" fmla="*/ 1059910 h 1164312"/>
                <a:gd name="connsiteX216" fmla="*/ 4411 w 7268537"/>
                <a:gd name="connsiteY216" fmla="*/ 1122500 h 1164312"/>
                <a:gd name="connsiteX217" fmla="*/ 13160 w 7268537"/>
                <a:gd name="connsiteY217" fmla="*/ 1164900 h 1164312"/>
                <a:gd name="connsiteX218" fmla="*/ 7261508 w 7268537"/>
                <a:gd name="connsiteY218" fmla="*/ 1164900 h 1164312"/>
                <a:gd name="connsiteX219" fmla="*/ 7261508 w 7268537"/>
                <a:gd name="connsiteY219" fmla="*/ 1038374 h 116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</a:cxnLst>
              <a:rect l="l" t="t" r="r" b="b"/>
              <a:pathLst>
                <a:path w="7268537" h="1164312">
                  <a:moveTo>
                    <a:pt x="7261508" y="1038374"/>
                  </a:moveTo>
                  <a:cubicBezTo>
                    <a:pt x="7256124" y="1026932"/>
                    <a:pt x="7248721" y="1015492"/>
                    <a:pt x="7246702" y="1000012"/>
                  </a:cubicBezTo>
                  <a:cubicBezTo>
                    <a:pt x="7238626" y="942806"/>
                    <a:pt x="7223819" y="886946"/>
                    <a:pt x="7192861" y="836470"/>
                  </a:cubicBezTo>
                  <a:cubicBezTo>
                    <a:pt x="7171324" y="800800"/>
                    <a:pt x="7151807" y="797435"/>
                    <a:pt x="7119502" y="823683"/>
                  </a:cubicBezTo>
                  <a:cubicBezTo>
                    <a:pt x="7095274" y="843200"/>
                    <a:pt x="7071718" y="864064"/>
                    <a:pt x="7047490" y="883581"/>
                  </a:cubicBezTo>
                  <a:cubicBezTo>
                    <a:pt x="7035375" y="893676"/>
                    <a:pt x="7025280" y="895695"/>
                    <a:pt x="7019897" y="874159"/>
                  </a:cubicBezTo>
                  <a:cubicBezTo>
                    <a:pt x="7006436" y="814261"/>
                    <a:pt x="6987592" y="806184"/>
                    <a:pt x="6933751" y="837816"/>
                  </a:cubicBezTo>
                  <a:cubicBezTo>
                    <a:pt x="6894043" y="861372"/>
                    <a:pt x="6881929" y="860025"/>
                    <a:pt x="6848278" y="829067"/>
                  </a:cubicBezTo>
                  <a:cubicBezTo>
                    <a:pt x="6845586" y="800128"/>
                    <a:pt x="6858374" y="769842"/>
                    <a:pt x="6843567" y="741575"/>
                  </a:cubicBezTo>
                  <a:cubicBezTo>
                    <a:pt x="6830779" y="744267"/>
                    <a:pt x="6828761" y="770515"/>
                    <a:pt x="6809243" y="759074"/>
                  </a:cubicBezTo>
                  <a:cubicBezTo>
                    <a:pt x="6789726" y="748305"/>
                    <a:pt x="6783668" y="729461"/>
                    <a:pt x="6781650" y="708598"/>
                  </a:cubicBezTo>
                  <a:cubicBezTo>
                    <a:pt x="6776938" y="661487"/>
                    <a:pt x="6762805" y="648026"/>
                    <a:pt x="6716367" y="648026"/>
                  </a:cubicBezTo>
                  <a:cubicBezTo>
                    <a:pt x="6711656" y="666871"/>
                    <a:pt x="6711656" y="686388"/>
                    <a:pt x="6714349" y="705232"/>
                  </a:cubicBezTo>
                  <a:cubicBezTo>
                    <a:pt x="6715022" y="713982"/>
                    <a:pt x="6713676" y="724077"/>
                    <a:pt x="6716367" y="732153"/>
                  </a:cubicBezTo>
                  <a:cubicBezTo>
                    <a:pt x="6722424" y="749652"/>
                    <a:pt x="6723771" y="768496"/>
                    <a:pt x="6707619" y="777245"/>
                  </a:cubicBezTo>
                  <a:cubicBezTo>
                    <a:pt x="6691466" y="786667"/>
                    <a:pt x="6677333" y="769842"/>
                    <a:pt x="6663873" y="761092"/>
                  </a:cubicBezTo>
                  <a:cubicBezTo>
                    <a:pt x="6653778" y="754362"/>
                    <a:pt x="6643682" y="746959"/>
                    <a:pt x="6634933" y="738210"/>
                  </a:cubicBezTo>
                  <a:cubicBezTo>
                    <a:pt x="6602629" y="703886"/>
                    <a:pt x="6561574" y="714655"/>
                    <a:pt x="6527251" y="732153"/>
                  </a:cubicBezTo>
                  <a:cubicBezTo>
                    <a:pt x="6499657" y="746287"/>
                    <a:pt x="6473410" y="765131"/>
                    <a:pt x="6444471" y="775226"/>
                  </a:cubicBezTo>
                  <a:cubicBezTo>
                    <a:pt x="6424280" y="781956"/>
                    <a:pt x="6395340" y="784648"/>
                    <a:pt x="6382553" y="760420"/>
                  </a:cubicBezTo>
                  <a:cubicBezTo>
                    <a:pt x="6371785" y="740902"/>
                    <a:pt x="6377169" y="719366"/>
                    <a:pt x="6398706" y="706579"/>
                  </a:cubicBezTo>
                  <a:cubicBezTo>
                    <a:pt x="6396013" y="693118"/>
                    <a:pt x="6405436" y="683696"/>
                    <a:pt x="6408128" y="671582"/>
                  </a:cubicBezTo>
                  <a:cubicBezTo>
                    <a:pt x="6410820" y="656775"/>
                    <a:pt x="6408128" y="647354"/>
                    <a:pt x="6390630" y="648026"/>
                  </a:cubicBezTo>
                  <a:cubicBezTo>
                    <a:pt x="6383226" y="648700"/>
                    <a:pt x="6375150" y="649373"/>
                    <a:pt x="6367747" y="650719"/>
                  </a:cubicBezTo>
                  <a:cubicBezTo>
                    <a:pt x="6299773" y="666871"/>
                    <a:pt x="6256700" y="623125"/>
                    <a:pt x="6272179" y="553132"/>
                  </a:cubicBezTo>
                  <a:cubicBezTo>
                    <a:pt x="6274198" y="543709"/>
                    <a:pt x="6279583" y="534960"/>
                    <a:pt x="6283621" y="526211"/>
                  </a:cubicBezTo>
                  <a:cubicBezTo>
                    <a:pt x="6286313" y="513424"/>
                    <a:pt x="6289004" y="499964"/>
                    <a:pt x="6291696" y="487177"/>
                  </a:cubicBezTo>
                  <a:cubicBezTo>
                    <a:pt x="6297081" y="464294"/>
                    <a:pt x="6297081" y="442757"/>
                    <a:pt x="6276218" y="426605"/>
                  </a:cubicBezTo>
                  <a:cubicBezTo>
                    <a:pt x="6232472" y="429297"/>
                    <a:pt x="6202186" y="462948"/>
                    <a:pt x="6161805" y="474389"/>
                  </a:cubicBezTo>
                  <a:cubicBezTo>
                    <a:pt x="6150364" y="487177"/>
                    <a:pt x="6139596" y="499964"/>
                    <a:pt x="6141615" y="518808"/>
                  </a:cubicBezTo>
                  <a:cubicBezTo>
                    <a:pt x="6173919" y="576687"/>
                    <a:pt x="6163824" y="602262"/>
                    <a:pt x="6109983" y="639950"/>
                  </a:cubicBezTo>
                  <a:cubicBezTo>
                    <a:pt x="6059507" y="674947"/>
                    <a:pt x="6009031" y="681677"/>
                    <a:pt x="5951825" y="668890"/>
                  </a:cubicBezTo>
                  <a:cubicBezTo>
                    <a:pt x="5928269" y="663506"/>
                    <a:pt x="5916155" y="651391"/>
                    <a:pt x="5920866" y="626490"/>
                  </a:cubicBezTo>
                  <a:cubicBezTo>
                    <a:pt x="5924232" y="607646"/>
                    <a:pt x="5930289" y="589474"/>
                    <a:pt x="5934327" y="571303"/>
                  </a:cubicBezTo>
                  <a:cubicBezTo>
                    <a:pt x="5935000" y="555151"/>
                    <a:pt x="5934327" y="539672"/>
                    <a:pt x="5922213" y="526884"/>
                  </a:cubicBezTo>
                  <a:cubicBezTo>
                    <a:pt x="5920194" y="526884"/>
                    <a:pt x="5917501" y="526884"/>
                    <a:pt x="5915482" y="526884"/>
                  </a:cubicBezTo>
                  <a:cubicBezTo>
                    <a:pt x="5856930" y="527557"/>
                    <a:pt x="5857603" y="528230"/>
                    <a:pt x="5865679" y="471024"/>
                  </a:cubicBezTo>
                  <a:cubicBezTo>
                    <a:pt x="5867698" y="458237"/>
                    <a:pt x="5871737" y="442757"/>
                    <a:pt x="5855584" y="435355"/>
                  </a:cubicBezTo>
                  <a:cubicBezTo>
                    <a:pt x="5841451" y="429297"/>
                    <a:pt x="5833375" y="442757"/>
                    <a:pt x="5825299" y="450834"/>
                  </a:cubicBezTo>
                  <a:cubicBezTo>
                    <a:pt x="5797032" y="479100"/>
                    <a:pt x="5783572" y="516789"/>
                    <a:pt x="5759343" y="547074"/>
                  </a:cubicBezTo>
                  <a:cubicBezTo>
                    <a:pt x="5745883" y="563900"/>
                    <a:pt x="5736461" y="589474"/>
                    <a:pt x="5704156" y="574668"/>
                  </a:cubicBezTo>
                  <a:cubicBezTo>
                    <a:pt x="5646950" y="547748"/>
                    <a:pt x="5636182" y="536979"/>
                    <a:pt x="5646950" y="497272"/>
                  </a:cubicBezTo>
                  <a:cubicBezTo>
                    <a:pt x="5652334" y="477754"/>
                    <a:pt x="5649642" y="458237"/>
                    <a:pt x="5653007" y="438720"/>
                  </a:cubicBezTo>
                  <a:cubicBezTo>
                    <a:pt x="5593782" y="462948"/>
                    <a:pt x="5536576" y="491887"/>
                    <a:pt x="5472640" y="503329"/>
                  </a:cubicBezTo>
                  <a:cubicBezTo>
                    <a:pt x="5443700" y="508713"/>
                    <a:pt x="5420145" y="502656"/>
                    <a:pt x="5406685" y="478427"/>
                  </a:cubicBezTo>
                  <a:cubicBezTo>
                    <a:pt x="5394570" y="455545"/>
                    <a:pt x="5406012" y="433336"/>
                    <a:pt x="5423510" y="415164"/>
                  </a:cubicBezTo>
                  <a:cubicBezTo>
                    <a:pt x="5435624" y="402377"/>
                    <a:pt x="5448411" y="389590"/>
                    <a:pt x="5465910" y="384205"/>
                  </a:cubicBezTo>
                  <a:cubicBezTo>
                    <a:pt x="5468602" y="367380"/>
                    <a:pt x="5489465" y="364688"/>
                    <a:pt x="5494176" y="346517"/>
                  </a:cubicBezTo>
                  <a:cubicBezTo>
                    <a:pt x="5479370" y="351228"/>
                    <a:pt x="5465910" y="355939"/>
                    <a:pt x="5452450" y="359304"/>
                  </a:cubicBezTo>
                  <a:cubicBezTo>
                    <a:pt x="5433605" y="364015"/>
                    <a:pt x="5414761" y="368726"/>
                    <a:pt x="5403993" y="345171"/>
                  </a:cubicBezTo>
                  <a:cubicBezTo>
                    <a:pt x="5387167" y="322961"/>
                    <a:pt x="5399954" y="297387"/>
                    <a:pt x="5396589" y="273831"/>
                  </a:cubicBezTo>
                  <a:cubicBezTo>
                    <a:pt x="5395917" y="267101"/>
                    <a:pt x="5396589" y="260371"/>
                    <a:pt x="5396589" y="253641"/>
                  </a:cubicBezTo>
                  <a:cubicBezTo>
                    <a:pt x="5396589" y="164803"/>
                    <a:pt x="5378418" y="152016"/>
                    <a:pt x="5294965" y="184321"/>
                  </a:cubicBezTo>
                  <a:cubicBezTo>
                    <a:pt x="5284869" y="188359"/>
                    <a:pt x="5277466" y="194416"/>
                    <a:pt x="5274774" y="205184"/>
                  </a:cubicBezTo>
                  <a:cubicBezTo>
                    <a:pt x="5272755" y="213260"/>
                    <a:pt x="5270736" y="222009"/>
                    <a:pt x="5261314" y="221337"/>
                  </a:cubicBezTo>
                  <a:cubicBezTo>
                    <a:pt x="5251892" y="220663"/>
                    <a:pt x="5251219" y="209895"/>
                    <a:pt x="5248527" y="203165"/>
                  </a:cubicBezTo>
                  <a:cubicBezTo>
                    <a:pt x="5233721" y="165476"/>
                    <a:pt x="5249200" y="123076"/>
                    <a:pt x="5228336" y="82696"/>
                  </a:cubicBezTo>
                  <a:cubicBezTo>
                    <a:pt x="5212184" y="102213"/>
                    <a:pt x="5211511" y="126441"/>
                    <a:pt x="5202089" y="146632"/>
                  </a:cubicBezTo>
                  <a:cubicBezTo>
                    <a:pt x="5200070" y="150670"/>
                    <a:pt x="5200743" y="155381"/>
                    <a:pt x="5198051" y="159419"/>
                  </a:cubicBezTo>
                  <a:cubicBezTo>
                    <a:pt x="5189302" y="174226"/>
                    <a:pt x="5188629" y="199127"/>
                    <a:pt x="5169784" y="201819"/>
                  </a:cubicBezTo>
                  <a:cubicBezTo>
                    <a:pt x="5148248" y="205184"/>
                    <a:pt x="5141518" y="180956"/>
                    <a:pt x="5131423" y="166149"/>
                  </a:cubicBezTo>
                  <a:cubicBezTo>
                    <a:pt x="5106521" y="129807"/>
                    <a:pt x="5093734" y="125769"/>
                    <a:pt x="5054699" y="149324"/>
                  </a:cubicBezTo>
                  <a:cubicBezTo>
                    <a:pt x="5016337" y="172206"/>
                    <a:pt x="4982014" y="201146"/>
                    <a:pt x="4948363" y="230086"/>
                  </a:cubicBezTo>
                  <a:cubicBezTo>
                    <a:pt x="4939614" y="237489"/>
                    <a:pt x="4934230" y="253641"/>
                    <a:pt x="4918750" y="246238"/>
                  </a:cubicBezTo>
                  <a:cubicBezTo>
                    <a:pt x="4905963" y="240181"/>
                    <a:pt x="4900579" y="226721"/>
                    <a:pt x="4897887" y="213260"/>
                  </a:cubicBezTo>
                  <a:cubicBezTo>
                    <a:pt x="4893176" y="183648"/>
                    <a:pt x="4887119" y="154035"/>
                    <a:pt x="4884427" y="123750"/>
                  </a:cubicBezTo>
                  <a:cubicBezTo>
                    <a:pt x="4882408" y="97502"/>
                    <a:pt x="4872986" y="93464"/>
                    <a:pt x="4850103" y="105578"/>
                  </a:cubicBezTo>
                  <a:cubicBezTo>
                    <a:pt x="4807030" y="129134"/>
                    <a:pt x="4804338" y="128460"/>
                    <a:pt x="4774053" y="88753"/>
                  </a:cubicBezTo>
                  <a:cubicBezTo>
                    <a:pt x="4750497" y="57794"/>
                    <a:pt x="4720885" y="34912"/>
                    <a:pt x="4689253" y="13375"/>
                  </a:cubicBezTo>
                  <a:cubicBezTo>
                    <a:pt x="4663679" y="-4123"/>
                    <a:pt x="4639450" y="-4796"/>
                    <a:pt x="4617914" y="20778"/>
                  </a:cubicBezTo>
                  <a:cubicBezTo>
                    <a:pt x="4605127" y="36258"/>
                    <a:pt x="4591666" y="51064"/>
                    <a:pt x="4578206" y="66544"/>
                  </a:cubicBezTo>
                  <a:cubicBezTo>
                    <a:pt x="4568784" y="77312"/>
                    <a:pt x="4564746" y="89426"/>
                    <a:pt x="4570803" y="103559"/>
                  </a:cubicBezTo>
                  <a:cubicBezTo>
                    <a:pt x="4576187" y="116346"/>
                    <a:pt x="4575514" y="129134"/>
                    <a:pt x="4562727" y="136537"/>
                  </a:cubicBezTo>
                  <a:cubicBezTo>
                    <a:pt x="4548593" y="144613"/>
                    <a:pt x="4540518" y="132499"/>
                    <a:pt x="4531768" y="124423"/>
                  </a:cubicBezTo>
                  <a:cubicBezTo>
                    <a:pt x="4515616" y="108943"/>
                    <a:pt x="4500810" y="92118"/>
                    <a:pt x="4483984" y="76639"/>
                  </a:cubicBezTo>
                  <a:cubicBezTo>
                    <a:pt x="4471197" y="64524"/>
                    <a:pt x="4455045" y="57121"/>
                    <a:pt x="4437546" y="63851"/>
                  </a:cubicBezTo>
                  <a:cubicBezTo>
                    <a:pt x="4420048" y="70582"/>
                    <a:pt x="4426105" y="88753"/>
                    <a:pt x="4425432" y="102213"/>
                  </a:cubicBezTo>
                  <a:cubicBezTo>
                    <a:pt x="4424759" y="117692"/>
                    <a:pt x="4425432" y="133845"/>
                    <a:pt x="4425432" y="152016"/>
                  </a:cubicBezTo>
                  <a:cubicBezTo>
                    <a:pt x="4406588" y="145286"/>
                    <a:pt x="4397839" y="129134"/>
                    <a:pt x="4385725" y="117692"/>
                  </a:cubicBezTo>
                  <a:cubicBezTo>
                    <a:pt x="4368226" y="101540"/>
                    <a:pt x="4348709" y="89426"/>
                    <a:pt x="4325153" y="96829"/>
                  </a:cubicBezTo>
                  <a:cubicBezTo>
                    <a:pt x="4302944" y="103559"/>
                    <a:pt x="4296887" y="121730"/>
                    <a:pt x="4297560" y="144613"/>
                  </a:cubicBezTo>
                  <a:cubicBezTo>
                    <a:pt x="4298233" y="160765"/>
                    <a:pt x="4281408" y="167496"/>
                    <a:pt x="4270639" y="176245"/>
                  </a:cubicBezTo>
                  <a:cubicBezTo>
                    <a:pt x="4257179" y="186340"/>
                    <a:pt x="4245065" y="197781"/>
                    <a:pt x="4232277" y="208549"/>
                  </a:cubicBezTo>
                  <a:cubicBezTo>
                    <a:pt x="4222855" y="220663"/>
                    <a:pt x="4216798" y="234124"/>
                    <a:pt x="4217471" y="250276"/>
                  </a:cubicBezTo>
                  <a:cubicBezTo>
                    <a:pt x="4222182" y="282581"/>
                    <a:pt x="4228912" y="314212"/>
                    <a:pt x="4230932" y="346517"/>
                  </a:cubicBezTo>
                  <a:cubicBezTo>
                    <a:pt x="4233623" y="390935"/>
                    <a:pt x="4199973" y="413145"/>
                    <a:pt x="4158246" y="399012"/>
                  </a:cubicBezTo>
                  <a:cubicBezTo>
                    <a:pt x="4134018" y="390935"/>
                    <a:pt x="4117192" y="372764"/>
                    <a:pt x="4099021" y="356612"/>
                  </a:cubicBezTo>
                  <a:cubicBezTo>
                    <a:pt x="4082195" y="342479"/>
                    <a:pt x="4073446" y="318923"/>
                    <a:pt x="4050564" y="306809"/>
                  </a:cubicBezTo>
                  <a:cubicBezTo>
                    <a:pt x="4050564" y="326999"/>
                    <a:pt x="4050564" y="343825"/>
                    <a:pt x="4050564" y="360650"/>
                  </a:cubicBezTo>
                  <a:cubicBezTo>
                    <a:pt x="4050564" y="369399"/>
                    <a:pt x="4052583" y="380840"/>
                    <a:pt x="4041815" y="383532"/>
                  </a:cubicBezTo>
                  <a:cubicBezTo>
                    <a:pt x="4029028" y="386225"/>
                    <a:pt x="4025663" y="374783"/>
                    <a:pt x="4022970" y="364688"/>
                  </a:cubicBezTo>
                  <a:cubicBezTo>
                    <a:pt x="4015567" y="339787"/>
                    <a:pt x="4008164" y="315558"/>
                    <a:pt x="4000088" y="291330"/>
                  </a:cubicBezTo>
                  <a:cubicBezTo>
                    <a:pt x="3997396" y="282581"/>
                    <a:pt x="3990666" y="275178"/>
                    <a:pt x="3979897" y="277197"/>
                  </a:cubicBezTo>
                  <a:cubicBezTo>
                    <a:pt x="3969802" y="279215"/>
                    <a:pt x="3964418" y="286618"/>
                    <a:pt x="3964418" y="296041"/>
                  </a:cubicBezTo>
                  <a:cubicBezTo>
                    <a:pt x="3963745" y="310847"/>
                    <a:pt x="3963745" y="324980"/>
                    <a:pt x="3964418" y="339787"/>
                  </a:cubicBezTo>
                  <a:cubicBezTo>
                    <a:pt x="3965092" y="361323"/>
                    <a:pt x="3957015" y="368726"/>
                    <a:pt x="3936152" y="361323"/>
                  </a:cubicBezTo>
                  <a:cubicBezTo>
                    <a:pt x="3915288" y="353920"/>
                    <a:pt x="3893079" y="348536"/>
                    <a:pt x="3871543" y="342479"/>
                  </a:cubicBezTo>
                  <a:cubicBezTo>
                    <a:pt x="3857409" y="338441"/>
                    <a:pt x="3844622" y="341806"/>
                    <a:pt x="3835200" y="352574"/>
                  </a:cubicBezTo>
                  <a:cubicBezTo>
                    <a:pt x="3825778" y="364015"/>
                    <a:pt x="3830489" y="376129"/>
                    <a:pt x="3836546" y="386898"/>
                  </a:cubicBezTo>
                  <a:cubicBezTo>
                    <a:pt x="3846641" y="405742"/>
                    <a:pt x="3856736" y="425259"/>
                    <a:pt x="3874235" y="438046"/>
                  </a:cubicBezTo>
                  <a:cubicBezTo>
                    <a:pt x="3891060" y="450834"/>
                    <a:pt x="3889041" y="460256"/>
                    <a:pt x="3870870" y="463621"/>
                  </a:cubicBezTo>
                  <a:cubicBezTo>
                    <a:pt x="3847987" y="467659"/>
                    <a:pt x="3829816" y="481792"/>
                    <a:pt x="3810971" y="491887"/>
                  </a:cubicBezTo>
                  <a:cubicBezTo>
                    <a:pt x="3759823" y="519481"/>
                    <a:pt x="3757130" y="543709"/>
                    <a:pt x="3797511" y="582744"/>
                  </a:cubicBezTo>
                  <a:cubicBezTo>
                    <a:pt x="3793473" y="588129"/>
                    <a:pt x="3786743" y="587455"/>
                    <a:pt x="3782705" y="585436"/>
                  </a:cubicBezTo>
                  <a:cubicBezTo>
                    <a:pt x="3757803" y="572649"/>
                    <a:pt x="3732902" y="571303"/>
                    <a:pt x="3705308" y="576014"/>
                  </a:cubicBezTo>
                  <a:cubicBezTo>
                    <a:pt x="3686464" y="579379"/>
                    <a:pt x="3681080" y="563227"/>
                    <a:pt x="3681080" y="545056"/>
                  </a:cubicBezTo>
                  <a:cubicBezTo>
                    <a:pt x="3680407" y="528230"/>
                    <a:pt x="3692521" y="499964"/>
                    <a:pt x="3668293" y="495926"/>
                  </a:cubicBezTo>
                  <a:cubicBezTo>
                    <a:pt x="3650794" y="493233"/>
                    <a:pt x="3648776" y="521500"/>
                    <a:pt x="3641372" y="536979"/>
                  </a:cubicBezTo>
                  <a:cubicBezTo>
                    <a:pt x="3640699" y="538325"/>
                    <a:pt x="3638680" y="538998"/>
                    <a:pt x="3635315" y="541018"/>
                  </a:cubicBezTo>
                  <a:cubicBezTo>
                    <a:pt x="3631277" y="530249"/>
                    <a:pt x="3627239" y="520154"/>
                    <a:pt x="3622528" y="510059"/>
                  </a:cubicBezTo>
                  <a:cubicBezTo>
                    <a:pt x="3619163" y="501983"/>
                    <a:pt x="3615125" y="491887"/>
                    <a:pt x="3604356" y="493233"/>
                  </a:cubicBezTo>
                  <a:cubicBezTo>
                    <a:pt x="3591569" y="495252"/>
                    <a:pt x="3595607" y="506694"/>
                    <a:pt x="3594261" y="514770"/>
                  </a:cubicBezTo>
                  <a:cubicBezTo>
                    <a:pt x="3592242" y="528903"/>
                    <a:pt x="3588204" y="543709"/>
                    <a:pt x="3588204" y="557843"/>
                  </a:cubicBezTo>
                  <a:cubicBezTo>
                    <a:pt x="3588877" y="580052"/>
                    <a:pt x="3576090" y="583417"/>
                    <a:pt x="3559938" y="578033"/>
                  </a:cubicBezTo>
                  <a:cubicBezTo>
                    <a:pt x="3535709" y="569284"/>
                    <a:pt x="3514173" y="571976"/>
                    <a:pt x="3493983" y="588129"/>
                  </a:cubicBezTo>
                  <a:cubicBezTo>
                    <a:pt x="3483214" y="596204"/>
                    <a:pt x="3476484" y="588801"/>
                    <a:pt x="3469081" y="581398"/>
                  </a:cubicBezTo>
                  <a:cubicBezTo>
                    <a:pt x="3516865" y="554478"/>
                    <a:pt x="3518211" y="533614"/>
                    <a:pt x="3475138" y="499291"/>
                  </a:cubicBezTo>
                  <a:cubicBezTo>
                    <a:pt x="3448217" y="477754"/>
                    <a:pt x="3417259" y="462948"/>
                    <a:pt x="3378897" y="451507"/>
                  </a:cubicBezTo>
                  <a:cubicBezTo>
                    <a:pt x="3389666" y="438046"/>
                    <a:pt x="3404472" y="429297"/>
                    <a:pt x="3415913" y="417183"/>
                  </a:cubicBezTo>
                  <a:cubicBezTo>
                    <a:pt x="3443507" y="387570"/>
                    <a:pt x="3444852" y="364688"/>
                    <a:pt x="3423316" y="342479"/>
                  </a:cubicBezTo>
                  <a:cubicBezTo>
                    <a:pt x="3415240" y="340459"/>
                    <a:pt x="3407164" y="338441"/>
                    <a:pt x="3399088" y="336422"/>
                  </a:cubicBezTo>
                  <a:cubicBezTo>
                    <a:pt x="3391685" y="346517"/>
                    <a:pt x="3379570" y="346517"/>
                    <a:pt x="3369475" y="349882"/>
                  </a:cubicBezTo>
                  <a:cubicBezTo>
                    <a:pt x="3297463" y="374110"/>
                    <a:pt x="3304193" y="373437"/>
                    <a:pt x="3303520" y="304790"/>
                  </a:cubicBezTo>
                  <a:cubicBezTo>
                    <a:pt x="3303520" y="294695"/>
                    <a:pt x="3309577" y="280562"/>
                    <a:pt x="3292752" y="277869"/>
                  </a:cubicBezTo>
                  <a:cubicBezTo>
                    <a:pt x="3277272" y="275178"/>
                    <a:pt x="3273907" y="287965"/>
                    <a:pt x="3270542" y="298060"/>
                  </a:cubicBezTo>
                  <a:cubicBezTo>
                    <a:pt x="3263139" y="320269"/>
                    <a:pt x="3256409" y="342479"/>
                    <a:pt x="3250352" y="365361"/>
                  </a:cubicBezTo>
                  <a:cubicBezTo>
                    <a:pt x="3246987" y="376802"/>
                    <a:pt x="3242949" y="389590"/>
                    <a:pt x="3230162" y="387570"/>
                  </a:cubicBezTo>
                  <a:cubicBezTo>
                    <a:pt x="3219393" y="386225"/>
                    <a:pt x="3220739" y="371418"/>
                    <a:pt x="3217374" y="362669"/>
                  </a:cubicBezTo>
                  <a:cubicBezTo>
                    <a:pt x="3210644" y="344498"/>
                    <a:pt x="3230162" y="326999"/>
                    <a:pt x="3219393" y="306136"/>
                  </a:cubicBezTo>
                  <a:cubicBezTo>
                    <a:pt x="3208625" y="314212"/>
                    <a:pt x="3201895" y="323634"/>
                    <a:pt x="3194492" y="333056"/>
                  </a:cubicBezTo>
                  <a:cubicBezTo>
                    <a:pt x="3170263" y="364688"/>
                    <a:pt x="3141324" y="390263"/>
                    <a:pt x="3101616" y="401704"/>
                  </a:cubicBezTo>
                  <a:cubicBezTo>
                    <a:pt x="3075369" y="409107"/>
                    <a:pt x="3043064" y="389590"/>
                    <a:pt x="3042391" y="363342"/>
                  </a:cubicBezTo>
                  <a:cubicBezTo>
                    <a:pt x="3041045" y="326999"/>
                    <a:pt x="3045083" y="290657"/>
                    <a:pt x="3055851" y="255660"/>
                  </a:cubicBezTo>
                  <a:cubicBezTo>
                    <a:pt x="3055178" y="238835"/>
                    <a:pt x="3051140" y="222682"/>
                    <a:pt x="3040372" y="208549"/>
                  </a:cubicBezTo>
                  <a:cubicBezTo>
                    <a:pt x="3014797" y="198454"/>
                    <a:pt x="3000664" y="173552"/>
                    <a:pt x="2977108" y="160092"/>
                  </a:cubicBezTo>
                  <a:cubicBezTo>
                    <a:pt x="2969706" y="156054"/>
                    <a:pt x="2968359" y="148651"/>
                    <a:pt x="2969033" y="139229"/>
                  </a:cubicBezTo>
                  <a:cubicBezTo>
                    <a:pt x="2972398" y="105578"/>
                    <a:pt x="2952207" y="89426"/>
                    <a:pt x="2919902" y="98175"/>
                  </a:cubicBezTo>
                  <a:cubicBezTo>
                    <a:pt x="2895674" y="104905"/>
                    <a:pt x="2876157" y="119039"/>
                    <a:pt x="2860677" y="139902"/>
                  </a:cubicBezTo>
                  <a:cubicBezTo>
                    <a:pt x="2855966" y="145959"/>
                    <a:pt x="2853947" y="156727"/>
                    <a:pt x="2843852" y="151343"/>
                  </a:cubicBezTo>
                  <a:cubicBezTo>
                    <a:pt x="2837795" y="147978"/>
                    <a:pt x="2839814" y="139229"/>
                    <a:pt x="2841160" y="133172"/>
                  </a:cubicBezTo>
                  <a:cubicBezTo>
                    <a:pt x="2847890" y="106924"/>
                    <a:pt x="2857986" y="76639"/>
                    <a:pt x="2829046" y="61159"/>
                  </a:cubicBezTo>
                  <a:cubicBezTo>
                    <a:pt x="2802125" y="47026"/>
                    <a:pt x="2786646" y="78658"/>
                    <a:pt x="2767802" y="91445"/>
                  </a:cubicBezTo>
                  <a:cubicBezTo>
                    <a:pt x="2752995" y="101540"/>
                    <a:pt x="2741554" y="116346"/>
                    <a:pt x="2728767" y="128460"/>
                  </a:cubicBezTo>
                  <a:cubicBezTo>
                    <a:pt x="2722037" y="135191"/>
                    <a:pt x="2713288" y="138556"/>
                    <a:pt x="2704539" y="133172"/>
                  </a:cubicBezTo>
                  <a:cubicBezTo>
                    <a:pt x="2696462" y="128460"/>
                    <a:pt x="2698481" y="119711"/>
                    <a:pt x="2699154" y="111635"/>
                  </a:cubicBezTo>
                  <a:cubicBezTo>
                    <a:pt x="2702519" y="75293"/>
                    <a:pt x="2665504" y="14048"/>
                    <a:pt x="2632526" y="2607"/>
                  </a:cubicBezTo>
                  <a:cubicBezTo>
                    <a:pt x="2608971" y="-5469"/>
                    <a:pt x="2588780" y="6645"/>
                    <a:pt x="2569936" y="19433"/>
                  </a:cubicBezTo>
                  <a:cubicBezTo>
                    <a:pt x="2538977" y="41642"/>
                    <a:pt x="2510038" y="66544"/>
                    <a:pt x="2487828" y="98175"/>
                  </a:cubicBezTo>
                  <a:cubicBezTo>
                    <a:pt x="2470330" y="123076"/>
                    <a:pt x="2450813" y="128460"/>
                    <a:pt x="2425911" y="108270"/>
                  </a:cubicBezTo>
                  <a:cubicBezTo>
                    <a:pt x="2405048" y="91445"/>
                    <a:pt x="2390915" y="91445"/>
                    <a:pt x="2386203" y="123076"/>
                  </a:cubicBezTo>
                  <a:cubicBezTo>
                    <a:pt x="2382165" y="152689"/>
                    <a:pt x="2377454" y="182301"/>
                    <a:pt x="2370051" y="211241"/>
                  </a:cubicBezTo>
                  <a:cubicBezTo>
                    <a:pt x="2358610" y="254314"/>
                    <a:pt x="2346496" y="257006"/>
                    <a:pt x="2314864" y="226721"/>
                  </a:cubicBezTo>
                  <a:cubicBezTo>
                    <a:pt x="2281214" y="193743"/>
                    <a:pt x="2244198" y="165476"/>
                    <a:pt x="2203144" y="143267"/>
                  </a:cubicBezTo>
                  <a:cubicBezTo>
                    <a:pt x="2175550" y="128460"/>
                    <a:pt x="2155360" y="134518"/>
                    <a:pt x="2138535" y="161438"/>
                  </a:cubicBezTo>
                  <a:cubicBezTo>
                    <a:pt x="2129113" y="176245"/>
                    <a:pt x="2123056" y="202492"/>
                    <a:pt x="2101519" y="199800"/>
                  </a:cubicBezTo>
                  <a:cubicBezTo>
                    <a:pt x="2076617" y="197108"/>
                    <a:pt x="2075272" y="169514"/>
                    <a:pt x="2067868" y="150670"/>
                  </a:cubicBezTo>
                  <a:cubicBezTo>
                    <a:pt x="2059792" y="128460"/>
                    <a:pt x="2052389" y="105578"/>
                    <a:pt x="2044313" y="82696"/>
                  </a:cubicBezTo>
                  <a:cubicBezTo>
                    <a:pt x="2041621" y="82696"/>
                    <a:pt x="2038929" y="83369"/>
                    <a:pt x="2036237" y="83369"/>
                  </a:cubicBezTo>
                  <a:cubicBezTo>
                    <a:pt x="2032872" y="108943"/>
                    <a:pt x="2028834" y="135191"/>
                    <a:pt x="2026142" y="160765"/>
                  </a:cubicBezTo>
                  <a:cubicBezTo>
                    <a:pt x="2024796" y="172880"/>
                    <a:pt x="2026815" y="184994"/>
                    <a:pt x="2021431" y="197108"/>
                  </a:cubicBezTo>
                  <a:cubicBezTo>
                    <a:pt x="2017392" y="205857"/>
                    <a:pt x="2019411" y="219317"/>
                    <a:pt x="2005278" y="218644"/>
                  </a:cubicBezTo>
                  <a:cubicBezTo>
                    <a:pt x="1993837" y="217971"/>
                    <a:pt x="1995183" y="207203"/>
                    <a:pt x="1991818" y="199127"/>
                  </a:cubicBezTo>
                  <a:cubicBezTo>
                    <a:pt x="1981050" y="172880"/>
                    <a:pt x="1907691" y="162111"/>
                    <a:pt x="1878752" y="180956"/>
                  </a:cubicBezTo>
                  <a:cubicBezTo>
                    <a:pt x="1876733" y="187686"/>
                    <a:pt x="1874714" y="194416"/>
                    <a:pt x="1872695" y="201819"/>
                  </a:cubicBezTo>
                  <a:cubicBezTo>
                    <a:pt x="1874041" y="245565"/>
                    <a:pt x="1876060" y="289311"/>
                    <a:pt x="1876733" y="333056"/>
                  </a:cubicBezTo>
                  <a:cubicBezTo>
                    <a:pt x="1876733" y="338441"/>
                    <a:pt x="1870003" y="343825"/>
                    <a:pt x="1865965" y="349209"/>
                  </a:cubicBezTo>
                  <a:cubicBezTo>
                    <a:pt x="1838371" y="376129"/>
                    <a:pt x="1811450" y="348536"/>
                    <a:pt x="1784530" y="348536"/>
                  </a:cubicBezTo>
                  <a:lnTo>
                    <a:pt x="1783184" y="349882"/>
                  </a:lnTo>
                  <a:cubicBezTo>
                    <a:pt x="1791260" y="360650"/>
                    <a:pt x="1799336" y="370745"/>
                    <a:pt x="1806740" y="381513"/>
                  </a:cubicBezTo>
                  <a:cubicBezTo>
                    <a:pt x="1825584" y="387570"/>
                    <a:pt x="1840390" y="400358"/>
                    <a:pt x="1851158" y="415837"/>
                  </a:cubicBezTo>
                  <a:cubicBezTo>
                    <a:pt x="1863946" y="434008"/>
                    <a:pt x="1876733" y="454199"/>
                    <a:pt x="1860581" y="477081"/>
                  </a:cubicBezTo>
                  <a:cubicBezTo>
                    <a:pt x="1845101" y="499291"/>
                    <a:pt x="1822892" y="505348"/>
                    <a:pt x="1796644" y="501310"/>
                  </a:cubicBezTo>
                  <a:cubicBezTo>
                    <a:pt x="1732035" y="491887"/>
                    <a:pt x="1674829" y="460929"/>
                    <a:pt x="1615604" y="436701"/>
                  </a:cubicBezTo>
                  <a:cubicBezTo>
                    <a:pt x="1614258" y="438720"/>
                    <a:pt x="1614258" y="440739"/>
                    <a:pt x="1614258" y="442757"/>
                  </a:cubicBezTo>
                  <a:cubicBezTo>
                    <a:pt x="1625699" y="468332"/>
                    <a:pt x="1624353" y="495926"/>
                    <a:pt x="1623680" y="522173"/>
                  </a:cubicBezTo>
                  <a:cubicBezTo>
                    <a:pt x="1622334" y="559189"/>
                    <a:pt x="1583299" y="562554"/>
                    <a:pt x="1557725" y="576014"/>
                  </a:cubicBezTo>
                  <a:cubicBezTo>
                    <a:pt x="1536861" y="586782"/>
                    <a:pt x="1524747" y="568611"/>
                    <a:pt x="1514652" y="553805"/>
                  </a:cubicBezTo>
                  <a:cubicBezTo>
                    <a:pt x="1493789" y="522173"/>
                    <a:pt x="1472925" y="490542"/>
                    <a:pt x="1453408" y="458237"/>
                  </a:cubicBezTo>
                  <a:cubicBezTo>
                    <a:pt x="1444659" y="444104"/>
                    <a:pt x="1432544" y="429970"/>
                    <a:pt x="1417065" y="434681"/>
                  </a:cubicBezTo>
                  <a:cubicBezTo>
                    <a:pt x="1397548" y="440739"/>
                    <a:pt x="1407643" y="461602"/>
                    <a:pt x="1406970" y="476408"/>
                  </a:cubicBezTo>
                  <a:cubicBezTo>
                    <a:pt x="1406297" y="482465"/>
                    <a:pt x="1410335" y="489196"/>
                    <a:pt x="1411008" y="495926"/>
                  </a:cubicBezTo>
                  <a:cubicBezTo>
                    <a:pt x="1416392" y="523519"/>
                    <a:pt x="1408316" y="530922"/>
                    <a:pt x="1379376" y="526884"/>
                  </a:cubicBezTo>
                  <a:cubicBezTo>
                    <a:pt x="1369281" y="525538"/>
                    <a:pt x="1359186" y="525538"/>
                    <a:pt x="1349091" y="525538"/>
                  </a:cubicBezTo>
                  <a:cubicBezTo>
                    <a:pt x="1337650" y="538325"/>
                    <a:pt x="1336303" y="553132"/>
                    <a:pt x="1337650" y="569284"/>
                  </a:cubicBezTo>
                  <a:cubicBezTo>
                    <a:pt x="1341688" y="587455"/>
                    <a:pt x="1346399" y="605627"/>
                    <a:pt x="1350437" y="624471"/>
                  </a:cubicBezTo>
                  <a:cubicBezTo>
                    <a:pt x="1355148" y="646680"/>
                    <a:pt x="1345726" y="662160"/>
                    <a:pt x="1324189" y="666871"/>
                  </a:cubicBezTo>
                  <a:cubicBezTo>
                    <a:pt x="1262945" y="679658"/>
                    <a:pt x="1204393" y="676966"/>
                    <a:pt x="1151225" y="635239"/>
                  </a:cubicBezTo>
                  <a:cubicBezTo>
                    <a:pt x="1106806" y="600243"/>
                    <a:pt x="1098730" y="566592"/>
                    <a:pt x="1130362" y="518135"/>
                  </a:cubicBezTo>
                  <a:cubicBezTo>
                    <a:pt x="1131708" y="499291"/>
                    <a:pt x="1120267" y="486503"/>
                    <a:pt x="1110171" y="473043"/>
                  </a:cubicBezTo>
                  <a:cubicBezTo>
                    <a:pt x="1069791" y="461602"/>
                    <a:pt x="1038832" y="429297"/>
                    <a:pt x="995759" y="425259"/>
                  </a:cubicBezTo>
                  <a:cubicBezTo>
                    <a:pt x="976915" y="439392"/>
                    <a:pt x="974223" y="458910"/>
                    <a:pt x="978934" y="481119"/>
                  </a:cubicBezTo>
                  <a:cubicBezTo>
                    <a:pt x="982299" y="495926"/>
                    <a:pt x="985664" y="510732"/>
                    <a:pt x="989702" y="525538"/>
                  </a:cubicBezTo>
                  <a:cubicBezTo>
                    <a:pt x="1011911" y="570630"/>
                    <a:pt x="1006527" y="611684"/>
                    <a:pt x="973550" y="645335"/>
                  </a:cubicBezTo>
                  <a:cubicBezTo>
                    <a:pt x="955378" y="663506"/>
                    <a:pt x="931150" y="652738"/>
                    <a:pt x="909613" y="653410"/>
                  </a:cubicBezTo>
                  <a:cubicBezTo>
                    <a:pt x="900191" y="654084"/>
                    <a:pt x="890096" y="649373"/>
                    <a:pt x="880674" y="646680"/>
                  </a:cubicBezTo>
                  <a:cubicBezTo>
                    <a:pt x="866541" y="645335"/>
                    <a:pt x="867887" y="656103"/>
                    <a:pt x="868560" y="664852"/>
                  </a:cubicBezTo>
                  <a:cubicBezTo>
                    <a:pt x="869906" y="678985"/>
                    <a:pt x="872598" y="693118"/>
                    <a:pt x="874617" y="706579"/>
                  </a:cubicBezTo>
                  <a:cubicBezTo>
                    <a:pt x="888077" y="723404"/>
                    <a:pt x="906248" y="741575"/>
                    <a:pt x="887404" y="761766"/>
                  </a:cubicBezTo>
                  <a:cubicBezTo>
                    <a:pt x="866541" y="784648"/>
                    <a:pt x="837601" y="777918"/>
                    <a:pt x="812027" y="769842"/>
                  </a:cubicBezTo>
                  <a:cubicBezTo>
                    <a:pt x="777030" y="758401"/>
                    <a:pt x="748763" y="732826"/>
                    <a:pt x="713094" y="721385"/>
                  </a:cubicBezTo>
                  <a:cubicBezTo>
                    <a:pt x="680789" y="711290"/>
                    <a:pt x="654542" y="715328"/>
                    <a:pt x="630986" y="740229"/>
                  </a:cubicBezTo>
                  <a:cubicBezTo>
                    <a:pt x="616180" y="755708"/>
                    <a:pt x="597336" y="765804"/>
                    <a:pt x="578491" y="775899"/>
                  </a:cubicBezTo>
                  <a:cubicBezTo>
                    <a:pt x="560993" y="785321"/>
                    <a:pt x="551571" y="778591"/>
                    <a:pt x="552244" y="761092"/>
                  </a:cubicBezTo>
                  <a:cubicBezTo>
                    <a:pt x="552917" y="742921"/>
                    <a:pt x="544168" y="722731"/>
                    <a:pt x="559647" y="706579"/>
                  </a:cubicBezTo>
                  <a:cubicBezTo>
                    <a:pt x="559647" y="687061"/>
                    <a:pt x="561666" y="666871"/>
                    <a:pt x="555609" y="648026"/>
                  </a:cubicBezTo>
                  <a:cubicBezTo>
                    <a:pt x="507152" y="647354"/>
                    <a:pt x="500422" y="652065"/>
                    <a:pt x="488980" y="698502"/>
                  </a:cubicBezTo>
                  <a:cubicBezTo>
                    <a:pt x="486961" y="705906"/>
                    <a:pt x="486288" y="713982"/>
                    <a:pt x="484942" y="721385"/>
                  </a:cubicBezTo>
                  <a:cubicBezTo>
                    <a:pt x="477539" y="759747"/>
                    <a:pt x="458695" y="765804"/>
                    <a:pt x="424371" y="741575"/>
                  </a:cubicBezTo>
                  <a:cubicBezTo>
                    <a:pt x="423698" y="771861"/>
                    <a:pt x="423698" y="802146"/>
                    <a:pt x="423025" y="832432"/>
                  </a:cubicBezTo>
                  <a:cubicBezTo>
                    <a:pt x="394759" y="858679"/>
                    <a:pt x="367165" y="857334"/>
                    <a:pt x="335534" y="836470"/>
                  </a:cubicBezTo>
                  <a:cubicBezTo>
                    <a:pt x="287077" y="805512"/>
                    <a:pt x="262848" y="815607"/>
                    <a:pt x="252753" y="870121"/>
                  </a:cubicBezTo>
                  <a:cubicBezTo>
                    <a:pt x="248042" y="894349"/>
                    <a:pt x="238620" y="895022"/>
                    <a:pt x="223140" y="882235"/>
                  </a:cubicBezTo>
                  <a:cubicBezTo>
                    <a:pt x="199585" y="863390"/>
                    <a:pt x="177376" y="843200"/>
                    <a:pt x="153820" y="823683"/>
                  </a:cubicBezTo>
                  <a:cubicBezTo>
                    <a:pt x="121516" y="796762"/>
                    <a:pt x="101325" y="798781"/>
                    <a:pt x="80462" y="835124"/>
                  </a:cubicBezTo>
                  <a:cubicBezTo>
                    <a:pt x="53541" y="881562"/>
                    <a:pt x="36716" y="931365"/>
                    <a:pt x="29313" y="984533"/>
                  </a:cubicBezTo>
                  <a:cubicBezTo>
                    <a:pt x="25948" y="1010107"/>
                    <a:pt x="22583" y="1038374"/>
                    <a:pt x="9795" y="1059910"/>
                  </a:cubicBezTo>
                  <a:cubicBezTo>
                    <a:pt x="-3665" y="1082793"/>
                    <a:pt x="-973" y="1100964"/>
                    <a:pt x="4411" y="1122500"/>
                  </a:cubicBezTo>
                  <a:cubicBezTo>
                    <a:pt x="7776" y="1136634"/>
                    <a:pt x="10468" y="1150767"/>
                    <a:pt x="13160" y="1164900"/>
                  </a:cubicBezTo>
                  <a:cubicBezTo>
                    <a:pt x="2429276" y="1164900"/>
                    <a:pt x="4845392" y="1164900"/>
                    <a:pt x="7261508" y="1164900"/>
                  </a:cubicBezTo>
                  <a:cubicBezTo>
                    <a:pt x="7266219" y="1123847"/>
                    <a:pt x="7283044" y="1082120"/>
                    <a:pt x="7261508" y="1038374"/>
                  </a:cubicBezTo>
                  <a:close/>
                </a:path>
              </a:pathLst>
            </a:custGeom>
            <a:solidFill>
              <a:srgbClr val="729702"/>
            </a:solidFill>
            <a:ln w="6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xmlns="" id="{45E02385-7A49-4FAF-95C9-3AD24863A9B6}"/>
                </a:ext>
              </a:extLst>
            </p:cNvPr>
            <p:cNvSpPr/>
            <p:nvPr/>
          </p:nvSpPr>
          <p:spPr>
            <a:xfrm>
              <a:off x="8143304" y="6127781"/>
              <a:ext cx="6730" cy="673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673 h 0"/>
                <a:gd name="connsiteX2" fmla="*/ 673 w 0"/>
                <a:gd name="connsiteY2" fmla="*/ 673 h 0"/>
                <a:gd name="connsiteX3" fmla="*/ 0 w 0"/>
                <a:gd name="connsiteY3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>
                  <a:moveTo>
                    <a:pt x="0" y="0"/>
                  </a:moveTo>
                  <a:cubicBezTo>
                    <a:pt x="0" y="0"/>
                    <a:pt x="0" y="673"/>
                    <a:pt x="0" y="673"/>
                  </a:cubicBezTo>
                  <a:cubicBezTo>
                    <a:pt x="0" y="673"/>
                    <a:pt x="673" y="673"/>
                    <a:pt x="673" y="673"/>
                  </a:cubicBezTo>
                  <a:cubicBezTo>
                    <a:pt x="673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29702"/>
            </a:solidFill>
            <a:ln w="6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6089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732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ame 3">
            <a:extLst>
              <a:ext uri="{FF2B5EF4-FFF2-40B4-BE49-F238E27FC236}">
                <a16:creationId xmlns:a16="http://schemas.microsoft.com/office/drawing/2014/main" xmlns="" id="{32F95352-733F-40FD-8E56-69DC081357B2}"/>
              </a:ext>
            </a:extLst>
          </p:cNvPr>
          <p:cNvSpPr/>
          <p:nvPr/>
        </p:nvSpPr>
        <p:spPr>
          <a:xfrm>
            <a:off x="669336" y="454697"/>
            <a:ext cx="10853328" cy="5948606"/>
          </a:xfrm>
          <a:prstGeom prst="frame">
            <a:avLst>
              <a:gd name="adj1" fmla="val 58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3C83438B-6526-40DA-B999-863DC68108B6}"/>
              </a:ext>
            </a:extLst>
          </p:cNvPr>
          <p:cNvGrpSpPr/>
          <p:nvPr/>
        </p:nvGrpSpPr>
        <p:grpSpPr>
          <a:xfrm>
            <a:off x="-1019236" y="462762"/>
            <a:ext cx="5376326" cy="5530256"/>
            <a:chOff x="-1162222" y="208347"/>
            <a:chExt cx="5314538" cy="5466700"/>
          </a:xfrm>
          <a:solidFill>
            <a:schemeClr val="accent2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80D20A58-077D-4FE1-8019-6662D44F9785}"/>
                </a:ext>
              </a:extLst>
            </p:cNvPr>
            <p:cNvSpPr>
              <a:spLocks/>
            </p:cNvSpPr>
            <p:nvPr/>
          </p:nvSpPr>
          <p:spPr bwMode="auto">
            <a:xfrm rot="14400000">
              <a:off x="-1385407" y="898402"/>
              <a:ext cx="4999830" cy="4553459"/>
            </a:xfrm>
            <a:custGeom>
              <a:avLst/>
              <a:gdLst>
                <a:gd name="connsiteX0" fmla="*/ 518146 w 4809278"/>
                <a:gd name="connsiteY0" fmla="*/ 2748060 h 4379920"/>
                <a:gd name="connsiteX1" fmla="*/ 516675 w 4809278"/>
                <a:gd name="connsiteY1" fmla="*/ 2746287 h 4379920"/>
                <a:gd name="connsiteX2" fmla="*/ 517207 w 4809278"/>
                <a:gd name="connsiteY2" fmla="*/ 2741648 h 4379920"/>
                <a:gd name="connsiteX3" fmla="*/ 584786 w 4809278"/>
                <a:gd name="connsiteY3" fmla="*/ 2923446 h 4379920"/>
                <a:gd name="connsiteX4" fmla="*/ 581396 w 4809278"/>
                <a:gd name="connsiteY4" fmla="*/ 2920240 h 4379920"/>
                <a:gd name="connsiteX5" fmla="*/ 581146 w 4809278"/>
                <a:gd name="connsiteY5" fmla="*/ 2919116 h 4379920"/>
                <a:gd name="connsiteX6" fmla="*/ 592251 w 4809278"/>
                <a:gd name="connsiteY6" fmla="*/ 2928925 h 4379920"/>
                <a:gd name="connsiteX7" fmla="*/ 589765 w 4809278"/>
                <a:gd name="connsiteY7" fmla="*/ 2923509 h 4379920"/>
                <a:gd name="connsiteX8" fmla="*/ 588884 w 4809278"/>
                <a:gd name="connsiteY8" fmla="*/ 2920706 h 4379920"/>
                <a:gd name="connsiteX9" fmla="*/ 591259 w 4809278"/>
                <a:gd name="connsiteY9" fmla="*/ 2922450 h 4379920"/>
                <a:gd name="connsiteX10" fmla="*/ 592251 w 4809278"/>
                <a:gd name="connsiteY10" fmla="*/ 2928925 h 4379920"/>
                <a:gd name="connsiteX11" fmla="*/ 649093 w 4809278"/>
                <a:gd name="connsiteY11" fmla="*/ 3148825 h 4379920"/>
                <a:gd name="connsiteX12" fmla="*/ 648407 w 4809278"/>
                <a:gd name="connsiteY12" fmla="*/ 3149760 h 4379920"/>
                <a:gd name="connsiteX13" fmla="*/ 645359 w 4809278"/>
                <a:gd name="connsiteY13" fmla="*/ 3146086 h 4379920"/>
                <a:gd name="connsiteX14" fmla="*/ 649093 w 4809278"/>
                <a:gd name="connsiteY14" fmla="*/ 3148825 h 4379920"/>
                <a:gd name="connsiteX15" fmla="*/ 740655 w 4809278"/>
                <a:gd name="connsiteY15" fmla="*/ 3227523 h 4379920"/>
                <a:gd name="connsiteX16" fmla="*/ 739131 w 4809278"/>
                <a:gd name="connsiteY16" fmla="*/ 3225687 h 4379920"/>
                <a:gd name="connsiteX17" fmla="*/ 739357 w 4809278"/>
                <a:gd name="connsiteY17" fmla="*/ 3223710 h 4379920"/>
                <a:gd name="connsiteX18" fmla="*/ 850810 w 4809278"/>
                <a:gd name="connsiteY18" fmla="*/ 3406085 h 4379920"/>
                <a:gd name="connsiteX19" fmla="*/ 785905 w 4809278"/>
                <a:gd name="connsiteY19" fmla="*/ 3306718 h 4379920"/>
                <a:gd name="connsiteX20" fmla="*/ 750861 w 4809278"/>
                <a:gd name="connsiteY20" fmla="*/ 3229267 h 4379920"/>
                <a:gd name="connsiteX21" fmla="*/ 747128 w 4809278"/>
                <a:gd name="connsiteY21" fmla="*/ 3226528 h 4379920"/>
                <a:gd name="connsiteX22" fmla="*/ 746137 w 4809278"/>
                <a:gd name="connsiteY22" fmla="*/ 3220053 h 4379920"/>
                <a:gd name="connsiteX23" fmla="*/ 739662 w 4809278"/>
                <a:gd name="connsiteY23" fmla="*/ 3221049 h 4379920"/>
                <a:gd name="connsiteX24" fmla="*/ 739357 w 4809278"/>
                <a:gd name="connsiteY24" fmla="*/ 3223710 h 4379920"/>
                <a:gd name="connsiteX25" fmla="*/ 728606 w 4809278"/>
                <a:gd name="connsiteY25" fmla="*/ 3192098 h 4379920"/>
                <a:gd name="connsiteX26" fmla="*/ 704618 w 4809278"/>
                <a:gd name="connsiteY26" fmla="*/ 3143598 h 4379920"/>
                <a:gd name="connsiteX27" fmla="*/ 699895 w 4809278"/>
                <a:gd name="connsiteY27" fmla="*/ 3134383 h 4379920"/>
                <a:gd name="connsiteX28" fmla="*/ 698904 w 4809278"/>
                <a:gd name="connsiteY28" fmla="*/ 3127908 h 4379920"/>
                <a:gd name="connsiteX29" fmla="*/ 688698 w 4809278"/>
                <a:gd name="connsiteY29" fmla="*/ 3126165 h 4379920"/>
                <a:gd name="connsiteX30" fmla="*/ 681003 w 4809278"/>
                <a:gd name="connsiteY30" fmla="*/ 3097525 h 4379920"/>
                <a:gd name="connsiteX31" fmla="*/ 586536 w 4809278"/>
                <a:gd name="connsiteY31" fmla="*/ 2913235 h 4379920"/>
                <a:gd name="connsiteX32" fmla="*/ 588884 w 4809278"/>
                <a:gd name="connsiteY32" fmla="*/ 2920706 h 4379920"/>
                <a:gd name="connsiteX33" fmla="*/ 587527 w 4809278"/>
                <a:gd name="connsiteY33" fmla="*/ 2919710 h 4379920"/>
                <a:gd name="connsiteX34" fmla="*/ 582804 w 4809278"/>
                <a:gd name="connsiteY34" fmla="*/ 2910496 h 4379920"/>
                <a:gd name="connsiteX35" fmla="*/ 580062 w 4809278"/>
                <a:gd name="connsiteY35" fmla="*/ 2914231 h 4379920"/>
                <a:gd name="connsiteX36" fmla="*/ 581146 w 4809278"/>
                <a:gd name="connsiteY36" fmla="*/ 2919116 h 4379920"/>
                <a:gd name="connsiteX37" fmla="*/ 570607 w 4809278"/>
                <a:gd name="connsiteY37" fmla="*/ 2906574 h 4379920"/>
                <a:gd name="connsiteX38" fmla="*/ 555686 w 4809278"/>
                <a:gd name="connsiteY38" fmla="*/ 2884845 h 4379920"/>
                <a:gd name="connsiteX39" fmla="*/ 559418 w 4809278"/>
                <a:gd name="connsiteY39" fmla="*/ 2887585 h 4379920"/>
                <a:gd name="connsiteX40" fmla="*/ 554694 w 4809278"/>
                <a:gd name="connsiteY40" fmla="*/ 2878370 h 4379920"/>
                <a:gd name="connsiteX41" fmla="*/ 553704 w 4809278"/>
                <a:gd name="connsiteY41" fmla="*/ 2871895 h 4379920"/>
                <a:gd name="connsiteX42" fmla="*/ 526400 w 4809278"/>
                <a:gd name="connsiteY42" fmla="*/ 2804436 h 4379920"/>
                <a:gd name="connsiteX43" fmla="*/ 518146 w 4809278"/>
                <a:gd name="connsiteY43" fmla="*/ 2748060 h 4379920"/>
                <a:gd name="connsiteX44" fmla="*/ 518198 w 4809278"/>
                <a:gd name="connsiteY44" fmla="*/ 2748122 h 4379920"/>
                <a:gd name="connsiteX45" fmla="*/ 524671 w 4809278"/>
                <a:gd name="connsiteY45" fmla="*/ 2747127 h 4379920"/>
                <a:gd name="connsiteX46" fmla="*/ 520940 w 4809278"/>
                <a:gd name="connsiteY46" fmla="*/ 2744388 h 4379920"/>
                <a:gd name="connsiteX47" fmla="*/ 517207 w 4809278"/>
                <a:gd name="connsiteY47" fmla="*/ 2741648 h 4379920"/>
                <a:gd name="connsiteX48" fmla="*/ 516217 w 4809278"/>
                <a:gd name="connsiteY48" fmla="*/ 2735173 h 4379920"/>
                <a:gd name="connsiteX49" fmla="*/ 511263 w 4809278"/>
                <a:gd name="connsiteY49" fmla="*/ 2702797 h 4379920"/>
                <a:gd name="connsiteX50" fmla="*/ 509512 w 4809278"/>
                <a:gd name="connsiteY50" fmla="*/ 2713009 h 4379920"/>
                <a:gd name="connsiteX51" fmla="*/ 505778 w 4809278"/>
                <a:gd name="connsiteY51" fmla="*/ 2710269 h 4379920"/>
                <a:gd name="connsiteX52" fmla="*/ 502046 w 4809278"/>
                <a:gd name="connsiteY52" fmla="*/ 2707529 h 4379920"/>
                <a:gd name="connsiteX53" fmla="*/ 503038 w 4809278"/>
                <a:gd name="connsiteY53" fmla="*/ 2714004 h 4379920"/>
                <a:gd name="connsiteX54" fmla="*/ 487877 w 4809278"/>
                <a:gd name="connsiteY54" fmla="*/ 2679885 h 4379920"/>
                <a:gd name="connsiteX55" fmla="*/ 491609 w 4809278"/>
                <a:gd name="connsiteY55" fmla="*/ 2682626 h 4379920"/>
                <a:gd name="connsiteX56" fmla="*/ 492599 w 4809278"/>
                <a:gd name="connsiteY56" fmla="*/ 2689100 h 4379920"/>
                <a:gd name="connsiteX57" fmla="*/ 496333 w 4809278"/>
                <a:gd name="connsiteY57" fmla="*/ 2691840 h 4379920"/>
                <a:gd name="connsiteX58" fmla="*/ 494351 w 4809278"/>
                <a:gd name="connsiteY58" fmla="*/ 2678890 h 4379920"/>
                <a:gd name="connsiteX59" fmla="*/ 493360 w 4809278"/>
                <a:gd name="connsiteY59" fmla="*/ 2672415 h 4379920"/>
                <a:gd name="connsiteX60" fmla="*/ 491907 w 4809278"/>
                <a:gd name="connsiteY60" fmla="*/ 2619618 h 4379920"/>
                <a:gd name="connsiteX61" fmla="*/ 466310 w 4809278"/>
                <a:gd name="connsiteY61" fmla="*/ 2560597 h 4379920"/>
                <a:gd name="connsiteX62" fmla="*/ 469052 w 4809278"/>
                <a:gd name="connsiteY62" fmla="*/ 2556861 h 4379920"/>
                <a:gd name="connsiteX63" fmla="*/ 464328 w 4809278"/>
                <a:gd name="connsiteY63" fmla="*/ 2547646 h 4379920"/>
                <a:gd name="connsiteX64" fmla="*/ 467070 w 4809278"/>
                <a:gd name="connsiteY64" fmla="*/ 2543911 h 4379920"/>
                <a:gd name="connsiteX65" fmla="*/ 463337 w 4809278"/>
                <a:gd name="connsiteY65" fmla="*/ 2541171 h 4379920"/>
                <a:gd name="connsiteX66" fmla="*/ 454651 w 4809278"/>
                <a:gd name="connsiteY66" fmla="*/ 2506057 h 4379920"/>
                <a:gd name="connsiteX67" fmla="*/ 450158 w 4809278"/>
                <a:gd name="connsiteY67" fmla="*/ 2520003 h 4379920"/>
                <a:gd name="connsiteX68" fmla="*/ 446426 w 4809278"/>
                <a:gd name="connsiteY68" fmla="*/ 2517263 h 4379920"/>
                <a:gd name="connsiteX69" fmla="*/ 447417 w 4809278"/>
                <a:gd name="connsiteY69" fmla="*/ 2523739 h 4379920"/>
                <a:gd name="connsiteX70" fmla="*/ 444675 w 4809278"/>
                <a:gd name="connsiteY70" fmla="*/ 2527474 h 4379920"/>
                <a:gd name="connsiteX71" fmla="*/ 434006 w 4809278"/>
                <a:gd name="connsiteY71" fmla="*/ 2479410 h 4379920"/>
                <a:gd name="connsiteX72" fmla="*/ 446956 w 4809278"/>
                <a:gd name="connsiteY72" fmla="*/ 2477418 h 4379920"/>
                <a:gd name="connsiteX73" fmla="*/ 446263 w 4809278"/>
                <a:gd name="connsiteY73" fmla="*/ 2407937 h 4379920"/>
                <a:gd name="connsiteX74" fmla="*/ 425388 w 4809278"/>
                <a:gd name="connsiteY74" fmla="*/ 2358129 h 4379920"/>
                <a:gd name="connsiteX75" fmla="*/ 421955 w 4809278"/>
                <a:gd name="connsiteY75" fmla="*/ 2292382 h 4379920"/>
                <a:gd name="connsiteX76" fmla="*/ 407784 w 4809278"/>
                <a:gd name="connsiteY76" fmla="*/ 2264739 h 4379920"/>
                <a:gd name="connsiteX77" fmla="*/ 374857 w 4809278"/>
                <a:gd name="connsiteY77" fmla="*/ 2027904 h 4379920"/>
                <a:gd name="connsiteX78" fmla="*/ 373500 w 4809278"/>
                <a:gd name="connsiteY78" fmla="*/ 2170602 h 4379920"/>
                <a:gd name="connsiteX79" fmla="*/ 401772 w 4809278"/>
                <a:gd name="connsiteY79" fmla="*/ 2312055 h 4379920"/>
                <a:gd name="connsiteX80" fmla="*/ 398039 w 4809278"/>
                <a:gd name="connsiteY80" fmla="*/ 2309317 h 4379920"/>
                <a:gd name="connsiteX81" fmla="*/ 393316 w 4809278"/>
                <a:gd name="connsiteY81" fmla="*/ 2300103 h 4379920"/>
                <a:gd name="connsiteX82" fmla="*/ 394308 w 4809278"/>
                <a:gd name="connsiteY82" fmla="*/ 2306577 h 4379920"/>
                <a:gd name="connsiteX83" fmla="*/ 392555 w 4809278"/>
                <a:gd name="connsiteY83" fmla="*/ 2316787 h 4379920"/>
                <a:gd name="connsiteX84" fmla="*/ 389584 w 4809278"/>
                <a:gd name="connsiteY84" fmla="*/ 2297362 h 4379920"/>
                <a:gd name="connsiteX85" fmla="*/ 399193 w 4809278"/>
                <a:gd name="connsiteY85" fmla="*/ 2425118 h 4379920"/>
                <a:gd name="connsiteX86" fmla="*/ 443386 w 4809278"/>
                <a:gd name="connsiteY86" fmla="*/ 2584006 h 4379920"/>
                <a:gd name="connsiteX87" fmla="*/ 473178 w 4809278"/>
                <a:gd name="connsiteY87" fmla="*/ 2692089 h 4379920"/>
                <a:gd name="connsiteX88" fmla="*/ 514927 w 4809278"/>
                <a:gd name="connsiteY88" fmla="*/ 2791705 h 4379920"/>
                <a:gd name="connsiteX89" fmla="*/ 547230 w 4809278"/>
                <a:gd name="connsiteY89" fmla="*/ 2872891 h 4379920"/>
                <a:gd name="connsiteX90" fmla="*/ 548220 w 4809278"/>
                <a:gd name="connsiteY90" fmla="*/ 2879367 h 4379920"/>
                <a:gd name="connsiteX91" fmla="*/ 552943 w 4809278"/>
                <a:gd name="connsiteY91" fmla="*/ 2888580 h 4379920"/>
                <a:gd name="connsiteX92" fmla="*/ 645659 w 4809278"/>
                <a:gd name="connsiteY92" fmla="*/ 3083080 h 4379920"/>
                <a:gd name="connsiteX93" fmla="*/ 626236 w 4809278"/>
                <a:gd name="connsiteY93" fmla="*/ 3086068 h 4379920"/>
                <a:gd name="connsiteX94" fmla="*/ 631190 w 4809278"/>
                <a:gd name="connsiteY94" fmla="*/ 3118443 h 4379920"/>
                <a:gd name="connsiteX95" fmla="*/ 626467 w 4809278"/>
                <a:gd name="connsiteY95" fmla="*/ 3109229 h 4379920"/>
                <a:gd name="connsiteX96" fmla="*/ 621743 w 4809278"/>
                <a:gd name="connsiteY96" fmla="*/ 3100014 h 4379920"/>
                <a:gd name="connsiteX97" fmla="*/ 622735 w 4809278"/>
                <a:gd name="connsiteY97" fmla="*/ 3106489 h 4379920"/>
                <a:gd name="connsiteX98" fmla="*/ 627457 w 4809278"/>
                <a:gd name="connsiteY98" fmla="*/ 3115704 h 4379920"/>
                <a:gd name="connsiteX99" fmla="*/ 628449 w 4809278"/>
                <a:gd name="connsiteY99" fmla="*/ 3122179 h 4379920"/>
                <a:gd name="connsiteX100" fmla="*/ 638886 w 4809278"/>
                <a:gd name="connsiteY100" fmla="*/ 3147083 h 4379920"/>
                <a:gd name="connsiteX101" fmla="*/ 642618 w 4809278"/>
                <a:gd name="connsiteY101" fmla="*/ 3149822 h 4379920"/>
                <a:gd name="connsiteX102" fmla="*/ 646351 w 4809278"/>
                <a:gd name="connsiteY102" fmla="*/ 3152562 h 4379920"/>
                <a:gd name="connsiteX103" fmla="*/ 646693 w 4809278"/>
                <a:gd name="connsiteY103" fmla="*/ 3152095 h 4379920"/>
                <a:gd name="connsiteX104" fmla="*/ 648407 w 4809278"/>
                <a:gd name="connsiteY104" fmla="*/ 3149760 h 4379920"/>
                <a:gd name="connsiteX105" fmla="*/ 651455 w 4809278"/>
                <a:gd name="connsiteY105" fmla="*/ 3153434 h 4379920"/>
                <a:gd name="connsiteX106" fmla="*/ 657548 w 4809278"/>
                <a:gd name="connsiteY106" fmla="*/ 3160780 h 4379920"/>
                <a:gd name="connsiteX107" fmla="*/ 660060 w 4809278"/>
                <a:gd name="connsiteY107" fmla="*/ 3133884 h 4379920"/>
                <a:gd name="connsiteX108" fmla="*/ 684435 w 4809278"/>
                <a:gd name="connsiteY108" fmla="*/ 3163270 h 4379920"/>
                <a:gd name="connsiteX109" fmla="*/ 690910 w 4809278"/>
                <a:gd name="connsiteY109" fmla="*/ 3162275 h 4379920"/>
                <a:gd name="connsiteX110" fmla="*/ 688168 w 4809278"/>
                <a:gd name="connsiteY110" fmla="*/ 3166011 h 4379920"/>
                <a:gd name="connsiteX111" fmla="*/ 691900 w 4809278"/>
                <a:gd name="connsiteY111" fmla="*/ 3168750 h 4379920"/>
                <a:gd name="connsiteX112" fmla="*/ 695633 w 4809278"/>
                <a:gd name="connsiteY112" fmla="*/ 3171489 h 4379920"/>
                <a:gd name="connsiteX113" fmla="*/ 699366 w 4809278"/>
                <a:gd name="connsiteY113" fmla="*/ 3174229 h 4379920"/>
                <a:gd name="connsiteX114" fmla="*/ 738903 w 4809278"/>
                <a:gd name="connsiteY114" fmla="*/ 3237734 h 4379920"/>
                <a:gd name="connsiteX115" fmla="*/ 741645 w 4809278"/>
                <a:gd name="connsiteY115" fmla="*/ 3233998 h 4379920"/>
                <a:gd name="connsiteX116" fmla="*/ 742636 w 4809278"/>
                <a:gd name="connsiteY116" fmla="*/ 3240474 h 4379920"/>
                <a:gd name="connsiteX117" fmla="*/ 748349 w 4809278"/>
                <a:gd name="connsiteY117" fmla="*/ 3256163 h 4379920"/>
                <a:gd name="connsiteX118" fmla="*/ 754824 w 4809278"/>
                <a:gd name="connsiteY118" fmla="*/ 3255167 h 4379920"/>
                <a:gd name="connsiteX119" fmla="*/ 786136 w 4809278"/>
                <a:gd name="connsiteY119" fmla="*/ 3329879 h 4379920"/>
                <a:gd name="connsiteX120" fmla="*/ 850810 w 4809278"/>
                <a:gd name="connsiteY120" fmla="*/ 3406085 h 4379920"/>
                <a:gd name="connsiteX121" fmla="*/ 1572411 w 4809278"/>
                <a:gd name="connsiteY121" fmla="*/ 4078582 h 4379920"/>
                <a:gd name="connsiteX122" fmla="*/ 1540366 w 4809278"/>
                <a:gd name="connsiteY122" fmla="*/ 4059204 h 4379920"/>
                <a:gd name="connsiteX123" fmla="*/ 1496795 w 4809278"/>
                <a:gd name="connsiteY123" fmla="*/ 4063590 h 4379920"/>
                <a:gd name="connsiteX124" fmla="*/ 1520184 w 4809278"/>
                <a:gd name="connsiteY124" fmla="*/ 4031188 h 4379920"/>
                <a:gd name="connsiteX125" fmla="*/ 1426888 w 4809278"/>
                <a:gd name="connsiteY125" fmla="*/ 4016254 h 4379920"/>
                <a:gd name="connsiteX126" fmla="*/ 1302012 w 4809278"/>
                <a:gd name="connsiteY126" fmla="*/ 4026873 h 4379920"/>
                <a:gd name="connsiteX127" fmla="*/ 1372236 w 4809278"/>
                <a:gd name="connsiteY127" fmla="*/ 4049419 h 4379920"/>
                <a:gd name="connsiteX128" fmla="*/ 1462972 w 4809278"/>
                <a:gd name="connsiteY128" fmla="*/ 4069635 h 4379920"/>
                <a:gd name="connsiteX129" fmla="*/ 1572411 w 4809278"/>
                <a:gd name="connsiteY129" fmla="*/ 4078582 h 4379920"/>
                <a:gd name="connsiteX130" fmla="*/ 3123180 w 4809278"/>
                <a:gd name="connsiteY130" fmla="*/ 4003152 h 4379920"/>
                <a:gd name="connsiteX131" fmla="*/ 3108653 w 4809278"/>
                <a:gd name="connsiteY131" fmla="*/ 4008531 h 4379920"/>
                <a:gd name="connsiteX132" fmla="*/ 3117774 w 4809278"/>
                <a:gd name="connsiteY132" fmla="*/ 3999963 h 4379920"/>
                <a:gd name="connsiteX133" fmla="*/ 3234673 w 4809278"/>
                <a:gd name="connsiteY133" fmla="*/ 3964303 h 4379920"/>
                <a:gd name="connsiteX134" fmla="*/ 2830129 w 4809278"/>
                <a:gd name="connsiteY134" fmla="*/ 3948864 h 4379920"/>
                <a:gd name="connsiteX135" fmla="*/ 2874332 w 4809278"/>
                <a:gd name="connsiteY135" fmla="*/ 3984233 h 4379920"/>
                <a:gd name="connsiteX136" fmla="*/ 2598607 w 4809278"/>
                <a:gd name="connsiteY136" fmla="*/ 4032935 h 4379920"/>
                <a:gd name="connsiteX137" fmla="*/ 2485972 w 4809278"/>
                <a:gd name="connsiteY137" fmla="*/ 4049684 h 4379920"/>
                <a:gd name="connsiteX138" fmla="*/ 2447334 w 4809278"/>
                <a:gd name="connsiteY138" fmla="*/ 4051989 h 4379920"/>
                <a:gd name="connsiteX139" fmla="*/ 2249852 w 4809278"/>
                <a:gd name="connsiteY139" fmla="*/ 4027867 h 4379920"/>
                <a:gd name="connsiteX140" fmla="*/ 2201479 w 4809278"/>
                <a:gd name="connsiteY140" fmla="*/ 4024244 h 4379920"/>
                <a:gd name="connsiteX141" fmla="*/ 1845915 w 4809278"/>
                <a:gd name="connsiteY141" fmla="*/ 3955539 h 4379920"/>
                <a:gd name="connsiteX142" fmla="*/ 1749075 w 4809278"/>
                <a:gd name="connsiteY142" fmla="*/ 3915596 h 4379920"/>
                <a:gd name="connsiteX143" fmla="*/ 1692952 w 4809278"/>
                <a:gd name="connsiteY143" fmla="*/ 3907101 h 4379920"/>
                <a:gd name="connsiteX144" fmla="*/ 1696280 w 4809278"/>
                <a:gd name="connsiteY144" fmla="*/ 3907831 h 4379920"/>
                <a:gd name="connsiteX145" fmla="*/ 1690565 w 4809278"/>
                <a:gd name="connsiteY145" fmla="*/ 3908524 h 4379920"/>
                <a:gd name="connsiteX146" fmla="*/ 1676708 w 4809278"/>
                <a:gd name="connsiteY146" fmla="*/ 3916786 h 4379920"/>
                <a:gd name="connsiteX147" fmla="*/ 1679261 w 4809278"/>
                <a:gd name="connsiteY147" fmla="*/ 3920915 h 4379920"/>
                <a:gd name="connsiteX148" fmla="*/ 1697480 w 4809278"/>
                <a:gd name="connsiteY148" fmla="*/ 3931932 h 4379920"/>
                <a:gd name="connsiteX149" fmla="*/ 1742282 w 4809278"/>
                <a:gd name="connsiteY149" fmla="*/ 3944273 h 4379920"/>
                <a:gd name="connsiteX150" fmla="*/ 1736705 w 4809278"/>
                <a:gd name="connsiteY150" fmla="*/ 3944553 h 4379920"/>
                <a:gd name="connsiteX151" fmla="*/ 1559512 w 4809278"/>
                <a:gd name="connsiteY151" fmla="*/ 3900044 h 4379920"/>
                <a:gd name="connsiteX152" fmla="*/ 1577836 w 4809278"/>
                <a:gd name="connsiteY152" fmla="*/ 3901038 h 4379920"/>
                <a:gd name="connsiteX153" fmla="*/ 1641756 w 4809278"/>
                <a:gd name="connsiteY153" fmla="*/ 3901553 h 4379920"/>
                <a:gd name="connsiteX154" fmla="*/ 1578838 w 4809278"/>
                <a:gd name="connsiteY154" fmla="*/ 3882713 h 4379920"/>
                <a:gd name="connsiteX155" fmla="*/ 1579841 w 4809278"/>
                <a:gd name="connsiteY155" fmla="*/ 3864389 h 4379920"/>
                <a:gd name="connsiteX156" fmla="*/ 1535433 w 4809278"/>
                <a:gd name="connsiteY156" fmla="*/ 3853763 h 4379920"/>
                <a:gd name="connsiteX157" fmla="*/ 1492775 w 4809278"/>
                <a:gd name="connsiteY157" fmla="*/ 3843447 h 4379920"/>
                <a:gd name="connsiteX158" fmla="*/ 1404328 w 4809278"/>
                <a:gd name="connsiteY158" fmla="*/ 3840835 h 4379920"/>
                <a:gd name="connsiteX159" fmla="*/ 1458222 w 4809278"/>
                <a:gd name="connsiteY159" fmla="*/ 3881878 h 4379920"/>
                <a:gd name="connsiteX160" fmla="*/ 1605871 w 4809278"/>
                <a:gd name="connsiteY160" fmla="*/ 3971909 h 4379920"/>
                <a:gd name="connsiteX161" fmla="*/ 1847189 w 4809278"/>
                <a:gd name="connsiteY161" fmla="*/ 4062198 h 4379920"/>
                <a:gd name="connsiteX162" fmla="*/ 2084851 w 4809278"/>
                <a:gd name="connsiteY162" fmla="*/ 4122665 h 4379920"/>
                <a:gd name="connsiteX163" fmla="*/ 2145122 w 4809278"/>
                <a:gd name="connsiteY163" fmla="*/ 4087602 h 4379920"/>
                <a:gd name="connsiteX164" fmla="*/ 2207994 w 4809278"/>
                <a:gd name="connsiteY164" fmla="*/ 4104781 h 4379920"/>
                <a:gd name="connsiteX165" fmla="*/ 2211715 w 4809278"/>
                <a:gd name="connsiteY165" fmla="*/ 4105153 h 4379920"/>
                <a:gd name="connsiteX166" fmla="*/ 2208907 w 4809278"/>
                <a:gd name="connsiteY166" fmla="*/ 4108839 h 4379920"/>
                <a:gd name="connsiteX167" fmla="*/ 2213314 w 4809278"/>
                <a:gd name="connsiteY167" fmla="*/ 4108100 h 4379920"/>
                <a:gd name="connsiteX168" fmla="*/ 2206698 w 4809278"/>
                <a:gd name="connsiteY168" fmla="*/ 4111740 h 4379920"/>
                <a:gd name="connsiteX169" fmla="*/ 2193879 w 4809278"/>
                <a:gd name="connsiteY169" fmla="*/ 4128575 h 4379920"/>
                <a:gd name="connsiteX170" fmla="*/ 2199006 w 4809278"/>
                <a:gd name="connsiteY170" fmla="*/ 4132351 h 4379920"/>
                <a:gd name="connsiteX171" fmla="*/ 2226569 w 4809278"/>
                <a:gd name="connsiteY171" fmla="*/ 4136839 h 4379920"/>
                <a:gd name="connsiteX172" fmla="*/ 2662085 w 4809278"/>
                <a:gd name="connsiteY172" fmla="*/ 4068264 h 4379920"/>
                <a:gd name="connsiteX173" fmla="*/ 3079911 w 4809278"/>
                <a:gd name="connsiteY173" fmla="*/ 4021798 h 4379920"/>
                <a:gd name="connsiteX174" fmla="*/ 3090961 w 4809278"/>
                <a:gd name="connsiteY174" fmla="*/ 4030641 h 4379920"/>
                <a:gd name="connsiteX175" fmla="*/ 3099807 w 4809278"/>
                <a:gd name="connsiteY175" fmla="*/ 4019586 h 4379920"/>
                <a:gd name="connsiteX176" fmla="*/ 3139600 w 4809278"/>
                <a:gd name="connsiteY176" fmla="*/ 4015161 h 4379920"/>
                <a:gd name="connsiteX177" fmla="*/ 3128550 w 4809278"/>
                <a:gd name="connsiteY177" fmla="*/ 4006319 h 4379920"/>
                <a:gd name="connsiteX178" fmla="*/ 3123180 w 4809278"/>
                <a:gd name="connsiteY178" fmla="*/ 4003152 h 4379920"/>
                <a:gd name="connsiteX179" fmla="*/ 3143267 w 4809278"/>
                <a:gd name="connsiteY179" fmla="*/ 3995712 h 4379920"/>
                <a:gd name="connsiteX180" fmla="*/ 3234673 w 4809278"/>
                <a:gd name="connsiteY180" fmla="*/ 3964303 h 4379920"/>
                <a:gd name="connsiteX181" fmla="*/ 4660534 w 4809278"/>
                <a:gd name="connsiteY181" fmla="*/ 3048064 h 4379920"/>
                <a:gd name="connsiteX182" fmla="*/ 4582830 w 4809278"/>
                <a:gd name="connsiteY182" fmla="*/ 3128761 h 4379920"/>
                <a:gd name="connsiteX183" fmla="*/ 4421763 w 4809278"/>
                <a:gd name="connsiteY183" fmla="*/ 3294702 h 4379920"/>
                <a:gd name="connsiteX184" fmla="*/ 4423728 w 4809278"/>
                <a:gd name="connsiteY184" fmla="*/ 3316761 h 4379920"/>
                <a:gd name="connsiteX185" fmla="*/ 4400496 w 4809278"/>
                <a:gd name="connsiteY185" fmla="*/ 3413324 h 4379920"/>
                <a:gd name="connsiteX186" fmla="*/ 4129751 w 4809278"/>
                <a:gd name="connsiteY186" fmla="*/ 3601666 h 4379920"/>
                <a:gd name="connsiteX187" fmla="*/ 3879654 w 4809278"/>
                <a:gd name="connsiteY187" fmla="*/ 3811919 h 4379920"/>
                <a:gd name="connsiteX188" fmla="*/ 3863502 w 4809278"/>
                <a:gd name="connsiteY188" fmla="*/ 3823465 h 4379920"/>
                <a:gd name="connsiteX189" fmla="*/ 3787169 w 4809278"/>
                <a:gd name="connsiteY189" fmla="*/ 3902523 h 4379920"/>
                <a:gd name="connsiteX190" fmla="*/ 3451470 w 4809278"/>
                <a:gd name="connsiteY190" fmla="*/ 4076440 h 4379920"/>
                <a:gd name="connsiteX191" fmla="*/ 3337453 w 4809278"/>
                <a:gd name="connsiteY191" fmla="*/ 4129548 h 4379920"/>
                <a:gd name="connsiteX192" fmla="*/ 2749638 w 4809278"/>
                <a:gd name="connsiteY192" fmla="*/ 4320867 h 4379920"/>
                <a:gd name="connsiteX193" fmla="*/ 2625545 w 4809278"/>
                <a:gd name="connsiteY193" fmla="*/ 4351630 h 4379920"/>
                <a:gd name="connsiteX194" fmla="*/ 2546205 w 4809278"/>
                <a:gd name="connsiteY194" fmla="*/ 4379920 h 4379920"/>
                <a:gd name="connsiteX195" fmla="*/ 2293089 w 4809278"/>
                <a:gd name="connsiteY195" fmla="*/ 4346377 h 4379920"/>
                <a:gd name="connsiteX196" fmla="*/ 2106256 w 4809278"/>
                <a:gd name="connsiteY196" fmla="*/ 4347860 h 4379920"/>
                <a:gd name="connsiteX197" fmla="*/ 1990185 w 4809278"/>
                <a:gd name="connsiteY197" fmla="*/ 4326870 h 4379920"/>
                <a:gd name="connsiteX198" fmla="*/ 1815397 w 4809278"/>
                <a:gd name="connsiteY198" fmla="*/ 4270686 h 4379920"/>
                <a:gd name="connsiteX199" fmla="*/ 1330669 w 4809278"/>
                <a:gd name="connsiteY199" fmla="*/ 4104664 h 4379920"/>
                <a:gd name="connsiteX200" fmla="*/ 1256989 w 4809278"/>
                <a:gd name="connsiteY200" fmla="*/ 4077371 h 4379920"/>
                <a:gd name="connsiteX201" fmla="*/ 1183150 w 4809278"/>
                <a:gd name="connsiteY201" fmla="*/ 4036955 h 4379920"/>
                <a:gd name="connsiteX202" fmla="*/ 1168340 w 4809278"/>
                <a:gd name="connsiteY202" fmla="*/ 4012504 h 4379920"/>
                <a:gd name="connsiteX203" fmla="*/ 1206640 w 4809278"/>
                <a:gd name="connsiteY203" fmla="*/ 3999996 h 4379920"/>
                <a:gd name="connsiteX204" fmla="*/ 1210194 w 4809278"/>
                <a:gd name="connsiteY204" fmla="*/ 4000185 h 4379920"/>
                <a:gd name="connsiteX205" fmla="*/ 1248086 w 4809278"/>
                <a:gd name="connsiteY205" fmla="*/ 4011463 h 4379920"/>
                <a:gd name="connsiteX206" fmla="*/ 1268486 w 4809278"/>
                <a:gd name="connsiteY206" fmla="*/ 4019248 h 4379920"/>
                <a:gd name="connsiteX207" fmla="*/ 1291826 w 4809278"/>
                <a:gd name="connsiteY207" fmla="*/ 4014642 h 4379920"/>
                <a:gd name="connsiteX208" fmla="*/ 1282118 w 4809278"/>
                <a:gd name="connsiteY208" fmla="*/ 3990747 h 4379920"/>
                <a:gd name="connsiteX209" fmla="*/ 1273560 w 4809278"/>
                <a:gd name="connsiteY209" fmla="*/ 3985445 h 4379920"/>
                <a:gd name="connsiteX210" fmla="*/ 1266462 w 4809278"/>
                <a:gd name="connsiteY210" fmla="*/ 3979509 h 4379920"/>
                <a:gd name="connsiteX211" fmla="*/ 1254114 w 4809278"/>
                <a:gd name="connsiteY211" fmla="*/ 3954332 h 4379920"/>
                <a:gd name="connsiteX212" fmla="*/ 1186093 w 4809278"/>
                <a:gd name="connsiteY212" fmla="*/ 3922493 h 4379920"/>
                <a:gd name="connsiteX213" fmla="*/ 1148191 w 4809278"/>
                <a:gd name="connsiteY213" fmla="*/ 3916773 h 4379920"/>
                <a:gd name="connsiteX214" fmla="*/ 975926 w 4809278"/>
                <a:gd name="connsiteY214" fmla="*/ 3775472 h 4379920"/>
                <a:gd name="connsiteX215" fmla="*/ 762058 w 4809278"/>
                <a:gd name="connsiteY215" fmla="*/ 3558543 h 4379920"/>
                <a:gd name="connsiteX216" fmla="*/ 590014 w 4809278"/>
                <a:gd name="connsiteY216" fmla="*/ 3345973 h 4379920"/>
                <a:gd name="connsiteX217" fmla="*/ 494854 w 4809278"/>
                <a:gd name="connsiteY217" fmla="*/ 3202350 h 4379920"/>
                <a:gd name="connsiteX218" fmla="*/ 442093 w 4809278"/>
                <a:gd name="connsiteY218" fmla="*/ 3148940 h 4379920"/>
                <a:gd name="connsiteX219" fmla="*/ 425307 w 4809278"/>
                <a:gd name="connsiteY219" fmla="*/ 3107989 h 4379920"/>
                <a:gd name="connsiteX220" fmla="*/ 432133 w 4809278"/>
                <a:gd name="connsiteY220" fmla="*/ 3212991 h 4379920"/>
                <a:gd name="connsiteX221" fmla="*/ 597269 w 4809278"/>
                <a:gd name="connsiteY221" fmla="*/ 3416070 h 4379920"/>
                <a:gd name="connsiteX222" fmla="*/ 646515 w 4809278"/>
                <a:gd name="connsiteY222" fmla="*/ 3498091 h 4379920"/>
                <a:gd name="connsiteX223" fmla="*/ 631308 w 4809278"/>
                <a:gd name="connsiteY223" fmla="*/ 3491866 h 4379920"/>
                <a:gd name="connsiteX224" fmla="*/ 616823 w 4809278"/>
                <a:gd name="connsiteY224" fmla="*/ 3488104 h 4379920"/>
                <a:gd name="connsiteX225" fmla="*/ 513324 w 4809278"/>
                <a:gd name="connsiteY225" fmla="*/ 3369984 h 4379920"/>
                <a:gd name="connsiteX226" fmla="*/ 596531 w 4809278"/>
                <a:gd name="connsiteY226" fmla="*/ 3521241 h 4379920"/>
                <a:gd name="connsiteX227" fmla="*/ 642552 w 4809278"/>
                <a:gd name="connsiteY227" fmla="*/ 3572725 h 4379920"/>
                <a:gd name="connsiteX228" fmla="*/ 654225 w 4809278"/>
                <a:gd name="connsiteY228" fmla="*/ 3618679 h 4379920"/>
                <a:gd name="connsiteX229" fmla="*/ 574521 w 4809278"/>
                <a:gd name="connsiteY229" fmla="*/ 3546445 h 4379920"/>
                <a:gd name="connsiteX230" fmla="*/ 418986 w 4809278"/>
                <a:gd name="connsiteY230" fmla="*/ 3326341 h 4379920"/>
                <a:gd name="connsiteX231" fmla="*/ 327047 w 4809278"/>
                <a:gd name="connsiteY231" fmla="*/ 3065705 h 4379920"/>
                <a:gd name="connsiteX232" fmla="*/ 279004 w 4809278"/>
                <a:gd name="connsiteY232" fmla="*/ 2923444 h 4379920"/>
                <a:gd name="connsiteX233" fmla="*/ 252761 w 4809278"/>
                <a:gd name="connsiteY233" fmla="*/ 2770653 h 4379920"/>
                <a:gd name="connsiteX234" fmla="*/ 263434 w 4809278"/>
                <a:gd name="connsiteY234" fmla="*/ 2714623 h 4379920"/>
                <a:gd name="connsiteX235" fmla="*/ 267339 w 4809278"/>
                <a:gd name="connsiteY235" fmla="*/ 2622308 h 4379920"/>
                <a:gd name="connsiteX236" fmla="*/ 269017 w 4809278"/>
                <a:gd name="connsiteY236" fmla="*/ 2601441 h 4379920"/>
                <a:gd name="connsiteX237" fmla="*/ 262942 w 4809278"/>
                <a:gd name="connsiteY237" fmla="*/ 2584296 h 4379920"/>
                <a:gd name="connsiteX238" fmla="*/ 251149 w 4809278"/>
                <a:gd name="connsiteY238" fmla="*/ 2605054 h 4379920"/>
                <a:gd name="connsiteX239" fmla="*/ 249489 w 4809278"/>
                <a:gd name="connsiteY239" fmla="*/ 2614802 h 4379920"/>
                <a:gd name="connsiteX240" fmla="*/ 246740 w 4809278"/>
                <a:gd name="connsiteY240" fmla="*/ 2623638 h 4379920"/>
                <a:gd name="connsiteX241" fmla="*/ 234210 w 4809278"/>
                <a:gd name="connsiteY241" fmla="*/ 2647493 h 4379920"/>
                <a:gd name="connsiteX242" fmla="*/ 226176 w 4809278"/>
                <a:gd name="connsiteY242" fmla="*/ 2704803 h 4379920"/>
                <a:gd name="connsiteX243" fmla="*/ 182938 w 4809278"/>
                <a:gd name="connsiteY243" fmla="*/ 2576768 h 4379920"/>
                <a:gd name="connsiteX244" fmla="*/ 179722 w 4809278"/>
                <a:gd name="connsiteY244" fmla="*/ 2540673 h 4379920"/>
                <a:gd name="connsiteX245" fmla="*/ 175732 w 4809278"/>
                <a:gd name="connsiteY245" fmla="*/ 2529912 h 4379920"/>
                <a:gd name="connsiteX246" fmla="*/ 206103 w 4809278"/>
                <a:gd name="connsiteY246" fmla="*/ 2417049 h 4379920"/>
                <a:gd name="connsiteX247" fmla="*/ 215934 w 4809278"/>
                <a:gd name="connsiteY247" fmla="*/ 2323195 h 4379920"/>
                <a:gd name="connsiteX248" fmla="*/ 196636 w 4809278"/>
                <a:gd name="connsiteY248" fmla="*/ 2310766 h 4379920"/>
                <a:gd name="connsiteX249" fmla="*/ 131109 w 4809278"/>
                <a:gd name="connsiteY249" fmla="*/ 2511147 h 4379920"/>
                <a:gd name="connsiteX250" fmla="*/ 98653 w 4809278"/>
                <a:gd name="connsiteY250" fmla="*/ 2316967 h 4379920"/>
                <a:gd name="connsiteX251" fmla="*/ 60122 w 4809278"/>
                <a:gd name="connsiteY251" fmla="*/ 2105643 h 4379920"/>
                <a:gd name="connsiteX252" fmla="*/ 69192 w 4809278"/>
                <a:gd name="connsiteY252" fmla="*/ 1878455 h 4379920"/>
                <a:gd name="connsiteX253" fmla="*/ 56336 w 4809278"/>
                <a:gd name="connsiteY253" fmla="*/ 1881622 h 4379920"/>
                <a:gd name="connsiteX254" fmla="*/ 58173 w 4809278"/>
                <a:gd name="connsiteY254" fmla="*/ 1873879 h 4379920"/>
                <a:gd name="connsiteX255" fmla="*/ 67270 w 4809278"/>
                <a:gd name="connsiteY255" fmla="*/ 1783123 h 4379920"/>
                <a:gd name="connsiteX256" fmla="*/ 69950 w 4809278"/>
                <a:gd name="connsiteY256" fmla="*/ 1762167 h 4379920"/>
                <a:gd name="connsiteX257" fmla="*/ 66973 w 4809278"/>
                <a:gd name="connsiteY257" fmla="*/ 1745756 h 4379920"/>
                <a:gd name="connsiteX258" fmla="*/ 56727 w 4809278"/>
                <a:gd name="connsiteY258" fmla="*/ 1766882 h 4379920"/>
                <a:gd name="connsiteX259" fmla="*/ 55069 w 4809278"/>
                <a:gd name="connsiteY259" fmla="*/ 1776631 h 4379920"/>
                <a:gd name="connsiteX260" fmla="*/ 52865 w 4809278"/>
                <a:gd name="connsiteY260" fmla="*/ 1785922 h 4379920"/>
                <a:gd name="connsiteX261" fmla="*/ 41884 w 4809278"/>
                <a:gd name="connsiteY261" fmla="*/ 1810144 h 4379920"/>
                <a:gd name="connsiteX262" fmla="*/ 30724 w 4809278"/>
                <a:gd name="connsiteY262" fmla="*/ 1883398 h 4379920"/>
                <a:gd name="connsiteX263" fmla="*/ 29392 w 4809278"/>
                <a:gd name="connsiteY263" fmla="*/ 1913835 h 4379920"/>
                <a:gd name="connsiteX264" fmla="*/ 14611 w 4809278"/>
                <a:gd name="connsiteY264" fmla="*/ 1923742 h 4379920"/>
                <a:gd name="connsiteX265" fmla="*/ 8684 w 4809278"/>
                <a:gd name="connsiteY265" fmla="*/ 1925281 h 4379920"/>
                <a:gd name="connsiteX266" fmla="*/ 74805 w 4809278"/>
                <a:gd name="connsiteY266" fmla="*/ 1447936 h 4379920"/>
                <a:gd name="connsiteX267" fmla="*/ 104033 w 4809278"/>
                <a:gd name="connsiteY267" fmla="*/ 1412992 h 4379920"/>
                <a:gd name="connsiteX268" fmla="*/ 150390 w 4809278"/>
                <a:gd name="connsiteY268" fmla="*/ 1229983 h 4379920"/>
                <a:gd name="connsiteX269" fmla="*/ 249599 w 4809278"/>
                <a:gd name="connsiteY269" fmla="*/ 1050351 h 4379920"/>
                <a:gd name="connsiteX270" fmla="*/ 316127 w 4809278"/>
                <a:gd name="connsiteY270" fmla="*/ 900918 h 4379920"/>
                <a:gd name="connsiteX271" fmla="*/ 350398 w 4809278"/>
                <a:gd name="connsiteY271" fmla="*/ 848849 h 4379920"/>
                <a:gd name="connsiteX272" fmla="*/ 377930 w 4809278"/>
                <a:gd name="connsiteY272" fmla="*/ 743819 h 4379920"/>
                <a:gd name="connsiteX273" fmla="*/ 477527 w 4809278"/>
                <a:gd name="connsiteY273" fmla="*/ 551519 h 4379920"/>
                <a:gd name="connsiteX274" fmla="*/ 589421 w 4809278"/>
                <a:gd name="connsiteY274" fmla="*/ 463228 h 4379920"/>
                <a:gd name="connsiteX275" fmla="*/ 584665 w 4809278"/>
                <a:gd name="connsiteY275" fmla="*/ 472243 h 4379920"/>
                <a:gd name="connsiteX276" fmla="*/ 566863 w 4809278"/>
                <a:gd name="connsiteY276" fmla="*/ 539014 h 4379920"/>
                <a:gd name="connsiteX277" fmla="*/ 583730 w 4809278"/>
                <a:gd name="connsiteY277" fmla="*/ 535490 h 4379920"/>
                <a:gd name="connsiteX278" fmla="*/ 641498 w 4809278"/>
                <a:gd name="connsiteY278" fmla="*/ 491941 h 4379920"/>
                <a:gd name="connsiteX279" fmla="*/ 665625 w 4809278"/>
                <a:gd name="connsiteY279" fmla="*/ 405405 h 4379920"/>
                <a:gd name="connsiteX280" fmla="*/ 671393 w 4809278"/>
                <a:gd name="connsiteY280" fmla="*/ 390741 h 4379920"/>
                <a:gd name="connsiteX281" fmla="*/ 671850 w 4809278"/>
                <a:gd name="connsiteY281" fmla="*/ 390197 h 4379920"/>
                <a:gd name="connsiteX282" fmla="*/ 668951 w 4809278"/>
                <a:gd name="connsiteY282" fmla="*/ 380348 h 4379920"/>
                <a:gd name="connsiteX283" fmla="*/ 680100 w 4809278"/>
                <a:gd name="connsiteY283" fmla="*/ 363691 h 4379920"/>
                <a:gd name="connsiteX284" fmla="*/ 1007396 w 4809278"/>
                <a:gd name="connsiteY284" fmla="*/ 50046 h 4379920"/>
                <a:gd name="connsiteX285" fmla="*/ 1064521 w 4809278"/>
                <a:gd name="connsiteY285" fmla="*/ 5306 h 4379920"/>
                <a:gd name="connsiteX286" fmla="*/ 1086096 w 4809278"/>
                <a:gd name="connsiteY286" fmla="*/ 0 h 4379920"/>
                <a:gd name="connsiteX287" fmla="*/ 4809278 w 4809278"/>
                <a:gd name="connsiteY287" fmla="*/ 2149580 h 4379920"/>
                <a:gd name="connsiteX288" fmla="*/ 4801754 w 4809278"/>
                <a:gd name="connsiteY288" fmla="*/ 2181384 h 4379920"/>
                <a:gd name="connsiteX289" fmla="*/ 4785632 w 4809278"/>
                <a:gd name="connsiteY289" fmla="*/ 2313822 h 4379920"/>
                <a:gd name="connsiteX290" fmla="*/ 4770910 w 4809278"/>
                <a:gd name="connsiteY290" fmla="*/ 2341410 h 4379920"/>
                <a:gd name="connsiteX291" fmla="*/ 4755154 w 4809278"/>
                <a:gd name="connsiteY291" fmla="*/ 2385765 h 4379920"/>
                <a:gd name="connsiteX292" fmla="*/ 4662055 w 4809278"/>
                <a:gd name="connsiteY292" fmla="*/ 2662378 h 4379920"/>
                <a:gd name="connsiteX293" fmla="*/ 4650559 w 4809278"/>
                <a:gd name="connsiteY293" fmla="*/ 2669465 h 4379920"/>
                <a:gd name="connsiteX294" fmla="*/ 4629542 w 4809278"/>
                <a:gd name="connsiteY294" fmla="*/ 2700141 h 4379920"/>
                <a:gd name="connsiteX295" fmla="*/ 4608247 w 4809278"/>
                <a:gd name="connsiteY295" fmla="*/ 2733366 h 4379920"/>
                <a:gd name="connsiteX296" fmla="*/ 4587837 w 4809278"/>
                <a:gd name="connsiteY296" fmla="*/ 2731142 h 4379920"/>
                <a:gd name="connsiteX297" fmla="*/ 4557101 w 4809278"/>
                <a:gd name="connsiteY297" fmla="*/ 2743480 h 4379920"/>
                <a:gd name="connsiteX298" fmla="*/ 4557378 w 4809278"/>
                <a:gd name="connsiteY298" fmla="*/ 2791966 h 4379920"/>
                <a:gd name="connsiteX299" fmla="*/ 4558477 w 4809278"/>
                <a:gd name="connsiteY299" fmla="*/ 2838356 h 4379920"/>
                <a:gd name="connsiteX300" fmla="*/ 4563173 w 4809278"/>
                <a:gd name="connsiteY300" fmla="*/ 2862698 h 4379920"/>
                <a:gd name="connsiteX301" fmla="*/ 4571928 w 4809278"/>
                <a:gd name="connsiteY301" fmla="*/ 2858886 h 4379920"/>
                <a:gd name="connsiteX302" fmla="*/ 4590165 w 4809278"/>
                <a:gd name="connsiteY302" fmla="*/ 2853725 h 4379920"/>
                <a:gd name="connsiteX303" fmla="*/ 4609454 w 4809278"/>
                <a:gd name="connsiteY303" fmla="*/ 2871714 h 4379920"/>
                <a:gd name="connsiteX304" fmla="*/ 4598949 w 4809278"/>
                <a:gd name="connsiteY304" fmla="*/ 2935308 h 4379920"/>
                <a:gd name="connsiteX305" fmla="*/ 4554728 w 4809278"/>
                <a:gd name="connsiteY305" fmla="*/ 3045867 h 4379920"/>
                <a:gd name="connsiteX306" fmla="*/ 4560128 w 4809278"/>
                <a:gd name="connsiteY306" fmla="*/ 3083789 h 4379920"/>
                <a:gd name="connsiteX307" fmla="*/ 4597315 w 4809278"/>
                <a:gd name="connsiteY307" fmla="*/ 3081488 h 4379920"/>
                <a:gd name="connsiteX308" fmla="*/ 4660534 w 4809278"/>
                <a:gd name="connsiteY308" fmla="*/ 3048064 h 437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</a:cxnLst>
              <a:rect l="l" t="t" r="r" b="b"/>
              <a:pathLst>
                <a:path w="4809278" h="4379920">
                  <a:moveTo>
                    <a:pt x="518146" y="2748060"/>
                  </a:moveTo>
                  <a:lnTo>
                    <a:pt x="516675" y="2746287"/>
                  </a:lnTo>
                  <a:cubicBezTo>
                    <a:pt x="516084" y="2745134"/>
                    <a:pt x="515837" y="2743516"/>
                    <a:pt x="517207" y="2741648"/>
                  </a:cubicBezTo>
                  <a:close/>
                  <a:moveTo>
                    <a:pt x="584786" y="2923446"/>
                  </a:moveTo>
                  <a:cubicBezTo>
                    <a:pt x="582919" y="2922077"/>
                    <a:pt x="581987" y="2921392"/>
                    <a:pt x="581396" y="2920240"/>
                  </a:cubicBezTo>
                  <a:lnTo>
                    <a:pt x="581146" y="2919116"/>
                  </a:lnTo>
                  <a:close/>
                  <a:moveTo>
                    <a:pt x="592251" y="2928925"/>
                  </a:moveTo>
                  <a:cubicBezTo>
                    <a:pt x="590385" y="2927555"/>
                    <a:pt x="590137" y="2925936"/>
                    <a:pt x="589765" y="2923509"/>
                  </a:cubicBezTo>
                  <a:lnTo>
                    <a:pt x="588884" y="2920706"/>
                  </a:lnTo>
                  <a:lnTo>
                    <a:pt x="591259" y="2922450"/>
                  </a:lnTo>
                  <a:cubicBezTo>
                    <a:pt x="591259" y="2922450"/>
                    <a:pt x="588518" y="2926186"/>
                    <a:pt x="592251" y="2928925"/>
                  </a:cubicBezTo>
                  <a:close/>
                  <a:moveTo>
                    <a:pt x="649093" y="3148825"/>
                  </a:moveTo>
                  <a:lnTo>
                    <a:pt x="648407" y="3149760"/>
                  </a:lnTo>
                  <a:lnTo>
                    <a:pt x="645359" y="3146086"/>
                  </a:lnTo>
                  <a:cubicBezTo>
                    <a:pt x="645359" y="3146086"/>
                    <a:pt x="645359" y="3146086"/>
                    <a:pt x="649093" y="3148825"/>
                  </a:cubicBezTo>
                  <a:close/>
                  <a:moveTo>
                    <a:pt x="740655" y="3227523"/>
                  </a:moveTo>
                  <a:cubicBezTo>
                    <a:pt x="740655" y="3227523"/>
                    <a:pt x="739720" y="3226838"/>
                    <a:pt x="739131" y="3225687"/>
                  </a:cubicBezTo>
                  <a:lnTo>
                    <a:pt x="739357" y="3223710"/>
                  </a:lnTo>
                  <a:close/>
                  <a:moveTo>
                    <a:pt x="850810" y="3406085"/>
                  </a:moveTo>
                  <a:cubicBezTo>
                    <a:pt x="839382" y="3374706"/>
                    <a:pt x="806550" y="3333366"/>
                    <a:pt x="785905" y="3306718"/>
                  </a:cubicBezTo>
                  <a:cubicBezTo>
                    <a:pt x="797863" y="3298251"/>
                    <a:pt x="769522" y="3242964"/>
                    <a:pt x="750861" y="3229267"/>
                  </a:cubicBezTo>
                  <a:cubicBezTo>
                    <a:pt x="750861" y="3229267"/>
                    <a:pt x="750861" y="3229267"/>
                    <a:pt x="747128" y="3226528"/>
                  </a:cubicBezTo>
                  <a:cubicBezTo>
                    <a:pt x="747128" y="3226528"/>
                    <a:pt x="746137" y="3220053"/>
                    <a:pt x="746137" y="3220053"/>
                  </a:cubicBezTo>
                  <a:cubicBezTo>
                    <a:pt x="742405" y="3217314"/>
                    <a:pt x="739662" y="3221049"/>
                    <a:pt x="739662" y="3221049"/>
                  </a:cubicBezTo>
                  <a:lnTo>
                    <a:pt x="739357" y="3223710"/>
                  </a:lnTo>
                  <a:lnTo>
                    <a:pt x="728606" y="3192098"/>
                  </a:lnTo>
                  <a:cubicBezTo>
                    <a:pt x="724197" y="3179522"/>
                    <a:pt x="717797" y="3164766"/>
                    <a:pt x="704618" y="3143598"/>
                  </a:cubicBezTo>
                  <a:cubicBezTo>
                    <a:pt x="700886" y="3140857"/>
                    <a:pt x="703628" y="3137122"/>
                    <a:pt x="699895" y="3134383"/>
                  </a:cubicBezTo>
                  <a:cubicBezTo>
                    <a:pt x="696162" y="3131643"/>
                    <a:pt x="698904" y="3127908"/>
                    <a:pt x="698904" y="3127908"/>
                  </a:cubicBezTo>
                  <a:cubicBezTo>
                    <a:pt x="691439" y="3122429"/>
                    <a:pt x="691439" y="3122429"/>
                    <a:pt x="688698" y="3126165"/>
                  </a:cubicBezTo>
                  <a:cubicBezTo>
                    <a:pt x="687707" y="3119689"/>
                    <a:pt x="678260" y="3101260"/>
                    <a:pt x="681003" y="3097525"/>
                  </a:cubicBezTo>
                  <a:cubicBezTo>
                    <a:pt x="646188" y="3043234"/>
                    <a:pt x="624091" y="2963791"/>
                    <a:pt x="586536" y="2913235"/>
                  </a:cubicBezTo>
                  <a:lnTo>
                    <a:pt x="588884" y="2920706"/>
                  </a:lnTo>
                  <a:lnTo>
                    <a:pt x="587527" y="2919710"/>
                  </a:lnTo>
                  <a:cubicBezTo>
                    <a:pt x="586536" y="2913235"/>
                    <a:pt x="586536" y="2913235"/>
                    <a:pt x="582804" y="2910496"/>
                  </a:cubicBezTo>
                  <a:cubicBezTo>
                    <a:pt x="582804" y="2910496"/>
                    <a:pt x="580062" y="2914231"/>
                    <a:pt x="580062" y="2914231"/>
                  </a:cubicBezTo>
                  <a:lnTo>
                    <a:pt x="581146" y="2919116"/>
                  </a:lnTo>
                  <a:lnTo>
                    <a:pt x="570607" y="2906574"/>
                  </a:lnTo>
                  <a:cubicBezTo>
                    <a:pt x="565322" y="2899103"/>
                    <a:pt x="559913" y="2890822"/>
                    <a:pt x="555686" y="2884845"/>
                  </a:cubicBezTo>
                  <a:cubicBezTo>
                    <a:pt x="559418" y="2887585"/>
                    <a:pt x="559418" y="2887585"/>
                    <a:pt x="559418" y="2887585"/>
                  </a:cubicBezTo>
                  <a:cubicBezTo>
                    <a:pt x="559418" y="2887585"/>
                    <a:pt x="558428" y="2881109"/>
                    <a:pt x="554694" y="2878370"/>
                  </a:cubicBezTo>
                  <a:cubicBezTo>
                    <a:pt x="557436" y="2874634"/>
                    <a:pt x="553704" y="2871895"/>
                    <a:pt x="553704" y="2871895"/>
                  </a:cubicBezTo>
                  <a:cubicBezTo>
                    <a:pt x="541895" y="2848859"/>
                    <a:pt x="532639" y="2826258"/>
                    <a:pt x="526400" y="2804436"/>
                  </a:cubicBezTo>
                  <a:lnTo>
                    <a:pt x="518146" y="2748060"/>
                  </a:lnTo>
                  <a:lnTo>
                    <a:pt x="518198" y="2748122"/>
                  </a:lnTo>
                  <a:cubicBezTo>
                    <a:pt x="521930" y="2750862"/>
                    <a:pt x="521930" y="2750862"/>
                    <a:pt x="524671" y="2747127"/>
                  </a:cubicBezTo>
                  <a:cubicBezTo>
                    <a:pt x="524671" y="2747127"/>
                    <a:pt x="520940" y="2744388"/>
                    <a:pt x="520940" y="2744388"/>
                  </a:cubicBezTo>
                  <a:cubicBezTo>
                    <a:pt x="520940" y="2744388"/>
                    <a:pt x="520940" y="2744388"/>
                    <a:pt x="517207" y="2741648"/>
                  </a:cubicBezTo>
                  <a:cubicBezTo>
                    <a:pt x="519949" y="2737912"/>
                    <a:pt x="516217" y="2735173"/>
                    <a:pt x="516217" y="2735173"/>
                  </a:cubicBezTo>
                  <a:cubicBezTo>
                    <a:pt x="522691" y="2734176"/>
                    <a:pt x="516976" y="2718487"/>
                    <a:pt x="511263" y="2702797"/>
                  </a:cubicBezTo>
                  <a:cubicBezTo>
                    <a:pt x="504788" y="2703794"/>
                    <a:pt x="509512" y="2713009"/>
                    <a:pt x="509512" y="2713009"/>
                  </a:cubicBezTo>
                  <a:cubicBezTo>
                    <a:pt x="505778" y="2710269"/>
                    <a:pt x="505778" y="2710269"/>
                    <a:pt x="505778" y="2710269"/>
                  </a:cubicBezTo>
                  <a:cubicBezTo>
                    <a:pt x="502046" y="2707529"/>
                    <a:pt x="502046" y="2707529"/>
                    <a:pt x="502046" y="2707529"/>
                  </a:cubicBezTo>
                  <a:cubicBezTo>
                    <a:pt x="502046" y="2707529"/>
                    <a:pt x="503038" y="2714004"/>
                    <a:pt x="503038" y="2714004"/>
                  </a:cubicBezTo>
                  <a:cubicBezTo>
                    <a:pt x="497323" y="2698315"/>
                    <a:pt x="494582" y="2702051"/>
                    <a:pt x="487877" y="2679885"/>
                  </a:cubicBezTo>
                  <a:cubicBezTo>
                    <a:pt x="491609" y="2682626"/>
                    <a:pt x="491609" y="2682626"/>
                    <a:pt x="491609" y="2682626"/>
                  </a:cubicBezTo>
                  <a:cubicBezTo>
                    <a:pt x="491609" y="2682626"/>
                    <a:pt x="491609" y="2682626"/>
                    <a:pt x="492599" y="2689100"/>
                  </a:cubicBezTo>
                  <a:cubicBezTo>
                    <a:pt x="496333" y="2691840"/>
                    <a:pt x="496333" y="2691840"/>
                    <a:pt x="496333" y="2691840"/>
                  </a:cubicBezTo>
                  <a:cubicBezTo>
                    <a:pt x="499074" y="2688104"/>
                    <a:pt x="498084" y="2681630"/>
                    <a:pt x="494351" y="2678890"/>
                  </a:cubicBezTo>
                  <a:cubicBezTo>
                    <a:pt x="494351" y="2678890"/>
                    <a:pt x="497093" y="2675154"/>
                    <a:pt x="493360" y="2672415"/>
                  </a:cubicBezTo>
                  <a:cubicBezTo>
                    <a:pt x="498843" y="2664944"/>
                    <a:pt x="495871" y="2645519"/>
                    <a:pt x="491907" y="2619618"/>
                  </a:cubicBezTo>
                  <a:cubicBezTo>
                    <a:pt x="485202" y="2597454"/>
                    <a:pt x="474766" y="2572551"/>
                    <a:pt x="466310" y="2560597"/>
                  </a:cubicBezTo>
                  <a:cubicBezTo>
                    <a:pt x="466310" y="2560597"/>
                    <a:pt x="466310" y="2560597"/>
                    <a:pt x="469052" y="2556861"/>
                  </a:cubicBezTo>
                  <a:cubicBezTo>
                    <a:pt x="469052" y="2556861"/>
                    <a:pt x="468060" y="2550386"/>
                    <a:pt x="464328" y="2547646"/>
                  </a:cubicBezTo>
                  <a:cubicBezTo>
                    <a:pt x="467070" y="2543911"/>
                    <a:pt x="467070" y="2543911"/>
                    <a:pt x="467070" y="2543911"/>
                  </a:cubicBezTo>
                  <a:cubicBezTo>
                    <a:pt x="463337" y="2541171"/>
                    <a:pt x="463337" y="2541171"/>
                    <a:pt x="463337" y="2541171"/>
                  </a:cubicBezTo>
                  <a:cubicBezTo>
                    <a:pt x="457623" y="2525483"/>
                    <a:pt x="464097" y="2524487"/>
                    <a:pt x="454651" y="2506057"/>
                  </a:cubicBezTo>
                  <a:cubicBezTo>
                    <a:pt x="447185" y="2500578"/>
                    <a:pt x="452900" y="2516268"/>
                    <a:pt x="450158" y="2520003"/>
                  </a:cubicBezTo>
                  <a:cubicBezTo>
                    <a:pt x="450158" y="2520003"/>
                    <a:pt x="446426" y="2517263"/>
                    <a:pt x="446426" y="2517263"/>
                  </a:cubicBezTo>
                  <a:cubicBezTo>
                    <a:pt x="442694" y="2514524"/>
                    <a:pt x="443684" y="2520999"/>
                    <a:pt x="447417" y="2523739"/>
                  </a:cubicBezTo>
                  <a:cubicBezTo>
                    <a:pt x="444675" y="2527474"/>
                    <a:pt x="444675" y="2527474"/>
                    <a:pt x="444675" y="2527474"/>
                  </a:cubicBezTo>
                  <a:cubicBezTo>
                    <a:pt x="438962" y="2511785"/>
                    <a:pt x="435989" y="2492359"/>
                    <a:pt x="434006" y="2479410"/>
                  </a:cubicBezTo>
                  <a:cubicBezTo>
                    <a:pt x="446956" y="2477418"/>
                    <a:pt x="446956" y="2477418"/>
                    <a:pt x="446956" y="2477418"/>
                  </a:cubicBezTo>
                  <a:cubicBezTo>
                    <a:pt x="446725" y="2454257"/>
                    <a:pt x="446494" y="2431097"/>
                    <a:pt x="446263" y="2407937"/>
                  </a:cubicBezTo>
                  <a:cubicBezTo>
                    <a:pt x="439558" y="2385772"/>
                    <a:pt x="429352" y="2384028"/>
                    <a:pt x="425388" y="2358129"/>
                  </a:cubicBezTo>
                  <a:cubicBezTo>
                    <a:pt x="426148" y="2341442"/>
                    <a:pt x="426909" y="2324758"/>
                    <a:pt x="421955" y="2292382"/>
                  </a:cubicBezTo>
                  <a:cubicBezTo>
                    <a:pt x="416241" y="2276692"/>
                    <a:pt x="408016" y="2287900"/>
                    <a:pt x="407784" y="2264739"/>
                  </a:cubicBezTo>
                  <a:cubicBezTo>
                    <a:pt x="402369" y="2186044"/>
                    <a:pt x="376541" y="2103861"/>
                    <a:pt x="374857" y="2027904"/>
                  </a:cubicBezTo>
                  <a:cubicBezTo>
                    <a:pt x="372578" y="2077961"/>
                    <a:pt x="381495" y="2136235"/>
                    <a:pt x="373500" y="2170602"/>
                  </a:cubicBezTo>
                  <a:cubicBezTo>
                    <a:pt x="386910" y="2214931"/>
                    <a:pt x="394836" y="2266731"/>
                    <a:pt x="401772" y="2312055"/>
                  </a:cubicBezTo>
                  <a:cubicBezTo>
                    <a:pt x="398039" y="2309317"/>
                    <a:pt x="398039" y="2309317"/>
                    <a:pt x="398039" y="2309317"/>
                  </a:cubicBezTo>
                  <a:cubicBezTo>
                    <a:pt x="397049" y="2302841"/>
                    <a:pt x="397049" y="2302841"/>
                    <a:pt x="393316" y="2300103"/>
                  </a:cubicBezTo>
                  <a:cubicBezTo>
                    <a:pt x="393316" y="2300103"/>
                    <a:pt x="390575" y="2303837"/>
                    <a:pt x="394308" y="2306577"/>
                  </a:cubicBezTo>
                  <a:cubicBezTo>
                    <a:pt x="392555" y="2316787"/>
                    <a:pt x="392555" y="2316787"/>
                    <a:pt x="392555" y="2316787"/>
                  </a:cubicBezTo>
                  <a:cubicBezTo>
                    <a:pt x="391565" y="2310312"/>
                    <a:pt x="390575" y="2303837"/>
                    <a:pt x="389584" y="2297362"/>
                  </a:cubicBezTo>
                  <a:cubicBezTo>
                    <a:pt x="381590" y="2331730"/>
                    <a:pt x="388524" y="2377054"/>
                    <a:pt x="399193" y="2425118"/>
                  </a:cubicBezTo>
                  <a:cubicBezTo>
                    <a:pt x="413593" y="2475923"/>
                    <a:pt x="428985" y="2533202"/>
                    <a:pt x="443386" y="2584006"/>
                  </a:cubicBezTo>
                  <a:cubicBezTo>
                    <a:pt x="447349" y="2609905"/>
                    <a:pt x="457026" y="2651496"/>
                    <a:pt x="473178" y="2692089"/>
                  </a:cubicBezTo>
                  <a:cubicBezTo>
                    <a:pt x="482854" y="2733678"/>
                    <a:pt x="501748" y="2770536"/>
                    <a:pt x="514927" y="2791705"/>
                  </a:cubicBezTo>
                  <a:cubicBezTo>
                    <a:pt x="522623" y="2820344"/>
                    <a:pt x="534051" y="2851722"/>
                    <a:pt x="547230" y="2872891"/>
                  </a:cubicBezTo>
                  <a:cubicBezTo>
                    <a:pt x="547230" y="2872891"/>
                    <a:pt x="544488" y="2876626"/>
                    <a:pt x="548220" y="2879367"/>
                  </a:cubicBezTo>
                  <a:cubicBezTo>
                    <a:pt x="549212" y="2885840"/>
                    <a:pt x="549212" y="2885840"/>
                    <a:pt x="552943" y="2888580"/>
                  </a:cubicBezTo>
                  <a:cubicBezTo>
                    <a:pt x="577782" y="2964288"/>
                    <a:pt x="608863" y="3015840"/>
                    <a:pt x="645659" y="3083080"/>
                  </a:cubicBezTo>
                  <a:cubicBezTo>
                    <a:pt x="641166" y="3097025"/>
                    <a:pt x="632710" y="3085073"/>
                    <a:pt x="626236" y="3086068"/>
                  </a:cubicBezTo>
                  <a:cubicBezTo>
                    <a:pt x="624485" y="3096278"/>
                    <a:pt x="629208" y="3105492"/>
                    <a:pt x="631190" y="3118443"/>
                  </a:cubicBezTo>
                  <a:cubicBezTo>
                    <a:pt x="630200" y="3111969"/>
                    <a:pt x="626467" y="3109229"/>
                    <a:pt x="626467" y="3109229"/>
                  </a:cubicBezTo>
                  <a:cubicBezTo>
                    <a:pt x="625476" y="3102754"/>
                    <a:pt x="625476" y="3102754"/>
                    <a:pt x="621743" y="3100014"/>
                  </a:cubicBezTo>
                  <a:cubicBezTo>
                    <a:pt x="619002" y="3103751"/>
                    <a:pt x="622735" y="3106489"/>
                    <a:pt x="622735" y="3106489"/>
                  </a:cubicBezTo>
                  <a:cubicBezTo>
                    <a:pt x="623725" y="3112965"/>
                    <a:pt x="627457" y="3115704"/>
                    <a:pt x="627457" y="3115704"/>
                  </a:cubicBezTo>
                  <a:cubicBezTo>
                    <a:pt x="627457" y="3115704"/>
                    <a:pt x="628449" y="3122179"/>
                    <a:pt x="628449" y="3122179"/>
                  </a:cubicBezTo>
                  <a:cubicBezTo>
                    <a:pt x="633171" y="3131393"/>
                    <a:pt x="637895" y="3140607"/>
                    <a:pt x="638886" y="3147083"/>
                  </a:cubicBezTo>
                  <a:cubicBezTo>
                    <a:pt x="638886" y="3147083"/>
                    <a:pt x="638886" y="3147083"/>
                    <a:pt x="642618" y="3149822"/>
                  </a:cubicBezTo>
                  <a:cubicBezTo>
                    <a:pt x="642618" y="3149822"/>
                    <a:pt x="646351" y="3152562"/>
                    <a:pt x="646351" y="3152562"/>
                  </a:cubicBezTo>
                  <a:cubicBezTo>
                    <a:pt x="646351" y="3152562"/>
                    <a:pt x="646351" y="3152562"/>
                    <a:pt x="646693" y="3152095"/>
                  </a:cubicBezTo>
                  <a:lnTo>
                    <a:pt x="648407" y="3149760"/>
                  </a:lnTo>
                  <a:lnTo>
                    <a:pt x="651455" y="3153434"/>
                  </a:lnTo>
                  <a:cubicBezTo>
                    <a:pt x="653320" y="3154803"/>
                    <a:pt x="655187" y="3156173"/>
                    <a:pt x="657548" y="3160780"/>
                  </a:cubicBezTo>
                  <a:cubicBezTo>
                    <a:pt x="671488" y="3165263"/>
                    <a:pt x="654575" y="3141355"/>
                    <a:pt x="660060" y="3133884"/>
                  </a:cubicBezTo>
                  <a:cubicBezTo>
                    <a:pt x="673239" y="3155052"/>
                    <a:pt x="679713" y="3154056"/>
                    <a:pt x="684435" y="3163270"/>
                  </a:cubicBezTo>
                  <a:cubicBezTo>
                    <a:pt x="690910" y="3162275"/>
                    <a:pt x="690910" y="3162275"/>
                    <a:pt x="690910" y="3162275"/>
                  </a:cubicBezTo>
                  <a:cubicBezTo>
                    <a:pt x="690910" y="3162275"/>
                    <a:pt x="690910" y="3162275"/>
                    <a:pt x="688168" y="3166011"/>
                  </a:cubicBezTo>
                  <a:cubicBezTo>
                    <a:pt x="688168" y="3166011"/>
                    <a:pt x="691900" y="3168750"/>
                    <a:pt x="691900" y="3168750"/>
                  </a:cubicBezTo>
                  <a:cubicBezTo>
                    <a:pt x="692891" y="3175225"/>
                    <a:pt x="692891" y="3175225"/>
                    <a:pt x="695633" y="3171489"/>
                  </a:cubicBezTo>
                  <a:cubicBezTo>
                    <a:pt x="699366" y="3174229"/>
                    <a:pt x="699366" y="3174229"/>
                    <a:pt x="699366" y="3174229"/>
                  </a:cubicBezTo>
                  <a:cubicBezTo>
                    <a:pt x="714526" y="3208347"/>
                    <a:pt x="725954" y="3239726"/>
                    <a:pt x="738903" y="3237734"/>
                  </a:cubicBezTo>
                  <a:cubicBezTo>
                    <a:pt x="741645" y="3233998"/>
                    <a:pt x="741645" y="3233998"/>
                    <a:pt x="741645" y="3233998"/>
                  </a:cubicBezTo>
                  <a:cubicBezTo>
                    <a:pt x="738903" y="3237734"/>
                    <a:pt x="742636" y="3240474"/>
                    <a:pt x="742636" y="3240474"/>
                  </a:cubicBezTo>
                  <a:cubicBezTo>
                    <a:pt x="739894" y="3244209"/>
                    <a:pt x="747359" y="3249689"/>
                    <a:pt x="748349" y="3256163"/>
                  </a:cubicBezTo>
                  <a:cubicBezTo>
                    <a:pt x="752082" y="3258903"/>
                    <a:pt x="752082" y="3258903"/>
                    <a:pt x="754824" y="3255167"/>
                  </a:cubicBezTo>
                  <a:cubicBezTo>
                    <a:pt x="750332" y="3269113"/>
                    <a:pt x="764501" y="3296756"/>
                    <a:pt x="786136" y="3329879"/>
                  </a:cubicBezTo>
                  <a:cubicBezTo>
                    <a:pt x="807770" y="3363001"/>
                    <a:pt x="834889" y="3388652"/>
                    <a:pt x="850810" y="3406085"/>
                  </a:cubicBezTo>
                  <a:close/>
                  <a:moveTo>
                    <a:pt x="1572411" y="4078582"/>
                  </a:moveTo>
                  <a:cubicBezTo>
                    <a:pt x="1561670" y="4071454"/>
                    <a:pt x="1546302" y="4052106"/>
                    <a:pt x="1540366" y="4059204"/>
                  </a:cubicBezTo>
                  <a:cubicBezTo>
                    <a:pt x="1524293" y="4077310"/>
                    <a:pt x="1511378" y="4062797"/>
                    <a:pt x="1496795" y="4063590"/>
                  </a:cubicBezTo>
                  <a:cubicBezTo>
                    <a:pt x="1514574" y="4058974"/>
                    <a:pt x="1508777" y="4039278"/>
                    <a:pt x="1520184" y="4031188"/>
                  </a:cubicBezTo>
                  <a:cubicBezTo>
                    <a:pt x="1488745" y="4029946"/>
                    <a:pt x="1457126" y="4026698"/>
                    <a:pt x="1426888" y="4016254"/>
                  </a:cubicBezTo>
                  <a:cubicBezTo>
                    <a:pt x="1384717" y="4002325"/>
                    <a:pt x="1342962" y="4010087"/>
                    <a:pt x="1302012" y="4026873"/>
                  </a:cubicBezTo>
                  <a:cubicBezTo>
                    <a:pt x="1327891" y="4028104"/>
                    <a:pt x="1348004" y="4043998"/>
                    <a:pt x="1372236" y="4049419"/>
                  </a:cubicBezTo>
                  <a:cubicBezTo>
                    <a:pt x="1402118" y="4055854"/>
                    <a:pt x="1433001" y="4062198"/>
                    <a:pt x="1462972" y="4069635"/>
                  </a:cubicBezTo>
                  <a:cubicBezTo>
                    <a:pt x="1497588" y="4078173"/>
                    <a:pt x="1534667" y="4085988"/>
                    <a:pt x="1572411" y="4078582"/>
                  </a:cubicBezTo>
                  <a:close/>
                  <a:moveTo>
                    <a:pt x="3123180" y="4003152"/>
                  </a:moveTo>
                  <a:lnTo>
                    <a:pt x="3108653" y="4008531"/>
                  </a:lnTo>
                  <a:cubicBezTo>
                    <a:pt x="3113076" y="4003004"/>
                    <a:pt x="3115287" y="4000240"/>
                    <a:pt x="3117774" y="3999963"/>
                  </a:cubicBezTo>
                  <a:close/>
                  <a:moveTo>
                    <a:pt x="3234673" y="3964303"/>
                  </a:moveTo>
                  <a:cubicBezTo>
                    <a:pt x="3064451" y="3973162"/>
                    <a:pt x="3015840" y="3897998"/>
                    <a:pt x="2830129" y="3948864"/>
                  </a:cubicBezTo>
                  <a:cubicBezTo>
                    <a:pt x="2812439" y="3970973"/>
                    <a:pt x="2863283" y="3975391"/>
                    <a:pt x="2874332" y="3984233"/>
                  </a:cubicBezTo>
                  <a:cubicBezTo>
                    <a:pt x="2774711" y="3999718"/>
                    <a:pt x="2686936" y="4017740"/>
                    <a:pt x="2598607" y="4032935"/>
                  </a:cubicBezTo>
                  <a:lnTo>
                    <a:pt x="2485972" y="4049684"/>
                  </a:lnTo>
                  <a:lnTo>
                    <a:pt x="2447334" y="4051989"/>
                  </a:lnTo>
                  <a:cubicBezTo>
                    <a:pt x="2377652" y="4053999"/>
                    <a:pt x="2359226" y="4040505"/>
                    <a:pt x="2249852" y="4027867"/>
                  </a:cubicBezTo>
                  <a:cubicBezTo>
                    <a:pt x="2231049" y="4038473"/>
                    <a:pt x="2196178" y="4014845"/>
                    <a:pt x="2201479" y="4024244"/>
                  </a:cubicBezTo>
                  <a:cubicBezTo>
                    <a:pt x="1998507" y="4026857"/>
                    <a:pt x="1992358" y="4007588"/>
                    <a:pt x="1845915" y="3955539"/>
                  </a:cubicBezTo>
                  <a:lnTo>
                    <a:pt x="1749075" y="3915596"/>
                  </a:lnTo>
                  <a:lnTo>
                    <a:pt x="1692952" y="3907101"/>
                  </a:lnTo>
                  <a:lnTo>
                    <a:pt x="1696280" y="3907831"/>
                  </a:lnTo>
                  <a:lnTo>
                    <a:pt x="1690565" y="3908524"/>
                  </a:lnTo>
                  <a:lnTo>
                    <a:pt x="1676708" y="3916786"/>
                  </a:lnTo>
                  <a:cubicBezTo>
                    <a:pt x="1677558" y="3918162"/>
                    <a:pt x="1678410" y="3919539"/>
                    <a:pt x="1679261" y="3920915"/>
                  </a:cubicBezTo>
                  <a:cubicBezTo>
                    <a:pt x="1682883" y="3923904"/>
                    <a:pt x="1688804" y="3927534"/>
                    <a:pt x="1697480" y="3931932"/>
                  </a:cubicBezTo>
                  <a:lnTo>
                    <a:pt x="1742282" y="3944273"/>
                  </a:lnTo>
                  <a:lnTo>
                    <a:pt x="1736705" y="3944553"/>
                  </a:lnTo>
                  <a:cubicBezTo>
                    <a:pt x="1689821" y="3943301"/>
                    <a:pt x="1606487" y="3923270"/>
                    <a:pt x="1559512" y="3900044"/>
                  </a:cubicBezTo>
                  <a:cubicBezTo>
                    <a:pt x="1565620" y="3900376"/>
                    <a:pt x="1564129" y="3900786"/>
                    <a:pt x="1577836" y="3901038"/>
                  </a:cubicBezTo>
                  <a:cubicBezTo>
                    <a:pt x="1591544" y="3901289"/>
                    <a:pt x="1640755" y="3919877"/>
                    <a:pt x="1641756" y="3901553"/>
                  </a:cubicBezTo>
                  <a:cubicBezTo>
                    <a:pt x="1641756" y="3901553"/>
                    <a:pt x="1587501" y="3892373"/>
                    <a:pt x="1578838" y="3882713"/>
                  </a:cubicBezTo>
                  <a:cubicBezTo>
                    <a:pt x="1579173" y="3876606"/>
                    <a:pt x="1587075" y="3869214"/>
                    <a:pt x="1579841" y="3864389"/>
                  </a:cubicBezTo>
                  <a:cubicBezTo>
                    <a:pt x="1572607" y="3859564"/>
                    <a:pt x="1549944" y="3857253"/>
                    <a:pt x="1535433" y="3853763"/>
                  </a:cubicBezTo>
                  <a:cubicBezTo>
                    <a:pt x="1520922" y="3850273"/>
                    <a:pt x="1514626" y="3845601"/>
                    <a:pt x="1492775" y="3843447"/>
                  </a:cubicBezTo>
                  <a:cubicBezTo>
                    <a:pt x="1470925" y="3841291"/>
                    <a:pt x="1404328" y="3840835"/>
                    <a:pt x="1404328" y="3840835"/>
                  </a:cubicBezTo>
                  <a:cubicBezTo>
                    <a:pt x="1412989" y="3850495"/>
                    <a:pt x="1449561" y="3872218"/>
                    <a:pt x="1458222" y="3881878"/>
                  </a:cubicBezTo>
                  <a:cubicBezTo>
                    <a:pt x="1484207" y="3910857"/>
                    <a:pt x="1687832" y="3985548"/>
                    <a:pt x="1605871" y="3971909"/>
                  </a:cubicBezTo>
                  <a:cubicBezTo>
                    <a:pt x="1750465" y="4016516"/>
                    <a:pt x="1737241" y="4056229"/>
                    <a:pt x="1847189" y="4062198"/>
                  </a:cubicBezTo>
                  <a:cubicBezTo>
                    <a:pt x="1928899" y="4080417"/>
                    <a:pt x="2000282" y="4109457"/>
                    <a:pt x="2084851" y="4122665"/>
                  </a:cubicBezTo>
                  <a:lnTo>
                    <a:pt x="2145122" y="4087602"/>
                  </a:lnTo>
                  <a:lnTo>
                    <a:pt x="2207994" y="4104781"/>
                  </a:lnTo>
                  <a:lnTo>
                    <a:pt x="2211715" y="4105153"/>
                  </a:lnTo>
                  <a:lnTo>
                    <a:pt x="2208907" y="4108839"/>
                  </a:lnTo>
                  <a:lnTo>
                    <a:pt x="2213314" y="4108100"/>
                  </a:lnTo>
                  <a:lnTo>
                    <a:pt x="2206698" y="4111740"/>
                  </a:lnTo>
                  <a:lnTo>
                    <a:pt x="2193879" y="4128575"/>
                  </a:lnTo>
                  <a:lnTo>
                    <a:pt x="2199006" y="4132351"/>
                  </a:lnTo>
                  <a:cubicBezTo>
                    <a:pt x="2204877" y="4134216"/>
                    <a:pt x="2213858" y="4135735"/>
                    <a:pt x="2226569" y="4136839"/>
                  </a:cubicBezTo>
                  <a:cubicBezTo>
                    <a:pt x="2354793" y="4112509"/>
                    <a:pt x="2578064" y="4127964"/>
                    <a:pt x="2662085" y="4068264"/>
                  </a:cubicBezTo>
                  <a:cubicBezTo>
                    <a:pt x="2785874" y="4094782"/>
                    <a:pt x="2933994" y="4068239"/>
                    <a:pt x="3079911" y="4021798"/>
                  </a:cubicBezTo>
                  <a:cubicBezTo>
                    <a:pt x="3090961" y="4030641"/>
                    <a:pt x="3090961" y="4030641"/>
                    <a:pt x="3090961" y="4030641"/>
                  </a:cubicBezTo>
                  <a:cubicBezTo>
                    <a:pt x="3090961" y="4030641"/>
                    <a:pt x="3099807" y="4019586"/>
                    <a:pt x="3099807" y="4019586"/>
                  </a:cubicBezTo>
                  <a:cubicBezTo>
                    <a:pt x="3110858" y="4028429"/>
                    <a:pt x="3139600" y="4015161"/>
                    <a:pt x="3139600" y="4015161"/>
                  </a:cubicBezTo>
                  <a:cubicBezTo>
                    <a:pt x="3159497" y="4012949"/>
                    <a:pt x="3148446" y="4004105"/>
                    <a:pt x="3128550" y="4006319"/>
                  </a:cubicBezTo>
                  <a:lnTo>
                    <a:pt x="3123180" y="4003152"/>
                  </a:lnTo>
                  <a:lnTo>
                    <a:pt x="3143267" y="3995712"/>
                  </a:lnTo>
                  <a:cubicBezTo>
                    <a:pt x="3182439" y="3987107"/>
                    <a:pt x="3229691" y="3987517"/>
                    <a:pt x="3234673" y="3964303"/>
                  </a:cubicBezTo>
                  <a:close/>
                  <a:moveTo>
                    <a:pt x="4660534" y="3048064"/>
                  </a:moveTo>
                  <a:cubicBezTo>
                    <a:pt x="4647339" y="3087138"/>
                    <a:pt x="4617220" y="3112055"/>
                    <a:pt x="4582830" y="3128761"/>
                  </a:cubicBezTo>
                  <a:cubicBezTo>
                    <a:pt x="4499737" y="3165976"/>
                    <a:pt x="4466826" y="3221966"/>
                    <a:pt x="4421763" y="3294702"/>
                  </a:cubicBezTo>
                  <a:cubicBezTo>
                    <a:pt x="4417286" y="3301165"/>
                    <a:pt x="4419360" y="3313108"/>
                    <a:pt x="4423728" y="3316761"/>
                  </a:cubicBezTo>
                  <a:cubicBezTo>
                    <a:pt x="4471498" y="3359500"/>
                    <a:pt x="4436354" y="3390423"/>
                    <a:pt x="4400496" y="3413324"/>
                  </a:cubicBezTo>
                  <a:cubicBezTo>
                    <a:pt x="4302500" y="3476120"/>
                    <a:pt x="4226733" y="3544517"/>
                    <a:pt x="4129751" y="3601666"/>
                  </a:cubicBezTo>
                  <a:cubicBezTo>
                    <a:pt x="4032769" y="3658815"/>
                    <a:pt x="3947898" y="3721453"/>
                    <a:pt x="3879654" y="3811919"/>
                  </a:cubicBezTo>
                  <a:cubicBezTo>
                    <a:pt x="3875544" y="3816833"/>
                    <a:pt x="3868247" y="3820009"/>
                    <a:pt x="3863502" y="3823465"/>
                  </a:cubicBezTo>
                  <a:cubicBezTo>
                    <a:pt x="3826105" y="3840438"/>
                    <a:pt x="3814470" y="3874320"/>
                    <a:pt x="3787169" y="3902523"/>
                  </a:cubicBezTo>
                  <a:cubicBezTo>
                    <a:pt x="3680050" y="3970681"/>
                    <a:pt x="3564673" y="4019867"/>
                    <a:pt x="3451470" y="4076440"/>
                  </a:cubicBezTo>
                  <a:cubicBezTo>
                    <a:pt x="3413249" y="4095509"/>
                    <a:pt x="3376308" y="4111938"/>
                    <a:pt x="3337453" y="4129548"/>
                  </a:cubicBezTo>
                  <a:cubicBezTo>
                    <a:pt x="3146002" y="4215324"/>
                    <a:pt x="2959036" y="4289077"/>
                    <a:pt x="2749638" y="4320867"/>
                  </a:cubicBezTo>
                  <a:cubicBezTo>
                    <a:pt x="2708796" y="4327539"/>
                    <a:pt x="2666576" y="4341405"/>
                    <a:pt x="2625545" y="4351630"/>
                  </a:cubicBezTo>
                  <a:cubicBezTo>
                    <a:pt x="2598374" y="4358597"/>
                    <a:pt x="2570656" y="4365109"/>
                    <a:pt x="2546205" y="4379920"/>
                  </a:cubicBezTo>
                  <a:cubicBezTo>
                    <a:pt x="2462388" y="4363637"/>
                    <a:pt x="2377828" y="4356009"/>
                    <a:pt x="2293089" y="4346377"/>
                  </a:cubicBezTo>
                  <a:cubicBezTo>
                    <a:pt x="2230309" y="4339336"/>
                    <a:pt x="2169244" y="4340229"/>
                    <a:pt x="2106256" y="4347860"/>
                  </a:cubicBezTo>
                  <a:cubicBezTo>
                    <a:pt x="2063777" y="4353159"/>
                    <a:pt x="2028793" y="4346170"/>
                    <a:pt x="1990185" y="4326870"/>
                  </a:cubicBezTo>
                  <a:cubicBezTo>
                    <a:pt x="1935190" y="4299429"/>
                    <a:pt x="1874325" y="4291207"/>
                    <a:pt x="1815397" y="4270686"/>
                  </a:cubicBezTo>
                  <a:cubicBezTo>
                    <a:pt x="1654733" y="4214253"/>
                    <a:pt x="1488581" y="4169932"/>
                    <a:pt x="1330669" y="4104664"/>
                  </a:cubicBezTo>
                  <a:cubicBezTo>
                    <a:pt x="1308918" y="4087400"/>
                    <a:pt x="1283773" y="4083071"/>
                    <a:pt x="1256989" y="4077371"/>
                  </a:cubicBezTo>
                  <a:cubicBezTo>
                    <a:pt x="1232589" y="4064385"/>
                    <a:pt x="1208098" y="4050398"/>
                    <a:pt x="1183150" y="4036955"/>
                  </a:cubicBezTo>
                  <a:cubicBezTo>
                    <a:pt x="1171764" y="4033927"/>
                    <a:pt x="1163217" y="4023066"/>
                    <a:pt x="1168340" y="4012504"/>
                  </a:cubicBezTo>
                  <a:cubicBezTo>
                    <a:pt x="1176847" y="3994565"/>
                    <a:pt x="1193953" y="4010727"/>
                    <a:pt x="1206640" y="3999996"/>
                  </a:cubicBezTo>
                  <a:cubicBezTo>
                    <a:pt x="1207643" y="3999907"/>
                    <a:pt x="1209190" y="4000274"/>
                    <a:pt x="1210194" y="4000185"/>
                  </a:cubicBezTo>
                  <a:cubicBezTo>
                    <a:pt x="1223129" y="4003580"/>
                    <a:pt x="1235518" y="4006519"/>
                    <a:pt x="1248086" y="4011463"/>
                  </a:cubicBezTo>
                  <a:cubicBezTo>
                    <a:pt x="1256565" y="4010203"/>
                    <a:pt x="1263394" y="4013132"/>
                    <a:pt x="1268486" y="4019248"/>
                  </a:cubicBezTo>
                  <a:cubicBezTo>
                    <a:pt x="1277054" y="4018989"/>
                    <a:pt x="1286703" y="4025205"/>
                    <a:pt x="1291826" y="4014642"/>
                  </a:cubicBezTo>
                  <a:cubicBezTo>
                    <a:pt x="1297406" y="4003534"/>
                    <a:pt x="1288302" y="3997775"/>
                    <a:pt x="1282118" y="3990747"/>
                  </a:cubicBezTo>
                  <a:cubicBezTo>
                    <a:pt x="1279844" y="3987918"/>
                    <a:pt x="1276659" y="3986180"/>
                    <a:pt x="1273560" y="3985445"/>
                  </a:cubicBezTo>
                  <a:cubicBezTo>
                    <a:pt x="1271376" y="3983618"/>
                    <a:pt x="1268647" y="3981335"/>
                    <a:pt x="1266462" y="3979509"/>
                  </a:cubicBezTo>
                  <a:cubicBezTo>
                    <a:pt x="1262194" y="3971299"/>
                    <a:pt x="1249170" y="3966899"/>
                    <a:pt x="1254114" y="3954332"/>
                  </a:cubicBezTo>
                  <a:cubicBezTo>
                    <a:pt x="1234458" y="3937892"/>
                    <a:pt x="1210048" y="3930466"/>
                    <a:pt x="1186093" y="3922493"/>
                  </a:cubicBezTo>
                  <a:cubicBezTo>
                    <a:pt x="1173068" y="3918095"/>
                    <a:pt x="1159587" y="3914242"/>
                    <a:pt x="1148191" y="3916773"/>
                  </a:cubicBezTo>
                  <a:cubicBezTo>
                    <a:pt x="1089124" y="3872009"/>
                    <a:pt x="1031885" y="3825061"/>
                    <a:pt x="975926" y="3775472"/>
                  </a:cubicBezTo>
                  <a:cubicBezTo>
                    <a:pt x="899130" y="3707527"/>
                    <a:pt x="831914" y="3633674"/>
                    <a:pt x="762058" y="3558543"/>
                  </a:cubicBezTo>
                  <a:cubicBezTo>
                    <a:pt x="703389" y="3495551"/>
                    <a:pt x="632619" y="3421512"/>
                    <a:pt x="590014" y="3345973"/>
                  </a:cubicBezTo>
                  <a:cubicBezTo>
                    <a:pt x="558219" y="3289683"/>
                    <a:pt x="537601" y="3251095"/>
                    <a:pt x="494854" y="3202350"/>
                  </a:cubicBezTo>
                  <a:cubicBezTo>
                    <a:pt x="478485" y="3183092"/>
                    <a:pt x="463743" y="3170761"/>
                    <a:pt x="442093" y="3148940"/>
                  </a:cubicBezTo>
                  <a:cubicBezTo>
                    <a:pt x="420899" y="3126573"/>
                    <a:pt x="444865" y="3077949"/>
                    <a:pt x="425307" y="3107989"/>
                  </a:cubicBezTo>
                  <a:cubicBezTo>
                    <a:pt x="405203" y="3137572"/>
                    <a:pt x="415139" y="3186713"/>
                    <a:pt x="432133" y="3212991"/>
                  </a:cubicBezTo>
                  <a:cubicBezTo>
                    <a:pt x="483842" y="3294288"/>
                    <a:pt x="523560" y="3354419"/>
                    <a:pt x="597269" y="3416070"/>
                  </a:cubicBezTo>
                  <a:cubicBezTo>
                    <a:pt x="615385" y="3426583"/>
                    <a:pt x="630513" y="3477283"/>
                    <a:pt x="646515" y="3498091"/>
                  </a:cubicBezTo>
                  <a:cubicBezTo>
                    <a:pt x="641502" y="3498538"/>
                    <a:pt x="636221" y="3495976"/>
                    <a:pt x="631308" y="3491866"/>
                  </a:cubicBezTo>
                  <a:cubicBezTo>
                    <a:pt x="627118" y="3490219"/>
                    <a:pt x="621380" y="3488203"/>
                    <a:pt x="616823" y="3488104"/>
                  </a:cubicBezTo>
                  <a:cubicBezTo>
                    <a:pt x="582553" y="3489135"/>
                    <a:pt x="541090" y="3386712"/>
                    <a:pt x="513324" y="3369984"/>
                  </a:cubicBezTo>
                  <a:cubicBezTo>
                    <a:pt x="534687" y="3399917"/>
                    <a:pt x="575624" y="3490762"/>
                    <a:pt x="596531" y="3521241"/>
                  </a:cubicBezTo>
                  <a:cubicBezTo>
                    <a:pt x="615462" y="3535219"/>
                    <a:pt x="631196" y="3553019"/>
                    <a:pt x="642552" y="3572725"/>
                  </a:cubicBezTo>
                  <a:cubicBezTo>
                    <a:pt x="651546" y="3588600"/>
                    <a:pt x="667836" y="3601296"/>
                    <a:pt x="654225" y="3618679"/>
                  </a:cubicBezTo>
                  <a:cubicBezTo>
                    <a:pt x="644178" y="3630690"/>
                    <a:pt x="589183" y="3552213"/>
                    <a:pt x="574521" y="3546445"/>
                  </a:cubicBezTo>
                  <a:cubicBezTo>
                    <a:pt x="524160" y="3525666"/>
                    <a:pt x="435524" y="3353165"/>
                    <a:pt x="418986" y="3326341"/>
                  </a:cubicBezTo>
                  <a:cubicBezTo>
                    <a:pt x="395271" y="3287018"/>
                    <a:pt x="348667" y="3104204"/>
                    <a:pt x="327047" y="3065705"/>
                  </a:cubicBezTo>
                  <a:cubicBezTo>
                    <a:pt x="271090" y="2965080"/>
                    <a:pt x="306420" y="3032676"/>
                    <a:pt x="279004" y="2923444"/>
                  </a:cubicBezTo>
                  <a:cubicBezTo>
                    <a:pt x="282975" y="2894289"/>
                    <a:pt x="252929" y="2778217"/>
                    <a:pt x="252761" y="2770653"/>
                  </a:cubicBezTo>
                  <a:cubicBezTo>
                    <a:pt x="254310" y="2771019"/>
                    <a:pt x="258936" y="2732204"/>
                    <a:pt x="263434" y="2714623"/>
                  </a:cubicBezTo>
                  <a:cubicBezTo>
                    <a:pt x="267138" y="2682457"/>
                    <a:pt x="265094" y="2653837"/>
                    <a:pt x="267339" y="2622308"/>
                  </a:cubicBezTo>
                  <a:cubicBezTo>
                    <a:pt x="265253" y="2615925"/>
                    <a:pt x="266177" y="2609273"/>
                    <a:pt x="269017" y="2601441"/>
                  </a:cubicBezTo>
                  <a:cubicBezTo>
                    <a:pt x="267389" y="2594511"/>
                    <a:pt x="269415" y="2583214"/>
                    <a:pt x="262942" y="2584296"/>
                  </a:cubicBezTo>
                  <a:cubicBezTo>
                    <a:pt x="256469" y="2585378"/>
                    <a:pt x="254444" y="2596676"/>
                    <a:pt x="251149" y="2605054"/>
                  </a:cubicBezTo>
                  <a:cubicBezTo>
                    <a:pt x="250413" y="2608151"/>
                    <a:pt x="249678" y="2611248"/>
                    <a:pt x="249489" y="2614802"/>
                  </a:cubicBezTo>
                  <a:cubicBezTo>
                    <a:pt x="248209" y="2617443"/>
                    <a:pt x="247474" y="2620541"/>
                    <a:pt x="246740" y="2623638"/>
                  </a:cubicBezTo>
                  <a:cubicBezTo>
                    <a:pt x="242441" y="2632106"/>
                    <a:pt x="242053" y="2644772"/>
                    <a:pt x="234210" y="2647493"/>
                  </a:cubicBezTo>
                  <a:cubicBezTo>
                    <a:pt x="228888" y="2667168"/>
                    <a:pt x="227032" y="2686030"/>
                    <a:pt x="226176" y="2704803"/>
                  </a:cubicBezTo>
                  <a:cubicBezTo>
                    <a:pt x="206384" y="2664120"/>
                    <a:pt x="190054" y="2622622"/>
                    <a:pt x="182938" y="2576768"/>
                  </a:cubicBezTo>
                  <a:cubicBezTo>
                    <a:pt x="180952" y="2565829"/>
                    <a:pt x="182254" y="2552070"/>
                    <a:pt x="179722" y="2540673"/>
                  </a:cubicBezTo>
                  <a:cubicBezTo>
                    <a:pt x="178908" y="2537209"/>
                    <a:pt x="177549" y="2533287"/>
                    <a:pt x="175732" y="2529912"/>
                  </a:cubicBezTo>
                  <a:cubicBezTo>
                    <a:pt x="164644" y="2513213"/>
                    <a:pt x="221124" y="2426827"/>
                    <a:pt x="206103" y="2417049"/>
                  </a:cubicBezTo>
                  <a:cubicBezTo>
                    <a:pt x="198091" y="2412204"/>
                    <a:pt x="223033" y="2329132"/>
                    <a:pt x="215934" y="2323195"/>
                  </a:cubicBezTo>
                  <a:cubicBezTo>
                    <a:pt x="203287" y="2311690"/>
                    <a:pt x="192367" y="2302556"/>
                    <a:pt x="196636" y="2310766"/>
                  </a:cubicBezTo>
                  <a:cubicBezTo>
                    <a:pt x="199722" y="2368096"/>
                    <a:pt x="183706" y="2454920"/>
                    <a:pt x="131109" y="2511147"/>
                  </a:cubicBezTo>
                  <a:cubicBezTo>
                    <a:pt x="100522" y="2542169"/>
                    <a:pt x="91770" y="2392870"/>
                    <a:pt x="98653" y="2316967"/>
                  </a:cubicBezTo>
                  <a:cubicBezTo>
                    <a:pt x="107283" y="2232317"/>
                    <a:pt x="31944" y="2214773"/>
                    <a:pt x="60122" y="2105643"/>
                  </a:cubicBezTo>
                  <a:cubicBezTo>
                    <a:pt x="74716" y="2048252"/>
                    <a:pt x="72536" y="1944353"/>
                    <a:pt x="69192" y="1878455"/>
                  </a:cubicBezTo>
                  <a:cubicBezTo>
                    <a:pt x="65312" y="1857578"/>
                    <a:pt x="64695" y="1896036"/>
                    <a:pt x="56336" y="1881622"/>
                  </a:cubicBezTo>
                  <a:cubicBezTo>
                    <a:pt x="56615" y="1879070"/>
                    <a:pt x="57438" y="1876976"/>
                    <a:pt x="58173" y="1873879"/>
                  </a:cubicBezTo>
                  <a:cubicBezTo>
                    <a:pt x="63426" y="1842080"/>
                    <a:pt x="63933" y="1813739"/>
                    <a:pt x="67270" y="1783123"/>
                  </a:cubicBezTo>
                  <a:cubicBezTo>
                    <a:pt x="66188" y="1776650"/>
                    <a:pt x="67111" y="1769999"/>
                    <a:pt x="69950" y="1762167"/>
                  </a:cubicBezTo>
                  <a:cubicBezTo>
                    <a:pt x="69871" y="1755605"/>
                    <a:pt x="71897" y="1744307"/>
                    <a:pt x="66973" y="1745756"/>
                  </a:cubicBezTo>
                  <a:cubicBezTo>
                    <a:pt x="62049" y="1747205"/>
                    <a:pt x="59477" y="1758046"/>
                    <a:pt x="56727" y="1766882"/>
                  </a:cubicBezTo>
                  <a:cubicBezTo>
                    <a:pt x="55992" y="1769979"/>
                    <a:pt x="55258" y="1773076"/>
                    <a:pt x="55069" y="1776631"/>
                  </a:cubicBezTo>
                  <a:cubicBezTo>
                    <a:pt x="54334" y="1779728"/>
                    <a:pt x="53600" y="1782825"/>
                    <a:pt x="52865" y="1785922"/>
                  </a:cubicBezTo>
                  <a:cubicBezTo>
                    <a:pt x="49569" y="1794300"/>
                    <a:pt x="48179" y="1807058"/>
                    <a:pt x="41884" y="1810144"/>
                  </a:cubicBezTo>
                  <a:cubicBezTo>
                    <a:pt x="35094" y="1836015"/>
                    <a:pt x="33137" y="1859433"/>
                    <a:pt x="30724" y="1883398"/>
                  </a:cubicBezTo>
                  <a:cubicBezTo>
                    <a:pt x="29701" y="1894607"/>
                    <a:pt x="28678" y="1905814"/>
                    <a:pt x="29392" y="1913835"/>
                  </a:cubicBezTo>
                  <a:cubicBezTo>
                    <a:pt x="26286" y="1918660"/>
                    <a:pt x="21539" y="1922114"/>
                    <a:pt x="14611" y="1923742"/>
                  </a:cubicBezTo>
                  <a:cubicBezTo>
                    <a:pt x="12059" y="1923465"/>
                    <a:pt x="10510" y="1923097"/>
                    <a:pt x="8684" y="1925281"/>
                  </a:cubicBezTo>
                  <a:cubicBezTo>
                    <a:pt x="-24683" y="1930780"/>
                    <a:pt x="46908" y="1452442"/>
                    <a:pt x="74805" y="1447936"/>
                  </a:cubicBezTo>
                  <a:cubicBezTo>
                    <a:pt x="94770" y="1445147"/>
                    <a:pt x="101809" y="1433403"/>
                    <a:pt x="104033" y="1412992"/>
                  </a:cubicBezTo>
                  <a:cubicBezTo>
                    <a:pt x="109126" y="1368072"/>
                    <a:pt x="117250" y="1260727"/>
                    <a:pt x="150390" y="1229983"/>
                  </a:cubicBezTo>
                  <a:cubicBezTo>
                    <a:pt x="204981" y="1179138"/>
                    <a:pt x="230694" y="1121769"/>
                    <a:pt x="249599" y="1050351"/>
                  </a:cubicBezTo>
                  <a:cubicBezTo>
                    <a:pt x="264094" y="997518"/>
                    <a:pt x="292250" y="950542"/>
                    <a:pt x="316127" y="900918"/>
                  </a:cubicBezTo>
                  <a:cubicBezTo>
                    <a:pt x="323910" y="880517"/>
                    <a:pt x="342615" y="869249"/>
                    <a:pt x="350398" y="848849"/>
                  </a:cubicBezTo>
                  <a:cubicBezTo>
                    <a:pt x="344820" y="808921"/>
                    <a:pt x="361370" y="779149"/>
                    <a:pt x="377930" y="743819"/>
                  </a:cubicBezTo>
                  <a:cubicBezTo>
                    <a:pt x="381546" y="659615"/>
                    <a:pt x="412541" y="604808"/>
                    <a:pt x="477527" y="551519"/>
                  </a:cubicBezTo>
                  <a:cubicBezTo>
                    <a:pt x="516135" y="519783"/>
                    <a:pt x="554188" y="493149"/>
                    <a:pt x="589421" y="463228"/>
                  </a:cubicBezTo>
                  <a:cubicBezTo>
                    <a:pt x="588686" y="466326"/>
                    <a:pt x="586949" y="469513"/>
                    <a:pt x="584665" y="472243"/>
                  </a:cubicBezTo>
                  <a:cubicBezTo>
                    <a:pt x="569227" y="491809"/>
                    <a:pt x="570914" y="516419"/>
                    <a:pt x="566863" y="539014"/>
                  </a:cubicBezTo>
                  <a:cubicBezTo>
                    <a:pt x="572332" y="538021"/>
                    <a:pt x="577803" y="537029"/>
                    <a:pt x="583730" y="535490"/>
                  </a:cubicBezTo>
                  <a:cubicBezTo>
                    <a:pt x="609443" y="529157"/>
                    <a:pt x="633804" y="513344"/>
                    <a:pt x="641498" y="491941"/>
                  </a:cubicBezTo>
                  <a:cubicBezTo>
                    <a:pt x="651665" y="464253"/>
                    <a:pt x="657553" y="433916"/>
                    <a:pt x="665625" y="405405"/>
                  </a:cubicBezTo>
                  <a:cubicBezTo>
                    <a:pt x="666638" y="399756"/>
                    <a:pt x="667740" y="395110"/>
                    <a:pt x="671393" y="390741"/>
                  </a:cubicBezTo>
                  <a:lnTo>
                    <a:pt x="671850" y="390197"/>
                  </a:lnTo>
                  <a:cubicBezTo>
                    <a:pt x="673409" y="385004"/>
                    <a:pt x="671136" y="382175"/>
                    <a:pt x="668951" y="380348"/>
                  </a:cubicBezTo>
                  <a:cubicBezTo>
                    <a:pt x="672516" y="374977"/>
                    <a:pt x="676537" y="369061"/>
                    <a:pt x="680100" y="363691"/>
                  </a:cubicBezTo>
                  <a:cubicBezTo>
                    <a:pt x="764458" y="232880"/>
                    <a:pt x="863090" y="120506"/>
                    <a:pt x="1007396" y="50046"/>
                  </a:cubicBezTo>
                  <a:cubicBezTo>
                    <a:pt x="1033187" y="37516"/>
                    <a:pt x="1044231" y="15783"/>
                    <a:pt x="1064521" y="5306"/>
                  </a:cubicBezTo>
                  <a:lnTo>
                    <a:pt x="1086096" y="0"/>
                  </a:lnTo>
                  <a:lnTo>
                    <a:pt x="4809278" y="2149580"/>
                  </a:lnTo>
                  <a:lnTo>
                    <a:pt x="4801754" y="2181384"/>
                  </a:lnTo>
                  <a:cubicBezTo>
                    <a:pt x="4792584" y="2224521"/>
                    <a:pt x="4785852" y="2268072"/>
                    <a:pt x="4785632" y="2313822"/>
                  </a:cubicBezTo>
                  <a:cubicBezTo>
                    <a:pt x="4783061" y="2324663"/>
                    <a:pt x="4775119" y="2331939"/>
                    <a:pt x="4770910" y="2341410"/>
                  </a:cubicBezTo>
                  <a:cubicBezTo>
                    <a:pt x="4764596" y="2355615"/>
                    <a:pt x="4762470" y="2371469"/>
                    <a:pt x="4755154" y="2385765"/>
                  </a:cubicBezTo>
                  <a:cubicBezTo>
                    <a:pt x="4745212" y="2489733"/>
                    <a:pt x="4725643" y="2576368"/>
                    <a:pt x="4662055" y="2662378"/>
                  </a:cubicBezTo>
                  <a:cubicBezTo>
                    <a:pt x="4658859" y="2666198"/>
                    <a:pt x="4662125" y="2674498"/>
                    <a:pt x="4650559" y="2669465"/>
                  </a:cubicBezTo>
                  <a:cubicBezTo>
                    <a:pt x="4624699" y="2657114"/>
                    <a:pt x="4625950" y="2671152"/>
                    <a:pt x="4629542" y="2700141"/>
                  </a:cubicBezTo>
                  <a:cubicBezTo>
                    <a:pt x="4631250" y="2713631"/>
                    <a:pt x="4625114" y="2729842"/>
                    <a:pt x="4608247" y="2733366"/>
                  </a:cubicBezTo>
                  <a:cubicBezTo>
                    <a:pt x="4600137" y="2733078"/>
                    <a:pt x="4597040" y="2732343"/>
                    <a:pt x="4587837" y="2731142"/>
                  </a:cubicBezTo>
                  <a:cubicBezTo>
                    <a:pt x="4571437" y="2728560"/>
                    <a:pt x="4560606" y="2720429"/>
                    <a:pt x="4557101" y="2743480"/>
                  </a:cubicBezTo>
                  <a:cubicBezTo>
                    <a:pt x="4561082" y="2759800"/>
                    <a:pt x="4554857" y="2775009"/>
                    <a:pt x="4557378" y="2791966"/>
                  </a:cubicBezTo>
                  <a:cubicBezTo>
                    <a:pt x="4559263" y="2807462"/>
                    <a:pt x="4558598" y="2822681"/>
                    <a:pt x="4558477" y="2838356"/>
                  </a:cubicBezTo>
                  <a:cubicBezTo>
                    <a:pt x="4561743" y="2846655"/>
                    <a:pt x="4563918" y="2854042"/>
                    <a:pt x="4563173" y="2862698"/>
                  </a:cubicBezTo>
                  <a:cubicBezTo>
                    <a:pt x="4570181" y="2867632"/>
                    <a:pt x="4567005" y="2860336"/>
                    <a:pt x="4571928" y="2858886"/>
                  </a:cubicBezTo>
                  <a:cubicBezTo>
                    <a:pt x="4577131" y="2854886"/>
                    <a:pt x="4584149" y="2854261"/>
                    <a:pt x="4590165" y="2853725"/>
                  </a:cubicBezTo>
                  <a:cubicBezTo>
                    <a:pt x="4605662" y="2851839"/>
                    <a:pt x="4601175" y="2863861"/>
                    <a:pt x="4609454" y="2871714"/>
                  </a:cubicBezTo>
                  <a:cubicBezTo>
                    <a:pt x="4617703" y="2896244"/>
                    <a:pt x="4616938" y="2916019"/>
                    <a:pt x="4598949" y="2935308"/>
                  </a:cubicBezTo>
                  <a:cubicBezTo>
                    <a:pt x="4576284" y="2970172"/>
                    <a:pt x="4565828" y="3005970"/>
                    <a:pt x="4554728" y="3045867"/>
                  </a:cubicBezTo>
                  <a:cubicBezTo>
                    <a:pt x="4550509" y="3060897"/>
                    <a:pt x="4546568" y="3073375"/>
                    <a:pt x="4560128" y="3083789"/>
                  </a:cubicBezTo>
                  <a:cubicBezTo>
                    <a:pt x="4573688" y="3094205"/>
                    <a:pt x="4584639" y="3086660"/>
                    <a:pt x="4597315" y="3081488"/>
                  </a:cubicBezTo>
                  <a:cubicBezTo>
                    <a:pt x="4620297" y="3072872"/>
                    <a:pt x="4639825" y="3059511"/>
                    <a:pt x="4660534" y="30480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xmlns="" id="{45D11696-FB46-4F08-A3DE-8E9DDF044017}"/>
                </a:ext>
              </a:extLst>
            </p:cNvPr>
            <p:cNvGrpSpPr/>
            <p:nvPr/>
          </p:nvGrpSpPr>
          <p:grpSpPr>
            <a:xfrm>
              <a:off x="32860" y="208347"/>
              <a:ext cx="4119456" cy="4230108"/>
              <a:chOff x="32860" y="208347"/>
              <a:chExt cx="4119456" cy="4230108"/>
            </a:xfrm>
            <a:grpFill/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xmlns="" id="{CAA64D46-05B3-4695-B104-438F88B2FC79}"/>
                  </a:ext>
                </a:extLst>
              </p:cNvPr>
              <p:cNvSpPr/>
              <p:nvPr/>
            </p:nvSpPr>
            <p:spPr>
              <a:xfrm rot="18082453">
                <a:off x="3252763" y="2497570"/>
                <a:ext cx="684278" cy="747721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xmlns="" id="{C56AC361-421D-4697-A6E7-CCCE3FFD4E6E}"/>
                  </a:ext>
                </a:extLst>
              </p:cNvPr>
              <p:cNvSpPr/>
              <p:nvPr/>
            </p:nvSpPr>
            <p:spPr>
              <a:xfrm rot="17276003" flipH="1">
                <a:off x="3028552" y="1483336"/>
                <a:ext cx="1073977" cy="1173551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xmlns="" id="{4E78950A-6693-4049-A8F7-242C5E55CEA6}"/>
                  </a:ext>
                </a:extLst>
              </p:cNvPr>
              <p:cNvSpPr/>
              <p:nvPr/>
            </p:nvSpPr>
            <p:spPr>
              <a:xfrm rot="14968065" flipH="1">
                <a:off x="2480106" y="897757"/>
                <a:ext cx="879975" cy="961562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xmlns="" id="{8F437700-3A0D-4C43-B2D9-5301CBC5832A}"/>
                  </a:ext>
                </a:extLst>
              </p:cNvPr>
              <p:cNvSpPr/>
              <p:nvPr/>
            </p:nvSpPr>
            <p:spPr>
              <a:xfrm rot="18853876" flipH="1">
                <a:off x="3268692" y="3175787"/>
                <a:ext cx="664000" cy="725563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xmlns="" id="{3EE652DC-9745-4372-9E99-5D15D46AEFC5}"/>
                  </a:ext>
                </a:extLst>
              </p:cNvPr>
              <p:cNvSpPr/>
              <p:nvPr/>
            </p:nvSpPr>
            <p:spPr>
              <a:xfrm rot="18521158">
                <a:off x="3182513" y="3722455"/>
                <a:ext cx="684278" cy="747721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xmlns="" id="{80B79024-1020-4F7B-9A5D-4D9E0FCEF5E4}"/>
                  </a:ext>
                </a:extLst>
              </p:cNvPr>
              <p:cNvSpPr/>
              <p:nvPr/>
            </p:nvSpPr>
            <p:spPr>
              <a:xfrm rot="12894755">
                <a:off x="1973396" y="583180"/>
                <a:ext cx="684278" cy="747721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xmlns="" id="{698BF5AC-DE2D-4F74-93C2-C7A483DA54A4}"/>
                  </a:ext>
                </a:extLst>
              </p:cNvPr>
              <p:cNvSpPr/>
              <p:nvPr/>
            </p:nvSpPr>
            <p:spPr>
              <a:xfrm rot="9608251">
                <a:off x="1297601" y="354418"/>
                <a:ext cx="684278" cy="747721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xmlns="" id="{DF8AD62A-C5B8-47ED-A931-841D1F312A04}"/>
                  </a:ext>
                </a:extLst>
              </p:cNvPr>
              <p:cNvSpPr/>
              <p:nvPr/>
            </p:nvSpPr>
            <p:spPr>
              <a:xfrm rot="11905801" flipH="1">
                <a:off x="625375" y="208347"/>
                <a:ext cx="684278" cy="747721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xmlns="" id="{94D29319-5972-4443-BD34-C4F8CE933C6E}"/>
                  </a:ext>
                </a:extLst>
              </p:cNvPr>
              <p:cNvSpPr/>
              <p:nvPr/>
            </p:nvSpPr>
            <p:spPr>
              <a:xfrm rot="8435707" flipH="1">
                <a:off x="32860" y="382818"/>
                <a:ext cx="684278" cy="747721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11E01B0F-CD40-4BE4-B128-6E655B085A7A}"/>
              </a:ext>
            </a:extLst>
          </p:cNvPr>
          <p:cNvGrpSpPr/>
          <p:nvPr/>
        </p:nvGrpSpPr>
        <p:grpSpPr>
          <a:xfrm>
            <a:off x="5161048" y="1318942"/>
            <a:ext cx="5459309" cy="4120566"/>
            <a:chOff x="5462607" y="1356160"/>
            <a:chExt cx="5459309" cy="378692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7BC03891-2DAF-40F5-A986-E19B6B24BA91}"/>
                </a:ext>
              </a:extLst>
            </p:cNvPr>
            <p:cNvSpPr txBox="1"/>
            <p:nvPr/>
          </p:nvSpPr>
          <p:spPr>
            <a:xfrm>
              <a:off x="6260076" y="1499262"/>
              <a:ext cx="4661840" cy="46671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2700" b="1" dirty="0" smtClean="0">
                  <a:solidFill>
                    <a:schemeClr val="accent5"/>
                  </a:solidFill>
                  <a:cs typeface="Arial" pitchFamily="34" charset="0"/>
                </a:rPr>
                <a:t>Definition </a:t>
              </a:r>
              <a:r>
                <a:rPr lang="en-US" altLang="ko-KR" sz="2700" b="1" dirty="0" smtClean="0">
                  <a:solidFill>
                    <a:schemeClr val="accent5"/>
                  </a:solidFill>
                  <a:cs typeface="Arial" pitchFamily="34" charset="0"/>
                </a:rPr>
                <a:t>of Fruits</a:t>
              </a:r>
              <a:endParaRPr lang="ko-KR" altLang="en-US" sz="2700" b="1" dirty="0">
                <a:solidFill>
                  <a:schemeClr val="accent5"/>
                </a:solidFill>
                <a:cs typeface="Arial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36221A79-8175-478C-86CD-A1083FFDC998}"/>
                </a:ext>
              </a:extLst>
            </p:cNvPr>
            <p:cNvSpPr txBox="1"/>
            <p:nvPr/>
          </p:nvSpPr>
          <p:spPr>
            <a:xfrm>
              <a:off x="5470623" y="1356160"/>
              <a:ext cx="981106" cy="7775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4400" b="1" dirty="0">
                  <a:solidFill>
                    <a:schemeClr val="accent5"/>
                  </a:solidFill>
                  <a:cs typeface="Arial" pitchFamily="34" charset="0"/>
                </a:rPr>
                <a:t>01</a:t>
              </a:r>
              <a:endParaRPr lang="ko-KR" altLang="en-US" sz="4400" b="1" dirty="0">
                <a:solidFill>
                  <a:schemeClr val="accent5"/>
                </a:solidFill>
                <a:cs typeface="Arial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59560A12-6383-4E81-83CF-DCB326C849A0}"/>
                </a:ext>
              </a:extLst>
            </p:cNvPr>
            <p:cNvSpPr txBox="1"/>
            <p:nvPr/>
          </p:nvSpPr>
          <p:spPr>
            <a:xfrm>
              <a:off x="6252060" y="2487844"/>
              <a:ext cx="4661840" cy="5078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2700" b="1" dirty="0" smtClean="0">
                  <a:solidFill>
                    <a:schemeClr val="accent5"/>
                  </a:solidFill>
                  <a:cs typeface="Arial" pitchFamily="34" charset="0"/>
                </a:rPr>
                <a:t>Classification of Fruits</a:t>
              </a:r>
              <a:endParaRPr lang="ko-KR" altLang="en-US" sz="2700" b="1" dirty="0">
                <a:solidFill>
                  <a:schemeClr val="accent5"/>
                </a:solidFill>
                <a:cs typeface="Arial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E86E61D3-644B-4AF2-9643-093A0B513B3C}"/>
                </a:ext>
              </a:extLst>
            </p:cNvPr>
            <p:cNvSpPr txBox="1"/>
            <p:nvPr/>
          </p:nvSpPr>
          <p:spPr>
            <a:xfrm>
              <a:off x="5470623" y="2416514"/>
              <a:ext cx="981106" cy="7775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4400" b="1" dirty="0">
                  <a:solidFill>
                    <a:schemeClr val="accent5"/>
                  </a:solidFill>
                  <a:cs typeface="Arial" pitchFamily="34" charset="0"/>
                </a:rPr>
                <a:t>02</a:t>
              </a:r>
              <a:endParaRPr lang="ko-KR" altLang="en-US" sz="4400" b="1" dirty="0">
                <a:solidFill>
                  <a:schemeClr val="accent5"/>
                </a:solidFill>
                <a:cs typeface="Arial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BB11022A-E805-4C6A-999C-BF4AF645C8F6}"/>
                </a:ext>
              </a:extLst>
            </p:cNvPr>
            <p:cNvSpPr txBox="1"/>
            <p:nvPr/>
          </p:nvSpPr>
          <p:spPr>
            <a:xfrm>
              <a:off x="6252060" y="3429923"/>
              <a:ext cx="4661840" cy="92333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2700" b="1" dirty="0" smtClean="0">
                  <a:solidFill>
                    <a:schemeClr val="accent5"/>
                  </a:solidFill>
                  <a:cs typeface="Arial" pitchFamily="34" charset="0"/>
                </a:rPr>
                <a:t>Processed/Preserved Fruits</a:t>
              </a:r>
              <a:endParaRPr lang="ko-KR" altLang="en-US" sz="2700" b="1" dirty="0">
                <a:solidFill>
                  <a:schemeClr val="accent5"/>
                </a:solidFill>
                <a:cs typeface="Arial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CA65EEA1-1616-40E9-B6F7-CDC281C2A0E1}"/>
                </a:ext>
              </a:extLst>
            </p:cNvPr>
            <p:cNvSpPr txBox="1"/>
            <p:nvPr/>
          </p:nvSpPr>
          <p:spPr>
            <a:xfrm>
              <a:off x="5462607" y="3378123"/>
              <a:ext cx="981106" cy="7775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4400" b="1" dirty="0">
                  <a:solidFill>
                    <a:schemeClr val="accent5"/>
                  </a:solidFill>
                  <a:cs typeface="Arial" pitchFamily="34" charset="0"/>
                </a:rPr>
                <a:t>03</a:t>
              </a:r>
              <a:endParaRPr lang="ko-KR" altLang="en-US" sz="4400" b="1" dirty="0">
                <a:solidFill>
                  <a:schemeClr val="accent5"/>
                </a:solidFill>
                <a:cs typeface="Arial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6EB83156-1340-400B-9C6A-2A866CA85787}"/>
                </a:ext>
              </a:extLst>
            </p:cNvPr>
            <p:cNvSpPr txBox="1"/>
            <p:nvPr/>
          </p:nvSpPr>
          <p:spPr>
            <a:xfrm>
              <a:off x="6260076" y="4469695"/>
              <a:ext cx="4661840" cy="5078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2700" b="1" dirty="0" smtClean="0">
                  <a:solidFill>
                    <a:schemeClr val="accent5"/>
                  </a:solidFill>
                  <a:cs typeface="Arial" pitchFamily="34" charset="0"/>
                </a:rPr>
                <a:t>Fruits Storage &amp; Quality</a:t>
              </a:r>
              <a:endParaRPr lang="ko-KR" altLang="en-US" sz="2700" b="1" dirty="0">
                <a:solidFill>
                  <a:schemeClr val="accent5"/>
                </a:solidFill>
                <a:cs typeface="Arial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03A5A65E-FB4A-424F-B034-1420669113D2}"/>
                </a:ext>
              </a:extLst>
            </p:cNvPr>
            <p:cNvSpPr txBox="1"/>
            <p:nvPr/>
          </p:nvSpPr>
          <p:spPr>
            <a:xfrm>
              <a:off x="5470623" y="4365576"/>
              <a:ext cx="981106" cy="77751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4400" b="1" dirty="0">
                  <a:solidFill>
                    <a:schemeClr val="accent5"/>
                  </a:solidFill>
                  <a:cs typeface="Arial" pitchFamily="34" charset="0"/>
                </a:rPr>
                <a:t>04</a:t>
              </a:r>
              <a:endParaRPr lang="ko-KR" altLang="en-US" sz="4400" b="1" dirty="0">
                <a:solidFill>
                  <a:schemeClr val="accent5"/>
                </a:solidFill>
                <a:cs typeface="Arial" pitchFamily="34" charset="0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68A09E8F-A6BE-4AA0-B99D-00323605D6A6}"/>
              </a:ext>
            </a:extLst>
          </p:cNvPr>
          <p:cNvSpPr txBox="1"/>
          <p:nvPr/>
        </p:nvSpPr>
        <p:spPr>
          <a:xfrm>
            <a:off x="472875" y="2754310"/>
            <a:ext cx="2788451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haroni" pitchFamily="2" charset="-79"/>
                <a:cs typeface="Aharoni" pitchFamily="2" charset="-79"/>
              </a:rPr>
              <a:t>Table of Content</a:t>
            </a:r>
            <a:endParaRPr lang="ko-KR" altLang="en-US" sz="4000" dirty="0">
              <a:solidFill>
                <a:schemeClr val="accent2">
                  <a:lumMod val="40000"/>
                  <a:lumOff val="6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87304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53F6312-50AE-42F8-8122-E254E180CA7D}"/>
              </a:ext>
            </a:extLst>
          </p:cNvPr>
          <p:cNvSpPr/>
          <p:nvPr/>
        </p:nvSpPr>
        <p:spPr>
          <a:xfrm>
            <a:off x="-11724" y="608148"/>
            <a:ext cx="12274062" cy="16634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1EBDFF8-04FB-48F5-8264-498F0E4F02F7}"/>
              </a:ext>
            </a:extLst>
          </p:cNvPr>
          <p:cNvSpPr txBox="1"/>
          <p:nvPr/>
        </p:nvSpPr>
        <p:spPr>
          <a:xfrm>
            <a:off x="661479" y="916879"/>
            <a:ext cx="674750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000" b="1" dirty="0" smtClean="0">
                <a:solidFill>
                  <a:schemeClr val="bg1"/>
                </a:solidFill>
                <a:cs typeface="Arial" pitchFamily="34" charset="0"/>
              </a:rPr>
              <a:t>DEFINITION OF FRUITS</a:t>
            </a:r>
            <a:endParaRPr lang="ko-KR" altLang="en-US" sz="4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E770727-1094-46F1-9A91-12E2362E1E1E}"/>
              </a:ext>
            </a:extLst>
          </p:cNvPr>
          <p:cNvSpPr txBox="1"/>
          <p:nvPr/>
        </p:nvSpPr>
        <p:spPr>
          <a:xfrm>
            <a:off x="712620" y="3501240"/>
            <a:ext cx="4670759" cy="1477328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r>
              <a:rPr lang="en-US" altLang="ko-KR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Fruits is an organ that </a:t>
            </a:r>
            <a:r>
              <a:rPr lang="en-US" altLang="ko-KR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develops </a:t>
            </a:r>
            <a:r>
              <a:rPr lang="en-US" altLang="ko-KR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from the ovary of a flowering plant and contain one or more seeds</a:t>
            </a:r>
            <a:r>
              <a:rPr lang="en-US" altLang="ko-KR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altLang="ko-KR" sz="2400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A14D5A2E-2130-4F4E-A771-FE26D978EB21}"/>
              </a:ext>
            </a:extLst>
          </p:cNvPr>
          <p:cNvGrpSpPr/>
          <p:nvPr/>
        </p:nvGrpSpPr>
        <p:grpSpPr>
          <a:xfrm>
            <a:off x="6522420" y="974715"/>
            <a:ext cx="795702" cy="556242"/>
            <a:chOff x="3755403" y="3352246"/>
            <a:chExt cx="1133941" cy="792691"/>
          </a:xfrm>
          <a:solidFill>
            <a:schemeClr val="bg1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xmlns="" id="{FF0121CD-0F94-4570-8361-4067D7568F92}"/>
                </a:ext>
              </a:extLst>
            </p:cNvPr>
            <p:cNvSpPr/>
            <p:nvPr/>
          </p:nvSpPr>
          <p:spPr>
            <a:xfrm rot="679691">
              <a:off x="4208199" y="3352246"/>
              <a:ext cx="681145" cy="792691"/>
            </a:xfrm>
            <a:custGeom>
              <a:avLst/>
              <a:gdLst>
                <a:gd name="connsiteX0" fmla="*/ 316143 w 2733675"/>
                <a:gd name="connsiteY0" fmla="*/ 3128010 h 3181350"/>
                <a:gd name="connsiteX1" fmla="*/ 2161135 w 2733675"/>
                <a:gd name="connsiteY1" fmla="*/ 926782 h 3181350"/>
                <a:gd name="connsiteX2" fmla="*/ 2146848 w 2733675"/>
                <a:gd name="connsiteY2" fmla="*/ 956310 h 3181350"/>
                <a:gd name="connsiteX3" fmla="*/ 2131608 w 2733675"/>
                <a:gd name="connsiteY3" fmla="*/ 986790 h 3181350"/>
                <a:gd name="connsiteX4" fmla="*/ 977178 w 2733675"/>
                <a:gd name="connsiteY4" fmla="*/ 2490788 h 3181350"/>
                <a:gd name="connsiteX5" fmla="*/ 256135 w 2733675"/>
                <a:gd name="connsiteY5" fmla="*/ 3052763 h 3181350"/>
                <a:gd name="connsiteX6" fmla="*/ 222798 w 2733675"/>
                <a:gd name="connsiteY6" fmla="*/ 3041333 h 3181350"/>
                <a:gd name="connsiteX7" fmla="*/ 164695 w 2733675"/>
                <a:gd name="connsiteY7" fmla="*/ 2854642 h 3181350"/>
                <a:gd name="connsiteX8" fmla="*/ 22773 w 2733675"/>
                <a:gd name="connsiteY8" fmla="*/ 2218373 h 3181350"/>
                <a:gd name="connsiteX9" fmla="*/ 38965 w 2733675"/>
                <a:gd name="connsiteY9" fmla="*/ 1536382 h 3181350"/>
                <a:gd name="connsiteX10" fmla="*/ 212320 w 2733675"/>
                <a:gd name="connsiteY10" fmla="*/ 1156335 h 3181350"/>
                <a:gd name="connsiteX11" fmla="*/ 545695 w 2733675"/>
                <a:gd name="connsiteY11" fmla="*/ 865822 h 3181350"/>
                <a:gd name="connsiteX12" fmla="*/ 1077190 w 2733675"/>
                <a:gd name="connsiteY12" fmla="*/ 658177 h 3181350"/>
                <a:gd name="connsiteX13" fmla="*/ 1392468 w 2733675"/>
                <a:gd name="connsiteY13" fmla="*/ 579120 h 3181350"/>
                <a:gd name="connsiteX14" fmla="*/ 1986828 w 2733675"/>
                <a:gd name="connsiteY14" fmla="*/ 418147 h 3181350"/>
                <a:gd name="connsiteX15" fmla="*/ 2201140 w 2733675"/>
                <a:gd name="connsiteY15" fmla="*/ 322897 h 3181350"/>
                <a:gd name="connsiteX16" fmla="*/ 2529753 w 2733675"/>
                <a:gd name="connsiteY16" fmla="*/ 0 h 3181350"/>
                <a:gd name="connsiteX17" fmla="*/ 2555470 w 2733675"/>
                <a:gd name="connsiteY17" fmla="*/ 99060 h 3181350"/>
                <a:gd name="connsiteX18" fmla="*/ 2689773 w 2733675"/>
                <a:gd name="connsiteY18" fmla="*/ 775335 h 3181350"/>
                <a:gd name="connsiteX19" fmla="*/ 2726920 w 2733675"/>
                <a:gd name="connsiteY19" fmla="*/ 1599248 h 3181350"/>
                <a:gd name="connsiteX20" fmla="*/ 2524990 w 2733675"/>
                <a:gd name="connsiteY20" fmla="*/ 2387917 h 3181350"/>
                <a:gd name="connsiteX21" fmla="*/ 2271625 w 2733675"/>
                <a:gd name="connsiteY21" fmla="*/ 2735580 h 3181350"/>
                <a:gd name="connsiteX22" fmla="*/ 1782993 w 2733675"/>
                <a:gd name="connsiteY22" fmla="*/ 3046095 h 3181350"/>
                <a:gd name="connsiteX23" fmla="*/ 1406755 w 2733675"/>
                <a:gd name="connsiteY23" fmla="*/ 3146108 h 3181350"/>
                <a:gd name="connsiteX24" fmla="*/ 714288 w 2733675"/>
                <a:gd name="connsiteY24" fmla="*/ 3172778 h 3181350"/>
                <a:gd name="connsiteX25" fmla="*/ 334240 w 2733675"/>
                <a:gd name="connsiteY25" fmla="*/ 3129915 h 3181350"/>
                <a:gd name="connsiteX26" fmla="*/ 316143 w 2733675"/>
                <a:gd name="connsiteY26" fmla="*/ 3128010 h 318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33675" h="3181350">
                  <a:moveTo>
                    <a:pt x="316143" y="3128010"/>
                  </a:moveTo>
                  <a:cubicBezTo>
                    <a:pt x="1211493" y="2624138"/>
                    <a:pt x="1817283" y="1884045"/>
                    <a:pt x="2161135" y="926782"/>
                  </a:cubicBezTo>
                  <a:cubicBezTo>
                    <a:pt x="2156373" y="936307"/>
                    <a:pt x="2151610" y="946785"/>
                    <a:pt x="2146848" y="956310"/>
                  </a:cubicBezTo>
                  <a:cubicBezTo>
                    <a:pt x="2142085" y="966788"/>
                    <a:pt x="2136370" y="976313"/>
                    <a:pt x="2131608" y="986790"/>
                  </a:cubicBezTo>
                  <a:cubicBezTo>
                    <a:pt x="1843953" y="1563053"/>
                    <a:pt x="1455333" y="2061210"/>
                    <a:pt x="977178" y="2490788"/>
                  </a:cubicBezTo>
                  <a:cubicBezTo>
                    <a:pt x="750483" y="2695575"/>
                    <a:pt x="508548" y="2880360"/>
                    <a:pt x="256135" y="3052763"/>
                  </a:cubicBezTo>
                  <a:cubicBezTo>
                    <a:pt x="236133" y="3066098"/>
                    <a:pt x="229465" y="3065145"/>
                    <a:pt x="222798" y="3041333"/>
                  </a:cubicBezTo>
                  <a:cubicBezTo>
                    <a:pt x="204700" y="2978467"/>
                    <a:pt x="183745" y="2917508"/>
                    <a:pt x="164695" y="2854642"/>
                  </a:cubicBezTo>
                  <a:cubicBezTo>
                    <a:pt x="100878" y="2646045"/>
                    <a:pt x="51348" y="2434590"/>
                    <a:pt x="22773" y="2218373"/>
                  </a:cubicBezTo>
                  <a:cubicBezTo>
                    <a:pt x="-7707" y="1990725"/>
                    <a:pt x="-12470" y="1763078"/>
                    <a:pt x="38965" y="1536382"/>
                  </a:cubicBezTo>
                  <a:cubicBezTo>
                    <a:pt x="70398" y="1396365"/>
                    <a:pt x="129453" y="1270635"/>
                    <a:pt x="212320" y="1156335"/>
                  </a:cubicBezTo>
                  <a:cubicBezTo>
                    <a:pt x="300903" y="1033463"/>
                    <a:pt x="416155" y="941070"/>
                    <a:pt x="545695" y="865822"/>
                  </a:cubicBezTo>
                  <a:cubicBezTo>
                    <a:pt x="712383" y="769620"/>
                    <a:pt x="892405" y="707707"/>
                    <a:pt x="1077190" y="658177"/>
                  </a:cubicBezTo>
                  <a:cubicBezTo>
                    <a:pt x="1181965" y="629602"/>
                    <a:pt x="1287693" y="604838"/>
                    <a:pt x="1392468" y="579120"/>
                  </a:cubicBezTo>
                  <a:cubicBezTo>
                    <a:pt x="1591540" y="530543"/>
                    <a:pt x="1792518" y="487680"/>
                    <a:pt x="1986828" y="418147"/>
                  </a:cubicBezTo>
                  <a:cubicBezTo>
                    <a:pt x="2060170" y="391477"/>
                    <a:pt x="2132560" y="360997"/>
                    <a:pt x="2201140" y="322897"/>
                  </a:cubicBezTo>
                  <a:cubicBezTo>
                    <a:pt x="2338300" y="246697"/>
                    <a:pt x="2453553" y="148590"/>
                    <a:pt x="2529753" y="0"/>
                  </a:cubicBezTo>
                  <a:cubicBezTo>
                    <a:pt x="2539278" y="37147"/>
                    <a:pt x="2547850" y="67627"/>
                    <a:pt x="2555470" y="99060"/>
                  </a:cubicBezTo>
                  <a:cubicBezTo>
                    <a:pt x="2610715" y="321945"/>
                    <a:pt x="2658340" y="546735"/>
                    <a:pt x="2689773" y="775335"/>
                  </a:cubicBezTo>
                  <a:cubicBezTo>
                    <a:pt x="2727873" y="1048702"/>
                    <a:pt x="2746923" y="1323023"/>
                    <a:pt x="2726920" y="1599248"/>
                  </a:cubicBezTo>
                  <a:cubicBezTo>
                    <a:pt x="2706918" y="1874520"/>
                    <a:pt x="2650720" y="2140267"/>
                    <a:pt x="2524990" y="2387917"/>
                  </a:cubicBezTo>
                  <a:cubicBezTo>
                    <a:pt x="2459268" y="2517458"/>
                    <a:pt x="2374495" y="2632710"/>
                    <a:pt x="2271625" y="2735580"/>
                  </a:cubicBezTo>
                  <a:cubicBezTo>
                    <a:pt x="2131608" y="2875598"/>
                    <a:pt x="1965873" y="2973705"/>
                    <a:pt x="1782993" y="3046095"/>
                  </a:cubicBezTo>
                  <a:cubicBezTo>
                    <a:pt x="1661073" y="3094673"/>
                    <a:pt x="1535343" y="3124200"/>
                    <a:pt x="1406755" y="3146108"/>
                  </a:cubicBezTo>
                  <a:cubicBezTo>
                    <a:pt x="1177203" y="3186113"/>
                    <a:pt x="945745" y="3188017"/>
                    <a:pt x="714288" y="3172778"/>
                  </a:cubicBezTo>
                  <a:cubicBezTo>
                    <a:pt x="586653" y="3164205"/>
                    <a:pt x="459970" y="3149917"/>
                    <a:pt x="334240" y="3129915"/>
                  </a:cubicBezTo>
                  <a:cubicBezTo>
                    <a:pt x="331383" y="3131820"/>
                    <a:pt x="328525" y="3130867"/>
                    <a:pt x="316143" y="31280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xmlns="" id="{61E805A4-6494-41AD-A67B-0606BF0E6029}"/>
                </a:ext>
              </a:extLst>
            </p:cNvPr>
            <p:cNvSpPr/>
            <p:nvPr/>
          </p:nvSpPr>
          <p:spPr>
            <a:xfrm rot="19811027">
              <a:off x="3755403" y="3367093"/>
              <a:ext cx="386957" cy="623725"/>
            </a:xfrm>
            <a:custGeom>
              <a:avLst/>
              <a:gdLst>
                <a:gd name="connsiteX0" fmla="*/ 934992 w 2085975"/>
                <a:gd name="connsiteY0" fmla="*/ 822960 h 3362325"/>
                <a:gd name="connsiteX1" fmla="*/ 1095965 w 2085975"/>
                <a:gd name="connsiteY1" fmla="*/ 3340418 h 3362325"/>
                <a:gd name="connsiteX2" fmla="*/ 1072152 w 2085975"/>
                <a:gd name="connsiteY2" fmla="*/ 3334703 h 3362325"/>
                <a:gd name="connsiteX3" fmla="*/ 748302 w 2085975"/>
                <a:gd name="connsiteY3" fmla="*/ 3155633 h 3362325"/>
                <a:gd name="connsiteX4" fmla="*/ 506367 w 2085975"/>
                <a:gd name="connsiteY4" fmla="*/ 2975610 h 3362325"/>
                <a:gd name="connsiteX5" fmla="*/ 196805 w 2085975"/>
                <a:gd name="connsiteY5" fmla="*/ 2623185 h 3362325"/>
                <a:gd name="connsiteX6" fmla="*/ 1542 w 2085975"/>
                <a:gd name="connsiteY6" fmla="*/ 1878330 h 3362325"/>
                <a:gd name="connsiteX7" fmla="*/ 125367 w 2085975"/>
                <a:gd name="connsiteY7" fmla="*/ 1338263 h 3362325"/>
                <a:gd name="connsiteX8" fmla="*/ 290150 w 2085975"/>
                <a:gd name="connsiteY8" fmla="*/ 1003935 h 3362325"/>
                <a:gd name="connsiteX9" fmla="*/ 533990 w 2085975"/>
                <a:gd name="connsiteY9" fmla="*/ 645795 h 3362325"/>
                <a:gd name="connsiteX10" fmla="*/ 869270 w 2085975"/>
                <a:gd name="connsiteY10" fmla="*/ 260985 h 3362325"/>
                <a:gd name="connsiteX11" fmla="*/ 1139780 w 2085975"/>
                <a:gd name="connsiteY11" fmla="*/ 0 h 3362325"/>
                <a:gd name="connsiteX12" fmla="*/ 1145495 w 2085975"/>
                <a:gd name="connsiteY12" fmla="*/ 16193 h 3362325"/>
                <a:gd name="connsiteX13" fmla="*/ 1287417 w 2085975"/>
                <a:gd name="connsiteY13" fmla="*/ 554355 h 3362325"/>
                <a:gd name="connsiteX14" fmla="*/ 1752237 w 2085975"/>
                <a:gd name="connsiteY14" fmla="*/ 1176338 h 3362325"/>
                <a:gd name="connsiteX15" fmla="*/ 2081802 w 2085975"/>
                <a:gd name="connsiteY15" fmla="*/ 1904048 h 3362325"/>
                <a:gd name="connsiteX16" fmla="*/ 1946547 w 2085975"/>
                <a:gd name="connsiteY16" fmla="*/ 2621280 h 3362325"/>
                <a:gd name="connsiteX17" fmla="*/ 1444580 w 2085975"/>
                <a:gd name="connsiteY17" fmla="*/ 3253740 h 3362325"/>
                <a:gd name="connsiteX18" fmla="*/ 1323612 w 2085975"/>
                <a:gd name="connsiteY18" fmla="*/ 3355658 h 3362325"/>
                <a:gd name="connsiteX19" fmla="*/ 1275035 w 2085975"/>
                <a:gd name="connsiteY19" fmla="*/ 3358515 h 3362325"/>
                <a:gd name="connsiteX20" fmla="*/ 1215980 w 2085975"/>
                <a:gd name="connsiteY20" fmla="*/ 3300413 h 3362325"/>
                <a:gd name="connsiteX21" fmla="*/ 1103585 w 2085975"/>
                <a:gd name="connsiteY21" fmla="*/ 3075623 h 3362325"/>
                <a:gd name="connsiteX22" fmla="*/ 1004525 w 2085975"/>
                <a:gd name="connsiteY22" fmla="*/ 2750820 h 3362325"/>
                <a:gd name="connsiteX23" fmla="*/ 971187 w 2085975"/>
                <a:gd name="connsiteY23" fmla="*/ 2626043 h 3362325"/>
                <a:gd name="connsiteX24" fmla="*/ 921657 w 2085975"/>
                <a:gd name="connsiteY24" fmla="*/ 2357438 h 3362325"/>
                <a:gd name="connsiteX25" fmla="*/ 865460 w 2085975"/>
                <a:gd name="connsiteY25" fmla="*/ 1453515 h 3362325"/>
                <a:gd name="connsiteX26" fmla="*/ 934992 w 2085975"/>
                <a:gd name="connsiteY26" fmla="*/ 838200 h 3362325"/>
                <a:gd name="connsiteX27" fmla="*/ 934992 w 2085975"/>
                <a:gd name="connsiteY27" fmla="*/ 822960 h 3362325"/>
                <a:gd name="connsiteX28" fmla="*/ 938802 w 2085975"/>
                <a:gd name="connsiteY28" fmla="*/ 803910 h 3362325"/>
                <a:gd name="connsiteX29" fmla="*/ 938802 w 2085975"/>
                <a:gd name="connsiteY29" fmla="*/ 805815 h 3362325"/>
                <a:gd name="connsiteX30" fmla="*/ 937850 w 2085975"/>
                <a:gd name="connsiteY30" fmla="*/ 805815 h 3362325"/>
                <a:gd name="connsiteX31" fmla="*/ 938802 w 2085975"/>
                <a:gd name="connsiteY31" fmla="*/ 80391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85975" h="3362325">
                  <a:moveTo>
                    <a:pt x="934992" y="822960"/>
                  </a:moveTo>
                  <a:cubicBezTo>
                    <a:pt x="685437" y="1681163"/>
                    <a:pt x="733062" y="2520315"/>
                    <a:pt x="1095965" y="3340418"/>
                  </a:cubicBezTo>
                  <a:cubicBezTo>
                    <a:pt x="1084535" y="3343275"/>
                    <a:pt x="1077867" y="3337560"/>
                    <a:pt x="1072152" y="3334703"/>
                  </a:cubicBezTo>
                  <a:cubicBezTo>
                    <a:pt x="959757" y="3282315"/>
                    <a:pt x="852125" y="3222308"/>
                    <a:pt x="748302" y="3155633"/>
                  </a:cubicBezTo>
                  <a:cubicBezTo>
                    <a:pt x="663530" y="3101340"/>
                    <a:pt x="583520" y="3041333"/>
                    <a:pt x="506367" y="2975610"/>
                  </a:cubicBezTo>
                  <a:cubicBezTo>
                    <a:pt x="386352" y="2872740"/>
                    <a:pt x="281577" y="2756535"/>
                    <a:pt x="196805" y="2623185"/>
                  </a:cubicBezTo>
                  <a:cubicBezTo>
                    <a:pt x="51072" y="2395538"/>
                    <a:pt x="-10840" y="2146935"/>
                    <a:pt x="1542" y="1878330"/>
                  </a:cubicBezTo>
                  <a:cubicBezTo>
                    <a:pt x="10115" y="1690688"/>
                    <a:pt x="56787" y="1511618"/>
                    <a:pt x="125367" y="1338263"/>
                  </a:cubicBezTo>
                  <a:cubicBezTo>
                    <a:pt x="171087" y="1222058"/>
                    <a:pt x="228237" y="1111568"/>
                    <a:pt x="290150" y="1003935"/>
                  </a:cubicBezTo>
                  <a:cubicBezTo>
                    <a:pt x="362540" y="879158"/>
                    <a:pt x="445407" y="761048"/>
                    <a:pt x="533990" y="645795"/>
                  </a:cubicBezTo>
                  <a:cubicBezTo>
                    <a:pt x="636860" y="510540"/>
                    <a:pt x="751160" y="383858"/>
                    <a:pt x="869270" y="260985"/>
                  </a:cubicBezTo>
                  <a:cubicBezTo>
                    <a:pt x="955947" y="170498"/>
                    <a:pt x="1048340" y="84773"/>
                    <a:pt x="1139780" y="0"/>
                  </a:cubicBezTo>
                  <a:cubicBezTo>
                    <a:pt x="1149305" y="3810"/>
                    <a:pt x="1145495" y="10478"/>
                    <a:pt x="1145495" y="16193"/>
                  </a:cubicBezTo>
                  <a:cubicBezTo>
                    <a:pt x="1138827" y="209550"/>
                    <a:pt x="1197882" y="386715"/>
                    <a:pt x="1287417" y="554355"/>
                  </a:cubicBezTo>
                  <a:cubicBezTo>
                    <a:pt x="1410290" y="785813"/>
                    <a:pt x="1578882" y="982980"/>
                    <a:pt x="1752237" y="1176338"/>
                  </a:cubicBezTo>
                  <a:cubicBezTo>
                    <a:pt x="1937975" y="1383983"/>
                    <a:pt x="2052275" y="1625918"/>
                    <a:pt x="2081802" y="1904048"/>
                  </a:cubicBezTo>
                  <a:cubicBezTo>
                    <a:pt x="2108472" y="2156460"/>
                    <a:pt x="2057037" y="2394585"/>
                    <a:pt x="1946547" y="2621280"/>
                  </a:cubicBezTo>
                  <a:cubicBezTo>
                    <a:pt x="1825580" y="2868930"/>
                    <a:pt x="1649367" y="3072765"/>
                    <a:pt x="1444580" y="3253740"/>
                  </a:cubicBezTo>
                  <a:cubicBezTo>
                    <a:pt x="1404575" y="3288983"/>
                    <a:pt x="1362665" y="3320415"/>
                    <a:pt x="1323612" y="3355658"/>
                  </a:cubicBezTo>
                  <a:cubicBezTo>
                    <a:pt x="1306467" y="3370898"/>
                    <a:pt x="1292180" y="3368993"/>
                    <a:pt x="1275035" y="3358515"/>
                  </a:cubicBezTo>
                  <a:cubicBezTo>
                    <a:pt x="1251222" y="3343275"/>
                    <a:pt x="1232172" y="3323273"/>
                    <a:pt x="1215980" y="3300413"/>
                  </a:cubicBezTo>
                  <a:cubicBezTo>
                    <a:pt x="1166450" y="3231833"/>
                    <a:pt x="1133112" y="3154680"/>
                    <a:pt x="1103585" y="3075623"/>
                  </a:cubicBezTo>
                  <a:cubicBezTo>
                    <a:pt x="1063580" y="2969895"/>
                    <a:pt x="1036910" y="2859405"/>
                    <a:pt x="1004525" y="2750820"/>
                  </a:cubicBezTo>
                  <a:cubicBezTo>
                    <a:pt x="992142" y="2708910"/>
                    <a:pt x="976902" y="2667953"/>
                    <a:pt x="971187" y="2626043"/>
                  </a:cubicBezTo>
                  <a:cubicBezTo>
                    <a:pt x="957852" y="2535555"/>
                    <a:pt x="935945" y="2447925"/>
                    <a:pt x="921657" y="2357438"/>
                  </a:cubicBezTo>
                  <a:cubicBezTo>
                    <a:pt x="872127" y="2058353"/>
                    <a:pt x="852125" y="1757363"/>
                    <a:pt x="865460" y="1453515"/>
                  </a:cubicBezTo>
                  <a:cubicBezTo>
                    <a:pt x="874032" y="1246823"/>
                    <a:pt x="897845" y="1041083"/>
                    <a:pt x="934992" y="838200"/>
                  </a:cubicBezTo>
                  <a:cubicBezTo>
                    <a:pt x="934040" y="832485"/>
                    <a:pt x="934040" y="827723"/>
                    <a:pt x="934992" y="822960"/>
                  </a:cubicBezTo>
                  <a:close/>
                  <a:moveTo>
                    <a:pt x="938802" y="803910"/>
                  </a:moveTo>
                  <a:lnTo>
                    <a:pt x="938802" y="805815"/>
                  </a:lnTo>
                  <a:lnTo>
                    <a:pt x="937850" y="805815"/>
                  </a:lnTo>
                  <a:lnTo>
                    <a:pt x="938802" y="803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251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53F6312-50AE-42F8-8122-E254E180CA7D}"/>
              </a:ext>
            </a:extLst>
          </p:cNvPr>
          <p:cNvSpPr/>
          <p:nvPr/>
        </p:nvSpPr>
        <p:spPr>
          <a:xfrm>
            <a:off x="-11724" y="535959"/>
            <a:ext cx="12274062" cy="16634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1EBDFF8-04FB-48F5-8264-498F0E4F02F7}"/>
              </a:ext>
            </a:extLst>
          </p:cNvPr>
          <p:cNvSpPr txBox="1"/>
          <p:nvPr/>
        </p:nvSpPr>
        <p:spPr>
          <a:xfrm>
            <a:off x="661479" y="947657"/>
            <a:ext cx="794326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3600" b="1" dirty="0" smtClean="0">
                <a:solidFill>
                  <a:schemeClr val="bg1"/>
                </a:solidFill>
                <a:cs typeface="Arial" pitchFamily="34" charset="0"/>
              </a:rPr>
              <a:t>HOW WAS FRUITS USED IN A DISH?</a:t>
            </a:r>
            <a:endParaRPr lang="ko-KR" altLang="en-US" sz="3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E770727-1094-46F1-9A91-12E2362E1E1E}"/>
              </a:ext>
            </a:extLst>
          </p:cNvPr>
          <p:cNvSpPr txBox="1"/>
          <p:nvPr/>
        </p:nvSpPr>
        <p:spPr>
          <a:xfrm>
            <a:off x="712620" y="2578528"/>
            <a:ext cx="7177011" cy="332398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altLang="ko-KR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Fruits can be used as a sauce of flavor, texture and </a:t>
            </a:r>
            <a:r>
              <a:rPr lang="en-US" altLang="ko-KR" sz="2400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colour</a:t>
            </a:r>
            <a:r>
              <a:rPr lang="en-US" altLang="ko-KR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variations in a dishes.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altLang="ko-KR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Fruits can be used as perfect complement to the flavor of meats or poultry.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altLang="ko-KR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Fruit can be used as jellies, jams, and other preserved.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altLang="ko-KR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Fruit can be used as snacks, salads, or appetizers.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altLang="ko-KR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Fruit is often used in sweet dishes such as puddings, pies and jellies.</a:t>
            </a:r>
          </a:p>
          <a:p>
            <a:endParaRPr lang="en-US" altLang="ko-KR" sz="24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62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44">
            <a:extLst>
              <a:ext uri="{FF2B5EF4-FFF2-40B4-BE49-F238E27FC236}">
                <a16:creationId xmlns="" xmlns:a16="http://schemas.microsoft.com/office/drawing/2014/main" id="{0F8A7368-E9EA-42E2-BC4A-51ED07368AE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393475" y="867116"/>
            <a:ext cx="4351337" cy="4629150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altLang="ko-KR" sz="3600" dirty="0">
              <a:solidFill>
                <a:schemeClr val="tx1">
                  <a:lumMod val="75000"/>
                  <a:lumOff val="25000"/>
                </a:schemeClr>
              </a:solidFill>
              <a:latin typeface="Aharoni" pitchFamily="2" charset="-79"/>
              <a:cs typeface="Aharoni" pitchFamily="2" charset="-79"/>
            </a:endParaRPr>
          </a:p>
          <a:p>
            <a:pPr marL="0" indent="0" algn="ctr">
              <a:buNone/>
            </a:pPr>
            <a:r>
              <a:rPr lang="en-US" altLang="ko-K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Fruits</a:t>
            </a:r>
          </a:p>
          <a:p>
            <a:pPr marL="0" indent="0" algn="ctr">
              <a:buNone/>
            </a:pPr>
            <a:r>
              <a:rPr lang="en-US" altLang="ko-K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Categories</a:t>
            </a:r>
            <a:endParaRPr lang="ko-KR" altLang="en-US" sz="3600" dirty="0">
              <a:solidFill>
                <a:schemeClr val="accent1"/>
              </a:solidFill>
              <a:latin typeface="Aharoni" pitchFamily="2" charset="-79"/>
              <a:cs typeface="Aharoni" pitchFamily="2" charset="-79"/>
            </a:endParaRPr>
          </a:p>
        </p:txBody>
      </p:sp>
      <p:grpSp>
        <p:nvGrpSpPr>
          <p:cNvPr id="9" name="Group 15">
            <a:extLst>
              <a:ext uri="{FF2B5EF4-FFF2-40B4-BE49-F238E27FC236}">
                <a16:creationId xmlns="" xmlns:a16="http://schemas.microsoft.com/office/drawing/2014/main" id="{D8F87816-794D-4080-8CF2-6FE90D479DF3}"/>
              </a:ext>
            </a:extLst>
          </p:cNvPr>
          <p:cNvGrpSpPr/>
          <p:nvPr/>
        </p:nvGrpSpPr>
        <p:grpSpPr>
          <a:xfrm>
            <a:off x="3848311" y="1733473"/>
            <a:ext cx="1658686" cy="720232"/>
            <a:chOff x="2013226" y="1122474"/>
            <a:chExt cx="1658686" cy="720232"/>
          </a:xfrm>
          <a:solidFill>
            <a:schemeClr val="accent3"/>
          </a:solidFill>
        </p:grpSpPr>
        <p:sp>
          <p:nvSpPr>
            <p:cNvPr id="10" name="Freeform 11">
              <a:extLst>
                <a:ext uri="{FF2B5EF4-FFF2-40B4-BE49-F238E27FC236}">
                  <a16:creationId xmlns="" xmlns:a16="http://schemas.microsoft.com/office/drawing/2014/main" id="{71FCB82C-4D53-42C7-B80B-A3877EBF4713}"/>
                </a:ext>
              </a:extLst>
            </p:cNvPr>
            <p:cNvSpPr/>
            <p:nvPr/>
          </p:nvSpPr>
          <p:spPr>
            <a:xfrm>
              <a:off x="3566122" y="1126641"/>
              <a:ext cx="105606" cy="716065"/>
            </a:xfrm>
            <a:custGeom>
              <a:avLst/>
              <a:gdLst>
                <a:gd name="connsiteX0" fmla="*/ 97879 w 110758"/>
                <a:gd name="connsiteY0" fmla="*/ 0 h 718641"/>
                <a:gd name="connsiteX1" fmla="*/ 110758 w 110758"/>
                <a:gd name="connsiteY1" fmla="*/ 646519 h 718641"/>
                <a:gd name="connsiteX2" fmla="*/ 0 w 110758"/>
                <a:gd name="connsiteY2" fmla="*/ 718641 h 718641"/>
                <a:gd name="connsiteX3" fmla="*/ 0 w 110758"/>
                <a:gd name="connsiteY3" fmla="*/ 77273 h 718641"/>
                <a:gd name="connsiteX4" fmla="*/ 97879 w 110758"/>
                <a:gd name="connsiteY4" fmla="*/ 0 h 718641"/>
                <a:gd name="connsiteX0" fmla="*/ 97879 w 110758"/>
                <a:gd name="connsiteY0" fmla="*/ 0 h 723793"/>
                <a:gd name="connsiteX1" fmla="*/ 110758 w 110758"/>
                <a:gd name="connsiteY1" fmla="*/ 651671 h 723793"/>
                <a:gd name="connsiteX2" fmla="*/ 0 w 110758"/>
                <a:gd name="connsiteY2" fmla="*/ 723793 h 723793"/>
                <a:gd name="connsiteX3" fmla="*/ 0 w 110758"/>
                <a:gd name="connsiteY3" fmla="*/ 82425 h 723793"/>
                <a:gd name="connsiteX4" fmla="*/ 97879 w 110758"/>
                <a:gd name="connsiteY4" fmla="*/ 0 h 723793"/>
                <a:gd name="connsiteX0" fmla="*/ 97879 w 105607"/>
                <a:gd name="connsiteY0" fmla="*/ 0 h 723793"/>
                <a:gd name="connsiteX1" fmla="*/ 105607 w 105607"/>
                <a:gd name="connsiteY1" fmla="*/ 649096 h 723793"/>
                <a:gd name="connsiteX2" fmla="*/ 0 w 105607"/>
                <a:gd name="connsiteY2" fmla="*/ 723793 h 723793"/>
                <a:gd name="connsiteX3" fmla="*/ 0 w 105607"/>
                <a:gd name="connsiteY3" fmla="*/ 82425 h 723793"/>
                <a:gd name="connsiteX4" fmla="*/ 97879 w 105607"/>
                <a:gd name="connsiteY4" fmla="*/ 0 h 723793"/>
                <a:gd name="connsiteX0" fmla="*/ 100454 w 105607"/>
                <a:gd name="connsiteY0" fmla="*/ 0 h 713489"/>
                <a:gd name="connsiteX1" fmla="*/ 105607 w 105607"/>
                <a:gd name="connsiteY1" fmla="*/ 638792 h 713489"/>
                <a:gd name="connsiteX2" fmla="*/ 0 w 105607"/>
                <a:gd name="connsiteY2" fmla="*/ 713489 h 713489"/>
                <a:gd name="connsiteX3" fmla="*/ 0 w 105607"/>
                <a:gd name="connsiteY3" fmla="*/ 72121 h 713489"/>
                <a:gd name="connsiteX4" fmla="*/ 100454 w 105607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31064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20761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95302 w 97879"/>
                <a:gd name="connsiteY0" fmla="*/ 0 h 716065"/>
                <a:gd name="connsiteX1" fmla="*/ 97879 w 97879"/>
                <a:gd name="connsiteY1" fmla="*/ 623337 h 716065"/>
                <a:gd name="connsiteX2" fmla="*/ 0 w 97879"/>
                <a:gd name="connsiteY2" fmla="*/ 716065 h 716065"/>
                <a:gd name="connsiteX3" fmla="*/ 0 w 97879"/>
                <a:gd name="connsiteY3" fmla="*/ 74697 h 716065"/>
                <a:gd name="connsiteX4" fmla="*/ 95302 w 97879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23337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36216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5606"/>
                <a:gd name="connsiteY0" fmla="*/ 0 h 716065"/>
                <a:gd name="connsiteX1" fmla="*/ 105606 w 105606"/>
                <a:gd name="connsiteY1" fmla="*/ 643943 h 716065"/>
                <a:gd name="connsiteX2" fmla="*/ 0 w 105606"/>
                <a:gd name="connsiteY2" fmla="*/ 716065 h 716065"/>
                <a:gd name="connsiteX3" fmla="*/ 0 w 105606"/>
                <a:gd name="connsiteY3" fmla="*/ 74697 h 716065"/>
                <a:gd name="connsiteX4" fmla="*/ 103029 w 105606"/>
                <a:gd name="connsiteY4" fmla="*/ 0 h 71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06" h="716065">
                  <a:moveTo>
                    <a:pt x="103029" y="0"/>
                  </a:moveTo>
                  <a:cubicBezTo>
                    <a:pt x="104747" y="212931"/>
                    <a:pt x="103888" y="431012"/>
                    <a:pt x="105606" y="643943"/>
                  </a:cubicBezTo>
                  <a:lnTo>
                    <a:pt x="0" y="716065"/>
                  </a:lnTo>
                  <a:lnTo>
                    <a:pt x="0" y="74697"/>
                  </a:lnTo>
                  <a:lnTo>
                    <a:pt x="103029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11" name="Rectangle 12">
              <a:extLst>
                <a:ext uri="{FF2B5EF4-FFF2-40B4-BE49-F238E27FC236}">
                  <a16:creationId xmlns="" xmlns:a16="http://schemas.microsoft.com/office/drawing/2014/main" id="{95516413-D9C6-4A73-94D9-CBAD7A456FF7}"/>
                </a:ext>
              </a:extLst>
            </p:cNvPr>
            <p:cNvSpPr/>
            <p:nvPr/>
          </p:nvSpPr>
          <p:spPr>
            <a:xfrm>
              <a:off x="2013226" y="1122474"/>
              <a:ext cx="1658686" cy="64807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F5679D"/>
                </a:solidFill>
              </a:endParaRPr>
            </a:p>
          </p:txBody>
        </p:sp>
      </p:grpSp>
      <p:sp>
        <p:nvSpPr>
          <p:cNvPr id="20" name="Text Placeholder 18">
            <a:extLst>
              <a:ext uri="{FF2B5EF4-FFF2-40B4-BE49-F238E27FC236}">
                <a16:creationId xmlns="" xmlns:a16="http://schemas.microsoft.com/office/drawing/2014/main" id="{15E67334-B586-4CCB-AD4C-60D07D8DB178}"/>
              </a:ext>
            </a:extLst>
          </p:cNvPr>
          <p:cNvSpPr txBox="1">
            <a:spLocks/>
          </p:cNvSpPr>
          <p:nvPr/>
        </p:nvSpPr>
        <p:spPr>
          <a:xfrm>
            <a:off x="3915165" y="3035078"/>
            <a:ext cx="1546075" cy="24958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600" b="1" dirty="0" err="1" smtClean="0">
                <a:solidFill>
                  <a:schemeClr val="bg1"/>
                </a:solidFill>
                <a:cs typeface="Arial" pitchFamily="34" charset="0"/>
              </a:rPr>
              <a:t>FLeaavesruits</a:t>
            </a:r>
            <a:endParaRPr lang="en-US" altLang="ko-KR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21" name="Group 22">
            <a:extLst>
              <a:ext uri="{FF2B5EF4-FFF2-40B4-BE49-F238E27FC236}">
                <a16:creationId xmlns="" xmlns:a16="http://schemas.microsoft.com/office/drawing/2014/main" id="{5290AFB9-5435-47FF-B620-A97282CD37C8}"/>
              </a:ext>
            </a:extLst>
          </p:cNvPr>
          <p:cNvGrpSpPr/>
          <p:nvPr/>
        </p:nvGrpSpPr>
        <p:grpSpPr>
          <a:xfrm flipH="1">
            <a:off x="9639022" y="1822183"/>
            <a:ext cx="1658686" cy="720232"/>
            <a:chOff x="2013226" y="1122474"/>
            <a:chExt cx="1658686" cy="720232"/>
          </a:xfrm>
          <a:solidFill>
            <a:schemeClr val="accent1"/>
          </a:solidFill>
        </p:grpSpPr>
        <p:sp>
          <p:nvSpPr>
            <p:cNvPr id="22" name="Freeform 23">
              <a:extLst>
                <a:ext uri="{FF2B5EF4-FFF2-40B4-BE49-F238E27FC236}">
                  <a16:creationId xmlns="" xmlns:a16="http://schemas.microsoft.com/office/drawing/2014/main" id="{EBD018CB-2CD9-4A67-9361-07020DECC875}"/>
                </a:ext>
              </a:extLst>
            </p:cNvPr>
            <p:cNvSpPr/>
            <p:nvPr/>
          </p:nvSpPr>
          <p:spPr>
            <a:xfrm>
              <a:off x="3566122" y="1126641"/>
              <a:ext cx="105606" cy="716065"/>
            </a:xfrm>
            <a:custGeom>
              <a:avLst/>
              <a:gdLst>
                <a:gd name="connsiteX0" fmla="*/ 97879 w 110758"/>
                <a:gd name="connsiteY0" fmla="*/ 0 h 718641"/>
                <a:gd name="connsiteX1" fmla="*/ 110758 w 110758"/>
                <a:gd name="connsiteY1" fmla="*/ 646519 h 718641"/>
                <a:gd name="connsiteX2" fmla="*/ 0 w 110758"/>
                <a:gd name="connsiteY2" fmla="*/ 718641 h 718641"/>
                <a:gd name="connsiteX3" fmla="*/ 0 w 110758"/>
                <a:gd name="connsiteY3" fmla="*/ 77273 h 718641"/>
                <a:gd name="connsiteX4" fmla="*/ 97879 w 110758"/>
                <a:gd name="connsiteY4" fmla="*/ 0 h 718641"/>
                <a:gd name="connsiteX0" fmla="*/ 97879 w 110758"/>
                <a:gd name="connsiteY0" fmla="*/ 0 h 723793"/>
                <a:gd name="connsiteX1" fmla="*/ 110758 w 110758"/>
                <a:gd name="connsiteY1" fmla="*/ 651671 h 723793"/>
                <a:gd name="connsiteX2" fmla="*/ 0 w 110758"/>
                <a:gd name="connsiteY2" fmla="*/ 723793 h 723793"/>
                <a:gd name="connsiteX3" fmla="*/ 0 w 110758"/>
                <a:gd name="connsiteY3" fmla="*/ 82425 h 723793"/>
                <a:gd name="connsiteX4" fmla="*/ 97879 w 110758"/>
                <a:gd name="connsiteY4" fmla="*/ 0 h 723793"/>
                <a:gd name="connsiteX0" fmla="*/ 97879 w 105607"/>
                <a:gd name="connsiteY0" fmla="*/ 0 h 723793"/>
                <a:gd name="connsiteX1" fmla="*/ 105607 w 105607"/>
                <a:gd name="connsiteY1" fmla="*/ 649096 h 723793"/>
                <a:gd name="connsiteX2" fmla="*/ 0 w 105607"/>
                <a:gd name="connsiteY2" fmla="*/ 723793 h 723793"/>
                <a:gd name="connsiteX3" fmla="*/ 0 w 105607"/>
                <a:gd name="connsiteY3" fmla="*/ 82425 h 723793"/>
                <a:gd name="connsiteX4" fmla="*/ 97879 w 105607"/>
                <a:gd name="connsiteY4" fmla="*/ 0 h 723793"/>
                <a:gd name="connsiteX0" fmla="*/ 100454 w 105607"/>
                <a:gd name="connsiteY0" fmla="*/ 0 h 713489"/>
                <a:gd name="connsiteX1" fmla="*/ 105607 w 105607"/>
                <a:gd name="connsiteY1" fmla="*/ 638792 h 713489"/>
                <a:gd name="connsiteX2" fmla="*/ 0 w 105607"/>
                <a:gd name="connsiteY2" fmla="*/ 713489 h 713489"/>
                <a:gd name="connsiteX3" fmla="*/ 0 w 105607"/>
                <a:gd name="connsiteY3" fmla="*/ 72121 h 713489"/>
                <a:gd name="connsiteX4" fmla="*/ 100454 w 105607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31064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20761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95302 w 97879"/>
                <a:gd name="connsiteY0" fmla="*/ 0 h 716065"/>
                <a:gd name="connsiteX1" fmla="*/ 97879 w 97879"/>
                <a:gd name="connsiteY1" fmla="*/ 623337 h 716065"/>
                <a:gd name="connsiteX2" fmla="*/ 0 w 97879"/>
                <a:gd name="connsiteY2" fmla="*/ 716065 h 716065"/>
                <a:gd name="connsiteX3" fmla="*/ 0 w 97879"/>
                <a:gd name="connsiteY3" fmla="*/ 74697 h 716065"/>
                <a:gd name="connsiteX4" fmla="*/ 95302 w 97879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23337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36216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5606"/>
                <a:gd name="connsiteY0" fmla="*/ 0 h 716065"/>
                <a:gd name="connsiteX1" fmla="*/ 105606 w 105606"/>
                <a:gd name="connsiteY1" fmla="*/ 643943 h 716065"/>
                <a:gd name="connsiteX2" fmla="*/ 0 w 105606"/>
                <a:gd name="connsiteY2" fmla="*/ 716065 h 716065"/>
                <a:gd name="connsiteX3" fmla="*/ 0 w 105606"/>
                <a:gd name="connsiteY3" fmla="*/ 74697 h 716065"/>
                <a:gd name="connsiteX4" fmla="*/ 103029 w 105606"/>
                <a:gd name="connsiteY4" fmla="*/ 0 h 71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06" h="716065">
                  <a:moveTo>
                    <a:pt x="103029" y="0"/>
                  </a:moveTo>
                  <a:cubicBezTo>
                    <a:pt x="104747" y="212931"/>
                    <a:pt x="103888" y="431012"/>
                    <a:pt x="105606" y="643943"/>
                  </a:cubicBezTo>
                  <a:lnTo>
                    <a:pt x="0" y="716065"/>
                  </a:lnTo>
                  <a:lnTo>
                    <a:pt x="0" y="74697"/>
                  </a:lnTo>
                  <a:lnTo>
                    <a:pt x="103029" y="0"/>
                  </a:ln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23" name="Rectangle 24">
              <a:extLst>
                <a:ext uri="{FF2B5EF4-FFF2-40B4-BE49-F238E27FC236}">
                  <a16:creationId xmlns="" xmlns:a16="http://schemas.microsoft.com/office/drawing/2014/main" id="{BB3DFFEF-7F7B-4CEC-8A59-A8EA14FC09C5}"/>
                </a:ext>
              </a:extLst>
            </p:cNvPr>
            <p:cNvSpPr/>
            <p:nvPr/>
          </p:nvSpPr>
          <p:spPr>
            <a:xfrm>
              <a:off x="2013226" y="1122474"/>
              <a:ext cx="1658686" cy="648072"/>
            </a:xfrm>
            <a:prstGeom prst="rect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F5679D"/>
                </a:solidFill>
              </a:endParaRPr>
            </a:p>
          </p:txBody>
        </p:sp>
      </p:grpSp>
      <p:sp>
        <p:nvSpPr>
          <p:cNvPr id="35" name="Text Placeholder 18">
            <a:extLst>
              <a:ext uri="{FF2B5EF4-FFF2-40B4-BE49-F238E27FC236}">
                <a16:creationId xmlns="" xmlns:a16="http://schemas.microsoft.com/office/drawing/2014/main" id="{159CDC02-2029-41D8-8502-946B3713CEA9}"/>
              </a:ext>
            </a:extLst>
          </p:cNvPr>
          <p:cNvSpPr txBox="1">
            <a:spLocks/>
          </p:cNvSpPr>
          <p:nvPr/>
        </p:nvSpPr>
        <p:spPr>
          <a:xfrm>
            <a:off x="9725173" y="2042193"/>
            <a:ext cx="1546075" cy="24958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Melons Fruit</a:t>
            </a:r>
            <a:endParaRPr lang="en-US" altLang="ko-KR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47" name="Group 16">
            <a:extLst>
              <a:ext uri="{FF2B5EF4-FFF2-40B4-BE49-F238E27FC236}">
                <a16:creationId xmlns="" xmlns:a16="http://schemas.microsoft.com/office/drawing/2014/main" id="{9F52F44E-2315-4C6A-8771-943C9CFBA295}"/>
              </a:ext>
            </a:extLst>
          </p:cNvPr>
          <p:cNvGrpSpPr/>
          <p:nvPr/>
        </p:nvGrpSpPr>
        <p:grpSpPr>
          <a:xfrm>
            <a:off x="3847943" y="2835832"/>
            <a:ext cx="1658686" cy="720232"/>
            <a:chOff x="2013226" y="1122474"/>
            <a:chExt cx="1658686" cy="720232"/>
          </a:xfrm>
          <a:solidFill>
            <a:schemeClr val="accent1"/>
          </a:solidFill>
        </p:grpSpPr>
        <p:sp>
          <p:nvSpPr>
            <p:cNvPr id="48" name="Freeform 17">
              <a:extLst>
                <a:ext uri="{FF2B5EF4-FFF2-40B4-BE49-F238E27FC236}">
                  <a16:creationId xmlns="" xmlns:a16="http://schemas.microsoft.com/office/drawing/2014/main" id="{0518C13F-268E-41EC-A996-6069CA3CCD9B}"/>
                </a:ext>
              </a:extLst>
            </p:cNvPr>
            <p:cNvSpPr/>
            <p:nvPr/>
          </p:nvSpPr>
          <p:spPr>
            <a:xfrm>
              <a:off x="3566122" y="1126641"/>
              <a:ext cx="105606" cy="716065"/>
            </a:xfrm>
            <a:custGeom>
              <a:avLst/>
              <a:gdLst>
                <a:gd name="connsiteX0" fmla="*/ 97879 w 110758"/>
                <a:gd name="connsiteY0" fmla="*/ 0 h 718641"/>
                <a:gd name="connsiteX1" fmla="*/ 110758 w 110758"/>
                <a:gd name="connsiteY1" fmla="*/ 646519 h 718641"/>
                <a:gd name="connsiteX2" fmla="*/ 0 w 110758"/>
                <a:gd name="connsiteY2" fmla="*/ 718641 h 718641"/>
                <a:gd name="connsiteX3" fmla="*/ 0 w 110758"/>
                <a:gd name="connsiteY3" fmla="*/ 77273 h 718641"/>
                <a:gd name="connsiteX4" fmla="*/ 97879 w 110758"/>
                <a:gd name="connsiteY4" fmla="*/ 0 h 718641"/>
                <a:gd name="connsiteX0" fmla="*/ 97879 w 110758"/>
                <a:gd name="connsiteY0" fmla="*/ 0 h 723793"/>
                <a:gd name="connsiteX1" fmla="*/ 110758 w 110758"/>
                <a:gd name="connsiteY1" fmla="*/ 651671 h 723793"/>
                <a:gd name="connsiteX2" fmla="*/ 0 w 110758"/>
                <a:gd name="connsiteY2" fmla="*/ 723793 h 723793"/>
                <a:gd name="connsiteX3" fmla="*/ 0 w 110758"/>
                <a:gd name="connsiteY3" fmla="*/ 82425 h 723793"/>
                <a:gd name="connsiteX4" fmla="*/ 97879 w 110758"/>
                <a:gd name="connsiteY4" fmla="*/ 0 h 723793"/>
                <a:gd name="connsiteX0" fmla="*/ 97879 w 105607"/>
                <a:gd name="connsiteY0" fmla="*/ 0 h 723793"/>
                <a:gd name="connsiteX1" fmla="*/ 105607 w 105607"/>
                <a:gd name="connsiteY1" fmla="*/ 649096 h 723793"/>
                <a:gd name="connsiteX2" fmla="*/ 0 w 105607"/>
                <a:gd name="connsiteY2" fmla="*/ 723793 h 723793"/>
                <a:gd name="connsiteX3" fmla="*/ 0 w 105607"/>
                <a:gd name="connsiteY3" fmla="*/ 82425 h 723793"/>
                <a:gd name="connsiteX4" fmla="*/ 97879 w 105607"/>
                <a:gd name="connsiteY4" fmla="*/ 0 h 723793"/>
                <a:gd name="connsiteX0" fmla="*/ 100454 w 105607"/>
                <a:gd name="connsiteY0" fmla="*/ 0 h 713489"/>
                <a:gd name="connsiteX1" fmla="*/ 105607 w 105607"/>
                <a:gd name="connsiteY1" fmla="*/ 638792 h 713489"/>
                <a:gd name="connsiteX2" fmla="*/ 0 w 105607"/>
                <a:gd name="connsiteY2" fmla="*/ 713489 h 713489"/>
                <a:gd name="connsiteX3" fmla="*/ 0 w 105607"/>
                <a:gd name="connsiteY3" fmla="*/ 72121 h 713489"/>
                <a:gd name="connsiteX4" fmla="*/ 100454 w 105607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31064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20761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95302 w 97879"/>
                <a:gd name="connsiteY0" fmla="*/ 0 h 716065"/>
                <a:gd name="connsiteX1" fmla="*/ 97879 w 97879"/>
                <a:gd name="connsiteY1" fmla="*/ 623337 h 716065"/>
                <a:gd name="connsiteX2" fmla="*/ 0 w 97879"/>
                <a:gd name="connsiteY2" fmla="*/ 716065 h 716065"/>
                <a:gd name="connsiteX3" fmla="*/ 0 w 97879"/>
                <a:gd name="connsiteY3" fmla="*/ 74697 h 716065"/>
                <a:gd name="connsiteX4" fmla="*/ 95302 w 97879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23337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36216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5606"/>
                <a:gd name="connsiteY0" fmla="*/ 0 h 716065"/>
                <a:gd name="connsiteX1" fmla="*/ 105606 w 105606"/>
                <a:gd name="connsiteY1" fmla="*/ 643943 h 716065"/>
                <a:gd name="connsiteX2" fmla="*/ 0 w 105606"/>
                <a:gd name="connsiteY2" fmla="*/ 716065 h 716065"/>
                <a:gd name="connsiteX3" fmla="*/ 0 w 105606"/>
                <a:gd name="connsiteY3" fmla="*/ 74697 h 716065"/>
                <a:gd name="connsiteX4" fmla="*/ 103029 w 105606"/>
                <a:gd name="connsiteY4" fmla="*/ 0 h 71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06" h="716065">
                  <a:moveTo>
                    <a:pt x="103029" y="0"/>
                  </a:moveTo>
                  <a:cubicBezTo>
                    <a:pt x="104747" y="212931"/>
                    <a:pt x="103888" y="431012"/>
                    <a:pt x="105606" y="643943"/>
                  </a:cubicBezTo>
                  <a:lnTo>
                    <a:pt x="0" y="716065"/>
                  </a:lnTo>
                  <a:lnTo>
                    <a:pt x="0" y="74697"/>
                  </a:lnTo>
                  <a:lnTo>
                    <a:pt x="103029" y="0"/>
                  </a:ln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49" name="Rectangle 18">
              <a:extLst>
                <a:ext uri="{FF2B5EF4-FFF2-40B4-BE49-F238E27FC236}">
                  <a16:creationId xmlns="" xmlns:a16="http://schemas.microsoft.com/office/drawing/2014/main" id="{95598CD0-792F-4A4F-B0E2-B19668CE78BF}"/>
                </a:ext>
              </a:extLst>
            </p:cNvPr>
            <p:cNvSpPr/>
            <p:nvPr/>
          </p:nvSpPr>
          <p:spPr>
            <a:xfrm>
              <a:off x="2013226" y="1122474"/>
              <a:ext cx="1658686" cy="648072"/>
            </a:xfrm>
            <a:prstGeom prst="rect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F5679D"/>
                </a:solidFill>
              </a:endParaRPr>
            </a:p>
          </p:txBody>
        </p:sp>
      </p:grpSp>
      <p:grpSp>
        <p:nvGrpSpPr>
          <p:cNvPr id="50" name="Group 25">
            <a:extLst>
              <a:ext uri="{FF2B5EF4-FFF2-40B4-BE49-F238E27FC236}">
                <a16:creationId xmlns="" xmlns:a16="http://schemas.microsoft.com/office/drawing/2014/main" id="{A39E9B24-1DEA-44AE-94B1-83F4870A03F8}"/>
              </a:ext>
            </a:extLst>
          </p:cNvPr>
          <p:cNvGrpSpPr/>
          <p:nvPr/>
        </p:nvGrpSpPr>
        <p:grpSpPr>
          <a:xfrm flipH="1">
            <a:off x="9668867" y="2819492"/>
            <a:ext cx="1658686" cy="720232"/>
            <a:chOff x="2013226" y="1122474"/>
            <a:chExt cx="1658686" cy="720232"/>
          </a:xfrm>
          <a:solidFill>
            <a:schemeClr val="accent3"/>
          </a:solidFill>
        </p:grpSpPr>
        <p:sp>
          <p:nvSpPr>
            <p:cNvPr id="51" name="Freeform 26">
              <a:extLst>
                <a:ext uri="{FF2B5EF4-FFF2-40B4-BE49-F238E27FC236}">
                  <a16:creationId xmlns="" xmlns:a16="http://schemas.microsoft.com/office/drawing/2014/main" id="{A218C638-2F3B-4944-8BB1-159BD3C79DB3}"/>
                </a:ext>
              </a:extLst>
            </p:cNvPr>
            <p:cNvSpPr/>
            <p:nvPr/>
          </p:nvSpPr>
          <p:spPr>
            <a:xfrm>
              <a:off x="3566122" y="1126641"/>
              <a:ext cx="105606" cy="716065"/>
            </a:xfrm>
            <a:custGeom>
              <a:avLst/>
              <a:gdLst>
                <a:gd name="connsiteX0" fmla="*/ 97879 w 110758"/>
                <a:gd name="connsiteY0" fmla="*/ 0 h 718641"/>
                <a:gd name="connsiteX1" fmla="*/ 110758 w 110758"/>
                <a:gd name="connsiteY1" fmla="*/ 646519 h 718641"/>
                <a:gd name="connsiteX2" fmla="*/ 0 w 110758"/>
                <a:gd name="connsiteY2" fmla="*/ 718641 h 718641"/>
                <a:gd name="connsiteX3" fmla="*/ 0 w 110758"/>
                <a:gd name="connsiteY3" fmla="*/ 77273 h 718641"/>
                <a:gd name="connsiteX4" fmla="*/ 97879 w 110758"/>
                <a:gd name="connsiteY4" fmla="*/ 0 h 718641"/>
                <a:gd name="connsiteX0" fmla="*/ 97879 w 110758"/>
                <a:gd name="connsiteY0" fmla="*/ 0 h 723793"/>
                <a:gd name="connsiteX1" fmla="*/ 110758 w 110758"/>
                <a:gd name="connsiteY1" fmla="*/ 651671 h 723793"/>
                <a:gd name="connsiteX2" fmla="*/ 0 w 110758"/>
                <a:gd name="connsiteY2" fmla="*/ 723793 h 723793"/>
                <a:gd name="connsiteX3" fmla="*/ 0 w 110758"/>
                <a:gd name="connsiteY3" fmla="*/ 82425 h 723793"/>
                <a:gd name="connsiteX4" fmla="*/ 97879 w 110758"/>
                <a:gd name="connsiteY4" fmla="*/ 0 h 723793"/>
                <a:gd name="connsiteX0" fmla="*/ 97879 w 105607"/>
                <a:gd name="connsiteY0" fmla="*/ 0 h 723793"/>
                <a:gd name="connsiteX1" fmla="*/ 105607 w 105607"/>
                <a:gd name="connsiteY1" fmla="*/ 649096 h 723793"/>
                <a:gd name="connsiteX2" fmla="*/ 0 w 105607"/>
                <a:gd name="connsiteY2" fmla="*/ 723793 h 723793"/>
                <a:gd name="connsiteX3" fmla="*/ 0 w 105607"/>
                <a:gd name="connsiteY3" fmla="*/ 82425 h 723793"/>
                <a:gd name="connsiteX4" fmla="*/ 97879 w 105607"/>
                <a:gd name="connsiteY4" fmla="*/ 0 h 723793"/>
                <a:gd name="connsiteX0" fmla="*/ 100454 w 105607"/>
                <a:gd name="connsiteY0" fmla="*/ 0 h 713489"/>
                <a:gd name="connsiteX1" fmla="*/ 105607 w 105607"/>
                <a:gd name="connsiteY1" fmla="*/ 638792 h 713489"/>
                <a:gd name="connsiteX2" fmla="*/ 0 w 105607"/>
                <a:gd name="connsiteY2" fmla="*/ 713489 h 713489"/>
                <a:gd name="connsiteX3" fmla="*/ 0 w 105607"/>
                <a:gd name="connsiteY3" fmla="*/ 72121 h 713489"/>
                <a:gd name="connsiteX4" fmla="*/ 100454 w 105607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31064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20761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95302 w 97879"/>
                <a:gd name="connsiteY0" fmla="*/ 0 h 716065"/>
                <a:gd name="connsiteX1" fmla="*/ 97879 w 97879"/>
                <a:gd name="connsiteY1" fmla="*/ 623337 h 716065"/>
                <a:gd name="connsiteX2" fmla="*/ 0 w 97879"/>
                <a:gd name="connsiteY2" fmla="*/ 716065 h 716065"/>
                <a:gd name="connsiteX3" fmla="*/ 0 w 97879"/>
                <a:gd name="connsiteY3" fmla="*/ 74697 h 716065"/>
                <a:gd name="connsiteX4" fmla="*/ 95302 w 97879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23337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36216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5606"/>
                <a:gd name="connsiteY0" fmla="*/ 0 h 716065"/>
                <a:gd name="connsiteX1" fmla="*/ 105606 w 105606"/>
                <a:gd name="connsiteY1" fmla="*/ 643943 h 716065"/>
                <a:gd name="connsiteX2" fmla="*/ 0 w 105606"/>
                <a:gd name="connsiteY2" fmla="*/ 716065 h 716065"/>
                <a:gd name="connsiteX3" fmla="*/ 0 w 105606"/>
                <a:gd name="connsiteY3" fmla="*/ 74697 h 716065"/>
                <a:gd name="connsiteX4" fmla="*/ 103029 w 105606"/>
                <a:gd name="connsiteY4" fmla="*/ 0 h 71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06" h="716065">
                  <a:moveTo>
                    <a:pt x="103029" y="0"/>
                  </a:moveTo>
                  <a:cubicBezTo>
                    <a:pt x="104747" y="212931"/>
                    <a:pt x="103888" y="431012"/>
                    <a:pt x="105606" y="643943"/>
                  </a:cubicBezTo>
                  <a:lnTo>
                    <a:pt x="0" y="716065"/>
                  </a:lnTo>
                  <a:lnTo>
                    <a:pt x="0" y="74697"/>
                  </a:lnTo>
                  <a:lnTo>
                    <a:pt x="103029" y="0"/>
                  </a:ln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52" name="Rectangle 27">
              <a:extLst>
                <a:ext uri="{FF2B5EF4-FFF2-40B4-BE49-F238E27FC236}">
                  <a16:creationId xmlns="" xmlns:a16="http://schemas.microsoft.com/office/drawing/2014/main" id="{27969D3B-000E-471B-AA01-73C2DFBE42C7}"/>
                </a:ext>
              </a:extLst>
            </p:cNvPr>
            <p:cNvSpPr/>
            <p:nvPr/>
          </p:nvSpPr>
          <p:spPr>
            <a:xfrm>
              <a:off x="2013226" y="1122474"/>
              <a:ext cx="1658686" cy="648072"/>
            </a:xfrm>
            <a:prstGeom prst="rect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F5679D"/>
                </a:solidFill>
              </a:endParaRPr>
            </a:p>
          </p:txBody>
        </p:sp>
      </p:grpSp>
      <p:sp>
        <p:nvSpPr>
          <p:cNvPr id="56" name="Text Placeholder 18">
            <a:extLst>
              <a:ext uri="{FF2B5EF4-FFF2-40B4-BE49-F238E27FC236}">
                <a16:creationId xmlns="" xmlns:a16="http://schemas.microsoft.com/office/drawing/2014/main" id="{15E67334-B586-4CCB-AD4C-60D07D8DB178}"/>
              </a:ext>
            </a:extLst>
          </p:cNvPr>
          <p:cNvSpPr txBox="1">
            <a:spLocks/>
          </p:cNvSpPr>
          <p:nvPr/>
        </p:nvSpPr>
        <p:spPr>
          <a:xfrm>
            <a:off x="3889658" y="1932719"/>
            <a:ext cx="1546075" cy="24958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Pomes Fruits</a:t>
            </a:r>
            <a:endParaRPr lang="en-US" altLang="ko-KR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0" name="Text Placeholder 18">
            <a:extLst>
              <a:ext uri="{FF2B5EF4-FFF2-40B4-BE49-F238E27FC236}">
                <a16:creationId xmlns="" xmlns:a16="http://schemas.microsoft.com/office/drawing/2014/main" id="{3170E18D-4337-4CCB-A13F-78CDC75281A0}"/>
              </a:ext>
            </a:extLst>
          </p:cNvPr>
          <p:cNvSpPr txBox="1">
            <a:spLocks/>
          </p:cNvSpPr>
          <p:nvPr/>
        </p:nvSpPr>
        <p:spPr>
          <a:xfrm>
            <a:off x="3904248" y="3028740"/>
            <a:ext cx="1546075" cy="24958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Stone Fruits</a:t>
            </a:r>
            <a:endParaRPr lang="en-US" altLang="ko-KR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1" name="Text Placeholder 18">
            <a:extLst>
              <a:ext uri="{FF2B5EF4-FFF2-40B4-BE49-F238E27FC236}">
                <a16:creationId xmlns="" xmlns:a16="http://schemas.microsoft.com/office/drawing/2014/main" id="{3170E18D-4337-4CCB-A13F-78CDC75281A0}"/>
              </a:ext>
            </a:extLst>
          </p:cNvPr>
          <p:cNvSpPr txBox="1">
            <a:spLocks/>
          </p:cNvSpPr>
          <p:nvPr/>
        </p:nvSpPr>
        <p:spPr>
          <a:xfrm>
            <a:off x="9751632" y="3039927"/>
            <a:ext cx="1546075" cy="24958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Berries Fruit</a:t>
            </a:r>
            <a:endParaRPr lang="en-US" altLang="ko-KR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2" name="텍스트 개체 틀 44">
            <a:extLst>
              <a:ext uri="{FF2B5EF4-FFF2-40B4-BE49-F238E27FC236}">
                <a16:creationId xmlns="" xmlns:a16="http://schemas.microsoft.com/office/drawing/2014/main" id="{0F8A7368-E9EA-42E2-BC4A-51ED07368AEA}"/>
              </a:ext>
            </a:extLst>
          </p:cNvPr>
          <p:cNvSpPr txBox="1">
            <a:spLocks/>
          </p:cNvSpPr>
          <p:nvPr/>
        </p:nvSpPr>
        <p:spPr>
          <a:xfrm>
            <a:off x="6047578" y="3220726"/>
            <a:ext cx="3065417" cy="127516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Fruits may be classified as:</a:t>
            </a:r>
            <a:endParaRPr lang="ko-KR" altLang="en-US" sz="1600" dirty="0">
              <a:solidFill>
                <a:schemeClr val="accent1"/>
              </a:solidFill>
              <a:latin typeface="Aharoni" pitchFamily="2" charset="-79"/>
              <a:cs typeface="Aharoni" pitchFamily="2" charset="-79"/>
            </a:endParaRPr>
          </a:p>
        </p:txBody>
      </p:sp>
      <p:grpSp>
        <p:nvGrpSpPr>
          <p:cNvPr id="42" name="Group 15">
            <a:extLst>
              <a:ext uri="{FF2B5EF4-FFF2-40B4-BE49-F238E27FC236}">
                <a16:creationId xmlns="" xmlns:a16="http://schemas.microsoft.com/office/drawing/2014/main" id="{D8F87816-794D-4080-8CF2-6FE90D479DF3}"/>
              </a:ext>
            </a:extLst>
          </p:cNvPr>
          <p:cNvGrpSpPr/>
          <p:nvPr/>
        </p:nvGrpSpPr>
        <p:grpSpPr>
          <a:xfrm>
            <a:off x="3847759" y="3878625"/>
            <a:ext cx="1658686" cy="720232"/>
            <a:chOff x="2013226" y="1122474"/>
            <a:chExt cx="1658686" cy="720232"/>
          </a:xfrm>
          <a:solidFill>
            <a:schemeClr val="accent3"/>
          </a:solidFill>
        </p:grpSpPr>
        <p:sp>
          <p:nvSpPr>
            <p:cNvPr id="43" name="Freeform 11">
              <a:extLst>
                <a:ext uri="{FF2B5EF4-FFF2-40B4-BE49-F238E27FC236}">
                  <a16:creationId xmlns="" xmlns:a16="http://schemas.microsoft.com/office/drawing/2014/main" id="{71FCB82C-4D53-42C7-B80B-A3877EBF4713}"/>
                </a:ext>
              </a:extLst>
            </p:cNvPr>
            <p:cNvSpPr/>
            <p:nvPr/>
          </p:nvSpPr>
          <p:spPr>
            <a:xfrm>
              <a:off x="3566122" y="1126641"/>
              <a:ext cx="105606" cy="716065"/>
            </a:xfrm>
            <a:custGeom>
              <a:avLst/>
              <a:gdLst>
                <a:gd name="connsiteX0" fmla="*/ 97879 w 110758"/>
                <a:gd name="connsiteY0" fmla="*/ 0 h 718641"/>
                <a:gd name="connsiteX1" fmla="*/ 110758 w 110758"/>
                <a:gd name="connsiteY1" fmla="*/ 646519 h 718641"/>
                <a:gd name="connsiteX2" fmla="*/ 0 w 110758"/>
                <a:gd name="connsiteY2" fmla="*/ 718641 h 718641"/>
                <a:gd name="connsiteX3" fmla="*/ 0 w 110758"/>
                <a:gd name="connsiteY3" fmla="*/ 77273 h 718641"/>
                <a:gd name="connsiteX4" fmla="*/ 97879 w 110758"/>
                <a:gd name="connsiteY4" fmla="*/ 0 h 718641"/>
                <a:gd name="connsiteX0" fmla="*/ 97879 w 110758"/>
                <a:gd name="connsiteY0" fmla="*/ 0 h 723793"/>
                <a:gd name="connsiteX1" fmla="*/ 110758 w 110758"/>
                <a:gd name="connsiteY1" fmla="*/ 651671 h 723793"/>
                <a:gd name="connsiteX2" fmla="*/ 0 w 110758"/>
                <a:gd name="connsiteY2" fmla="*/ 723793 h 723793"/>
                <a:gd name="connsiteX3" fmla="*/ 0 w 110758"/>
                <a:gd name="connsiteY3" fmla="*/ 82425 h 723793"/>
                <a:gd name="connsiteX4" fmla="*/ 97879 w 110758"/>
                <a:gd name="connsiteY4" fmla="*/ 0 h 723793"/>
                <a:gd name="connsiteX0" fmla="*/ 97879 w 105607"/>
                <a:gd name="connsiteY0" fmla="*/ 0 h 723793"/>
                <a:gd name="connsiteX1" fmla="*/ 105607 w 105607"/>
                <a:gd name="connsiteY1" fmla="*/ 649096 h 723793"/>
                <a:gd name="connsiteX2" fmla="*/ 0 w 105607"/>
                <a:gd name="connsiteY2" fmla="*/ 723793 h 723793"/>
                <a:gd name="connsiteX3" fmla="*/ 0 w 105607"/>
                <a:gd name="connsiteY3" fmla="*/ 82425 h 723793"/>
                <a:gd name="connsiteX4" fmla="*/ 97879 w 105607"/>
                <a:gd name="connsiteY4" fmla="*/ 0 h 723793"/>
                <a:gd name="connsiteX0" fmla="*/ 100454 w 105607"/>
                <a:gd name="connsiteY0" fmla="*/ 0 h 713489"/>
                <a:gd name="connsiteX1" fmla="*/ 105607 w 105607"/>
                <a:gd name="connsiteY1" fmla="*/ 638792 h 713489"/>
                <a:gd name="connsiteX2" fmla="*/ 0 w 105607"/>
                <a:gd name="connsiteY2" fmla="*/ 713489 h 713489"/>
                <a:gd name="connsiteX3" fmla="*/ 0 w 105607"/>
                <a:gd name="connsiteY3" fmla="*/ 72121 h 713489"/>
                <a:gd name="connsiteX4" fmla="*/ 100454 w 105607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31064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20761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95302 w 97879"/>
                <a:gd name="connsiteY0" fmla="*/ 0 h 716065"/>
                <a:gd name="connsiteX1" fmla="*/ 97879 w 97879"/>
                <a:gd name="connsiteY1" fmla="*/ 623337 h 716065"/>
                <a:gd name="connsiteX2" fmla="*/ 0 w 97879"/>
                <a:gd name="connsiteY2" fmla="*/ 716065 h 716065"/>
                <a:gd name="connsiteX3" fmla="*/ 0 w 97879"/>
                <a:gd name="connsiteY3" fmla="*/ 74697 h 716065"/>
                <a:gd name="connsiteX4" fmla="*/ 95302 w 97879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23337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36216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5606"/>
                <a:gd name="connsiteY0" fmla="*/ 0 h 716065"/>
                <a:gd name="connsiteX1" fmla="*/ 105606 w 105606"/>
                <a:gd name="connsiteY1" fmla="*/ 643943 h 716065"/>
                <a:gd name="connsiteX2" fmla="*/ 0 w 105606"/>
                <a:gd name="connsiteY2" fmla="*/ 716065 h 716065"/>
                <a:gd name="connsiteX3" fmla="*/ 0 w 105606"/>
                <a:gd name="connsiteY3" fmla="*/ 74697 h 716065"/>
                <a:gd name="connsiteX4" fmla="*/ 103029 w 105606"/>
                <a:gd name="connsiteY4" fmla="*/ 0 h 71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06" h="716065">
                  <a:moveTo>
                    <a:pt x="103029" y="0"/>
                  </a:moveTo>
                  <a:cubicBezTo>
                    <a:pt x="104747" y="212931"/>
                    <a:pt x="103888" y="431012"/>
                    <a:pt x="105606" y="643943"/>
                  </a:cubicBezTo>
                  <a:lnTo>
                    <a:pt x="0" y="716065"/>
                  </a:lnTo>
                  <a:lnTo>
                    <a:pt x="0" y="74697"/>
                  </a:lnTo>
                  <a:lnTo>
                    <a:pt x="103029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46" name="Rectangle 12">
              <a:extLst>
                <a:ext uri="{FF2B5EF4-FFF2-40B4-BE49-F238E27FC236}">
                  <a16:creationId xmlns="" xmlns:a16="http://schemas.microsoft.com/office/drawing/2014/main" id="{95516413-D9C6-4A73-94D9-CBAD7A456FF7}"/>
                </a:ext>
              </a:extLst>
            </p:cNvPr>
            <p:cNvSpPr/>
            <p:nvPr/>
          </p:nvSpPr>
          <p:spPr>
            <a:xfrm>
              <a:off x="2013226" y="1122474"/>
              <a:ext cx="1658686" cy="6480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F5679D"/>
                </a:solidFill>
              </a:endParaRPr>
            </a:p>
          </p:txBody>
        </p:sp>
      </p:grpSp>
      <p:sp>
        <p:nvSpPr>
          <p:cNvPr id="57" name="Text Placeholder 18">
            <a:extLst>
              <a:ext uri="{FF2B5EF4-FFF2-40B4-BE49-F238E27FC236}">
                <a16:creationId xmlns="" xmlns:a16="http://schemas.microsoft.com/office/drawing/2014/main" id="{3170E18D-4337-4CCB-A13F-78CDC75281A0}"/>
              </a:ext>
            </a:extLst>
          </p:cNvPr>
          <p:cNvSpPr txBox="1">
            <a:spLocks/>
          </p:cNvSpPr>
          <p:nvPr/>
        </p:nvSpPr>
        <p:spPr>
          <a:xfrm>
            <a:off x="3889658" y="4075090"/>
            <a:ext cx="1546075" cy="24958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Citrus Fruits </a:t>
            </a:r>
            <a:endParaRPr lang="en-US" altLang="ko-KR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58" name="Group 22">
            <a:extLst>
              <a:ext uri="{FF2B5EF4-FFF2-40B4-BE49-F238E27FC236}">
                <a16:creationId xmlns="" xmlns:a16="http://schemas.microsoft.com/office/drawing/2014/main" id="{5290AFB9-5435-47FF-B620-A97282CD37C8}"/>
              </a:ext>
            </a:extLst>
          </p:cNvPr>
          <p:cNvGrpSpPr/>
          <p:nvPr/>
        </p:nvGrpSpPr>
        <p:grpSpPr>
          <a:xfrm flipH="1">
            <a:off x="9672370" y="3875117"/>
            <a:ext cx="1658686" cy="720232"/>
            <a:chOff x="2013226" y="1122474"/>
            <a:chExt cx="1658686" cy="720232"/>
          </a:xfrm>
          <a:solidFill>
            <a:schemeClr val="accent1"/>
          </a:solidFill>
        </p:grpSpPr>
        <p:sp>
          <p:nvSpPr>
            <p:cNvPr id="59" name="Freeform 23">
              <a:extLst>
                <a:ext uri="{FF2B5EF4-FFF2-40B4-BE49-F238E27FC236}">
                  <a16:creationId xmlns="" xmlns:a16="http://schemas.microsoft.com/office/drawing/2014/main" id="{EBD018CB-2CD9-4A67-9361-07020DECC875}"/>
                </a:ext>
              </a:extLst>
            </p:cNvPr>
            <p:cNvSpPr/>
            <p:nvPr/>
          </p:nvSpPr>
          <p:spPr>
            <a:xfrm>
              <a:off x="3566122" y="1126641"/>
              <a:ext cx="105606" cy="716065"/>
            </a:xfrm>
            <a:custGeom>
              <a:avLst/>
              <a:gdLst>
                <a:gd name="connsiteX0" fmla="*/ 97879 w 110758"/>
                <a:gd name="connsiteY0" fmla="*/ 0 h 718641"/>
                <a:gd name="connsiteX1" fmla="*/ 110758 w 110758"/>
                <a:gd name="connsiteY1" fmla="*/ 646519 h 718641"/>
                <a:gd name="connsiteX2" fmla="*/ 0 w 110758"/>
                <a:gd name="connsiteY2" fmla="*/ 718641 h 718641"/>
                <a:gd name="connsiteX3" fmla="*/ 0 w 110758"/>
                <a:gd name="connsiteY3" fmla="*/ 77273 h 718641"/>
                <a:gd name="connsiteX4" fmla="*/ 97879 w 110758"/>
                <a:gd name="connsiteY4" fmla="*/ 0 h 718641"/>
                <a:gd name="connsiteX0" fmla="*/ 97879 w 110758"/>
                <a:gd name="connsiteY0" fmla="*/ 0 h 723793"/>
                <a:gd name="connsiteX1" fmla="*/ 110758 w 110758"/>
                <a:gd name="connsiteY1" fmla="*/ 651671 h 723793"/>
                <a:gd name="connsiteX2" fmla="*/ 0 w 110758"/>
                <a:gd name="connsiteY2" fmla="*/ 723793 h 723793"/>
                <a:gd name="connsiteX3" fmla="*/ 0 w 110758"/>
                <a:gd name="connsiteY3" fmla="*/ 82425 h 723793"/>
                <a:gd name="connsiteX4" fmla="*/ 97879 w 110758"/>
                <a:gd name="connsiteY4" fmla="*/ 0 h 723793"/>
                <a:gd name="connsiteX0" fmla="*/ 97879 w 105607"/>
                <a:gd name="connsiteY0" fmla="*/ 0 h 723793"/>
                <a:gd name="connsiteX1" fmla="*/ 105607 w 105607"/>
                <a:gd name="connsiteY1" fmla="*/ 649096 h 723793"/>
                <a:gd name="connsiteX2" fmla="*/ 0 w 105607"/>
                <a:gd name="connsiteY2" fmla="*/ 723793 h 723793"/>
                <a:gd name="connsiteX3" fmla="*/ 0 w 105607"/>
                <a:gd name="connsiteY3" fmla="*/ 82425 h 723793"/>
                <a:gd name="connsiteX4" fmla="*/ 97879 w 105607"/>
                <a:gd name="connsiteY4" fmla="*/ 0 h 723793"/>
                <a:gd name="connsiteX0" fmla="*/ 100454 w 105607"/>
                <a:gd name="connsiteY0" fmla="*/ 0 h 713489"/>
                <a:gd name="connsiteX1" fmla="*/ 105607 w 105607"/>
                <a:gd name="connsiteY1" fmla="*/ 638792 h 713489"/>
                <a:gd name="connsiteX2" fmla="*/ 0 w 105607"/>
                <a:gd name="connsiteY2" fmla="*/ 713489 h 713489"/>
                <a:gd name="connsiteX3" fmla="*/ 0 w 105607"/>
                <a:gd name="connsiteY3" fmla="*/ 72121 h 713489"/>
                <a:gd name="connsiteX4" fmla="*/ 100454 w 105607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31064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20761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95302 w 97879"/>
                <a:gd name="connsiteY0" fmla="*/ 0 h 716065"/>
                <a:gd name="connsiteX1" fmla="*/ 97879 w 97879"/>
                <a:gd name="connsiteY1" fmla="*/ 623337 h 716065"/>
                <a:gd name="connsiteX2" fmla="*/ 0 w 97879"/>
                <a:gd name="connsiteY2" fmla="*/ 716065 h 716065"/>
                <a:gd name="connsiteX3" fmla="*/ 0 w 97879"/>
                <a:gd name="connsiteY3" fmla="*/ 74697 h 716065"/>
                <a:gd name="connsiteX4" fmla="*/ 95302 w 97879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23337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36216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5606"/>
                <a:gd name="connsiteY0" fmla="*/ 0 h 716065"/>
                <a:gd name="connsiteX1" fmla="*/ 105606 w 105606"/>
                <a:gd name="connsiteY1" fmla="*/ 643943 h 716065"/>
                <a:gd name="connsiteX2" fmla="*/ 0 w 105606"/>
                <a:gd name="connsiteY2" fmla="*/ 716065 h 716065"/>
                <a:gd name="connsiteX3" fmla="*/ 0 w 105606"/>
                <a:gd name="connsiteY3" fmla="*/ 74697 h 716065"/>
                <a:gd name="connsiteX4" fmla="*/ 103029 w 105606"/>
                <a:gd name="connsiteY4" fmla="*/ 0 h 71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06" h="716065">
                  <a:moveTo>
                    <a:pt x="103029" y="0"/>
                  </a:moveTo>
                  <a:cubicBezTo>
                    <a:pt x="104747" y="212931"/>
                    <a:pt x="103888" y="431012"/>
                    <a:pt x="105606" y="643943"/>
                  </a:cubicBezTo>
                  <a:lnTo>
                    <a:pt x="0" y="716065"/>
                  </a:lnTo>
                  <a:lnTo>
                    <a:pt x="0" y="74697"/>
                  </a:lnTo>
                  <a:lnTo>
                    <a:pt x="103029" y="0"/>
                  </a:lnTo>
                  <a:close/>
                </a:path>
              </a:pathLst>
            </a:cu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63" name="Rectangle 24">
              <a:extLst>
                <a:ext uri="{FF2B5EF4-FFF2-40B4-BE49-F238E27FC236}">
                  <a16:creationId xmlns="" xmlns:a16="http://schemas.microsoft.com/office/drawing/2014/main" id="{BB3DFFEF-7F7B-4CEC-8A59-A8EA14FC09C5}"/>
                </a:ext>
              </a:extLst>
            </p:cNvPr>
            <p:cNvSpPr/>
            <p:nvPr/>
          </p:nvSpPr>
          <p:spPr>
            <a:xfrm>
              <a:off x="2013226" y="1122474"/>
              <a:ext cx="1658686" cy="648072"/>
            </a:xfrm>
            <a:prstGeom prst="rect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F5679D"/>
                </a:solidFill>
              </a:endParaRPr>
            </a:p>
          </p:txBody>
        </p:sp>
      </p:grpSp>
      <p:sp>
        <p:nvSpPr>
          <p:cNvPr id="64" name="Text Placeholder 18">
            <a:extLst>
              <a:ext uri="{FF2B5EF4-FFF2-40B4-BE49-F238E27FC236}">
                <a16:creationId xmlns="" xmlns:a16="http://schemas.microsoft.com/office/drawing/2014/main" id="{3170E18D-4337-4CCB-A13F-78CDC75281A0}"/>
              </a:ext>
            </a:extLst>
          </p:cNvPr>
          <p:cNvSpPr txBox="1">
            <a:spLocks/>
          </p:cNvSpPr>
          <p:nvPr/>
        </p:nvSpPr>
        <p:spPr>
          <a:xfrm>
            <a:off x="9695511" y="4046517"/>
            <a:ext cx="1546075" cy="24958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Tropical Fruits</a:t>
            </a:r>
            <a:endParaRPr lang="en-US" altLang="ko-KR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3C83438B-6526-40DA-B999-863DC68108B6}"/>
              </a:ext>
            </a:extLst>
          </p:cNvPr>
          <p:cNvGrpSpPr/>
          <p:nvPr/>
        </p:nvGrpSpPr>
        <p:grpSpPr>
          <a:xfrm>
            <a:off x="-725784" y="1482557"/>
            <a:ext cx="3763701" cy="3844965"/>
            <a:chOff x="-1162221" y="208347"/>
            <a:chExt cx="5314537" cy="5466700"/>
          </a:xfrm>
          <a:solidFill>
            <a:schemeClr val="accent2"/>
          </a:solidFill>
        </p:grpSpPr>
        <p:sp>
          <p:nvSpPr>
            <p:cNvPr id="39" name="Freeform: Shape 5">
              <a:extLst>
                <a:ext uri="{FF2B5EF4-FFF2-40B4-BE49-F238E27FC236}">
                  <a16:creationId xmlns:a16="http://schemas.microsoft.com/office/drawing/2014/main" xmlns="" id="{80D20A58-077D-4FE1-8019-6662D44F9785}"/>
                </a:ext>
              </a:extLst>
            </p:cNvPr>
            <p:cNvSpPr>
              <a:spLocks/>
            </p:cNvSpPr>
            <p:nvPr/>
          </p:nvSpPr>
          <p:spPr bwMode="auto">
            <a:xfrm rot="14400000">
              <a:off x="-1385406" y="898402"/>
              <a:ext cx="4999830" cy="4553459"/>
            </a:xfrm>
            <a:custGeom>
              <a:avLst/>
              <a:gdLst>
                <a:gd name="connsiteX0" fmla="*/ 518146 w 4809278"/>
                <a:gd name="connsiteY0" fmla="*/ 2748060 h 4379920"/>
                <a:gd name="connsiteX1" fmla="*/ 516675 w 4809278"/>
                <a:gd name="connsiteY1" fmla="*/ 2746287 h 4379920"/>
                <a:gd name="connsiteX2" fmla="*/ 517207 w 4809278"/>
                <a:gd name="connsiteY2" fmla="*/ 2741648 h 4379920"/>
                <a:gd name="connsiteX3" fmla="*/ 584786 w 4809278"/>
                <a:gd name="connsiteY3" fmla="*/ 2923446 h 4379920"/>
                <a:gd name="connsiteX4" fmla="*/ 581396 w 4809278"/>
                <a:gd name="connsiteY4" fmla="*/ 2920240 h 4379920"/>
                <a:gd name="connsiteX5" fmla="*/ 581146 w 4809278"/>
                <a:gd name="connsiteY5" fmla="*/ 2919116 h 4379920"/>
                <a:gd name="connsiteX6" fmla="*/ 592251 w 4809278"/>
                <a:gd name="connsiteY6" fmla="*/ 2928925 h 4379920"/>
                <a:gd name="connsiteX7" fmla="*/ 589765 w 4809278"/>
                <a:gd name="connsiteY7" fmla="*/ 2923509 h 4379920"/>
                <a:gd name="connsiteX8" fmla="*/ 588884 w 4809278"/>
                <a:gd name="connsiteY8" fmla="*/ 2920706 h 4379920"/>
                <a:gd name="connsiteX9" fmla="*/ 591259 w 4809278"/>
                <a:gd name="connsiteY9" fmla="*/ 2922450 h 4379920"/>
                <a:gd name="connsiteX10" fmla="*/ 592251 w 4809278"/>
                <a:gd name="connsiteY10" fmla="*/ 2928925 h 4379920"/>
                <a:gd name="connsiteX11" fmla="*/ 649093 w 4809278"/>
                <a:gd name="connsiteY11" fmla="*/ 3148825 h 4379920"/>
                <a:gd name="connsiteX12" fmla="*/ 648407 w 4809278"/>
                <a:gd name="connsiteY12" fmla="*/ 3149760 h 4379920"/>
                <a:gd name="connsiteX13" fmla="*/ 645359 w 4809278"/>
                <a:gd name="connsiteY13" fmla="*/ 3146086 h 4379920"/>
                <a:gd name="connsiteX14" fmla="*/ 649093 w 4809278"/>
                <a:gd name="connsiteY14" fmla="*/ 3148825 h 4379920"/>
                <a:gd name="connsiteX15" fmla="*/ 740655 w 4809278"/>
                <a:gd name="connsiteY15" fmla="*/ 3227523 h 4379920"/>
                <a:gd name="connsiteX16" fmla="*/ 739131 w 4809278"/>
                <a:gd name="connsiteY16" fmla="*/ 3225687 h 4379920"/>
                <a:gd name="connsiteX17" fmla="*/ 739357 w 4809278"/>
                <a:gd name="connsiteY17" fmla="*/ 3223710 h 4379920"/>
                <a:gd name="connsiteX18" fmla="*/ 850810 w 4809278"/>
                <a:gd name="connsiteY18" fmla="*/ 3406085 h 4379920"/>
                <a:gd name="connsiteX19" fmla="*/ 785905 w 4809278"/>
                <a:gd name="connsiteY19" fmla="*/ 3306718 h 4379920"/>
                <a:gd name="connsiteX20" fmla="*/ 750861 w 4809278"/>
                <a:gd name="connsiteY20" fmla="*/ 3229267 h 4379920"/>
                <a:gd name="connsiteX21" fmla="*/ 747128 w 4809278"/>
                <a:gd name="connsiteY21" fmla="*/ 3226528 h 4379920"/>
                <a:gd name="connsiteX22" fmla="*/ 746137 w 4809278"/>
                <a:gd name="connsiteY22" fmla="*/ 3220053 h 4379920"/>
                <a:gd name="connsiteX23" fmla="*/ 739662 w 4809278"/>
                <a:gd name="connsiteY23" fmla="*/ 3221049 h 4379920"/>
                <a:gd name="connsiteX24" fmla="*/ 739357 w 4809278"/>
                <a:gd name="connsiteY24" fmla="*/ 3223710 h 4379920"/>
                <a:gd name="connsiteX25" fmla="*/ 728606 w 4809278"/>
                <a:gd name="connsiteY25" fmla="*/ 3192098 h 4379920"/>
                <a:gd name="connsiteX26" fmla="*/ 704618 w 4809278"/>
                <a:gd name="connsiteY26" fmla="*/ 3143598 h 4379920"/>
                <a:gd name="connsiteX27" fmla="*/ 699895 w 4809278"/>
                <a:gd name="connsiteY27" fmla="*/ 3134383 h 4379920"/>
                <a:gd name="connsiteX28" fmla="*/ 698904 w 4809278"/>
                <a:gd name="connsiteY28" fmla="*/ 3127908 h 4379920"/>
                <a:gd name="connsiteX29" fmla="*/ 688698 w 4809278"/>
                <a:gd name="connsiteY29" fmla="*/ 3126165 h 4379920"/>
                <a:gd name="connsiteX30" fmla="*/ 681003 w 4809278"/>
                <a:gd name="connsiteY30" fmla="*/ 3097525 h 4379920"/>
                <a:gd name="connsiteX31" fmla="*/ 586536 w 4809278"/>
                <a:gd name="connsiteY31" fmla="*/ 2913235 h 4379920"/>
                <a:gd name="connsiteX32" fmla="*/ 588884 w 4809278"/>
                <a:gd name="connsiteY32" fmla="*/ 2920706 h 4379920"/>
                <a:gd name="connsiteX33" fmla="*/ 587527 w 4809278"/>
                <a:gd name="connsiteY33" fmla="*/ 2919710 h 4379920"/>
                <a:gd name="connsiteX34" fmla="*/ 582804 w 4809278"/>
                <a:gd name="connsiteY34" fmla="*/ 2910496 h 4379920"/>
                <a:gd name="connsiteX35" fmla="*/ 580062 w 4809278"/>
                <a:gd name="connsiteY35" fmla="*/ 2914231 h 4379920"/>
                <a:gd name="connsiteX36" fmla="*/ 581146 w 4809278"/>
                <a:gd name="connsiteY36" fmla="*/ 2919116 h 4379920"/>
                <a:gd name="connsiteX37" fmla="*/ 570607 w 4809278"/>
                <a:gd name="connsiteY37" fmla="*/ 2906574 h 4379920"/>
                <a:gd name="connsiteX38" fmla="*/ 555686 w 4809278"/>
                <a:gd name="connsiteY38" fmla="*/ 2884845 h 4379920"/>
                <a:gd name="connsiteX39" fmla="*/ 559418 w 4809278"/>
                <a:gd name="connsiteY39" fmla="*/ 2887585 h 4379920"/>
                <a:gd name="connsiteX40" fmla="*/ 554694 w 4809278"/>
                <a:gd name="connsiteY40" fmla="*/ 2878370 h 4379920"/>
                <a:gd name="connsiteX41" fmla="*/ 553704 w 4809278"/>
                <a:gd name="connsiteY41" fmla="*/ 2871895 h 4379920"/>
                <a:gd name="connsiteX42" fmla="*/ 526400 w 4809278"/>
                <a:gd name="connsiteY42" fmla="*/ 2804436 h 4379920"/>
                <a:gd name="connsiteX43" fmla="*/ 518146 w 4809278"/>
                <a:gd name="connsiteY43" fmla="*/ 2748060 h 4379920"/>
                <a:gd name="connsiteX44" fmla="*/ 518198 w 4809278"/>
                <a:gd name="connsiteY44" fmla="*/ 2748122 h 4379920"/>
                <a:gd name="connsiteX45" fmla="*/ 524671 w 4809278"/>
                <a:gd name="connsiteY45" fmla="*/ 2747127 h 4379920"/>
                <a:gd name="connsiteX46" fmla="*/ 520940 w 4809278"/>
                <a:gd name="connsiteY46" fmla="*/ 2744388 h 4379920"/>
                <a:gd name="connsiteX47" fmla="*/ 517207 w 4809278"/>
                <a:gd name="connsiteY47" fmla="*/ 2741648 h 4379920"/>
                <a:gd name="connsiteX48" fmla="*/ 516217 w 4809278"/>
                <a:gd name="connsiteY48" fmla="*/ 2735173 h 4379920"/>
                <a:gd name="connsiteX49" fmla="*/ 511263 w 4809278"/>
                <a:gd name="connsiteY49" fmla="*/ 2702797 h 4379920"/>
                <a:gd name="connsiteX50" fmla="*/ 509512 w 4809278"/>
                <a:gd name="connsiteY50" fmla="*/ 2713009 h 4379920"/>
                <a:gd name="connsiteX51" fmla="*/ 505778 w 4809278"/>
                <a:gd name="connsiteY51" fmla="*/ 2710269 h 4379920"/>
                <a:gd name="connsiteX52" fmla="*/ 502046 w 4809278"/>
                <a:gd name="connsiteY52" fmla="*/ 2707529 h 4379920"/>
                <a:gd name="connsiteX53" fmla="*/ 503038 w 4809278"/>
                <a:gd name="connsiteY53" fmla="*/ 2714004 h 4379920"/>
                <a:gd name="connsiteX54" fmla="*/ 487877 w 4809278"/>
                <a:gd name="connsiteY54" fmla="*/ 2679885 h 4379920"/>
                <a:gd name="connsiteX55" fmla="*/ 491609 w 4809278"/>
                <a:gd name="connsiteY55" fmla="*/ 2682626 h 4379920"/>
                <a:gd name="connsiteX56" fmla="*/ 492599 w 4809278"/>
                <a:gd name="connsiteY56" fmla="*/ 2689100 h 4379920"/>
                <a:gd name="connsiteX57" fmla="*/ 496333 w 4809278"/>
                <a:gd name="connsiteY57" fmla="*/ 2691840 h 4379920"/>
                <a:gd name="connsiteX58" fmla="*/ 494351 w 4809278"/>
                <a:gd name="connsiteY58" fmla="*/ 2678890 h 4379920"/>
                <a:gd name="connsiteX59" fmla="*/ 493360 w 4809278"/>
                <a:gd name="connsiteY59" fmla="*/ 2672415 h 4379920"/>
                <a:gd name="connsiteX60" fmla="*/ 491907 w 4809278"/>
                <a:gd name="connsiteY60" fmla="*/ 2619618 h 4379920"/>
                <a:gd name="connsiteX61" fmla="*/ 466310 w 4809278"/>
                <a:gd name="connsiteY61" fmla="*/ 2560597 h 4379920"/>
                <a:gd name="connsiteX62" fmla="*/ 469052 w 4809278"/>
                <a:gd name="connsiteY62" fmla="*/ 2556861 h 4379920"/>
                <a:gd name="connsiteX63" fmla="*/ 464328 w 4809278"/>
                <a:gd name="connsiteY63" fmla="*/ 2547646 h 4379920"/>
                <a:gd name="connsiteX64" fmla="*/ 467070 w 4809278"/>
                <a:gd name="connsiteY64" fmla="*/ 2543911 h 4379920"/>
                <a:gd name="connsiteX65" fmla="*/ 463337 w 4809278"/>
                <a:gd name="connsiteY65" fmla="*/ 2541171 h 4379920"/>
                <a:gd name="connsiteX66" fmla="*/ 454651 w 4809278"/>
                <a:gd name="connsiteY66" fmla="*/ 2506057 h 4379920"/>
                <a:gd name="connsiteX67" fmla="*/ 450158 w 4809278"/>
                <a:gd name="connsiteY67" fmla="*/ 2520003 h 4379920"/>
                <a:gd name="connsiteX68" fmla="*/ 446426 w 4809278"/>
                <a:gd name="connsiteY68" fmla="*/ 2517263 h 4379920"/>
                <a:gd name="connsiteX69" fmla="*/ 447417 w 4809278"/>
                <a:gd name="connsiteY69" fmla="*/ 2523739 h 4379920"/>
                <a:gd name="connsiteX70" fmla="*/ 444675 w 4809278"/>
                <a:gd name="connsiteY70" fmla="*/ 2527474 h 4379920"/>
                <a:gd name="connsiteX71" fmla="*/ 434006 w 4809278"/>
                <a:gd name="connsiteY71" fmla="*/ 2479410 h 4379920"/>
                <a:gd name="connsiteX72" fmla="*/ 446956 w 4809278"/>
                <a:gd name="connsiteY72" fmla="*/ 2477418 h 4379920"/>
                <a:gd name="connsiteX73" fmla="*/ 446263 w 4809278"/>
                <a:gd name="connsiteY73" fmla="*/ 2407937 h 4379920"/>
                <a:gd name="connsiteX74" fmla="*/ 425388 w 4809278"/>
                <a:gd name="connsiteY74" fmla="*/ 2358129 h 4379920"/>
                <a:gd name="connsiteX75" fmla="*/ 421955 w 4809278"/>
                <a:gd name="connsiteY75" fmla="*/ 2292382 h 4379920"/>
                <a:gd name="connsiteX76" fmla="*/ 407784 w 4809278"/>
                <a:gd name="connsiteY76" fmla="*/ 2264739 h 4379920"/>
                <a:gd name="connsiteX77" fmla="*/ 374857 w 4809278"/>
                <a:gd name="connsiteY77" fmla="*/ 2027904 h 4379920"/>
                <a:gd name="connsiteX78" fmla="*/ 373500 w 4809278"/>
                <a:gd name="connsiteY78" fmla="*/ 2170602 h 4379920"/>
                <a:gd name="connsiteX79" fmla="*/ 401772 w 4809278"/>
                <a:gd name="connsiteY79" fmla="*/ 2312055 h 4379920"/>
                <a:gd name="connsiteX80" fmla="*/ 398039 w 4809278"/>
                <a:gd name="connsiteY80" fmla="*/ 2309317 h 4379920"/>
                <a:gd name="connsiteX81" fmla="*/ 393316 w 4809278"/>
                <a:gd name="connsiteY81" fmla="*/ 2300103 h 4379920"/>
                <a:gd name="connsiteX82" fmla="*/ 394308 w 4809278"/>
                <a:gd name="connsiteY82" fmla="*/ 2306577 h 4379920"/>
                <a:gd name="connsiteX83" fmla="*/ 392555 w 4809278"/>
                <a:gd name="connsiteY83" fmla="*/ 2316787 h 4379920"/>
                <a:gd name="connsiteX84" fmla="*/ 389584 w 4809278"/>
                <a:gd name="connsiteY84" fmla="*/ 2297362 h 4379920"/>
                <a:gd name="connsiteX85" fmla="*/ 399193 w 4809278"/>
                <a:gd name="connsiteY85" fmla="*/ 2425118 h 4379920"/>
                <a:gd name="connsiteX86" fmla="*/ 443386 w 4809278"/>
                <a:gd name="connsiteY86" fmla="*/ 2584006 h 4379920"/>
                <a:gd name="connsiteX87" fmla="*/ 473178 w 4809278"/>
                <a:gd name="connsiteY87" fmla="*/ 2692089 h 4379920"/>
                <a:gd name="connsiteX88" fmla="*/ 514927 w 4809278"/>
                <a:gd name="connsiteY88" fmla="*/ 2791705 h 4379920"/>
                <a:gd name="connsiteX89" fmla="*/ 547230 w 4809278"/>
                <a:gd name="connsiteY89" fmla="*/ 2872891 h 4379920"/>
                <a:gd name="connsiteX90" fmla="*/ 548220 w 4809278"/>
                <a:gd name="connsiteY90" fmla="*/ 2879367 h 4379920"/>
                <a:gd name="connsiteX91" fmla="*/ 552943 w 4809278"/>
                <a:gd name="connsiteY91" fmla="*/ 2888580 h 4379920"/>
                <a:gd name="connsiteX92" fmla="*/ 645659 w 4809278"/>
                <a:gd name="connsiteY92" fmla="*/ 3083080 h 4379920"/>
                <a:gd name="connsiteX93" fmla="*/ 626236 w 4809278"/>
                <a:gd name="connsiteY93" fmla="*/ 3086068 h 4379920"/>
                <a:gd name="connsiteX94" fmla="*/ 631190 w 4809278"/>
                <a:gd name="connsiteY94" fmla="*/ 3118443 h 4379920"/>
                <a:gd name="connsiteX95" fmla="*/ 626467 w 4809278"/>
                <a:gd name="connsiteY95" fmla="*/ 3109229 h 4379920"/>
                <a:gd name="connsiteX96" fmla="*/ 621743 w 4809278"/>
                <a:gd name="connsiteY96" fmla="*/ 3100014 h 4379920"/>
                <a:gd name="connsiteX97" fmla="*/ 622735 w 4809278"/>
                <a:gd name="connsiteY97" fmla="*/ 3106489 h 4379920"/>
                <a:gd name="connsiteX98" fmla="*/ 627457 w 4809278"/>
                <a:gd name="connsiteY98" fmla="*/ 3115704 h 4379920"/>
                <a:gd name="connsiteX99" fmla="*/ 628449 w 4809278"/>
                <a:gd name="connsiteY99" fmla="*/ 3122179 h 4379920"/>
                <a:gd name="connsiteX100" fmla="*/ 638886 w 4809278"/>
                <a:gd name="connsiteY100" fmla="*/ 3147083 h 4379920"/>
                <a:gd name="connsiteX101" fmla="*/ 642618 w 4809278"/>
                <a:gd name="connsiteY101" fmla="*/ 3149822 h 4379920"/>
                <a:gd name="connsiteX102" fmla="*/ 646351 w 4809278"/>
                <a:gd name="connsiteY102" fmla="*/ 3152562 h 4379920"/>
                <a:gd name="connsiteX103" fmla="*/ 646693 w 4809278"/>
                <a:gd name="connsiteY103" fmla="*/ 3152095 h 4379920"/>
                <a:gd name="connsiteX104" fmla="*/ 648407 w 4809278"/>
                <a:gd name="connsiteY104" fmla="*/ 3149760 h 4379920"/>
                <a:gd name="connsiteX105" fmla="*/ 651455 w 4809278"/>
                <a:gd name="connsiteY105" fmla="*/ 3153434 h 4379920"/>
                <a:gd name="connsiteX106" fmla="*/ 657548 w 4809278"/>
                <a:gd name="connsiteY106" fmla="*/ 3160780 h 4379920"/>
                <a:gd name="connsiteX107" fmla="*/ 660060 w 4809278"/>
                <a:gd name="connsiteY107" fmla="*/ 3133884 h 4379920"/>
                <a:gd name="connsiteX108" fmla="*/ 684435 w 4809278"/>
                <a:gd name="connsiteY108" fmla="*/ 3163270 h 4379920"/>
                <a:gd name="connsiteX109" fmla="*/ 690910 w 4809278"/>
                <a:gd name="connsiteY109" fmla="*/ 3162275 h 4379920"/>
                <a:gd name="connsiteX110" fmla="*/ 688168 w 4809278"/>
                <a:gd name="connsiteY110" fmla="*/ 3166011 h 4379920"/>
                <a:gd name="connsiteX111" fmla="*/ 691900 w 4809278"/>
                <a:gd name="connsiteY111" fmla="*/ 3168750 h 4379920"/>
                <a:gd name="connsiteX112" fmla="*/ 695633 w 4809278"/>
                <a:gd name="connsiteY112" fmla="*/ 3171489 h 4379920"/>
                <a:gd name="connsiteX113" fmla="*/ 699366 w 4809278"/>
                <a:gd name="connsiteY113" fmla="*/ 3174229 h 4379920"/>
                <a:gd name="connsiteX114" fmla="*/ 738903 w 4809278"/>
                <a:gd name="connsiteY114" fmla="*/ 3237734 h 4379920"/>
                <a:gd name="connsiteX115" fmla="*/ 741645 w 4809278"/>
                <a:gd name="connsiteY115" fmla="*/ 3233998 h 4379920"/>
                <a:gd name="connsiteX116" fmla="*/ 742636 w 4809278"/>
                <a:gd name="connsiteY116" fmla="*/ 3240474 h 4379920"/>
                <a:gd name="connsiteX117" fmla="*/ 748349 w 4809278"/>
                <a:gd name="connsiteY117" fmla="*/ 3256163 h 4379920"/>
                <a:gd name="connsiteX118" fmla="*/ 754824 w 4809278"/>
                <a:gd name="connsiteY118" fmla="*/ 3255167 h 4379920"/>
                <a:gd name="connsiteX119" fmla="*/ 786136 w 4809278"/>
                <a:gd name="connsiteY119" fmla="*/ 3329879 h 4379920"/>
                <a:gd name="connsiteX120" fmla="*/ 850810 w 4809278"/>
                <a:gd name="connsiteY120" fmla="*/ 3406085 h 4379920"/>
                <a:gd name="connsiteX121" fmla="*/ 1572411 w 4809278"/>
                <a:gd name="connsiteY121" fmla="*/ 4078582 h 4379920"/>
                <a:gd name="connsiteX122" fmla="*/ 1540366 w 4809278"/>
                <a:gd name="connsiteY122" fmla="*/ 4059204 h 4379920"/>
                <a:gd name="connsiteX123" fmla="*/ 1496795 w 4809278"/>
                <a:gd name="connsiteY123" fmla="*/ 4063590 h 4379920"/>
                <a:gd name="connsiteX124" fmla="*/ 1520184 w 4809278"/>
                <a:gd name="connsiteY124" fmla="*/ 4031188 h 4379920"/>
                <a:gd name="connsiteX125" fmla="*/ 1426888 w 4809278"/>
                <a:gd name="connsiteY125" fmla="*/ 4016254 h 4379920"/>
                <a:gd name="connsiteX126" fmla="*/ 1302012 w 4809278"/>
                <a:gd name="connsiteY126" fmla="*/ 4026873 h 4379920"/>
                <a:gd name="connsiteX127" fmla="*/ 1372236 w 4809278"/>
                <a:gd name="connsiteY127" fmla="*/ 4049419 h 4379920"/>
                <a:gd name="connsiteX128" fmla="*/ 1462972 w 4809278"/>
                <a:gd name="connsiteY128" fmla="*/ 4069635 h 4379920"/>
                <a:gd name="connsiteX129" fmla="*/ 1572411 w 4809278"/>
                <a:gd name="connsiteY129" fmla="*/ 4078582 h 4379920"/>
                <a:gd name="connsiteX130" fmla="*/ 3123180 w 4809278"/>
                <a:gd name="connsiteY130" fmla="*/ 4003152 h 4379920"/>
                <a:gd name="connsiteX131" fmla="*/ 3108653 w 4809278"/>
                <a:gd name="connsiteY131" fmla="*/ 4008531 h 4379920"/>
                <a:gd name="connsiteX132" fmla="*/ 3117774 w 4809278"/>
                <a:gd name="connsiteY132" fmla="*/ 3999963 h 4379920"/>
                <a:gd name="connsiteX133" fmla="*/ 3234673 w 4809278"/>
                <a:gd name="connsiteY133" fmla="*/ 3964303 h 4379920"/>
                <a:gd name="connsiteX134" fmla="*/ 2830129 w 4809278"/>
                <a:gd name="connsiteY134" fmla="*/ 3948864 h 4379920"/>
                <a:gd name="connsiteX135" fmla="*/ 2874332 w 4809278"/>
                <a:gd name="connsiteY135" fmla="*/ 3984233 h 4379920"/>
                <a:gd name="connsiteX136" fmla="*/ 2598607 w 4809278"/>
                <a:gd name="connsiteY136" fmla="*/ 4032935 h 4379920"/>
                <a:gd name="connsiteX137" fmla="*/ 2485972 w 4809278"/>
                <a:gd name="connsiteY137" fmla="*/ 4049684 h 4379920"/>
                <a:gd name="connsiteX138" fmla="*/ 2447334 w 4809278"/>
                <a:gd name="connsiteY138" fmla="*/ 4051989 h 4379920"/>
                <a:gd name="connsiteX139" fmla="*/ 2249852 w 4809278"/>
                <a:gd name="connsiteY139" fmla="*/ 4027867 h 4379920"/>
                <a:gd name="connsiteX140" fmla="*/ 2201479 w 4809278"/>
                <a:gd name="connsiteY140" fmla="*/ 4024244 h 4379920"/>
                <a:gd name="connsiteX141" fmla="*/ 1845915 w 4809278"/>
                <a:gd name="connsiteY141" fmla="*/ 3955539 h 4379920"/>
                <a:gd name="connsiteX142" fmla="*/ 1749075 w 4809278"/>
                <a:gd name="connsiteY142" fmla="*/ 3915596 h 4379920"/>
                <a:gd name="connsiteX143" fmla="*/ 1692952 w 4809278"/>
                <a:gd name="connsiteY143" fmla="*/ 3907101 h 4379920"/>
                <a:gd name="connsiteX144" fmla="*/ 1696280 w 4809278"/>
                <a:gd name="connsiteY144" fmla="*/ 3907831 h 4379920"/>
                <a:gd name="connsiteX145" fmla="*/ 1690565 w 4809278"/>
                <a:gd name="connsiteY145" fmla="*/ 3908524 h 4379920"/>
                <a:gd name="connsiteX146" fmla="*/ 1676708 w 4809278"/>
                <a:gd name="connsiteY146" fmla="*/ 3916786 h 4379920"/>
                <a:gd name="connsiteX147" fmla="*/ 1679261 w 4809278"/>
                <a:gd name="connsiteY147" fmla="*/ 3920915 h 4379920"/>
                <a:gd name="connsiteX148" fmla="*/ 1697480 w 4809278"/>
                <a:gd name="connsiteY148" fmla="*/ 3931932 h 4379920"/>
                <a:gd name="connsiteX149" fmla="*/ 1742282 w 4809278"/>
                <a:gd name="connsiteY149" fmla="*/ 3944273 h 4379920"/>
                <a:gd name="connsiteX150" fmla="*/ 1736705 w 4809278"/>
                <a:gd name="connsiteY150" fmla="*/ 3944553 h 4379920"/>
                <a:gd name="connsiteX151" fmla="*/ 1559512 w 4809278"/>
                <a:gd name="connsiteY151" fmla="*/ 3900044 h 4379920"/>
                <a:gd name="connsiteX152" fmla="*/ 1577836 w 4809278"/>
                <a:gd name="connsiteY152" fmla="*/ 3901038 h 4379920"/>
                <a:gd name="connsiteX153" fmla="*/ 1641756 w 4809278"/>
                <a:gd name="connsiteY153" fmla="*/ 3901553 h 4379920"/>
                <a:gd name="connsiteX154" fmla="*/ 1578838 w 4809278"/>
                <a:gd name="connsiteY154" fmla="*/ 3882713 h 4379920"/>
                <a:gd name="connsiteX155" fmla="*/ 1579841 w 4809278"/>
                <a:gd name="connsiteY155" fmla="*/ 3864389 h 4379920"/>
                <a:gd name="connsiteX156" fmla="*/ 1535433 w 4809278"/>
                <a:gd name="connsiteY156" fmla="*/ 3853763 h 4379920"/>
                <a:gd name="connsiteX157" fmla="*/ 1492775 w 4809278"/>
                <a:gd name="connsiteY157" fmla="*/ 3843447 h 4379920"/>
                <a:gd name="connsiteX158" fmla="*/ 1404328 w 4809278"/>
                <a:gd name="connsiteY158" fmla="*/ 3840835 h 4379920"/>
                <a:gd name="connsiteX159" fmla="*/ 1458222 w 4809278"/>
                <a:gd name="connsiteY159" fmla="*/ 3881878 h 4379920"/>
                <a:gd name="connsiteX160" fmla="*/ 1605871 w 4809278"/>
                <a:gd name="connsiteY160" fmla="*/ 3971909 h 4379920"/>
                <a:gd name="connsiteX161" fmla="*/ 1847189 w 4809278"/>
                <a:gd name="connsiteY161" fmla="*/ 4062198 h 4379920"/>
                <a:gd name="connsiteX162" fmla="*/ 2084851 w 4809278"/>
                <a:gd name="connsiteY162" fmla="*/ 4122665 h 4379920"/>
                <a:gd name="connsiteX163" fmla="*/ 2145122 w 4809278"/>
                <a:gd name="connsiteY163" fmla="*/ 4087602 h 4379920"/>
                <a:gd name="connsiteX164" fmla="*/ 2207994 w 4809278"/>
                <a:gd name="connsiteY164" fmla="*/ 4104781 h 4379920"/>
                <a:gd name="connsiteX165" fmla="*/ 2211715 w 4809278"/>
                <a:gd name="connsiteY165" fmla="*/ 4105153 h 4379920"/>
                <a:gd name="connsiteX166" fmla="*/ 2208907 w 4809278"/>
                <a:gd name="connsiteY166" fmla="*/ 4108839 h 4379920"/>
                <a:gd name="connsiteX167" fmla="*/ 2213314 w 4809278"/>
                <a:gd name="connsiteY167" fmla="*/ 4108100 h 4379920"/>
                <a:gd name="connsiteX168" fmla="*/ 2206698 w 4809278"/>
                <a:gd name="connsiteY168" fmla="*/ 4111740 h 4379920"/>
                <a:gd name="connsiteX169" fmla="*/ 2193879 w 4809278"/>
                <a:gd name="connsiteY169" fmla="*/ 4128575 h 4379920"/>
                <a:gd name="connsiteX170" fmla="*/ 2199006 w 4809278"/>
                <a:gd name="connsiteY170" fmla="*/ 4132351 h 4379920"/>
                <a:gd name="connsiteX171" fmla="*/ 2226569 w 4809278"/>
                <a:gd name="connsiteY171" fmla="*/ 4136839 h 4379920"/>
                <a:gd name="connsiteX172" fmla="*/ 2662085 w 4809278"/>
                <a:gd name="connsiteY172" fmla="*/ 4068264 h 4379920"/>
                <a:gd name="connsiteX173" fmla="*/ 3079911 w 4809278"/>
                <a:gd name="connsiteY173" fmla="*/ 4021798 h 4379920"/>
                <a:gd name="connsiteX174" fmla="*/ 3090961 w 4809278"/>
                <a:gd name="connsiteY174" fmla="*/ 4030641 h 4379920"/>
                <a:gd name="connsiteX175" fmla="*/ 3099807 w 4809278"/>
                <a:gd name="connsiteY175" fmla="*/ 4019586 h 4379920"/>
                <a:gd name="connsiteX176" fmla="*/ 3139600 w 4809278"/>
                <a:gd name="connsiteY176" fmla="*/ 4015161 h 4379920"/>
                <a:gd name="connsiteX177" fmla="*/ 3128550 w 4809278"/>
                <a:gd name="connsiteY177" fmla="*/ 4006319 h 4379920"/>
                <a:gd name="connsiteX178" fmla="*/ 3123180 w 4809278"/>
                <a:gd name="connsiteY178" fmla="*/ 4003152 h 4379920"/>
                <a:gd name="connsiteX179" fmla="*/ 3143267 w 4809278"/>
                <a:gd name="connsiteY179" fmla="*/ 3995712 h 4379920"/>
                <a:gd name="connsiteX180" fmla="*/ 3234673 w 4809278"/>
                <a:gd name="connsiteY180" fmla="*/ 3964303 h 4379920"/>
                <a:gd name="connsiteX181" fmla="*/ 4660534 w 4809278"/>
                <a:gd name="connsiteY181" fmla="*/ 3048064 h 4379920"/>
                <a:gd name="connsiteX182" fmla="*/ 4582830 w 4809278"/>
                <a:gd name="connsiteY182" fmla="*/ 3128761 h 4379920"/>
                <a:gd name="connsiteX183" fmla="*/ 4421763 w 4809278"/>
                <a:gd name="connsiteY183" fmla="*/ 3294702 h 4379920"/>
                <a:gd name="connsiteX184" fmla="*/ 4423728 w 4809278"/>
                <a:gd name="connsiteY184" fmla="*/ 3316761 h 4379920"/>
                <a:gd name="connsiteX185" fmla="*/ 4400496 w 4809278"/>
                <a:gd name="connsiteY185" fmla="*/ 3413324 h 4379920"/>
                <a:gd name="connsiteX186" fmla="*/ 4129751 w 4809278"/>
                <a:gd name="connsiteY186" fmla="*/ 3601666 h 4379920"/>
                <a:gd name="connsiteX187" fmla="*/ 3879654 w 4809278"/>
                <a:gd name="connsiteY187" fmla="*/ 3811919 h 4379920"/>
                <a:gd name="connsiteX188" fmla="*/ 3863502 w 4809278"/>
                <a:gd name="connsiteY188" fmla="*/ 3823465 h 4379920"/>
                <a:gd name="connsiteX189" fmla="*/ 3787169 w 4809278"/>
                <a:gd name="connsiteY189" fmla="*/ 3902523 h 4379920"/>
                <a:gd name="connsiteX190" fmla="*/ 3451470 w 4809278"/>
                <a:gd name="connsiteY190" fmla="*/ 4076440 h 4379920"/>
                <a:gd name="connsiteX191" fmla="*/ 3337453 w 4809278"/>
                <a:gd name="connsiteY191" fmla="*/ 4129548 h 4379920"/>
                <a:gd name="connsiteX192" fmla="*/ 2749638 w 4809278"/>
                <a:gd name="connsiteY192" fmla="*/ 4320867 h 4379920"/>
                <a:gd name="connsiteX193" fmla="*/ 2625545 w 4809278"/>
                <a:gd name="connsiteY193" fmla="*/ 4351630 h 4379920"/>
                <a:gd name="connsiteX194" fmla="*/ 2546205 w 4809278"/>
                <a:gd name="connsiteY194" fmla="*/ 4379920 h 4379920"/>
                <a:gd name="connsiteX195" fmla="*/ 2293089 w 4809278"/>
                <a:gd name="connsiteY195" fmla="*/ 4346377 h 4379920"/>
                <a:gd name="connsiteX196" fmla="*/ 2106256 w 4809278"/>
                <a:gd name="connsiteY196" fmla="*/ 4347860 h 4379920"/>
                <a:gd name="connsiteX197" fmla="*/ 1990185 w 4809278"/>
                <a:gd name="connsiteY197" fmla="*/ 4326870 h 4379920"/>
                <a:gd name="connsiteX198" fmla="*/ 1815397 w 4809278"/>
                <a:gd name="connsiteY198" fmla="*/ 4270686 h 4379920"/>
                <a:gd name="connsiteX199" fmla="*/ 1330669 w 4809278"/>
                <a:gd name="connsiteY199" fmla="*/ 4104664 h 4379920"/>
                <a:gd name="connsiteX200" fmla="*/ 1256989 w 4809278"/>
                <a:gd name="connsiteY200" fmla="*/ 4077371 h 4379920"/>
                <a:gd name="connsiteX201" fmla="*/ 1183150 w 4809278"/>
                <a:gd name="connsiteY201" fmla="*/ 4036955 h 4379920"/>
                <a:gd name="connsiteX202" fmla="*/ 1168340 w 4809278"/>
                <a:gd name="connsiteY202" fmla="*/ 4012504 h 4379920"/>
                <a:gd name="connsiteX203" fmla="*/ 1206640 w 4809278"/>
                <a:gd name="connsiteY203" fmla="*/ 3999996 h 4379920"/>
                <a:gd name="connsiteX204" fmla="*/ 1210194 w 4809278"/>
                <a:gd name="connsiteY204" fmla="*/ 4000185 h 4379920"/>
                <a:gd name="connsiteX205" fmla="*/ 1248086 w 4809278"/>
                <a:gd name="connsiteY205" fmla="*/ 4011463 h 4379920"/>
                <a:gd name="connsiteX206" fmla="*/ 1268486 w 4809278"/>
                <a:gd name="connsiteY206" fmla="*/ 4019248 h 4379920"/>
                <a:gd name="connsiteX207" fmla="*/ 1291826 w 4809278"/>
                <a:gd name="connsiteY207" fmla="*/ 4014642 h 4379920"/>
                <a:gd name="connsiteX208" fmla="*/ 1282118 w 4809278"/>
                <a:gd name="connsiteY208" fmla="*/ 3990747 h 4379920"/>
                <a:gd name="connsiteX209" fmla="*/ 1273560 w 4809278"/>
                <a:gd name="connsiteY209" fmla="*/ 3985445 h 4379920"/>
                <a:gd name="connsiteX210" fmla="*/ 1266462 w 4809278"/>
                <a:gd name="connsiteY210" fmla="*/ 3979509 h 4379920"/>
                <a:gd name="connsiteX211" fmla="*/ 1254114 w 4809278"/>
                <a:gd name="connsiteY211" fmla="*/ 3954332 h 4379920"/>
                <a:gd name="connsiteX212" fmla="*/ 1186093 w 4809278"/>
                <a:gd name="connsiteY212" fmla="*/ 3922493 h 4379920"/>
                <a:gd name="connsiteX213" fmla="*/ 1148191 w 4809278"/>
                <a:gd name="connsiteY213" fmla="*/ 3916773 h 4379920"/>
                <a:gd name="connsiteX214" fmla="*/ 975926 w 4809278"/>
                <a:gd name="connsiteY214" fmla="*/ 3775472 h 4379920"/>
                <a:gd name="connsiteX215" fmla="*/ 762058 w 4809278"/>
                <a:gd name="connsiteY215" fmla="*/ 3558543 h 4379920"/>
                <a:gd name="connsiteX216" fmla="*/ 590014 w 4809278"/>
                <a:gd name="connsiteY216" fmla="*/ 3345973 h 4379920"/>
                <a:gd name="connsiteX217" fmla="*/ 494854 w 4809278"/>
                <a:gd name="connsiteY217" fmla="*/ 3202350 h 4379920"/>
                <a:gd name="connsiteX218" fmla="*/ 442093 w 4809278"/>
                <a:gd name="connsiteY218" fmla="*/ 3148940 h 4379920"/>
                <a:gd name="connsiteX219" fmla="*/ 425307 w 4809278"/>
                <a:gd name="connsiteY219" fmla="*/ 3107989 h 4379920"/>
                <a:gd name="connsiteX220" fmla="*/ 432133 w 4809278"/>
                <a:gd name="connsiteY220" fmla="*/ 3212991 h 4379920"/>
                <a:gd name="connsiteX221" fmla="*/ 597269 w 4809278"/>
                <a:gd name="connsiteY221" fmla="*/ 3416070 h 4379920"/>
                <a:gd name="connsiteX222" fmla="*/ 646515 w 4809278"/>
                <a:gd name="connsiteY222" fmla="*/ 3498091 h 4379920"/>
                <a:gd name="connsiteX223" fmla="*/ 631308 w 4809278"/>
                <a:gd name="connsiteY223" fmla="*/ 3491866 h 4379920"/>
                <a:gd name="connsiteX224" fmla="*/ 616823 w 4809278"/>
                <a:gd name="connsiteY224" fmla="*/ 3488104 h 4379920"/>
                <a:gd name="connsiteX225" fmla="*/ 513324 w 4809278"/>
                <a:gd name="connsiteY225" fmla="*/ 3369984 h 4379920"/>
                <a:gd name="connsiteX226" fmla="*/ 596531 w 4809278"/>
                <a:gd name="connsiteY226" fmla="*/ 3521241 h 4379920"/>
                <a:gd name="connsiteX227" fmla="*/ 642552 w 4809278"/>
                <a:gd name="connsiteY227" fmla="*/ 3572725 h 4379920"/>
                <a:gd name="connsiteX228" fmla="*/ 654225 w 4809278"/>
                <a:gd name="connsiteY228" fmla="*/ 3618679 h 4379920"/>
                <a:gd name="connsiteX229" fmla="*/ 574521 w 4809278"/>
                <a:gd name="connsiteY229" fmla="*/ 3546445 h 4379920"/>
                <a:gd name="connsiteX230" fmla="*/ 418986 w 4809278"/>
                <a:gd name="connsiteY230" fmla="*/ 3326341 h 4379920"/>
                <a:gd name="connsiteX231" fmla="*/ 327047 w 4809278"/>
                <a:gd name="connsiteY231" fmla="*/ 3065705 h 4379920"/>
                <a:gd name="connsiteX232" fmla="*/ 279004 w 4809278"/>
                <a:gd name="connsiteY232" fmla="*/ 2923444 h 4379920"/>
                <a:gd name="connsiteX233" fmla="*/ 252761 w 4809278"/>
                <a:gd name="connsiteY233" fmla="*/ 2770653 h 4379920"/>
                <a:gd name="connsiteX234" fmla="*/ 263434 w 4809278"/>
                <a:gd name="connsiteY234" fmla="*/ 2714623 h 4379920"/>
                <a:gd name="connsiteX235" fmla="*/ 267339 w 4809278"/>
                <a:gd name="connsiteY235" fmla="*/ 2622308 h 4379920"/>
                <a:gd name="connsiteX236" fmla="*/ 269017 w 4809278"/>
                <a:gd name="connsiteY236" fmla="*/ 2601441 h 4379920"/>
                <a:gd name="connsiteX237" fmla="*/ 262942 w 4809278"/>
                <a:gd name="connsiteY237" fmla="*/ 2584296 h 4379920"/>
                <a:gd name="connsiteX238" fmla="*/ 251149 w 4809278"/>
                <a:gd name="connsiteY238" fmla="*/ 2605054 h 4379920"/>
                <a:gd name="connsiteX239" fmla="*/ 249489 w 4809278"/>
                <a:gd name="connsiteY239" fmla="*/ 2614802 h 4379920"/>
                <a:gd name="connsiteX240" fmla="*/ 246740 w 4809278"/>
                <a:gd name="connsiteY240" fmla="*/ 2623638 h 4379920"/>
                <a:gd name="connsiteX241" fmla="*/ 234210 w 4809278"/>
                <a:gd name="connsiteY241" fmla="*/ 2647493 h 4379920"/>
                <a:gd name="connsiteX242" fmla="*/ 226176 w 4809278"/>
                <a:gd name="connsiteY242" fmla="*/ 2704803 h 4379920"/>
                <a:gd name="connsiteX243" fmla="*/ 182938 w 4809278"/>
                <a:gd name="connsiteY243" fmla="*/ 2576768 h 4379920"/>
                <a:gd name="connsiteX244" fmla="*/ 179722 w 4809278"/>
                <a:gd name="connsiteY244" fmla="*/ 2540673 h 4379920"/>
                <a:gd name="connsiteX245" fmla="*/ 175732 w 4809278"/>
                <a:gd name="connsiteY245" fmla="*/ 2529912 h 4379920"/>
                <a:gd name="connsiteX246" fmla="*/ 206103 w 4809278"/>
                <a:gd name="connsiteY246" fmla="*/ 2417049 h 4379920"/>
                <a:gd name="connsiteX247" fmla="*/ 215934 w 4809278"/>
                <a:gd name="connsiteY247" fmla="*/ 2323195 h 4379920"/>
                <a:gd name="connsiteX248" fmla="*/ 196636 w 4809278"/>
                <a:gd name="connsiteY248" fmla="*/ 2310766 h 4379920"/>
                <a:gd name="connsiteX249" fmla="*/ 131109 w 4809278"/>
                <a:gd name="connsiteY249" fmla="*/ 2511147 h 4379920"/>
                <a:gd name="connsiteX250" fmla="*/ 98653 w 4809278"/>
                <a:gd name="connsiteY250" fmla="*/ 2316967 h 4379920"/>
                <a:gd name="connsiteX251" fmla="*/ 60122 w 4809278"/>
                <a:gd name="connsiteY251" fmla="*/ 2105643 h 4379920"/>
                <a:gd name="connsiteX252" fmla="*/ 69192 w 4809278"/>
                <a:gd name="connsiteY252" fmla="*/ 1878455 h 4379920"/>
                <a:gd name="connsiteX253" fmla="*/ 56336 w 4809278"/>
                <a:gd name="connsiteY253" fmla="*/ 1881622 h 4379920"/>
                <a:gd name="connsiteX254" fmla="*/ 58173 w 4809278"/>
                <a:gd name="connsiteY254" fmla="*/ 1873879 h 4379920"/>
                <a:gd name="connsiteX255" fmla="*/ 67270 w 4809278"/>
                <a:gd name="connsiteY255" fmla="*/ 1783123 h 4379920"/>
                <a:gd name="connsiteX256" fmla="*/ 69950 w 4809278"/>
                <a:gd name="connsiteY256" fmla="*/ 1762167 h 4379920"/>
                <a:gd name="connsiteX257" fmla="*/ 66973 w 4809278"/>
                <a:gd name="connsiteY257" fmla="*/ 1745756 h 4379920"/>
                <a:gd name="connsiteX258" fmla="*/ 56727 w 4809278"/>
                <a:gd name="connsiteY258" fmla="*/ 1766882 h 4379920"/>
                <a:gd name="connsiteX259" fmla="*/ 55069 w 4809278"/>
                <a:gd name="connsiteY259" fmla="*/ 1776631 h 4379920"/>
                <a:gd name="connsiteX260" fmla="*/ 52865 w 4809278"/>
                <a:gd name="connsiteY260" fmla="*/ 1785922 h 4379920"/>
                <a:gd name="connsiteX261" fmla="*/ 41884 w 4809278"/>
                <a:gd name="connsiteY261" fmla="*/ 1810144 h 4379920"/>
                <a:gd name="connsiteX262" fmla="*/ 30724 w 4809278"/>
                <a:gd name="connsiteY262" fmla="*/ 1883398 h 4379920"/>
                <a:gd name="connsiteX263" fmla="*/ 29392 w 4809278"/>
                <a:gd name="connsiteY263" fmla="*/ 1913835 h 4379920"/>
                <a:gd name="connsiteX264" fmla="*/ 14611 w 4809278"/>
                <a:gd name="connsiteY264" fmla="*/ 1923742 h 4379920"/>
                <a:gd name="connsiteX265" fmla="*/ 8684 w 4809278"/>
                <a:gd name="connsiteY265" fmla="*/ 1925281 h 4379920"/>
                <a:gd name="connsiteX266" fmla="*/ 74805 w 4809278"/>
                <a:gd name="connsiteY266" fmla="*/ 1447936 h 4379920"/>
                <a:gd name="connsiteX267" fmla="*/ 104033 w 4809278"/>
                <a:gd name="connsiteY267" fmla="*/ 1412992 h 4379920"/>
                <a:gd name="connsiteX268" fmla="*/ 150390 w 4809278"/>
                <a:gd name="connsiteY268" fmla="*/ 1229983 h 4379920"/>
                <a:gd name="connsiteX269" fmla="*/ 249599 w 4809278"/>
                <a:gd name="connsiteY269" fmla="*/ 1050351 h 4379920"/>
                <a:gd name="connsiteX270" fmla="*/ 316127 w 4809278"/>
                <a:gd name="connsiteY270" fmla="*/ 900918 h 4379920"/>
                <a:gd name="connsiteX271" fmla="*/ 350398 w 4809278"/>
                <a:gd name="connsiteY271" fmla="*/ 848849 h 4379920"/>
                <a:gd name="connsiteX272" fmla="*/ 377930 w 4809278"/>
                <a:gd name="connsiteY272" fmla="*/ 743819 h 4379920"/>
                <a:gd name="connsiteX273" fmla="*/ 477527 w 4809278"/>
                <a:gd name="connsiteY273" fmla="*/ 551519 h 4379920"/>
                <a:gd name="connsiteX274" fmla="*/ 589421 w 4809278"/>
                <a:gd name="connsiteY274" fmla="*/ 463228 h 4379920"/>
                <a:gd name="connsiteX275" fmla="*/ 584665 w 4809278"/>
                <a:gd name="connsiteY275" fmla="*/ 472243 h 4379920"/>
                <a:gd name="connsiteX276" fmla="*/ 566863 w 4809278"/>
                <a:gd name="connsiteY276" fmla="*/ 539014 h 4379920"/>
                <a:gd name="connsiteX277" fmla="*/ 583730 w 4809278"/>
                <a:gd name="connsiteY277" fmla="*/ 535490 h 4379920"/>
                <a:gd name="connsiteX278" fmla="*/ 641498 w 4809278"/>
                <a:gd name="connsiteY278" fmla="*/ 491941 h 4379920"/>
                <a:gd name="connsiteX279" fmla="*/ 665625 w 4809278"/>
                <a:gd name="connsiteY279" fmla="*/ 405405 h 4379920"/>
                <a:gd name="connsiteX280" fmla="*/ 671393 w 4809278"/>
                <a:gd name="connsiteY280" fmla="*/ 390741 h 4379920"/>
                <a:gd name="connsiteX281" fmla="*/ 671850 w 4809278"/>
                <a:gd name="connsiteY281" fmla="*/ 390197 h 4379920"/>
                <a:gd name="connsiteX282" fmla="*/ 668951 w 4809278"/>
                <a:gd name="connsiteY282" fmla="*/ 380348 h 4379920"/>
                <a:gd name="connsiteX283" fmla="*/ 680100 w 4809278"/>
                <a:gd name="connsiteY283" fmla="*/ 363691 h 4379920"/>
                <a:gd name="connsiteX284" fmla="*/ 1007396 w 4809278"/>
                <a:gd name="connsiteY284" fmla="*/ 50046 h 4379920"/>
                <a:gd name="connsiteX285" fmla="*/ 1064521 w 4809278"/>
                <a:gd name="connsiteY285" fmla="*/ 5306 h 4379920"/>
                <a:gd name="connsiteX286" fmla="*/ 1086096 w 4809278"/>
                <a:gd name="connsiteY286" fmla="*/ 0 h 4379920"/>
                <a:gd name="connsiteX287" fmla="*/ 4809278 w 4809278"/>
                <a:gd name="connsiteY287" fmla="*/ 2149580 h 4379920"/>
                <a:gd name="connsiteX288" fmla="*/ 4801754 w 4809278"/>
                <a:gd name="connsiteY288" fmla="*/ 2181384 h 4379920"/>
                <a:gd name="connsiteX289" fmla="*/ 4785632 w 4809278"/>
                <a:gd name="connsiteY289" fmla="*/ 2313822 h 4379920"/>
                <a:gd name="connsiteX290" fmla="*/ 4770910 w 4809278"/>
                <a:gd name="connsiteY290" fmla="*/ 2341410 h 4379920"/>
                <a:gd name="connsiteX291" fmla="*/ 4755154 w 4809278"/>
                <a:gd name="connsiteY291" fmla="*/ 2385765 h 4379920"/>
                <a:gd name="connsiteX292" fmla="*/ 4662055 w 4809278"/>
                <a:gd name="connsiteY292" fmla="*/ 2662378 h 4379920"/>
                <a:gd name="connsiteX293" fmla="*/ 4650559 w 4809278"/>
                <a:gd name="connsiteY293" fmla="*/ 2669465 h 4379920"/>
                <a:gd name="connsiteX294" fmla="*/ 4629542 w 4809278"/>
                <a:gd name="connsiteY294" fmla="*/ 2700141 h 4379920"/>
                <a:gd name="connsiteX295" fmla="*/ 4608247 w 4809278"/>
                <a:gd name="connsiteY295" fmla="*/ 2733366 h 4379920"/>
                <a:gd name="connsiteX296" fmla="*/ 4587837 w 4809278"/>
                <a:gd name="connsiteY296" fmla="*/ 2731142 h 4379920"/>
                <a:gd name="connsiteX297" fmla="*/ 4557101 w 4809278"/>
                <a:gd name="connsiteY297" fmla="*/ 2743480 h 4379920"/>
                <a:gd name="connsiteX298" fmla="*/ 4557378 w 4809278"/>
                <a:gd name="connsiteY298" fmla="*/ 2791966 h 4379920"/>
                <a:gd name="connsiteX299" fmla="*/ 4558477 w 4809278"/>
                <a:gd name="connsiteY299" fmla="*/ 2838356 h 4379920"/>
                <a:gd name="connsiteX300" fmla="*/ 4563173 w 4809278"/>
                <a:gd name="connsiteY300" fmla="*/ 2862698 h 4379920"/>
                <a:gd name="connsiteX301" fmla="*/ 4571928 w 4809278"/>
                <a:gd name="connsiteY301" fmla="*/ 2858886 h 4379920"/>
                <a:gd name="connsiteX302" fmla="*/ 4590165 w 4809278"/>
                <a:gd name="connsiteY302" fmla="*/ 2853725 h 4379920"/>
                <a:gd name="connsiteX303" fmla="*/ 4609454 w 4809278"/>
                <a:gd name="connsiteY303" fmla="*/ 2871714 h 4379920"/>
                <a:gd name="connsiteX304" fmla="*/ 4598949 w 4809278"/>
                <a:gd name="connsiteY304" fmla="*/ 2935308 h 4379920"/>
                <a:gd name="connsiteX305" fmla="*/ 4554728 w 4809278"/>
                <a:gd name="connsiteY305" fmla="*/ 3045867 h 4379920"/>
                <a:gd name="connsiteX306" fmla="*/ 4560128 w 4809278"/>
                <a:gd name="connsiteY306" fmla="*/ 3083789 h 4379920"/>
                <a:gd name="connsiteX307" fmla="*/ 4597315 w 4809278"/>
                <a:gd name="connsiteY307" fmla="*/ 3081488 h 4379920"/>
                <a:gd name="connsiteX308" fmla="*/ 4660534 w 4809278"/>
                <a:gd name="connsiteY308" fmla="*/ 3048064 h 437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</a:cxnLst>
              <a:rect l="l" t="t" r="r" b="b"/>
              <a:pathLst>
                <a:path w="4809278" h="4379920">
                  <a:moveTo>
                    <a:pt x="518146" y="2748060"/>
                  </a:moveTo>
                  <a:lnTo>
                    <a:pt x="516675" y="2746287"/>
                  </a:lnTo>
                  <a:cubicBezTo>
                    <a:pt x="516084" y="2745134"/>
                    <a:pt x="515837" y="2743516"/>
                    <a:pt x="517207" y="2741648"/>
                  </a:cubicBezTo>
                  <a:close/>
                  <a:moveTo>
                    <a:pt x="584786" y="2923446"/>
                  </a:moveTo>
                  <a:cubicBezTo>
                    <a:pt x="582919" y="2922077"/>
                    <a:pt x="581987" y="2921392"/>
                    <a:pt x="581396" y="2920240"/>
                  </a:cubicBezTo>
                  <a:lnTo>
                    <a:pt x="581146" y="2919116"/>
                  </a:lnTo>
                  <a:close/>
                  <a:moveTo>
                    <a:pt x="592251" y="2928925"/>
                  </a:moveTo>
                  <a:cubicBezTo>
                    <a:pt x="590385" y="2927555"/>
                    <a:pt x="590137" y="2925936"/>
                    <a:pt x="589765" y="2923509"/>
                  </a:cubicBezTo>
                  <a:lnTo>
                    <a:pt x="588884" y="2920706"/>
                  </a:lnTo>
                  <a:lnTo>
                    <a:pt x="591259" y="2922450"/>
                  </a:lnTo>
                  <a:cubicBezTo>
                    <a:pt x="591259" y="2922450"/>
                    <a:pt x="588518" y="2926186"/>
                    <a:pt x="592251" y="2928925"/>
                  </a:cubicBezTo>
                  <a:close/>
                  <a:moveTo>
                    <a:pt x="649093" y="3148825"/>
                  </a:moveTo>
                  <a:lnTo>
                    <a:pt x="648407" y="3149760"/>
                  </a:lnTo>
                  <a:lnTo>
                    <a:pt x="645359" y="3146086"/>
                  </a:lnTo>
                  <a:cubicBezTo>
                    <a:pt x="645359" y="3146086"/>
                    <a:pt x="645359" y="3146086"/>
                    <a:pt x="649093" y="3148825"/>
                  </a:cubicBezTo>
                  <a:close/>
                  <a:moveTo>
                    <a:pt x="740655" y="3227523"/>
                  </a:moveTo>
                  <a:cubicBezTo>
                    <a:pt x="740655" y="3227523"/>
                    <a:pt x="739720" y="3226838"/>
                    <a:pt x="739131" y="3225687"/>
                  </a:cubicBezTo>
                  <a:lnTo>
                    <a:pt x="739357" y="3223710"/>
                  </a:lnTo>
                  <a:close/>
                  <a:moveTo>
                    <a:pt x="850810" y="3406085"/>
                  </a:moveTo>
                  <a:cubicBezTo>
                    <a:pt x="839382" y="3374706"/>
                    <a:pt x="806550" y="3333366"/>
                    <a:pt x="785905" y="3306718"/>
                  </a:cubicBezTo>
                  <a:cubicBezTo>
                    <a:pt x="797863" y="3298251"/>
                    <a:pt x="769522" y="3242964"/>
                    <a:pt x="750861" y="3229267"/>
                  </a:cubicBezTo>
                  <a:cubicBezTo>
                    <a:pt x="750861" y="3229267"/>
                    <a:pt x="750861" y="3229267"/>
                    <a:pt x="747128" y="3226528"/>
                  </a:cubicBezTo>
                  <a:cubicBezTo>
                    <a:pt x="747128" y="3226528"/>
                    <a:pt x="746137" y="3220053"/>
                    <a:pt x="746137" y="3220053"/>
                  </a:cubicBezTo>
                  <a:cubicBezTo>
                    <a:pt x="742405" y="3217314"/>
                    <a:pt x="739662" y="3221049"/>
                    <a:pt x="739662" y="3221049"/>
                  </a:cubicBezTo>
                  <a:lnTo>
                    <a:pt x="739357" y="3223710"/>
                  </a:lnTo>
                  <a:lnTo>
                    <a:pt x="728606" y="3192098"/>
                  </a:lnTo>
                  <a:cubicBezTo>
                    <a:pt x="724197" y="3179522"/>
                    <a:pt x="717797" y="3164766"/>
                    <a:pt x="704618" y="3143598"/>
                  </a:cubicBezTo>
                  <a:cubicBezTo>
                    <a:pt x="700886" y="3140857"/>
                    <a:pt x="703628" y="3137122"/>
                    <a:pt x="699895" y="3134383"/>
                  </a:cubicBezTo>
                  <a:cubicBezTo>
                    <a:pt x="696162" y="3131643"/>
                    <a:pt x="698904" y="3127908"/>
                    <a:pt x="698904" y="3127908"/>
                  </a:cubicBezTo>
                  <a:cubicBezTo>
                    <a:pt x="691439" y="3122429"/>
                    <a:pt x="691439" y="3122429"/>
                    <a:pt x="688698" y="3126165"/>
                  </a:cubicBezTo>
                  <a:cubicBezTo>
                    <a:pt x="687707" y="3119689"/>
                    <a:pt x="678260" y="3101260"/>
                    <a:pt x="681003" y="3097525"/>
                  </a:cubicBezTo>
                  <a:cubicBezTo>
                    <a:pt x="646188" y="3043234"/>
                    <a:pt x="624091" y="2963791"/>
                    <a:pt x="586536" y="2913235"/>
                  </a:cubicBezTo>
                  <a:lnTo>
                    <a:pt x="588884" y="2920706"/>
                  </a:lnTo>
                  <a:lnTo>
                    <a:pt x="587527" y="2919710"/>
                  </a:lnTo>
                  <a:cubicBezTo>
                    <a:pt x="586536" y="2913235"/>
                    <a:pt x="586536" y="2913235"/>
                    <a:pt x="582804" y="2910496"/>
                  </a:cubicBezTo>
                  <a:cubicBezTo>
                    <a:pt x="582804" y="2910496"/>
                    <a:pt x="580062" y="2914231"/>
                    <a:pt x="580062" y="2914231"/>
                  </a:cubicBezTo>
                  <a:lnTo>
                    <a:pt x="581146" y="2919116"/>
                  </a:lnTo>
                  <a:lnTo>
                    <a:pt x="570607" y="2906574"/>
                  </a:lnTo>
                  <a:cubicBezTo>
                    <a:pt x="565322" y="2899103"/>
                    <a:pt x="559913" y="2890822"/>
                    <a:pt x="555686" y="2884845"/>
                  </a:cubicBezTo>
                  <a:cubicBezTo>
                    <a:pt x="559418" y="2887585"/>
                    <a:pt x="559418" y="2887585"/>
                    <a:pt x="559418" y="2887585"/>
                  </a:cubicBezTo>
                  <a:cubicBezTo>
                    <a:pt x="559418" y="2887585"/>
                    <a:pt x="558428" y="2881109"/>
                    <a:pt x="554694" y="2878370"/>
                  </a:cubicBezTo>
                  <a:cubicBezTo>
                    <a:pt x="557436" y="2874634"/>
                    <a:pt x="553704" y="2871895"/>
                    <a:pt x="553704" y="2871895"/>
                  </a:cubicBezTo>
                  <a:cubicBezTo>
                    <a:pt x="541895" y="2848859"/>
                    <a:pt x="532639" y="2826258"/>
                    <a:pt x="526400" y="2804436"/>
                  </a:cubicBezTo>
                  <a:lnTo>
                    <a:pt x="518146" y="2748060"/>
                  </a:lnTo>
                  <a:lnTo>
                    <a:pt x="518198" y="2748122"/>
                  </a:lnTo>
                  <a:cubicBezTo>
                    <a:pt x="521930" y="2750862"/>
                    <a:pt x="521930" y="2750862"/>
                    <a:pt x="524671" y="2747127"/>
                  </a:cubicBezTo>
                  <a:cubicBezTo>
                    <a:pt x="524671" y="2747127"/>
                    <a:pt x="520940" y="2744388"/>
                    <a:pt x="520940" y="2744388"/>
                  </a:cubicBezTo>
                  <a:cubicBezTo>
                    <a:pt x="520940" y="2744388"/>
                    <a:pt x="520940" y="2744388"/>
                    <a:pt x="517207" y="2741648"/>
                  </a:cubicBezTo>
                  <a:cubicBezTo>
                    <a:pt x="519949" y="2737912"/>
                    <a:pt x="516217" y="2735173"/>
                    <a:pt x="516217" y="2735173"/>
                  </a:cubicBezTo>
                  <a:cubicBezTo>
                    <a:pt x="522691" y="2734176"/>
                    <a:pt x="516976" y="2718487"/>
                    <a:pt x="511263" y="2702797"/>
                  </a:cubicBezTo>
                  <a:cubicBezTo>
                    <a:pt x="504788" y="2703794"/>
                    <a:pt x="509512" y="2713009"/>
                    <a:pt x="509512" y="2713009"/>
                  </a:cubicBezTo>
                  <a:cubicBezTo>
                    <a:pt x="505778" y="2710269"/>
                    <a:pt x="505778" y="2710269"/>
                    <a:pt x="505778" y="2710269"/>
                  </a:cubicBezTo>
                  <a:cubicBezTo>
                    <a:pt x="502046" y="2707529"/>
                    <a:pt x="502046" y="2707529"/>
                    <a:pt x="502046" y="2707529"/>
                  </a:cubicBezTo>
                  <a:cubicBezTo>
                    <a:pt x="502046" y="2707529"/>
                    <a:pt x="503038" y="2714004"/>
                    <a:pt x="503038" y="2714004"/>
                  </a:cubicBezTo>
                  <a:cubicBezTo>
                    <a:pt x="497323" y="2698315"/>
                    <a:pt x="494582" y="2702051"/>
                    <a:pt x="487877" y="2679885"/>
                  </a:cubicBezTo>
                  <a:cubicBezTo>
                    <a:pt x="491609" y="2682626"/>
                    <a:pt x="491609" y="2682626"/>
                    <a:pt x="491609" y="2682626"/>
                  </a:cubicBezTo>
                  <a:cubicBezTo>
                    <a:pt x="491609" y="2682626"/>
                    <a:pt x="491609" y="2682626"/>
                    <a:pt x="492599" y="2689100"/>
                  </a:cubicBezTo>
                  <a:cubicBezTo>
                    <a:pt x="496333" y="2691840"/>
                    <a:pt x="496333" y="2691840"/>
                    <a:pt x="496333" y="2691840"/>
                  </a:cubicBezTo>
                  <a:cubicBezTo>
                    <a:pt x="499074" y="2688104"/>
                    <a:pt x="498084" y="2681630"/>
                    <a:pt x="494351" y="2678890"/>
                  </a:cubicBezTo>
                  <a:cubicBezTo>
                    <a:pt x="494351" y="2678890"/>
                    <a:pt x="497093" y="2675154"/>
                    <a:pt x="493360" y="2672415"/>
                  </a:cubicBezTo>
                  <a:cubicBezTo>
                    <a:pt x="498843" y="2664944"/>
                    <a:pt x="495871" y="2645519"/>
                    <a:pt x="491907" y="2619618"/>
                  </a:cubicBezTo>
                  <a:cubicBezTo>
                    <a:pt x="485202" y="2597454"/>
                    <a:pt x="474766" y="2572551"/>
                    <a:pt x="466310" y="2560597"/>
                  </a:cubicBezTo>
                  <a:cubicBezTo>
                    <a:pt x="466310" y="2560597"/>
                    <a:pt x="466310" y="2560597"/>
                    <a:pt x="469052" y="2556861"/>
                  </a:cubicBezTo>
                  <a:cubicBezTo>
                    <a:pt x="469052" y="2556861"/>
                    <a:pt x="468060" y="2550386"/>
                    <a:pt x="464328" y="2547646"/>
                  </a:cubicBezTo>
                  <a:cubicBezTo>
                    <a:pt x="467070" y="2543911"/>
                    <a:pt x="467070" y="2543911"/>
                    <a:pt x="467070" y="2543911"/>
                  </a:cubicBezTo>
                  <a:cubicBezTo>
                    <a:pt x="463337" y="2541171"/>
                    <a:pt x="463337" y="2541171"/>
                    <a:pt x="463337" y="2541171"/>
                  </a:cubicBezTo>
                  <a:cubicBezTo>
                    <a:pt x="457623" y="2525483"/>
                    <a:pt x="464097" y="2524487"/>
                    <a:pt x="454651" y="2506057"/>
                  </a:cubicBezTo>
                  <a:cubicBezTo>
                    <a:pt x="447185" y="2500578"/>
                    <a:pt x="452900" y="2516268"/>
                    <a:pt x="450158" y="2520003"/>
                  </a:cubicBezTo>
                  <a:cubicBezTo>
                    <a:pt x="450158" y="2520003"/>
                    <a:pt x="446426" y="2517263"/>
                    <a:pt x="446426" y="2517263"/>
                  </a:cubicBezTo>
                  <a:cubicBezTo>
                    <a:pt x="442694" y="2514524"/>
                    <a:pt x="443684" y="2520999"/>
                    <a:pt x="447417" y="2523739"/>
                  </a:cubicBezTo>
                  <a:cubicBezTo>
                    <a:pt x="444675" y="2527474"/>
                    <a:pt x="444675" y="2527474"/>
                    <a:pt x="444675" y="2527474"/>
                  </a:cubicBezTo>
                  <a:cubicBezTo>
                    <a:pt x="438962" y="2511785"/>
                    <a:pt x="435989" y="2492359"/>
                    <a:pt x="434006" y="2479410"/>
                  </a:cubicBezTo>
                  <a:cubicBezTo>
                    <a:pt x="446956" y="2477418"/>
                    <a:pt x="446956" y="2477418"/>
                    <a:pt x="446956" y="2477418"/>
                  </a:cubicBezTo>
                  <a:cubicBezTo>
                    <a:pt x="446725" y="2454257"/>
                    <a:pt x="446494" y="2431097"/>
                    <a:pt x="446263" y="2407937"/>
                  </a:cubicBezTo>
                  <a:cubicBezTo>
                    <a:pt x="439558" y="2385772"/>
                    <a:pt x="429352" y="2384028"/>
                    <a:pt x="425388" y="2358129"/>
                  </a:cubicBezTo>
                  <a:cubicBezTo>
                    <a:pt x="426148" y="2341442"/>
                    <a:pt x="426909" y="2324758"/>
                    <a:pt x="421955" y="2292382"/>
                  </a:cubicBezTo>
                  <a:cubicBezTo>
                    <a:pt x="416241" y="2276692"/>
                    <a:pt x="408016" y="2287900"/>
                    <a:pt x="407784" y="2264739"/>
                  </a:cubicBezTo>
                  <a:cubicBezTo>
                    <a:pt x="402369" y="2186044"/>
                    <a:pt x="376541" y="2103861"/>
                    <a:pt x="374857" y="2027904"/>
                  </a:cubicBezTo>
                  <a:cubicBezTo>
                    <a:pt x="372578" y="2077961"/>
                    <a:pt x="381495" y="2136235"/>
                    <a:pt x="373500" y="2170602"/>
                  </a:cubicBezTo>
                  <a:cubicBezTo>
                    <a:pt x="386910" y="2214931"/>
                    <a:pt x="394836" y="2266731"/>
                    <a:pt x="401772" y="2312055"/>
                  </a:cubicBezTo>
                  <a:cubicBezTo>
                    <a:pt x="398039" y="2309317"/>
                    <a:pt x="398039" y="2309317"/>
                    <a:pt x="398039" y="2309317"/>
                  </a:cubicBezTo>
                  <a:cubicBezTo>
                    <a:pt x="397049" y="2302841"/>
                    <a:pt x="397049" y="2302841"/>
                    <a:pt x="393316" y="2300103"/>
                  </a:cubicBezTo>
                  <a:cubicBezTo>
                    <a:pt x="393316" y="2300103"/>
                    <a:pt x="390575" y="2303837"/>
                    <a:pt x="394308" y="2306577"/>
                  </a:cubicBezTo>
                  <a:cubicBezTo>
                    <a:pt x="392555" y="2316787"/>
                    <a:pt x="392555" y="2316787"/>
                    <a:pt x="392555" y="2316787"/>
                  </a:cubicBezTo>
                  <a:cubicBezTo>
                    <a:pt x="391565" y="2310312"/>
                    <a:pt x="390575" y="2303837"/>
                    <a:pt x="389584" y="2297362"/>
                  </a:cubicBezTo>
                  <a:cubicBezTo>
                    <a:pt x="381590" y="2331730"/>
                    <a:pt x="388524" y="2377054"/>
                    <a:pt x="399193" y="2425118"/>
                  </a:cubicBezTo>
                  <a:cubicBezTo>
                    <a:pt x="413593" y="2475923"/>
                    <a:pt x="428985" y="2533202"/>
                    <a:pt x="443386" y="2584006"/>
                  </a:cubicBezTo>
                  <a:cubicBezTo>
                    <a:pt x="447349" y="2609905"/>
                    <a:pt x="457026" y="2651496"/>
                    <a:pt x="473178" y="2692089"/>
                  </a:cubicBezTo>
                  <a:cubicBezTo>
                    <a:pt x="482854" y="2733678"/>
                    <a:pt x="501748" y="2770536"/>
                    <a:pt x="514927" y="2791705"/>
                  </a:cubicBezTo>
                  <a:cubicBezTo>
                    <a:pt x="522623" y="2820344"/>
                    <a:pt x="534051" y="2851722"/>
                    <a:pt x="547230" y="2872891"/>
                  </a:cubicBezTo>
                  <a:cubicBezTo>
                    <a:pt x="547230" y="2872891"/>
                    <a:pt x="544488" y="2876626"/>
                    <a:pt x="548220" y="2879367"/>
                  </a:cubicBezTo>
                  <a:cubicBezTo>
                    <a:pt x="549212" y="2885840"/>
                    <a:pt x="549212" y="2885840"/>
                    <a:pt x="552943" y="2888580"/>
                  </a:cubicBezTo>
                  <a:cubicBezTo>
                    <a:pt x="577782" y="2964288"/>
                    <a:pt x="608863" y="3015840"/>
                    <a:pt x="645659" y="3083080"/>
                  </a:cubicBezTo>
                  <a:cubicBezTo>
                    <a:pt x="641166" y="3097025"/>
                    <a:pt x="632710" y="3085073"/>
                    <a:pt x="626236" y="3086068"/>
                  </a:cubicBezTo>
                  <a:cubicBezTo>
                    <a:pt x="624485" y="3096278"/>
                    <a:pt x="629208" y="3105492"/>
                    <a:pt x="631190" y="3118443"/>
                  </a:cubicBezTo>
                  <a:cubicBezTo>
                    <a:pt x="630200" y="3111969"/>
                    <a:pt x="626467" y="3109229"/>
                    <a:pt x="626467" y="3109229"/>
                  </a:cubicBezTo>
                  <a:cubicBezTo>
                    <a:pt x="625476" y="3102754"/>
                    <a:pt x="625476" y="3102754"/>
                    <a:pt x="621743" y="3100014"/>
                  </a:cubicBezTo>
                  <a:cubicBezTo>
                    <a:pt x="619002" y="3103751"/>
                    <a:pt x="622735" y="3106489"/>
                    <a:pt x="622735" y="3106489"/>
                  </a:cubicBezTo>
                  <a:cubicBezTo>
                    <a:pt x="623725" y="3112965"/>
                    <a:pt x="627457" y="3115704"/>
                    <a:pt x="627457" y="3115704"/>
                  </a:cubicBezTo>
                  <a:cubicBezTo>
                    <a:pt x="627457" y="3115704"/>
                    <a:pt x="628449" y="3122179"/>
                    <a:pt x="628449" y="3122179"/>
                  </a:cubicBezTo>
                  <a:cubicBezTo>
                    <a:pt x="633171" y="3131393"/>
                    <a:pt x="637895" y="3140607"/>
                    <a:pt x="638886" y="3147083"/>
                  </a:cubicBezTo>
                  <a:cubicBezTo>
                    <a:pt x="638886" y="3147083"/>
                    <a:pt x="638886" y="3147083"/>
                    <a:pt x="642618" y="3149822"/>
                  </a:cubicBezTo>
                  <a:cubicBezTo>
                    <a:pt x="642618" y="3149822"/>
                    <a:pt x="646351" y="3152562"/>
                    <a:pt x="646351" y="3152562"/>
                  </a:cubicBezTo>
                  <a:cubicBezTo>
                    <a:pt x="646351" y="3152562"/>
                    <a:pt x="646351" y="3152562"/>
                    <a:pt x="646693" y="3152095"/>
                  </a:cubicBezTo>
                  <a:lnTo>
                    <a:pt x="648407" y="3149760"/>
                  </a:lnTo>
                  <a:lnTo>
                    <a:pt x="651455" y="3153434"/>
                  </a:lnTo>
                  <a:cubicBezTo>
                    <a:pt x="653320" y="3154803"/>
                    <a:pt x="655187" y="3156173"/>
                    <a:pt x="657548" y="3160780"/>
                  </a:cubicBezTo>
                  <a:cubicBezTo>
                    <a:pt x="671488" y="3165263"/>
                    <a:pt x="654575" y="3141355"/>
                    <a:pt x="660060" y="3133884"/>
                  </a:cubicBezTo>
                  <a:cubicBezTo>
                    <a:pt x="673239" y="3155052"/>
                    <a:pt x="679713" y="3154056"/>
                    <a:pt x="684435" y="3163270"/>
                  </a:cubicBezTo>
                  <a:cubicBezTo>
                    <a:pt x="690910" y="3162275"/>
                    <a:pt x="690910" y="3162275"/>
                    <a:pt x="690910" y="3162275"/>
                  </a:cubicBezTo>
                  <a:cubicBezTo>
                    <a:pt x="690910" y="3162275"/>
                    <a:pt x="690910" y="3162275"/>
                    <a:pt x="688168" y="3166011"/>
                  </a:cubicBezTo>
                  <a:cubicBezTo>
                    <a:pt x="688168" y="3166011"/>
                    <a:pt x="691900" y="3168750"/>
                    <a:pt x="691900" y="3168750"/>
                  </a:cubicBezTo>
                  <a:cubicBezTo>
                    <a:pt x="692891" y="3175225"/>
                    <a:pt x="692891" y="3175225"/>
                    <a:pt x="695633" y="3171489"/>
                  </a:cubicBezTo>
                  <a:cubicBezTo>
                    <a:pt x="699366" y="3174229"/>
                    <a:pt x="699366" y="3174229"/>
                    <a:pt x="699366" y="3174229"/>
                  </a:cubicBezTo>
                  <a:cubicBezTo>
                    <a:pt x="714526" y="3208347"/>
                    <a:pt x="725954" y="3239726"/>
                    <a:pt x="738903" y="3237734"/>
                  </a:cubicBezTo>
                  <a:cubicBezTo>
                    <a:pt x="741645" y="3233998"/>
                    <a:pt x="741645" y="3233998"/>
                    <a:pt x="741645" y="3233998"/>
                  </a:cubicBezTo>
                  <a:cubicBezTo>
                    <a:pt x="738903" y="3237734"/>
                    <a:pt x="742636" y="3240474"/>
                    <a:pt x="742636" y="3240474"/>
                  </a:cubicBezTo>
                  <a:cubicBezTo>
                    <a:pt x="739894" y="3244209"/>
                    <a:pt x="747359" y="3249689"/>
                    <a:pt x="748349" y="3256163"/>
                  </a:cubicBezTo>
                  <a:cubicBezTo>
                    <a:pt x="752082" y="3258903"/>
                    <a:pt x="752082" y="3258903"/>
                    <a:pt x="754824" y="3255167"/>
                  </a:cubicBezTo>
                  <a:cubicBezTo>
                    <a:pt x="750332" y="3269113"/>
                    <a:pt x="764501" y="3296756"/>
                    <a:pt x="786136" y="3329879"/>
                  </a:cubicBezTo>
                  <a:cubicBezTo>
                    <a:pt x="807770" y="3363001"/>
                    <a:pt x="834889" y="3388652"/>
                    <a:pt x="850810" y="3406085"/>
                  </a:cubicBezTo>
                  <a:close/>
                  <a:moveTo>
                    <a:pt x="1572411" y="4078582"/>
                  </a:moveTo>
                  <a:cubicBezTo>
                    <a:pt x="1561670" y="4071454"/>
                    <a:pt x="1546302" y="4052106"/>
                    <a:pt x="1540366" y="4059204"/>
                  </a:cubicBezTo>
                  <a:cubicBezTo>
                    <a:pt x="1524293" y="4077310"/>
                    <a:pt x="1511378" y="4062797"/>
                    <a:pt x="1496795" y="4063590"/>
                  </a:cubicBezTo>
                  <a:cubicBezTo>
                    <a:pt x="1514574" y="4058974"/>
                    <a:pt x="1508777" y="4039278"/>
                    <a:pt x="1520184" y="4031188"/>
                  </a:cubicBezTo>
                  <a:cubicBezTo>
                    <a:pt x="1488745" y="4029946"/>
                    <a:pt x="1457126" y="4026698"/>
                    <a:pt x="1426888" y="4016254"/>
                  </a:cubicBezTo>
                  <a:cubicBezTo>
                    <a:pt x="1384717" y="4002325"/>
                    <a:pt x="1342962" y="4010087"/>
                    <a:pt x="1302012" y="4026873"/>
                  </a:cubicBezTo>
                  <a:cubicBezTo>
                    <a:pt x="1327891" y="4028104"/>
                    <a:pt x="1348004" y="4043998"/>
                    <a:pt x="1372236" y="4049419"/>
                  </a:cubicBezTo>
                  <a:cubicBezTo>
                    <a:pt x="1402118" y="4055854"/>
                    <a:pt x="1433001" y="4062198"/>
                    <a:pt x="1462972" y="4069635"/>
                  </a:cubicBezTo>
                  <a:cubicBezTo>
                    <a:pt x="1497588" y="4078173"/>
                    <a:pt x="1534667" y="4085988"/>
                    <a:pt x="1572411" y="4078582"/>
                  </a:cubicBezTo>
                  <a:close/>
                  <a:moveTo>
                    <a:pt x="3123180" y="4003152"/>
                  </a:moveTo>
                  <a:lnTo>
                    <a:pt x="3108653" y="4008531"/>
                  </a:lnTo>
                  <a:cubicBezTo>
                    <a:pt x="3113076" y="4003004"/>
                    <a:pt x="3115287" y="4000240"/>
                    <a:pt x="3117774" y="3999963"/>
                  </a:cubicBezTo>
                  <a:close/>
                  <a:moveTo>
                    <a:pt x="3234673" y="3964303"/>
                  </a:moveTo>
                  <a:cubicBezTo>
                    <a:pt x="3064451" y="3973162"/>
                    <a:pt x="3015840" y="3897998"/>
                    <a:pt x="2830129" y="3948864"/>
                  </a:cubicBezTo>
                  <a:cubicBezTo>
                    <a:pt x="2812439" y="3970973"/>
                    <a:pt x="2863283" y="3975391"/>
                    <a:pt x="2874332" y="3984233"/>
                  </a:cubicBezTo>
                  <a:cubicBezTo>
                    <a:pt x="2774711" y="3999718"/>
                    <a:pt x="2686936" y="4017740"/>
                    <a:pt x="2598607" y="4032935"/>
                  </a:cubicBezTo>
                  <a:lnTo>
                    <a:pt x="2485972" y="4049684"/>
                  </a:lnTo>
                  <a:lnTo>
                    <a:pt x="2447334" y="4051989"/>
                  </a:lnTo>
                  <a:cubicBezTo>
                    <a:pt x="2377652" y="4053999"/>
                    <a:pt x="2359226" y="4040505"/>
                    <a:pt x="2249852" y="4027867"/>
                  </a:cubicBezTo>
                  <a:cubicBezTo>
                    <a:pt x="2231049" y="4038473"/>
                    <a:pt x="2196178" y="4014845"/>
                    <a:pt x="2201479" y="4024244"/>
                  </a:cubicBezTo>
                  <a:cubicBezTo>
                    <a:pt x="1998507" y="4026857"/>
                    <a:pt x="1992358" y="4007588"/>
                    <a:pt x="1845915" y="3955539"/>
                  </a:cubicBezTo>
                  <a:lnTo>
                    <a:pt x="1749075" y="3915596"/>
                  </a:lnTo>
                  <a:lnTo>
                    <a:pt x="1692952" y="3907101"/>
                  </a:lnTo>
                  <a:lnTo>
                    <a:pt x="1696280" y="3907831"/>
                  </a:lnTo>
                  <a:lnTo>
                    <a:pt x="1690565" y="3908524"/>
                  </a:lnTo>
                  <a:lnTo>
                    <a:pt x="1676708" y="3916786"/>
                  </a:lnTo>
                  <a:cubicBezTo>
                    <a:pt x="1677558" y="3918162"/>
                    <a:pt x="1678410" y="3919539"/>
                    <a:pt x="1679261" y="3920915"/>
                  </a:cubicBezTo>
                  <a:cubicBezTo>
                    <a:pt x="1682883" y="3923904"/>
                    <a:pt x="1688804" y="3927534"/>
                    <a:pt x="1697480" y="3931932"/>
                  </a:cubicBezTo>
                  <a:lnTo>
                    <a:pt x="1742282" y="3944273"/>
                  </a:lnTo>
                  <a:lnTo>
                    <a:pt x="1736705" y="3944553"/>
                  </a:lnTo>
                  <a:cubicBezTo>
                    <a:pt x="1689821" y="3943301"/>
                    <a:pt x="1606487" y="3923270"/>
                    <a:pt x="1559512" y="3900044"/>
                  </a:cubicBezTo>
                  <a:cubicBezTo>
                    <a:pt x="1565620" y="3900376"/>
                    <a:pt x="1564129" y="3900786"/>
                    <a:pt x="1577836" y="3901038"/>
                  </a:cubicBezTo>
                  <a:cubicBezTo>
                    <a:pt x="1591544" y="3901289"/>
                    <a:pt x="1640755" y="3919877"/>
                    <a:pt x="1641756" y="3901553"/>
                  </a:cubicBezTo>
                  <a:cubicBezTo>
                    <a:pt x="1641756" y="3901553"/>
                    <a:pt x="1587501" y="3892373"/>
                    <a:pt x="1578838" y="3882713"/>
                  </a:cubicBezTo>
                  <a:cubicBezTo>
                    <a:pt x="1579173" y="3876606"/>
                    <a:pt x="1587075" y="3869214"/>
                    <a:pt x="1579841" y="3864389"/>
                  </a:cubicBezTo>
                  <a:cubicBezTo>
                    <a:pt x="1572607" y="3859564"/>
                    <a:pt x="1549944" y="3857253"/>
                    <a:pt x="1535433" y="3853763"/>
                  </a:cubicBezTo>
                  <a:cubicBezTo>
                    <a:pt x="1520922" y="3850273"/>
                    <a:pt x="1514626" y="3845601"/>
                    <a:pt x="1492775" y="3843447"/>
                  </a:cubicBezTo>
                  <a:cubicBezTo>
                    <a:pt x="1470925" y="3841291"/>
                    <a:pt x="1404328" y="3840835"/>
                    <a:pt x="1404328" y="3840835"/>
                  </a:cubicBezTo>
                  <a:cubicBezTo>
                    <a:pt x="1412989" y="3850495"/>
                    <a:pt x="1449561" y="3872218"/>
                    <a:pt x="1458222" y="3881878"/>
                  </a:cubicBezTo>
                  <a:cubicBezTo>
                    <a:pt x="1484207" y="3910857"/>
                    <a:pt x="1687832" y="3985548"/>
                    <a:pt x="1605871" y="3971909"/>
                  </a:cubicBezTo>
                  <a:cubicBezTo>
                    <a:pt x="1750465" y="4016516"/>
                    <a:pt x="1737241" y="4056229"/>
                    <a:pt x="1847189" y="4062198"/>
                  </a:cubicBezTo>
                  <a:cubicBezTo>
                    <a:pt x="1928899" y="4080417"/>
                    <a:pt x="2000282" y="4109457"/>
                    <a:pt x="2084851" y="4122665"/>
                  </a:cubicBezTo>
                  <a:lnTo>
                    <a:pt x="2145122" y="4087602"/>
                  </a:lnTo>
                  <a:lnTo>
                    <a:pt x="2207994" y="4104781"/>
                  </a:lnTo>
                  <a:lnTo>
                    <a:pt x="2211715" y="4105153"/>
                  </a:lnTo>
                  <a:lnTo>
                    <a:pt x="2208907" y="4108839"/>
                  </a:lnTo>
                  <a:lnTo>
                    <a:pt x="2213314" y="4108100"/>
                  </a:lnTo>
                  <a:lnTo>
                    <a:pt x="2206698" y="4111740"/>
                  </a:lnTo>
                  <a:lnTo>
                    <a:pt x="2193879" y="4128575"/>
                  </a:lnTo>
                  <a:lnTo>
                    <a:pt x="2199006" y="4132351"/>
                  </a:lnTo>
                  <a:cubicBezTo>
                    <a:pt x="2204877" y="4134216"/>
                    <a:pt x="2213858" y="4135735"/>
                    <a:pt x="2226569" y="4136839"/>
                  </a:cubicBezTo>
                  <a:cubicBezTo>
                    <a:pt x="2354793" y="4112509"/>
                    <a:pt x="2578064" y="4127964"/>
                    <a:pt x="2662085" y="4068264"/>
                  </a:cubicBezTo>
                  <a:cubicBezTo>
                    <a:pt x="2785874" y="4094782"/>
                    <a:pt x="2933994" y="4068239"/>
                    <a:pt x="3079911" y="4021798"/>
                  </a:cubicBezTo>
                  <a:cubicBezTo>
                    <a:pt x="3090961" y="4030641"/>
                    <a:pt x="3090961" y="4030641"/>
                    <a:pt x="3090961" y="4030641"/>
                  </a:cubicBezTo>
                  <a:cubicBezTo>
                    <a:pt x="3090961" y="4030641"/>
                    <a:pt x="3099807" y="4019586"/>
                    <a:pt x="3099807" y="4019586"/>
                  </a:cubicBezTo>
                  <a:cubicBezTo>
                    <a:pt x="3110858" y="4028429"/>
                    <a:pt x="3139600" y="4015161"/>
                    <a:pt x="3139600" y="4015161"/>
                  </a:cubicBezTo>
                  <a:cubicBezTo>
                    <a:pt x="3159497" y="4012949"/>
                    <a:pt x="3148446" y="4004105"/>
                    <a:pt x="3128550" y="4006319"/>
                  </a:cubicBezTo>
                  <a:lnTo>
                    <a:pt x="3123180" y="4003152"/>
                  </a:lnTo>
                  <a:lnTo>
                    <a:pt x="3143267" y="3995712"/>
                  </a:lnTo>
                  <a:cubicBezTo>
                    <a:pt x="3182439" y="3987107"/>
                    <a:pt x="3229691" y="3987517"/>
                    <a:pt x="3234673" y="3964303"/>
                  </a:cubicBezTo>
                  <a:close/>
                  <a:moveTo>
                    <a:pt x="4660534" y="3048064"/>
                  </a:moveTo>
                  <a:cubicBezTo>
                    <a:pt x="4647339" y="3087138"/>
                    <a:pt x="4617220" y="3112055"/>
                    <a:pt x="4582830" y="3128761"/>
                  </a:cubicBezTo>
                  <a:cubicBezTo>
                    <a:pt x="4499737" y="3165976"/>
                    <a:pt x="4466826" y="3221966"/>
                    <a:pt x="4421763" y="3294702"/>
                  </a:cubicBezTo>
                  <a:cubicBezTo>
                    <a:pt x="4417286" y="3301165"/>
                    <a:pt x="4419360" y="3313108"/>
                    <a:pt x="4423728" y="3316761"/>
                  </a:cubicBezTo>
                  <a:cubicBezTo>
                    <a:pt x="4471498" y="3359500"/>
                    <a:pt x="4436354" y="3390423"/>
                    <a:pt x="4400496" y="3413324"/>
                  </a:cubicBezTo>
                  <a:cubicBezTo>
                    <a:pt x="4302500" y="3476120"/>
                    <a:pt x="4226733" y="3544517"/>
                    <a:pt x="4129751" y="3601666"/>
                  </a:cubicBezTo>
                  <a:cubicBezTo>
                    <a:pt x="4032769" y="3658815"/>
                    <a:pt x="3947898" y="3721453"/>
                    <a:pt x="3879654" y="3811919"/>
                  </a:cubicBezTo>
                  <a:cubicBezTo>
                    <a:pt x="3875544" y="3816833"/>
                    <a:pt x="3868247" y="3820009"/>
                    <a:pt x="3863502" y="3823465"/>
                  </a:cubicBezTo>
                  <a:cubicBezTo>
                    <a:pt x="3826105" y="3840438"/>
                    <a:pt x="3814470" y="3874320"/>
                    <a:pt x="3787169" y="3902523"/>
                  </a:cubicBezTo>
                  <a:cubicBezTo>
                    <a:pt x="3680050" y="3970681"/>
                    <a:pt x="3564673" y="4019867"/>
                    <a:pt x="3451470" y="4076440"/>
                  </a:cubicBezTo>
                  <a:cubicBezTo>
                    <a:pt x="3413249" y="4095509"/>
                    <a:pt x="3376308" y="4111938"/>
                    <a:pt x="3337453" y="4129548"/>
                  </a:cubicBezTo>
                  <a:cubicBezTo>
                    <a:pt x="3146002" y="4215324"/>
                    <a:pt x="2959036" y="4289077"/>
                    <a:pt x="2749638" y="4320867"/>
                  </a:cubicBezTo>
                  <a:cubicBezTo>
                    <a:pt x="2708796" y="4327539"/>
                    <a:pt x="2666576" y="4341405"/>
                    <a:pt x="2625545" y="4351630"/>
                  </a:cubicBezTo>
                  <a:cubicBezTo>
                    <a:pt x="2598374" y="4358597"/>
                    <a:pt x="2570656" y="4365109"/>
                    <a:pt x="2546205" y="4379920"/>
                  </a:cubicBezTo>
                  <a:cubicBezTo>
                    <a:pt x="2462388" y="4363637"/>
                    <a:pt x="2377828" y="4356009"/>
                    <a:pt x="2293089" y="4346377"/>
                  </a:cubicBezTo>
                  <a:cubicBezTo>
                    <a:pt x="2230309" y="4339336"/>
                    <a:pt x="2169244" y="4340229"/>
                    <a:pt x="2106256" y="4347860"/>
                  </a:cubicBezTo>
                  <a:cubicBezTo>
                    <a:pt x="2063777" y="4353159"/>
                    <a:pt x="2028793" y="4346170"/>
                    <a:pt x="1990185" y="4326870"/>
                  </a:cubicBezTo>
                  <a:cubicBezTo>
                    <a:pt x="1935190" y="4299429"/>
                    <a:pt x="1874325" y="4291207"/>
                    <a:pt x="1815397" y="4270686"/>
                  </a:cubicBezTo>
                  <a:cubicBezTo>
                    <a:pt x="1654733" y="4214253"/>
                    <a:pt x="1488581" y="4169932"/>
                    <a:pt x="1330669" y="4104664"/>
                  </a:cubicBezTo>
                  <a:cubicBezTo>
                    <a:pt x="1308918" y="4087400"/>
                    <a:pt x="1283773" y="4083071"/>
                    <a:pt x="1256989" y="4077371"/>
                  </a:cubicBezTo>
                  <a:cubicBezTo>
                    <a:pt x="1232589" y="4064385"/>
                    <a:pt x="1208098" y="4050398"/>
                    <a:pt x="1183150" y="4036955"/>
                  </a:cubicBezTo>
                  <a:cubicBezTo>
                    <a:pt x="1171764" y="4033927"/>
                    <a:pt x="1163217" y="4023066"/>
                    <a:pt x="1168340" y="4012504"/>
                  </a:cubicBezTo>
                  <a:cubicBezTo>
                    <a:pt x="1176847" y="3994565"/>
                    <a:pt x="1193953" y="4010727"/>
                    <a:pt x="1206640" y="3999996"/>
                  </a:cubicBezTo>
                  <a:cubicBezTo>
                    <a:pt x="1207643" y="3999907"/>
                    <a:pt x="1209190" y="4000274"/>
                    <a:pt x="1210194" y="4000185"/>
                  </a:cubicBezTo>
                  <a:cubicBezTo>
                    <a:pt x="1223129" y="4003580"/>
                    <a:pt x="1235518" y="4006519"/>
                    <a:pt x="1248086" y="4011463"/>
                  </a:cubicBezTo>
                  <a:cubicBezTo>
                    <a:pt x="1256565" y="4010203"/>
                    <a:pt x="1263394" y="4013132"/>
                    <a:pt x="1268486" y="4019248"/>
                  </a:cubicBezTo>
                  <a:cubicBezTo>
                    <a:pt x="1277054" y="4018989"/>
                    <a:pt x="1286703" y="4025205"/>
                    <a:pt x="1291826" y="4014642"/>
                  </a:cubicBezTo>
                  <a:cubicBezTo>
                    <a:pt x="1297406" y="4003534"/>
                    <a:pt x="1288302" y="3997775"/>
                    <a:pt x="1282118" y="3990747"/>
                  </a:cubicBezTo>
                  <a:cubicBezTo>
                    <a:pt x="1279844" y="3987918"/>
                    <a:pt x="1276659" y="3986180"/>
                    <a:pt x="1273560" y="3985445"/>
                  </a:cubicBezTo>
                  <a:cubicBezTo>
                    <a:pt x="1271376" y="3983618"/>
                    <a:pt x="1268647" y="3981335"/>
                    <a:pt x="1266462" y="3979509"/>
                  </a:cubicBezTo>
                  <a:cubicBezTo>
                    <a:pt x="1262194" y="3971299"/>
                    <a:pt x="1249170" y="3966899"/>
                    <a:pt x="1254114" y="3954332"/>
                  </a:cubicBezTo>
                  <a:cubicBezTo>
                    <a:pt x="1234458" y="3937892"/>
                    <a:pt x="1210048" y="3930466"/>
                    <a:pt x="1186093" y="3922493"/>
                  </a:cubicBezTo>
                  <a:cubicBezTo>
                    <a:pt x="1173068" y="3918095"/>
                    <a:pt x="1159587" y="3914242"/>
                    <a:pt x="1148191" y="3916773"/>
                  </a:cubicBezTo>
                  <a:cubicBezTo>
                    <a:pt x="1089124" y="3872009"/>
                    <a:pt x="1031885" y="3825061"/>
                    <a:pt x="975926" y="3775472"/>
                  </a:cubicBezTo>
                  <a:cubicBezTo>
                    <a:pt x="899130" y="3707527"/>
                    <a:pt x="831914" y="3633674"/>
                    <a:pt x="762058" y="3558543"/>
                  </a:cubicBezTo>
                  <a:cubicBezTo>
                    <a:pt x="703389" y="3495551"/>
                    <a:pt x="632619" y="3421512"/>
                    <a:pt x="590014" y="3345973"/>
                  </a:cubicBezTo>
                  <a:cubicBezTo>
                    <a:pt x="558219" y="3289683"/>
                    <a:pt x="537601" y="3251095"/>
                    <a:pt x="494854" y="3202350"/>
                  </a:cubicBezTo>
                  <a:cubicBezTo>
                    <a:pt x="478485" y="3183092"/>
                    <a:pt x="463743" y="3170761"/>
                    <a:pt x="442093" y="3148940"/>
                  </a:cubicBezTo>
                  <a:cubicBezTo>
                    <a:pt x="420899" y="3126573"/>
                    <a:pt x="444865" y="3077949"/>
                    <a:pt x="425307" y="3107989"/>
                  </a:cubicBezTo>
                  <a:cubicBezTo>
                    <a:pt x="405203" y="3137572"/>
                    <a:pt x="415139" y="3186713"/>
                    <a:pt x="432133" y="3212991"/>
                  </a:cubicBezTo>
                  <a:cubicBezTo>
                    <a:pt x="483842" y="3294288"/>
                    <a:pt x="523560" y="3354419"/>
                    <a:pt x="597269" y="3416070"/>
                  </a:cubicBezTo>
                  <a:cubicBezTo>
                    <a:pt x="615385" y="3426583"/>
                    <a:pt x="630513" y="3477283"/>
                    <a:pt x="646515" y="3498091"/>
                  </a:cubicBezTo>
                  <a:cubicBezTo>
                    <a:pt x="641502" y="3498538"/>
                    <a:pt x="636221" y="3495976"/>
                    <a:pt x="631308" y="3491866"/>
                  </a:cubicBezTo>
                  <a:cubicBezTo>
                    <a:pt x="627118" y="3490219"/>
                    <a:pt x="621380" y="3488203"/>
                    <a:pt x="616823" y="3488104"/>
                  </a:cubicBezTo>
                  <a:cubicBezTo>
                    <a:pt x="582553" y="3489135"/>
                    <a:pt x="541090" y="3386712"/>
                    <a:pt x="513324" y="3369984"/>
                  </a:cubicBezTo>
                  <a:cubicBezTo>
                    <a:pt x="534687" y="3399917"/>
                    <a:pt x="575624" y="3490762"/>
                    <a:pt x="596531" y="3521241"/>
                  </a:cubicBezTo>
                  <a:cubicBezTo>
                    <a:pt x="615462" y="3535219"/>
                    <a:pt x="631196" y="3553019"/>
                    <a:pt x="642552" y="3572725"/>
                  </a:cubicBezTo>
                  <a:cubicBezTo>
                    <a:pt x="651546" y="3588600"/>
                    <a:pt x="667836" y="3601296"/>
                    <a:pt x="654225" y="3618679"/>
                  </a:cubicBezTo>
                  <a:cubicBezTo>
                    <a:pt x="644178" y="3630690"/>
                    <a:pt x="589183" y="3552213"/>
                    <a:pt x="574521" y="3546445"/>
                  </a:cubicBezTo>
                  <a:cubicBezTo>
                    <a:pt x="524160" y="3525666"/>
                    <a:pt x="435524" y="3353165"/>
                    <a:pt x="418986" y="3326341"/>
                  </a:cubicBezTo>
                  <a:cubicBezTo>
                    <a:pt x="395271" y="3287018"/>
                    <a:pt x="348667" y="3104204"/>
                    <a:pt x="327047" y="3065705"/>
                  </a:cubicBezTo>
                  <a:cubicBezTo>
                    <a:pt x="271090" y="2965080"/>
                    <a:pt x="306420" y="3032676"/>
                    <a:pt x="279004" y="2923444"/>
                  </a:cubicBezTo>
                  <a:cubicBezTo>
                    <a:pt x="282975" y="2894289"/>
                    <a:pt x="252929" y="2778217"/>
                    <a:pt x="252761" y="2770653"/>
                  </a:cubicBezTo>
                  <a:cubicBezTo>
                    <a:pt x="254310" y="2771019"/>
                    <a:pt x="258936" y="2732204"/>
                    <a:pt x="263434" y="2714623"/>
                  </a:cubicBezTo>
                  <a:cubicBezTo>
                    <a:pt x="267138" y="2682457"/>
                    <a:pt x="265094" y="2653837"/>
                    <a:pt x="267339" y="2622308"/>
                  </a:cubicBezTo>
                  <a:cubicBezTo>
                    <a:pt x="265253" y="2615925"/>
                    <a:pt x="266177" y="2609273"/>
                    <a:pt x="269017" y="2601441"/>
                  </a:cubicBezTo>
                  <a:cubicBezTo>
                    <a:pt x="267389" y="2594511"/>
                    <a:pt x="269415" y="2583214"/>
                    <a:pt x="262942" y="2584296"/>
                  </a:cubicBezTo>
                  <a:cubicBezTo>
                    <a:pt x="256469" y="2585378"/>
                    <a:pt x="254444" y="2596676"/>
                    <a:pt x="251149" y="2605054"/>
                  </a:cubicBezTo>
                  <a:cubicBezTo>
                    <a:pt x="250413" y="2608151"/>
                    <a:pt x="249678" y="2611248"/>
                    <a:pt x="249489" y="2614802"/>
                  </a:cubicBezTo>
                  <a:cubicBezTo>
                    <a:pt x="248209" y="2617443"/>
                    <a:pt x="247474" y="2620541"/>
                    <a:pt x="246740" y="2623638"/>
                  </a:cubicBezTo>
                  <a:cubicBezTo>
                    <a:pt x="242441" y="2632106"/>
                    <a:pt x="242053" y="2644772"/>
                    <a:pt x="234210" y="2647493"/>
                  </a:cubicBezTo>
                  <a:cubicBezTo>
                    <a:pt x="228888" y="2667168"/>
                    <a:pt x="227032" y="2686030"/>
                    <a:pt x="226176" y="2704803"/>
                  </a:cubicBezTo>
                  <a:cubicBezTo>
                    <a:pt x="206384" y="2664120"/>
                    <a:pt x="190054" y="2622622"/>
                    <a:pt x="182938" y="2576768"/>
                  </a:cubicBezTo>
                  <a:cubicBezTo>
                    <a:pt x="180952" y="2565829"/>
                    <a:pt x="182254" y="2552070"/>
                    <a:pt x="179722" y="2540673"/>
                  </a:cubicBezTo>
                  <a:cubicBezTo>
                    <a:pt x="178908" y="2537209"/>
                    <a:pt x="177549" y="2533287"/>
                    <a:pt x="175732" y="2529912"/>
                  </a:cubicBezTo>
                  <a:cubicBezTo>
                    <a:pt x="164644" y="2513213"/>
                    <a:pt x="221124" y="2426827"/>
                    <a:pt x="206103" y="2417049"/>
                  </a:cubicBezTo>
                  <a:cubicBezTo>
                    <a:pt x="198091" y="2412204"/>
                    <a:pt x="223033" y="2329132"/>
                    <a:pt x="215934" y="2323195"/>
                  </a:cubicBezTo>
                  <a:cubicBezTo>
                    <a:pt x="203287" y="2311690"/>
                    <a:pt x="192367" y="2302556"/>
                    <a:pt x="196636" y="2310766"/>
                  </a:cubicBezTo>
                  <a:cubicBezTo>
                    <a:pt x="199722" y="2368096"/>
                    <a:pt x="183706" y="2454920"/>
                    <a:pt x="131109" y="2511147"/>
                  </a:cubicBezTo>
                  <a:cubicBezTo>
                    <a:pt x="100522" y="2542169"/>
                    <a:pt x="91770" y="2392870"/>
                    <a:pt x="98653" y="2316967"/>
                  </a:cubicBezTo>
                  <a:cubicBezTo>
                    <a:pt x="107283" y="2232317"/>
                    <a:pt x="31944" y="2214773"/>
                    <a:pt x="60122" y="2105643"/>
                  </a:cubicBezTo>
                  <a:cubicBezTo>
                    <a:pt x="74716" y="2048252"/>
                    <a:pt x="72536" y="1944353"/>
                    <a:pt x="69192" y="1878455"/>
                  </a:cubicBezTo>
                  <a:cubicBezTo>
                    <a:pt x="65312" y="1857578"/>
                    <a:pt x="64695" y="1896036"/>
                    <a:pt x="56336" y="1881622"/>
                  </a:cubicBezTo>
                  <a:cubicBezTo>
                    <a:pt x="56615" y="1879070"/>
                    <a:pt x="57438" y="1876976"/>
                    <a:pt x="58173" y="1873879"/>
                  </a:cubicBezTo>
                  <a:cubicBezTo>
                    <a:pt x="63426" y="1842080"/>
                    <a:pt x="63933" y="1813739"/>
                    <a:pt x="67270" y="1783123"/>
                  </a:cubicBezTo>
                  <a:cubicBezTo>
                    <a:pt x="66188" y="1776650"/>
                    <a:pt x="67111" y="1769999"/>
                    <a:pt x="69950" y="1762167"/>
                  </a:cubicBezTo>
                  <a:cubicBezTo>
                    <a:pt x="69871" y="1755605"/>
                    <a:pt x="71897" y="1744307"/>
                    <a:pt x="66973" y="1745756"/>
                  </a:cubicBezTo>
                  <a:cubicBezTo>
                    <a:pt x="62049" y="1747205"/>
                    <a:pt x="59477" y="1758046"/>
                    <a:pt x="56727" y="1766882"/>
                  </a:cubicBezTo>
                  <a:cubicBezTo>
                    <a:pt x="55992" y="1769979"/>
                    <a:pt x="55258" y="1773076"/>
                    <a:pt x="55069" y="1776631"/>
                  </a:cubicBezTo>
                  <a:cubicBezTo>
                    <a:pt x="54334" y="1779728"/>
                    <a:pt x="53600" y="1782825"/>
                    <a:pt x="52865" y="1785922"/>
                  </a:cubicBezTo>
                  <a:cubicBezTo>
                    <a:pt x="49569" y="1794300"/>
                    <a:pt x="48179" y="1807058"/>
                    <a:pt x="41884" y="1810144"/>
                  </a:cubicBezTo>
                  <a:cubicBezTo>
                    <a:pt x="35094" y="1836015"/>
                    <a:pt x="33137" y="1859433"/>
                    <a:pt x="30724" y="1883398"/>
                  </a:cubicBezTo>
                  <a:cubicBezTo>
                    <a:pt x="29701" y="1894607"/>
                    <a:pt x="28678" y="1905814"/>
                    <a:pt x="29392" y="1913835"/>
                  </a:cubicBezTo>
                  <a:cubicBezTo>
                    <a:pt x="26286" y="1918660"/>
                    <a:pt x="21539" y="1922114"/>
                    <a:pt x="14611" y="1923742"/>
                  </a:cubicBezTo>
                  <a:cubicBezTo>
                    <a:pt x="12059" y="1923465"/>
                    <a:pt x="10510" y="1923097"/>
                    <a:pt x="8684" y="1925281"/>
                  </a:cubicBezTo>
                  <a:cubicBezTo>
                    <a:pt x="-24683" y="1930780"/>
                    <a:pt x="46908" y="1452442"/>
                    <a:pt x="74805" y="1447936"/>
                  </a:cubicBezTo>
                  <a:cubicBezTo>
                    <a:pt x="94770" y="1445147"/>
                    <a:pt x="101809" y="1433403"/>
                    <a:pt x="104033" y="1412992"/>
                  </a:cubicBezTo>
                  <a:cubicBezTo>
                    <a:pt x="109126" y="1368072"/>
                    <a:pt x="117250" y="1260727"/>
                    <a:pt x="150390" y="1229983"/>
                  </a:cubicBezTo>
                  <a:cubicBezTo>
                    <a:pt x="204981" y="1179138"/>
                    <a:pt x="230694" y="1121769"/>
                    <a:pt x="249599" y="1050351"/>
                  </a:cubicBezTo>
                  <a:cubicBezTo>
                    <a:pt x="264094" y="997518"/>
                    <a:pt x="292250" y="950542"/>
                    <a:pt x="316127" y="900918"/>
                  </a:cubicBezTo>
                  <a:cubicBezTo>
                    <a:pt x="323910" y="880517"/>
                    <a:pt x="342615" y="869249"/>
                    <a:pt x="350398" y="848849"/>
                  </a:cubicBezTo>
                  <a:cubicBezTo>
                    <a:pt x="344820" y="808921"/>
                    <a:pt x="361370" y="779149"/>
                    <a:pt x="377930" y="743819"/>
                  </a:cubicBezTo>
                  <a:cubicBezTo>
                    <a:pt x="381546" y="659615"/>
                    <a:pt x="412541" y="604808"/>
                    <a:pt x="477527" y="551519"/>
                  </a:cubicBezTo>
                  <a:cubicBezTo>
                    <a:pt x="516135" y="519783"/>
                    <a:pt x="554188" y="493149"/>
                    <a:pt x="589421" y="463228"/>
                  </a:cubicBezTo>
                  <a:cubicBezTo>
                    <a:pt x="588686" y="466326"/>
                    <a:pt x="586949" y="469513"/>
                    <a:pt x="584665" y="472243"/>
                  </a:cubicBezTo>
                  <a:cubicBezTo>
                    <a:pt x="569227" y="491809"/>
                    <a:pt x="570914" y="516419"/>
                    <a:pt x="566863" y="539014"/>
                  </a:cubicBezTo>
                  <a:cubicBezTo>
                    <a:pt x="572332" y="538021"/>
                    <a:pt x="577803" y="537029"/>
                    <a:pt x="583730" y="535490"/>
                  </a:cubicBezTo>
                  <a:cubicBezTo>
                    <a:pt x="609443" y="529157"/>
                    <a:pt x="633804" y="513344"/>
                    <a:pt x="641498" y="491941"/>
                  </a:cubicBezTo>
                  <a:cubicBezTo>
                    <a:pt x="651665" y="464253"/>
                    <a:pt x="657553" y="433916"/>
                    <a:pt x="665625" y="405405"/>
                  </a:cubicBezTo>
                  <a:cubicBezTo>
                    <a:pt x="666638" y="399756"/>
                    <a:pt x="667740" y="395110"/>
                    <a:pt x="671393" y="390741"/>
                  </a:cubicBezTo>
                  <a:lnTo>
                    <a:pt x="671850" y="390197"/>
                  </a:lnTo>
                  <a:cubicBezTo>
                    <a:pt x="673409" y="385004"/>
                    <a:pt x="671136" y="382175"/>
                    <a:pt x="668951" y="380348"/>
                  </a:cubicBezTo>
                  <a:cubicBezTo>
                    <a:pt x="672516" y="374977"/>
                    <a:pt x="676537" y="369061"/>
                    <a:pt x="680100" y="363691"/>
                  </a:cubicBezTo>
                  <a:cubicBezTo>
                    <a:pt x="764458" y="232880"/>
                    <a:pt x="863090" y="120506"/>
                    <a:pt x="1007396" y="50046"/>
                  </a:cubicBezTo>
                  <a:cubicBezTo>
                    <a:pt x="1033187" y="37516"/>
                    <a:pt x="1044231" y="15783"/>
                    <a:pt x="1064521" y="5306"/>
                  </a:cubicBezTo>
                  <a:lnTo>
                    <a:pt x="1086096" y="0"/>
                  </a:lnTo>
                  <a:lnTo>
                    <a:pt x="4809278" y="2149580"/>
                  </a:lnTo>
                  <a:lnTo>
                    <a:pt x="4801754" y="2181384"/>
                  </a:lnTo>
                  <a:cubicBezTo>
                    <a:pt x="4792584" y="2224521"/>
                    <a:pt x="4785852" y="2268072"/>
                    <a:pt x="4785632" y="2313822"/>
                  </a:cubicBezTo>
                  <a:cubicBezTo>
                    <a:pt x="4783061" y="2324663"/>
                    <a:pt x="4775119" y="2331939"/>
                    <a:pt x="4770910" y="2341410"/>
                  </a:cubicBezTo>
                  <a:cubicBezTo>
                    <a:pt x="4764596" y="2355615"/>
                    <a:pt x="4762470" y="2371469"/>
                    <a:pt x="4755154" y="2385765"/>
                  </a:cubicBezTo>
                  <a:cubicBezTo>
                    <a:pt x="4745212" y="2489733"/>
                    <a:pt x="4725643" y="2576368"/>
                    <a:pt x="4662055" y="2662378"/>
                  </a:cubicBezTo>
                  <a:cubicBezTo>
                    <a:pt x="4658859" y="2666198"/>
                    <a:pt x="4662125" y="2674498"/>
                    <a:pt x="4650559" y="2669465"/>
                  </a:cubicBezTo>
                  <a:cubicBezTo>
                    <a:pt x="4624699" y="2657114"/>
                    <a:pt x="4625950" y="2671152"/>
                    <a:pt x="4629542" y="2700141"/>
                  </a:cubicBezTo>
                  <a:cubicBezTo>
                    <a:pt x="4631250" y="2713631"/>
                    <a:pt x="4625114" y="2729842"/>
                    <a:pt x="4608247" y="2733366"/>
                  </a:cubicBezTo>
                  <a:cubicBezTo>
                    <a:pt x="4600137" y="2733078"/>
                    <a:pt x="4597040" y="2732343"/>
                    <a:pt x="4587837" y="2731142"/>
                  </a:cubicBezTo>
                  <a:cubicBezTo>
                    <a:pt x="4571437" y="2728560"/>
                    <a:pt x="4560606" y="2720429"/>
                    <a:pt x="4557101" y="2743480"/>
                  </a:cubicBezTo>
                  <a:cubicBezTo>
                    <a:pt x="4561082" y="2759800"/>
                    <a:pt x="4554857" y="2775009"/>
                    <a:pt x="4557378" y="2791966"/>
                  </a:cubicBezTo>
                  <a:cubicBezTo>
                    <a:pt x="4559263" y="2807462"/>
                    <a:pt x="4558598" y="2822681"/>
                    <a:pt x="4558477" y="2838356"/>
                  </a:cubicBezTo>
                  <a:cubicBezTo>
                    <a:pt x="4561743" y="2846655"/>
                    <a:pt x="4563918" y="2854042"/>
                    <a:pt x="4563173" y="2862698"/>
                  </a:cubicBezTo>
                  <a:cubicBezTo>
                    <a:pt x="4570181" y="2867632"/>
                    <a:pt x="4567005" y="2860336"/>
                    <a:pt x="4571928" y="2858886"/>
                  </a:cubicBezTo>
                  <a:cubicBezTo>
                    <a:pt x="4577131" y="2854886"/>
                    <a:pt x="4584149" y="2854261"/>
                    <a:pt x="4590165" y="2853725"/>
                  </a:cubicBezTo>
                  <a:cubicBezTo>
                    <a:pt x="4605662" y="2851839"/>
                    <a:pt x="4601175" y="2863861"/>
                    <a:pt x="4609454" y="2871714"/>
                  </a:cubicBezTo>
                  <a:cubicBezTo>
                    <a:pt x="4617703" y="2896244"/>
                    <a:pt x="4616938" y="2916019"/>
                    <a:pt x="4598949" y="2935308"/>
                  </a:cubicBezTo>
                  <a:cubicBezTo>
                    <a:pt x="4576284" y="2970172"/>
                    <a:pt x="4565828" y="3005970"/>
                    <a:pt x="4554728" y="3045867"/>
                  </a:cubicBezTo>
                  <a:cubicBezTo>
                    <a:pt x="4550509" y="3060897"/>
                    <a:pt x="4546568" y="3073375"/>
                    <a:pt x="4560128" y="3083789"/>
                  </a:cubicBezTo>
                  <a:cubicBezTo>
                    <a:pt x="4573688" y="3094205"/>
                    <a:pt x="4584639" y="3086660"/>
                    <a:pt x="4597315" y="3081488"/>
                  </a:cubicBezTo>
                  <a:cubicBezTo>
                    <a:pt x="4620297" y="3072872"/>
                    <a:pt x="4639825" y="3059511"/>
                    <a:pt x="4660534" y="30480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45D11696-FB46-4F08-A3DE-8E9DDF044017}"/>
                </a:ext>
              </a:extLst>
            </p:cNvPr>
            <p:cNvGrpSpPr/>
            <p:nvPr/>
          </p:nvGrpSpPr>
          <p:grpSpPr>
            <a:xfrm>
              <a:off x="32860" y="208347"/>
              <a:ext cx="4119456" cy="4230108"/>
              <a:chOff x="32860" y="208347"/>
              <a:chExt cx="4119456" cy="4230108"/>
            </a:xfrm>
            <a:grpFill/>
          </p:grpSpPr>
          <p:sp>
            <p:nvSpPr>
              <p:cNvPr id="41" name="Freeform: Shape 6">
                <a:extLst>
                  <a:ext uri="{FF2B5EF4-FFF2-40B4-BE49-F238E27FC236}">
                    <a16:creationId xmlns:a16="http://schemas.microsoft.com/office/drawing/2014/main" xmlns="" id="{CAA64D46-05B3-4695-B104-438F88B2FC79}"/>
                  </a:ext>
                </a:extLst>
              </p:cNvPr>
              <p:cNvSpPr/>
              <p:nvPr/>
            </p:nvSpPr>
            <p:spPr>
              <a:xfrm rot="18082453">
                <a:off x="3252763" y="2497570"/>
                <a:ext cx="684278" cy="747721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Freeform: Shape 7">
                <a:extLst>
                  <a:ext uri="{FF2B5EF4-FFF2-40B4-BE49-F238E27FC236}">
                    <a16:creationId xmlns:a16="http://schemas.microsoft.com/office/drawing/2014/main" xmlns="" id="{C56AC361-421D-4697-A6E7-CCCE3FFD4E6E}"/>
                  </a:ext>
                </a:extLst>
              </p:cNvPr>
              <p:cNvSpPr/>
              <p:nvPr/>
            </p:nvSpPr>
            <p:spPr>
              <a:xfrm rot="17276003" flipH="1">
                <a:off x="3028552" y="1483336"/>
                <a:ext cx="1073977" cy="1173551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Freeform: Shape 8">
                <a:extLst>
                  <a:ext uri="{FF2B5EF4-FFF2-40B4-BE49-F238E27FC236}">
                    <a16:creationId xmlns:a16="http://schemas.microsoft.com/office/drawing/2014/main" xmlns="" id="{4E78950A-6693-4049-A8F7-242C5E55CEA6}"/>
                  </a:ext>
                </a:extLst>
              </p:cNvPr>
              <p:cNvSpPr/>
              <p:nvPr/>
            </p:nvSpPr>
            <p:spPr>
              <a:xfrm rot="14968065" flipH="1">
                <a:off x="2480106" y="897757"/>
                <a:ext cx="879975" cy="961562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Freeform: Shape 9">
                <a:extLst>
                  <a:ext uri="{FF2B5EF4-FFF2-40B4-BE49-F238E27FC236}">
                    <a16:creationId xmlns:a16="http://schemas.microsoft.com/office/drawing/2014/main" xmlns="" id="{8F437700-3A0D-4C43-B2D9-5301CBC5832A}"/>
                  </a:ext>
                </a:extLst>
              </p:cNvPr>
              <p:cNvSpPr/>
              <p:nvPr/>
            </p:nvSpPr>
            <p:spPr>
              <a:xfrm rot="18853876" flipH="1">
                <a:off x="3268692" y="3175787"/>
                <a:ext cx="664000" cy="725563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Freeform: Shape 10">
                <a:extLst>
                  <a:ext uri="{FF2B5EF4-FFF2-40B4-BE49-F238E27FC236}">
                    <a16:creationId xmlns:a16="http://schemas.microsoft.com/office/drawing/2014/main" xmlns="" id="{3EE652DC-9745-4372-9E99-5D15D46AEFC5}"/>
                  </a:ext>
                </a:extLst>
              </p:cNvPr>
              <p:cNvSpPr/>
              <p:nvPr/>
            </p:nvSpPr>
            <p:spPr>
              <a:xfrm rot="18521158">
                <a:off x="3182513" y="3722455"/>
                <a:ext cx="684278" cy="747721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Freeform: Shape 11">
                <a:extLst>
                  <a:ext uri="{FF2B5EF4-FFF2-40B4-BE49-F238E27FC236}">
                    <a16:creationId xmlns:a16="http://schemas.microsoft.com/office/drawing/2014/main" xmlns="" id="{80B79024-1020-4F7B-9A5D-4D9E0FCEF5E4}"/>
                  </a:ext>
                </a:extLst>
              </p:cNvPr>
              <p:cNvSpPr/>
              <p:nvPr/>
            </p:nvSpPr>
            <p:spPr>
              <a:xfrm rot="12894755">
                <a:off x="1973396" y="583180"/>
                <a:ext cx="684278" cy="747721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Freeform: Shape 12">
                <a:extLst>
                  <a:ext uri="{FF2B5EF4-FFF2-40B4-BE49-F238E27FC236}">
                    <a16:creationId xmlns:a16="http://schemas.microsoft.com/office/drawing/2014/main" xmlns="" id="{698BF5AC-DE2D-4F74-93C2-C7A483DA54A4}"/>
                  </a:ext>
                </a:extLst>
              </p:cNvPr>
              <p:cNvSpPr/>
              <p:nvPr/>
            </p:nvSpPr>
            <p:spPr>
              <a:xfrm rot="9608251">
                <a:off x="1297601" y="354418"/>
                <a:ext cx="684278" cy="747721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Freeform: Shape 13">
                <a:extLst>
                  <a:ext uri="{FF2B5EF4-FFF2-40B4-BE49-F238E27FC236}">
                    <a16:creationId xmlns:a16="http://schemas.microsoft.com/office/drawing/2014/main" xmlns="" id="{DF8AD62A-C5B8-47ED-A931-841D1F312A04}"/>
                  </a:ext>
                </a:extLst>
              </p:cNvPr>
              <p:cNvSpPr/>
              <p:nvPr/>
            </p:nvSpPr>
            <p:spPr>
              <a:xfrm rot="11905801" flipH="1">
                <a:off x="625375" y="208347"/>
                <a:ext cx="684278" cy="747721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Freeform: Shape 14">
                <a:extLst>
                  <a:ext uri="{FF2B5EF4-FFF2-40B4-BE49-F238E27FC236}">
                    <a16:creationId xmlns:a16="http://schemas.microsoft.com/office/drawing/2014/main" xmlns="" id="{94D29319-5972-4443-BD34-C4F8CE933C6E}"/>
                  </a:ext>
                </a:extLst>
              </p:cNvPr>
              <p:cNvSpPr/>
              <p:nvPr/>
            </p:nvSpPr>
            <p:spPr>
              <a:xfrm rot="8435707" flipH="1">
                <a:off x="32860" y="382818"/>
                <a:ext cx="684278" cy="747721"/>
              </a:xfrm>
              <a:custGeom>
                <a:avLst/>
                <a:gdLst>
                  <a:gd name="connsiteX0" fmla="*/ 1409099 w 1438275"/>
                  <a:gd name="connsiteY0" fmla="*/ 372897 h 1571625"/>
                  <a:gd name="connsiteX1" fmla="*/ 949042 w 1438275"/>
                  <a:gd name="connsiteY1" fmla="*/ 243357 h 1571625"/>
                  <a:gd name="connsiteX2" fmla="*/ 852839 w 1438275"/>
                  <a:gd name="connsiteY2" fmla="*/ 270027 h 1571625"/>
                  <a:gd name="connsiteX3" fmla="*/ 797594 w 1438275"/>
                  <a:gd name="connsiteY3" fmla="*/ 227165 h 1571625"/>
                  <a:gd name="connsiteX4" fmla="*/ 817597 w 1438275"/>
                  <a:gd name="connsiteY4" fmla="*/ 33807 h 1571625"/>
                  <a:gd name="connsiteX5" fmla="*/ 801404 w 1438275"/>
                  <a:gd name="connsiteY5" fmla="*/ 2375 h 1571625"/>
                  <a:gd name="connsiteX6" fmla="*/ 764257 w 1438275"/>
                  <a:gd name="connsiteY6" fmla="*/ 36665 h 1571625"/>
                  <a:gd name="connsiteX7" fmla="*/ 648052 w 1438275"/>
                  <a:gd name="connsiteY7" fmla="*/ 163347 h 1571625"/>
                  <a:gd name="connsiteX8" fmla="*/ 21307 w 1438275"/>
                  <a:gd name="connsiteY8" fmla="*/ 350037 h 1571625"/>
                  <a:gd name="connsiteX9" fmla="*/ 352 w 1438275"/>
                  <a:gd name="connsiteY9" fmla="*/ 379565 h 1571625"/>
                  <a:gd name="connsiteX10" fmla="*/ 35594 w 1438275"/>
                  <a:gd name="connsiteY10" fmla="*/ 395757 h 1571625"/>
                  <a:gd name="connsiteX11" fmla="*/ 163229 w 1438275"/>
                  <a:gd name="connsiteY11" fmla="*/ 410997 h 1571625"/>
                  <a:gd name="connsiteX12" fmla="*/ 615667 w 1438275"/>
                  <a:gd name="connsiteY12" fmla="*/ 286220 h 1571625"/>
                  <a:gd name="connsiteX13" fmla="*/ 705202 w 1438275"/>
                  <a:gd name="connsiteY13" fmla="*/ 200495 h 1571625"/>
                  <a:gd name="connsiteX14" fmla="*/ 744254 w 1438275"/>
                  <a:gd name="connsiteY14" fmla="*/ 189065 h 1571625"/>
                  <a:gd name="connsiteX15" fmla="*/ 754732 w 1438275"/>
                  <a:gd name="connsiteY15" fmla="*/ 222402 h 1571625"/>
                  <a:gd name="connsiteX16" fmla="*/ 746159 w 1438275"/>
                  <a:gd name="connsiteY16" fmla="*/ 403377 h 1571625"/>
                  <a:gd name="connsiteX17" fmla="*/ 699487 w 1438275"/>
                  <a:gd name="connsiteY17" fmla="*/ 503390 h 1571625"/>
                  <a:gd name="connsiteX18" fmla="*/ 649004 w 1438275"/>
                  <a:gd name="connsiteY18" fmla="*/ 506247 h 1571625"/>
                  <a:gd name="connsiteX19" fmla="*/ 553754 w 1438275"/>
                  <a:gd name="connsiteY19" fmla="*/ 471005 h 1571625"/>
                  <a:gd name="connsiteX20" fmla="*/ 229904 w 1438275"/>
                  <a:gd name="connsiteY20" fmla="*/ 662457 h 1571625"/>
                  <a:gd name="connsiteX21" fmla="*/ 215617 w 1438275"/>
                  <a:gd name="connsiteY21" fmla="*/ 697700 h 1571625"/>
                  <a:gd name="connsiteX22" fmla="*/ 378494 w 1438275"/>
                  <a:gd name="connsiteY22" fmla="*/ 911060 h 1571625"/>
                  <a:gd name="connsiteX23" fmla="*/ 676627 w 1438275"/>
                  <a:gd name="connsiteY23" fmla="*/ 611022 h 1571625"/>
                  <a:gd name="connsiteX24" fmla="*/ 679484 w 1438275"/>
                  <a:gd name="connsiteY24" fmla="*/ 563397 h 1571625"/>
                  <a:gd name="connsiteX25" fmla="*/ 730919 w 1438275"/>
                  <a:gd name="connsiteY25" fmla="*/ 514820 h 1571625"/>
                  <a:gd name="connsiteX26" fmla="*/ 742349 w 1438275"/>
                  <a:gd name="connsiteY26" fmla="*/ 564350 h 1571625"/>
                  <a:gd name="connsiteX27" fmla="*/ 766162 w 1438275"/>
                  <a:gd name="connsiteY27" fmla="*/ 992022 h 1571625"/>
                  <a:gd name="connsiteX28" fmla="*/ 739492 w 1438275"/>
                  <a:gd name="connsiteY28" fmla="*/ 1039647 h 1571625"/>
                  <a:gd name="connsiteX29" fmla="*/ 633764 w 1438275"/>
                  <a:gd name="connsiteY29" fmla="*/ 1162520 h 1571625"/>
                  <a:gd name="connsiteX30" fmla="*/ 627097 w 1438275"/>
                  <a:gd name="connsiteY30" fmla="*/ 1419695 h 1571625"/>
                  <a:gd name="connsiteX31" fmla="*/ 794737 w 1438275"/>
                  <a:gd name="connsiteY31" fmla="*/ 1576857 h 1571625"/>
                  <a:gd name="connsiteX32" fmla="*/ 961424 w 1438275"/>
                  <a:gd name="connsiteY32" fmla="*/ 1406360 h 1571625"/>
                  <a:gd name="connsiteX33" fmla="*/ 932849 w 1438275"/>
                  <a:gd name="connsiteY33" fmla="*/ 1131087 h 1571625"/>
                  <a:gd name="connsiteX34" fmla="*/ 833789 w 1438275"/>
                  <a:gd name="connsiteY34" fmla="*/ 1033932 h 1571625"/>
                  <a:gd name="connsiteX35" fmla="*/ 787117 w 1438275"/>
                  <a:gd name="connsiteY35" fmla="*/ 979640 h 1571625"/>
                  <a:gd name="connsiteX36" fmla="*/ 783307 w 1438275"/>
                  <a:gd name="connsiteY36" fmla="*/ 695795 h 1571625"/>
                  <a:gd name="connsiteX37" fmla="*/ 789022 w 1438275"/>
                  <a:gd name="connsiteY37" fmla="*/ 702462 h 1571625"/>
                  <a:gd name="connsiteX38" fmla="*/ 790927 w 1438275"/>
                  <a:gd name="connsiteY38" fmla="*/ 726275 h 1571625"/>
                  <a:gd name="connsiteX39" fmla="*/ 895702 w 1438275"/>
                  <a:gd name="connsiteY39" fmla="*/ 929157 h 1571625"/>
                  <a:gd name="connsiteX40" fmla="*/ 1098584 w 1438275"/>
                  <a:gd name="connsiteY40" fmla="*/ 1019645 h 1571625"/>
                  <a:gd name="connsiteX41" fmla="*/ 1300514 w 1438275"/>
                  <a:gd name="connsiteY41" fmla="*/ 946302 h 1571625"/>
                  <a:gd name="connsiteX42" fmla="*/ 1253842 w 1438275"/>
                  <a:gd name="connsiteY42" fmla="*/ 741515 h 1571625"/>
                  <a:gd name="connsiteX43" fmla="*/ 1015717 w 1438275"/>
                  <a:gd name="connsiteY43" fmla="*/ 609117 h 1571625"/>
                  <a:gd name="connsiteX44" fmla="*/ 835694 w 1438275"/>
                  <a:gd name="connsiteY44" fmla="*/ 649122 h 1571625"/>
                  <a:gd name="connsiteX45" fmla="*/ 792832 w 1438275"/>
                  <a:gd name="connsiteY45" fmla="*/ 669125 h 1571625"/>
                  <a:gd name="connsiteX46" fmla="*/ 772829 w 1438275"/>
                  <a:gd name="connsiteY46" fmla="*/ 618642 h 1571625"/>
                  <a:gd name="connsiteX47" fmla="*/ 784259 w 1438275"/>
                  <a:gd name="connsiteY47" fmla="*/ 332892 h 1571625"/>
                  <a:gd name="connsiteX48" fmla="*/ 843314 w 1438275"/>
                  <a:gd name="connsiteY48" fmla="*/ 307175 h 1571625"/>
                  <a:gd name="connsiteX49" fmla="*/ 889034 w 1438275"/>
                  <a:gd name="connsiteY49" fmla="*/ 340512 h 1571625"/>
                  <a:gd name="connsiteX50" fmla="*/ 1396717 w 1438275"/>
                  <a:gd name="connsiteY50" fmla="*/ 431952 h 1571625"/>
                  <a:gd name="connsiteX51" fmla="*/ 1437674 w 1438275"/>
                  <a:gd name="connsiteY51" fmla="*/ 412902 h 1571625"/>
                  <a:gd name="connsiteX52" fmla="*/ 1409099 w 1438275"/>
                  <a:gd name="connsiteY52" fmla="*/ 372897 h 1571625"/>
                  <a:gd name="connsiteX53" fmla="*/ 85124 w 1438275"/>
                  <a:gd name="connsiteY53" fmla="*/ 362420 h 1571625"/>
                  <a:gd name="connsiteX54" fmla="*/ 657577 w 1438275"/>
                  <a:gd name="connsiteY54" fmla="*/ 196685 h 1571625"/>
                  <a:gd name="connsiteX55" fmla="*/ 85124 w 1438275"/>
                  <a:gd name="connsiteY55" fmla="*/ 362420 h 1571625"/>
                  <a:gd name="connsiteX56" fmla="*/ 385162 w 1438275"/>
                  <a:gd name="connsiteY56" fmla="*/ 549110 h 1571625"/>
                  <a:gd name="connsiteX57" fmla="*/ 536609 w 1438275"/>
                  <a:gd name="connsiteY57" fmla="*/ 498627 h 1571625"/>
                  <a:gd name="connsiteX58" fmla="*/ 385162 w 1438275"/>
                  <a:gd name="connsiteY58" fmla="*/ 549110 h 1571625"/>
                  <a:gd name="connsiteX59" fmla="*/ 636622 w 1438275"/>
                  <a:gd name="connsiteY59" fmla="*/ 1298727 h 1571625"/>
                  <a:gd name="connsiteX60" fmla="*/ 724252 w 1438275"/>
                  <a:gd name="connsiteY60" fmla="*/ 1077747 h 1571625"/>
                  <a:gd name="connsiteX61" fmla="*/ 636622 w 1438275"/>
                  <a:gd name="connsiteY61" fmla="*/ 1298727 h 1571625"/>
                  <a:gd name="connsiteX62" fmla="*/ 814739 w 1438275"/>
                  <a:gd name="connsiteY62" fmla="*/ 756755 h 1571625"/>
                  <a:gd name="connsiteX63" fmla="*/ 909037 w 1438275"/>
                  <a:gd name="connsiteY63" fmla="*/ 911060 h 1571625"/>
                  <a:gd name="connsiteX64" fmla="*/ 814739 w 1438275"/>
                  <a:gd name="connsiteY64" fmla="*/ 756755 h 1571625"/>
                  <a:gd name="connsiteX65" fmla="*/ 971902 w 1438275"/>
                  <a:gd name="connsiteY65" fmla="*/ 310032 h 1571625"/>
                  <a:gd name="connsiteX66" fmla="*/ 971902 w 1438275"/>
                  <a:gd name="connsiteY66" fmla="*/ 310032 h 1571625"/>
                  <a:gd name="connsiteX67" fmla="*/ 971902 w 1438275"/>
                  <a:gd name="connsiteY67" fmla="*/ 310032 h 1571625"/>
                  <a:gd name="connsiteX68" fmla="*/ 873794 w 1438275"/>
                  <a:gd name="connsiteY68" fmla="*/ 285267 h 1571625"/>
                  <a:gd name="connsiteX69" fmla="*/ 978569 w 1438275"/>
                  <a:gd name="connsiteY69" fmla="*/ 297650 h 1571625"/>
                  <a:gd name="connsiteX70" fmla="*/ 989047 w 1438275"/>
                  <a:gd name="connsiteY70" fmla="*/ 300507 h 1571625"/>
                  <a:gd name="connsiteX71" fmla="*/ 1313849 w 1438275"/>
                  <a:gd name="connsiteY71" fmla="*/ 376707 h 1571625"/>
                  <a:gd name="connsiteX72" fmla="*/ 971902 w 1438275"/>
                  <a:gd name="connsiteY72" fmla="*/ 310032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1438275" h="1571625">
                    <a:moveTo>
                      <a:pt x="1409099" y="372897"/>
                    </a:moveTo>
                    <a:cubicBezTo>
                      <a:pt x="1276702" y="253835"/>
                      <a:pt x="1126207" y="200495"/>
                      <a:pt x="949042" y="243357"/>
                    </a:cubicBezTo>
                    <a:cubicBezTo>
                      <a:pt x="916657" y="250977"/>
                      <a:pt x="885224" y="261455"/>
                      <a:pt x="852839" y="270027"/>
                    </a:cubicBezTo>
                    <a:cubicBezTo>
                      <a:pt x="805214" y="283362"/>
                      <a:pt x="794737" y="275742"/>
                      <a:pt x="797594" y="227165"/>
                    </a:cubicBezTo>
                    <a:cubicBezTo>
                      <a:pt x="801404" y="162395"/>
                      <a:pt x="804262" y="97625"/>
                      <a:pt x="817597" y="33807"/>
                    </a:cubicBezTo>
                    <a:cubicBezTo>
                      <a:pt x="821407" y="16662"/>
                      <a:pt x="819502" y="5232"/>
                      <a:pt x="801404" y="2375"/>
                    </a:cubicBezTo>
                    <a:cubicBezTo>
                      <a:pt x="776639" y="-1435"/>
                      <a:pt x="759494" y="-6198"/>
                      <a:pt x="764257" y="36665"/>
                    </a:cubicBezTo>
                    <a:cubicBezTo>
                      <a:pt x="778544" y="162395"/>
                      <a:pt x="772829" y="185255"/>
                      <a:pt x="648052" y="163347"/>
                    </a:cubicBezTo>
                    <a:cubicBezTo>
                      <a:pt x="409927" y="122390"/>
                      <a:pt x="197519" y="180492"/>
                      <a:pt x="21307" y="350037"/>
                    </a:cubicBezTo>
                    <a:cubicBezTo>
                      <a:pt x="12734" y="358610"/>
                      <a:pt x="-2506" y="366230"/>
                      <a:pt x="352" y="379565"/>
                    </a:cubicBezTo>
                    <a:cubicBezTo>
                      <a:pt x="4162" y="396710"/>
                      <a:pt x="22259" y="393852"/>
                      <a:pt x="35594" y="395757"/>
                    </a:cubicBezTo>
                    <a:cubicBezTo>
                      <a:pt x="78457" y="401472"/>
                      <a:pt x="120367" y="409092"/>
                      <a:pt x="163229" y="410997"/>
                    </a:cubicBezTo>
                    <a:cubicBezTo>
                      <a:pt x="328012" y="419570"/>
                      <a:pt x="483269" y="394805"/>
                      <a:pt x="615667" y="286220"/>
                    </a:cubicBezTo>
                    <a:cubicBezTo>
                      <a:pt x="647099" y="260502"/>
                      <a:pt x="675674" y="229070"/>
                      <a:pt x="705202" y="200495"/>
                    </a:cubicBezTo>
                    <a:cubicBezTo>
                      <a:pt x="716632" y="189065"/>
                      <a:pt x="729014" y="183350"/>
                      <a:pt x="744254" y="189065"/>
                    </a:cubicBezTo>
                    <a:cubicBezTo>
                      <a:pt x="759494" y="194780"/>
                      <a:pt x="754732" y="210972"/>
                      <a:pt x="754732" y="222402"/>
                    </a:cubicBezTo>
                    <a:cubicBezTo>
                      <a:pt x="751874" y="282410"/>
                      <a:pt x="746159" y="342417"/>
                      <a:pt x="746159" y="403377"/>
                    </a:cubicBezTo>
                    <a:cubicBezTo>
                      <a:pt x="746159" y="445287"/>
                      <a:pt x="729014" y="474815"/>
                      <a:pt x="699487" y="503390"/>
                    </a:cubicBezTo>
                    <a:cubicBezTo>
                      <a:pt x="682342" y="520535"/>
                      <a:pt x="669007" y="528155"/>
                      <a:pt x="649004" y="506247"/>
                    </a:cubicBezTo>
                    <a:cubicBezTo>
                      <a:pt x="624239" y="478625"/>
                      <a:pt x="589949" y="468147"/>
                      <a:pt x="553754" y="471005"/>
                    </a:cubicBezTo>
                    <a:cubicBezTo>
                      <a:pt x="415642" y="482435"/>
                      <a:pt x="308009" y="549110"/>
                      <a:pt x="229904" y="662457"/>
                    </a:cubicBezTo>
                    <a:cubicBezTo>
                      <a:pt x="223237" y="672935"/>
                      <a:pt x="217522" y="685317"/>
                      <a:pt x="215617" y="697700"/>
                    </a:cubicBezTo>
                    <a:cubicBezTo>
                      <a:pt x="187994" y="852957"/>
                      <a:pt x="230857" y="916775"/>
                      <a:pt x="378494" y="911060"/>
                    </a:cubicBezTo>
                    <a:cubicBezTo>
                      <a:pt x="521369" y="905345"/>
                      <a:pt x="667102" y="758660"/>
                      <a:pt x="676627" y="611022"/>
                    </a:cubicBezTo>
                    <a:cubicBezTo>
                      <a:pt x="677579" y="594830"/>
                      <a:pt x="675674" y="578637"/>
                      <a:pt x="679484" y="563397"/>
                    </a:cubicBezTo>
                    <a:cubicBezTo>
                      <a:pt x="686152" y="536727"/>
                      <a:pt x="708059" y="513867"/>
                      <a:pt x="730919" y="514820"/>
                    </a:cubicBezTo>
                    <a:cubicBezTo>
                      <a:pt x="750922" y="515772"/>
                      <a:pt x="741397" y="547205"/>
                      <a:pt x="742349" y="564350"/>
                    </a:cubicBezTo>
                    <a:cubicBezTo>
                      <a:pt x="743302" y="707225"/>
                      <a:pt x="744254" y="850100"/>
                      <a:pt x="766162" y="992022"/>
                    </a:cubicBezTo>
                    <a:cubicBezTo>
                      <a:pt x="769972" y="1017740"/>
                      <a:pt x="761399" y="1029170"/>
                      <a:pt x="739492" y="1039647"/>
                    </a:cubicBezTo>
                    <a:cubicBezTo>
                      <a:pt x="686152" y="1065365"/>
                      <a:pt x="652814" y="1108227"/>
                      <a:pt x="633764" y="1162520"/>
                    </a:cubicBezTo>
                    <a:cubicBezTo>
                      <a:pt x="605189" y="1247292"/>
                      <a:pt x="600427" y="1333970"/>
                      <a:pt x="627097" y="1419695"/>
                    </a:cubicBezTo>
                    <a:cubicBezTo>
                      <a:pt x="651862" y="1503515"/>
                      <a:pt x="732824" y="1578762"/>
                      <a:pt x="794737" y="1576857"/>
                    </a:cubicBezTo>
                    <a:cubicBezTo>
                      <a:pt x="860459" y="1574952"/>
                      <a:pt x="942374" y="1493037"/>
                      <a:pt x="961424" y="1406360"/>
                    </a:cubicBezTo>
                    <a:cubicBezTo>
                      <a:pt x="982379" y="1312062"/>
                      <a:pt x="970949" y="1219670"/>
                      <a:pt x="932849" y="1131087"/>
                    </a:cubicBezTo>
                    <a:cubicBezTo>
                      <a:pt x="913799" y="1086320"/>
                      <a:pt x="881414" y="1050125"/>
                      <a:pt x="833789" y="1033932"/>
                    </a:cubicBezTo>
                    <a:cubicBezTo>
                      <a:pt x="805214" y="1024407"/>
                      <a:pt x="794737" y="1005357"/>
                      <a:pt x="787117" y="979640"/>
                    </a:cubicBezTo>
                    <a:cubicBezTo>
                      <a:pt x="761399" y="886295"/>
                      <a:pt x="774734" y="791045"/>
                      <a:pt x="783307" y="695795"/>
                    </a:cubicBezTo>
                    <a:cubicBezTo>
                      <a:pt x="785212" y="697700"/>
                      <a:pt x="788069" y="700557"/>
                      <a:pt x="789022" y="702462"/>
                    </a:cubicBezTo>
                    <a:cubicBezTo>
                      <a:pt x="789974" y="710082"/>
                      <a:pt x="790927" y="718655"/>
                      <a:pt x="790927" y="726275"/>
                    </a:cubicBezTo>
                    <a:cubicBezTo>
                      <a:pt x="787117" y="813905"/>
                      <a:pt x="829027" y="877722"/>
                      <a:pt x="895702" y="929157"/>
                    </a:cubicBezTo>
                    <a:cubicBezTo>
                      <a:pt x="955709" y="974877"/>
                      <a:pt x="1024289" y="1005357"/>
                      <a:pt x="1098584" y="1019645"/>
                    </a:cubicBezTo>
                    <a:cubicBezTo>
                      <a:pt x="1183357" y="1035837"/>
                      <a:pt x="1266224" y="1005357"/>
                      <a:pt x="1300514" y="946302"/>
                    </a:cubicBezTo>
                    <a:cubicBezTo>
                      <a:pt x="1332899" y="891057"/>
                      <a:pt x="1314802" y="804380"/>
                      <a:pt x="1253842" y="741515"/>
                    </a:cubicBezTo>
                    <a:cubicBezTo>
                      <a:pt x="1189072" y="672935"/>
                      <a:pt x="1108109" y="628167"/>
                      <a:pt x="1015717" y="609117"/>
                    </a:cubicBezTo>
                    <a:cubicBezTo>
                      <a:pt x="951899" y="595782"/>
                      <a:pt x="889034" y="604355"/>
                      <a:pt x="835694" y="649122"/>
                    </a:cubicBezTo>
                    <a:cubicBezTo>
                      <a:pt x="823312" y="658647"/>
                      <a:pt x="814739" y="682460"/>
                      <a:pt x="792832" y="669125"/>
                    </a:cubicBezTo>
                    <a:cubicBezTo>
                      <a:pt x="774734" y="657695"/>
                      <a:pt x="771877" y="638645"/>
                      <a:pt x="772829" y="618642"/>
                    </a:cubicBezTo>
                    <a:cubicBezTo>
                      <a:pt x="776639" y="523392"/>
                      <a:pt x="779497" y="428142"/>
                      <a:pt x="784259" y="332892"/>
                    </a:cubicBezTo>
                    <a:cubicBezTo>
                      <a:pt x="786164" y="289077"/>
                      <a:pt x="805214" y="281457"/>
                      <a:pt x="843314" y="307175"/>
                    </a:cubicBezTo>
                    <a:cubicBezTo>
                      <a:pt x="858554" y="317652"/>
                      <a:pt x="873794" y="330035"/>
                      <a:pt x="889034" y="340512"/>
                    </a:cubicBezTo>
                    <a:cubicBezTo>
                      <a:pt x="1043339" y="451002"/>
                      <a:pt x="1213837" y="475767"/>
                      <a:pt x="1396717" y="431952"/>
                    </a:cubicBezTo>
                    <a:cubicBezTo>
                      <a:pt x="1411957" y="428142"/>
                      <a:pt x="1432912" y="428142"/>
                      <a:pt x="1437674" y="412902"/>
                    </a:cubicBezTo>
                    <a:cubicBezTo>
                      <a:pt x="1442437" y="393852"/>
                      <a:pt x="1421482" y="384327"/>
                      <a:pt x="1409099" y="372897"/>
                    </a:cubicBezTo>
                    <a:close/>
                    <a:moveTo>
                      <a:pt x="85124" y="362420"/>
                    </a:moveTo>
                    <a:cubicBezTo>
                      <a:pt x="277529" y="311937"/>
                      <a:pt x="468029" y="253835"/>
                      <a:pt x="657577" y="196685"/>
                    </a:cubicBezTo>
                    <a:cubicBezTo>
                      <a:pt x="548992" y="254787"/>
                      <a:pt x="207044" y="353847"/>
                      <a:pt x="85124" y="362420"/>
                    </a:cubicBezTo>
                    <a:close/>
                    <a:moveTo>
                      <a:pt x="385162" y="549110"/>
                    </a:moveTo>
                    <a:cubicBezTo>
                      <a:pt x="428977" y="511010"/>
                      <a:pt x="476602" y="487197"/>
                      <a:pt x="536609" y="498627"/>
                    </a:cubicBezTo>
                    <a:cubicBezTo>
                      <a:pt x="484222" y="510057"/>
                      <a:pt x="434692" y="529107"/>
                      <a:pt x="385162" y="549110"/>
                    </a:cubicBezTo>
                    <a:close/>
                    <a:moveTo>
                      <a:pt x="636622" y="1298727"/>
                    </a:moveTo>
                    <a:cubicBezTo>
                      <a:pt x="615667" y="1210145"/>
                      <a:pt x="652814" y="1120610"/>
                      <a:pt x="724252" y="1077747"/>
                    </a:cubicBezTo>
                    <a:cubicBezTo>
                      <a:pt x="674722" y="1139660"/>
                      <a:pt x="642337" y="1208240"/>
                      <a:pt x="636622" y="1298727"/>
                    </a:cubicBezTo>
                    <a:close/>
                    <a:moveTo>
                      <a:pt x="814739" y="756755"/>
                    </a:moveTo>
                    <a:cubicBezTo>
                      <a:pt x="834742" y="814857"/>
                      <a:pt x="861412" y="870102"/>
                      <a:pt x="909037" y="911060"/>
                    </a:cubicBezTo>
                    <a:cubicBezTo>
                      <a:pt x="845219" y="878675"/>
                      <a:pt x="809024" y="830097"/>
                      <a:pt x="814739" y="756755"/>
                    </a:cubicBezTo>
                    <a:close/>
                    <a:moveTo>
                      <a:pt x="971902" y="310032"/>
                    </a:move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71902" y="310032"/>
                      <a:pt x="971902" y="310032"/>
                      <a:pt x="971902" y="310032"/>
                    </a:cubicBezTo>
                    <a:cubicBezTo>
                      <a:pt x="943327" y="304317"/>
                      <a:pt x="912847" y="303365"/>
                      <a:pt x="873794" y="285267"/>
                    </a:cubicBezTo>
                    <a:cubicBezTo>
                      <a:pt x="915704" y="289077"/>
                      <a:pt x="948089" y="290030"/>
                      <a:pt x="978569" y="297650"/>
                    </a:cubicBezTo>
                    <a:cubicBezTo>
                      <a:pt x="981427" y="297650"/>
                      <a:pt x="985237" y="299555"/>
                      <a:pt x="989047" y="300507"/>
                    </a:cubicBezTo>
                    <a:cubicBezTo>
                      <a:pt x="1100489" y="312890"/>
                      <a:pt x="1209074" y="335750"/>
                      <a:pt x="1313849" y="376707"/>
                    </a:cubicBezTo>
                    <a:cubicBezTo>
                      <a:pt x="1199549" y="354800"/>
                      <a:pt x="1086202" y="331940"/>
                      <a:pt x="971902" y="310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773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9555" y="2117514"/>
            <a:ext cx="256698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Pomes fruits is a fruit with thin skin and firm flesh surrounding a central core containing many small seeds. </a:t>
            </a:r>
            <a:r>
              <a:rPr lang="en-US" altLang="ko-KR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Apples, Pears, Quince, Loquat, etc.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596401" y="704984"/>
            <a:ext cx="2566982" cy="141253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Pomes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Fruits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Right Triangle 11">
            <a:extLst>
              <a:ext uri="{FF2B5EF4-FFF2-40B4-BE49-F238E27FC236}">
                <a16:creationId xmlns="" xmlns:a16="http://schemas.microsoft.com/office/drawing/2014/main" id="{03194D72-6A2B-4B7F-A173-9C3DF7B426E1}"/>
              </a:ext>
            </a:extLst>
          </p:cNvPr>
          <p:cNvSpPr/>
          <p:nvPr/>
        </p:nvSpPr>
        <p:spPr>
          <a:xfrm rot="10800000">
            <a:off x="2335383" y="704984"/>
            <a:ext cx="828000" cy="82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407" y="1045951"/>
            <a:ext cx="2143125" cy="21431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760" y="909570"/>
            <a:ext cx="2376854" cy="216077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3858" y="3252816"/>
            <a:ext cx="2466975" cy="185737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620" y="3189076"/>
            <a:ext cx="3456605" cy="2222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8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9555" y="2117514"/>
            <a:ext cx="256698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Stone Fruit or Drupes Fruits is a fruit with thin skin, soft flesh and one woody stone or pit. </a:t>
            </a:r>
            <a:r>
              <a:rPr lang="en-US" altLang="ko-KR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Plum, Nectarines, </a:t>
            </a:r>
            <a:r>
              <a:rPr lang="en-US" altLang="ko-KR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Peachs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Apricort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etc.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596401" y="704984"/>
            <a:ext cx="2566982" cy="141253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Stone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Fruits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Right Triangle 11">
            <a:extLst>
              <a:ext uri="{FF2B5EF4-FFF2-40B4-BE49-F238E27FC236}">
                <a16:creationId xmlns="" xmlns:a16="http://schemas.microsoft.com/office/drawing/2014/main" id="{03194D72-6A2B-4B7F-A173-9C3DF7B426E1}"/>
              </a:ext>
            </a:extLst>
          </p:cNvPr>
          <p:cNvSpPr/>
          <p:nvPr/>
        </p:nvSpPr>
        <p:spPr>
          <a:xfrm rot="10800000">
            <a:off x="2335383" y="704984"/>
            <a:ext cx="828000" cy="82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736" y="600465"/>
            <a:ext cx="2722685" cy="186503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272" y="3276492"/>
            <a:ext cx="2979128" cy="29791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193" y="1203114"/>
            <a:ext cx="2495550" cy="1828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580" y="2832481"/>
            <a:ext cx="236220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67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9555" y="2117514"/>
            <a:ext cx="256698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Citrus Fruits is a fruit that have a 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thick and firm flesh, covered 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by a thin layer of </a:t>
            </a:r>
            <a:r>
              <a:rPr lang="en-US" altLang="ko-KR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coloured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skin called the “zest”. </a:t>
            </a:r>
            <a:r>
              <a:rPr lang="en-US" altLang="ko-KR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Pomelo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Orange, Lime, Lemon, Grapefruit, Kumquats, etc.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596401" y="704984"/>
            <a:ext cx="2566982" cy="141253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Citrus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Fruits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Right Triangle 11">
            <a:extLst>
              <a:ext uri="{FF2B5EF4-FFF2-40B4-BE49-F238E27FC236}">
                <a16:creationId xmlns="" xmlns:a16="http://schemas.microsoft.com/office/drawing/2014/main" id="{03194D72-6A2B-4B7F-A173-9C3DF7B426E1}"/>
              </a:ext>
            </a:extLst>
          </p:cNvPr>
          <p:cNvSpPr/>
          <p:nvPr/>
        </p:nvSpPr>
        <p:spPr>
          <a:xfrm rot="10800000">
            <a:off x="2335383" y="704984"/>
            <a:ext cx="828000" cy="82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138" y="892053"/>
            <a:ext cx="2133600" cy="21431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645" y="2457371"/>
            <a:ext cx="2352675" cy="19431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500" y="3624030"/>
            <a:ext cx="2480220" cy="24802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358" y="892053"/>
            <a:ext cx="2428875" cy="18859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4191000"/>
            <a:ext cx="2203938" cy="220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90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9555" y="2117514"/>
            <a:ext cx="256698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Berries Fruits are juicy fruits with thin skinned fruit with tiny seeds. </a:t>
            </a:r>
            <a:r>
              <a:rPr lang="en-US" altLang="ko-KR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Blackberries, Raspberries, Blueberries, Cranberries, etc.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596401" y="704984"/>
            <a:ext cx="2566982" cy="141253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Berries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Fruits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Right Triangle 11">
            <a:extLst>
              <a:ext uri="{FF2B5EF4-FFF2-40B4-BE49-F238E27FC236}">
                <a16:creationId xmlns="" xmlns:a16="http://schemas.microsoft.com/office/drawing/2014/main" id="{03194D72-6A2B-4B7F-A173-9C3DF7B426E1}"/>
              </a:ext>
            </a:extLst>
          </p:cNvPr>
          <p:cNvSpPr/>
          <p:nvPr/>
        </p:nvSpPr>
        <p:spPr>
          <a:xfrm rot="10800000">
            <a:off x="2335383" y="704984"/>
            <a:ext cx="828000" cy="82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239" y="605459"/>
            <a:ext cx="2851639" cy="19751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166" y="4104347"/>
            <a:ext cx="3072912" cy="212030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166" y="704984"/>
            <a:ext cx="2404695" cy="24046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819" y="3927362"/>
            <a:ext cx="2769578" cy="22156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983" y="2490774"/>
            <a:ext cx="2218960" cy="2420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42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ORGANIC FOO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FD594"/>
      </a:accent1>
      <a:accent2>
        <a:srgbClr val="718E37"/>
      </a:accent2>
      <a:accent3>
        <a:srgbClr val="E3AE00"/>
      </a:accent3>
      <a:accent4>
        <a:srgbClr val="9A7037"/>
      </a:accent4>
      <a:accent5>
        <a:srgbClr val="4A5A2B"/>
      </a:accent5>
      <a:accent6>
        <a:srgbClr val="5F473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ORGANIC FOO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FD594"/>
      </a:accent1>
      <a:accent2>
        <a:srgbClr val="718E37"/>
      </a:accent2>
      <a:accent3>
        <a:srgbClr val="E3AE00"/>
      </a:accent3>
      <a:accent4>
        <a:srgbClr val="9A7037"/>
      </a:accent4>
      <a:accent5>
        <a:srgbClr val="4A5A2B"/>
      </a:accent5>
      <a:accent6>
        <a:srgbClr val="5F473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ORGANIC FOO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FD594"/>
      </a:accent1>
      <a:accent2>
        <a:srgbClr val="718E37"/>
      </a:accent2>
      <a:accent3>
        <a:srgbClr val="E3AE00"/>
      </a:accent3>
      <a:accent4>
        <a:srgbClr val="9A7037"/>
      </a:accent4>
      <a:accent5>
        <a:srgbClr val="4A5A2B"/>
      </a:accent5>
      <a:accent6>
        <a:srgbClr val="5F473B"/>
      </a:accent6>
      <a:hlink>
        <a:srgbClr val="FFFFFF"/>
      </a:hlink>
      <a:folHlink>
        <a:srgbClr val="FFFFFF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1016</TotalTime>
  <Words>724</Words>
  <Application>Microsoft Office PowerPoint</Application>
  <PresentationFormat>Custom</PresentationFormat>
  <Paragraphs>83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USER</cp:lastModifiedBy>
  <cp:revision>105</cp:revision>
  <dcterms:created xsi:type="dcterms:W3CDTF">2019-04-04T05:32:41Z</dcterms:created>
  <dcterms:modified xsi:type="dcterms:W3CDTF">2020-10-05T05:00:30Z</dcterms:modified>
</cp:coreProperties>
</file>