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9" r:id="rId2"/>
    <p:sldMasterId id="2147483685" r:id="rId3"/>
  </p:sldMasterIdLst>
  <p:notesMasterIdLst>
    <p:notesMasterId r:id="rId37"/>
  </p:notesMasterIdLst>
  <p:sldIdLst>
    <p:sldId id="286" r:id="rId4"/>
    <p:sldId id="287" r:id="rId5"/>
    <p:sldId id="288" r:id="rId6"/>
    <p:sldId id="289" r:id="rId7"/>
    <p:sldId id="290" r:id="rId8"/>
    <p:sldId id="291" r:id="rId9"/>
    <p:sldId id="292" r:id="rId10"/>
    <p:sldId id="294" r:id="rId11"/>
    <p:sldId id="295" r:id="rId12"/>
    <p:sldId id="296" r:id="rId13"/>
    <p:sldId id="297" r:id="rId14"/>
    <p:sldId id="298" r:id="rId15"/>
    <p:sldId id="268" r:id="rId16"/>
    <p:sldId id="269" r:id="rId17"/>
    <p:sldId id="270" r:id="rId18"/>
    <p:sldId id="271" r:id="rId19"/>
    <p:sldId id="272" r:id="rId20"/>
    <p:sldId id="273" r:id="rId21"/>
    <p:sldId id="309" r:id="rId22"/>
    <p:sldId id="312" r:id="rId23"/>
    <p:sldId id="313" r:id="rId24"/>
    <p:sldId id="314" r:id="rId25"/>
    <p:sldId id="300" r:id="rId26"/>
    <p:sldId id="303" r:id="rId27"/>
    <p:sldId id="304" r:id="rId28"/>
    <p:sldId id="306" r:id="rId29"/>
    <p:sldId id="308" r:id="rId30"/>
    <p:sldId id="301" r:id="rId31"/>
    <p:sldId id="310" r:id="rId32"/>
    <p:sldId id="264" r:id="rId33"/>
    <p:sldId id="265" r:id="rId34"/>
    <p:sldId id="311" r:id="rId35"/>
    <p:sldId id="315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481507-0BE6-4B5C-94DA-27F0A823A7D7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363DE8D8-0EF5-46B6-A386-B7E752A01290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id-ID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</a:rPr>
            <a:t>Beef meat</a:t>
          </a:r>
        </a:p>
      </dgm:t>
    </dgm:pt>
    <dgm:pt modelId="{46AF2A89-D6E5-4F20-B1CB-8E498A513ABF}" type="parTrans" cxnId="{B487D70F-4BF6-4AD2-AE28-71870A8DBC77}">
      <dgm:prSet/>
      <dgm:spPr/>
    </dgm:pt>
    <dgm:pt modelId="{8C1C280F-1ABC-4802-AA2F-044E484F2932}" type="sibTrans" cxnId="{B487D70F-4BF6-4AD2-AE28-71870A8DBC77}">
      <dgm:prSet/>
      <dgm:spPr/>
    </dgm:pt>
    <dgm:pt modelId="{82113D1B-E500-4AC1-B8D3-D616C693AD86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id-ID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</a:rPr>
            <a:t>Beef </a:t>
          </a:r>
        </a:p>
      </dgm:t>
    </dgm:pt>
    <dgm:pt modelId="{5863311A-2D5A-4558-B89E-FEE9BE51611B}" type="parTrans" cxnId="{AEAE34E2-317B-4106-B05D-031C2174C692}">
      <dgm:prSet/>
      <dgm:spPr/>
    </dgm:pt>
    <dgm:pt modelId="{23AF65BB-409A-4B93-9CCF-6DF7D46B0269}" type="sibTrans" cxnId="{AEAE34E2-317B-4106-B05D-031C2174C692}">
      <dgm:prSet/>
      <dgm:spPr/>
    </dgm:pt>
    <dgm:pt modelId="{202762BC-971F-4CF0-AEC2-A78FAD7D7083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id-ID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</a:rPr>
            <a:t>Veal </a:t>
          </a:r>
        </a:p>
      </dgm:t>
    </dgm:pt>
    <dgm:pt modelId="{A4904457-13A9-4951-8FE8-E78C60AC4E90}" type="parTrans" cxnId="{52EDD4C8-80C6-40C2-ABAD-0C3D2998E9C0}">
      <dgm:prSet/>
      <dgm:spPr/>
    </dgm:pt>
    <dgm:pt modelId="{73A459C6-DC3F-4ACE-BDF9-857860C6031E}" type="sibTrans" cxnId="{52EDD4C8-80C6-40C2-ABAD-0C3D2998E9C0}">
      <dgm:prSet/>
      <dgm:spPr/>
    </dgm:pt>
    <dgm:pt modelId="{B597BE7F-66FF-43AD-AC73-01E8D1A22302}" type="pres">
      <dgm:prSet presAssocID="{9E481507-0BE6-4B5C-94DA-27F0A823A7D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EF1E684-79C3-4312-AF4D-9DED6C9692A5}" type="pres">
      <dgm:prSet presAssocID="{363DE8D8-0EF5-46B6-A386-B7E752A01290}" presName="hierRoot1" presStyleCnt="0">
        <dgm:presLayoutVars>
          <dgm:hierBranch/>
        </dgm:presLayoutVars>
      </dgm:prSet>
      <dgm:spPr/>
    </dgm:pt>
    <dgm:pt modelId="{4FD6F41B-81C8-44EA-A846-81114757D693}" type="pres">
      <dgm:prSet presAssocID="{363DE8D8-0EF5-46B6-A386-B7E752A01290}" presName="rootComposite1" presStyleCnt="0"/>
      <dgm:spPr/>
    </dgm:pt>
    <dgm:pt modelId="{379ACB3A-B506-4574-A44C-1339A718E1A1}" type="pres">
      <dgm:prSet presAssocID="{363DE8D8-0EF5-46B6-A386-B7E752A01290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71D8EA5-80F9-4233-9372-D16A348782F3}" type="pres">
      <dgm:prSet presAssocID="{363DE8D8-0EF5-46B6-A386-B7E752A01290}" presName="rootConnector1" presStyleLbl="node1" presStyleIdx="0" presStyleCnt="0"/>
      <dgm:spPr/>
      <dgm:t>
        <a:bodyPr/>
        <a:lstStyle/>
        <a:p>
          <a:endParaRPr lang="en-US"/>
        </a:p>
      </dgm:t>
    </dgm:pt>
    <dgm:pt modelId="{D5C0AD75-00B3-4E0C-9D16-6746A30F3E33}" type="pres">
      <dgm:prSet presAssocID="{363DE8D8-0EF5-46B6-A386-B7E752A01290}" presName="hierChild2" presStyleCnt="0"/>
      <dgm:spPr/>
    </dgm:pt>
    <dgm:pt modelId="{F1B778B4-2D23-4B56-95A2-B6A484E32F40}" type="pres">
      <dgm:prSet presAssocID="{5863311A-2D5A-4558-B89E-FEE9BE51611B}" presName="Name35" presStyleLbl="parChTrans1D2" presStyleIdx="0" presStyleCnt="2"/>
      <dgm:spPr/>
    </dgm:pt>
    <dgm:pt modelId="{9E095C6C-E094-4243-A349-1A7AB5D0D652}" type="pres">
      <dgm:prSet presAssocID="{82113D1B-E500-4AC1-B8D3-D616C693AD86}" presName="hierRoot2" presStyleCnt="0">
        <dgm:presLayoutVars>
          <dgm:hierBranch/>
        </dgm:presLayoutVars>
      </dgm:prSet>
      <dgm:spPr/>
    </dgm:pt>
    <dgm:pt modelId="{76591614-55EB-4A3E-A31A-83B279DE7D53}" type="pres">
      <dgm:prSet presAssocID="{82113D1B-E500-4AC1-B8D3-D616C693AD86}" presName="rootComposite" presStyleCnt="0"/>
      <dgm:spPr/>
    </dgm:pt>
    <dgm:pt modelId="{8C32805F-5656-4792-BD30-AE2735770C40}" type="pres">
      <dgm:prSet presAssocID="{82113D1B-E500-4AC1-B8D3-D616C693AD86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E4FBCF1-BAD9-49ED-9BBF-0822E3A9E89D}" type="pres">
      <dgm:prSet presAssocID="{82113D1B-E500-4AC1-B8D3-D616C693AD86}" presName="rootConnector" presStyleLbl="node2" presStyleIdx="0" presStyleCnt="2"/>
      <dgm:spPr/>
      <dgm:t>
        <a:bodyPr/>
        <a:lstStyle/>
        <a:p>
          <a:endParaRPr lang="en-US"/>
        </a:p>
      </dgm:t>
    </dgm:pt>
    <dgm:pt modelId="{C9176608-3F2F-4F9D-86C0-072D74C01BB6}" type="pres">
      <dgm:prSet presAssocID="{82113D1B-E500-4AC1-B8D3-D616C693AD86}" presName="hierChild4" presStyleCnt="0"/>
      <dgm:spPr/>
    </dgm:pt>
    <dgm:pt modelId="{0C464957-CFED-48DB-AA2E-6349B29AA57B}" type="pres">
      <dgm:prSet presAssocID="{82113D1B-E500-4AC1-B8D3-D616C693AD86}" presName="hierChild5" presStyleCnt="0"/>
      <dgm:spPr/>
    </dgm:pt>
    <dgm:pt modelId="{86021F96-01A1-4DB1-BC0E-8ACB5B606AED}" type="pres">
      <dgm:prSet presAssocID="{A4904457-13A9-4951-8FE8-E78C60AC4E90}" presName="Name35" presStyleLbl="parChTrans1D2" presStyleIdx="1" presStyleCnt="2"/>
      <dgm:spPr/>
    </dgm:pt>
    <dgm:pt modelId="{2BFB649C-3C47-42AC-8041-5CA9A38387FC}" type="pres">
      <dgm:prSet presAssocID="{202762BC-971F-4CF0-AEC2-A78FAD7D7083}" presName="hierRoot2" presStyleCnt="0">
        <dgm:presLayoutVars>
          <dgm:hierBranch/>
        </dgm:presLayoutVars>
      </dgm:prSet>
      <dgm:spPr/>
    </dgm:pt>
    <dgm:pt modelId="{F175FBFE-A43E-4739-B65D-05D50CA5EDF7}" type="pres">
      <dgm:prSet presAssocID="{202762BC-971F-4CF0-AEC2-A78FAD7D7083}" presName="rootComposite" presStyleCnt="0"/>
      <dgm:spPr/>
    </dgm:pt>
    <dgm:pt modelId="{B6E9454D-EF3D-4161-88C0-B909904FB9F4}" type="pres">
      <dgm:prSet presAssocID="{202762BC-971F-4CF0-AEC2-A78FAD7D7083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D5C70D6-EE0D-4D2B-A095-7BA554F04A51}" type="pres">
      <dgm:prSet presAssocID="{202762BC-971F-4CF0-AEC2-A78FAD7D7083}" presName="rootConnector" presStyleLbl="node2" presStyleIdx="1" presStyleCnt="2"/>
      <dgm:spPr/>
      <dgm:t>
        <a:bodyPr/>
        <a:lstStyle/>
        <a:p>
          <a:endParaRPr lang="en-US"/>
        </a:p>
      </dgm:t>
    </dgm:pt>
    <dgm:pt modelId="{4FE2887E-5812-45B3-8E8E-FF28D186829D}" type="pres">
      <dgm:prSet presAssocID="{202762BC-971F-4CF0-AEC2-A78FAD7D7083}" presName="hierChild4" presStyleCnt="0"/>
      <dgm:spPr/>
    </dgm:pt>
    <dgm:pt modelId="{5BCC000A-F615-478F-B411-FEEFE04F58DC}" type="pres">
      <dgm:prSet presAssocID="{202762BC-971F-4CF0-AEC2-A78FAD7D7083}" presName="hierChild5" presStyleCnt="0"/>
      <dgm:spPr/>
    </dgm:pt>
    <dgm:pt modelId="{5796B94F-8F7B-454E-A92C-08F8E931DBB4}" type="pres">
      <dgm:prSet presAssocID="{363DE8D8-0EF5-46B6-A386-B7E752A01290}" presName="hierChild3" presStyleCnt="0"/>
      <dgm:spPr/>
    </dgm:pt>
  </dgm:ptLst>
  <dgm:cxnLst>
    <dgm:cxn modelId="{AEAE34E2-317B-4106-B05D-031C2174C692}" srcId="{363DE8D8-0EF5-46B6-A386-B7E752A01290}" destId="{82113D1B-E500-4AC1-B8D3-D616C693AD86}" srcOrd="0" destOrd="0" parTransId="{5863311A-2D5A-4558-B89E-FEE9BE51611B}" sibTransId="{23AF65BB-409A-4B93-9CCF-6DF7D46B0269}"/>
    <dgm:cxn modelId="{52EDD4C8-80C6-40C2-ABAD-0C3D2998E9C0}" srcId="{363DE8D8-0EF5-46B6-A386-B7E752A01290}" destId="{202762BC-971F-4CF0-AEC2-A78FAD7D7083}" srcOrd="1" destOrd="0" parTransId="{A4904457-13A9-4951-8FE8-E78C60AC4E90}" sibTransId="{73A459C6-DC3F-4ACE-BDF9-857860C6031E}"/>
    <dgm:cxn modelId="{B487D70F-4BF6-4AD2-AE28-71870A8DBC77}" srcId="{9E481507-0BE6-4B5C-94DA-27F0A823A7D7}" destId="{363DE8D8-0EF5-46B6-A386-B7E752A01290}" srcOrd="0" destOrd="0" parTransId="{46AF2A89-D6E5-4F20-B1CB-8E498A513ABF}" sibTransId="{8C1C280F-1ABC-4802-AA2F-044E484F2932}"/>
    <dgm:cxn modelId="{531C8245-0285-4481-9C6B-2B1B11DE35B9}" type="presOf" srcId="{A4904457-13A9-4951-8FE8-E78C60AC4E90}" destId="{86021F96-01A1-4DB1-BC0E-8ACB5B606AED}" srcOrd="0" destOrd="0" presId="urn:microsoft.com/office/officeart/2005/8/layout/orgChart1"/>
    <dgm:cxn modelId="{6306BAEF-070E-4A91-AC68-B055F1ACEED9}" type="presOf" srcId="{82113D1B-E500-4AC1-B8D3-D616C693AD86}" destId="{2E4FBCF1-BAD9-49ED-9BBF-0822E3A9E89D}" srcOrd="1" destOrd="0" presId="urn:microsoft.com/office/officeart/2005/8/layout/orgChart1"/>
    <dgm:cxn modelId="{1EE79471-8BB2-4085-93A4-F78439FE659D}" type="presOf" srcId="{202762BC-971F-4CF0-AEC2-A78FAD7D7083}" destId="{DD5C70D6-EE0D-4D2B-A095-7BA554F04A51}" srcOrd="1" destOrd="0" presId="urn:microsoft.com/office/officeart/2005/8/layout/orgChart1"/>
    <dgm:cxn modelId="{C1D35074-40E9-4EBC-AEE0-72EABD4EDFC8}" type="presOf" srcId="{202762BC-971F-4CF0-AEC2-A78FAD7D7083}" destId="{B6E9454D-EF3D-4161-88C0-B909904FB9F4}" srcOrd="0" destOrd="0" presId="urn:microsoft.com/office/officeart/2005/8/layout/orgChart1"/>
    <dgm:cxn modelId="{1CD4A8A4-82B5-4B0F-807D-3E5E2C3CCB11}" type="presOf" srcId="{363DE8D8-0EF5-46B6-A386-B7E752A01290}" destId="{471D8EA5-80F9-4233-9372-D16A348782F3}" srcOrd="1" destOrd="0" presId="urn:microsoft.com/office/officeart/2005/8/layout/orgChart1"/>
    <dgm:cxn modelId="{7BC71275-9B16-4E31-BE42-2427A74675C4}" type="presOf" srcId="{5863311A-2D5A-4558-B89E-FEE9BE51611B}" destId="{F1B778B4-2D23-4B56-95A2-B6A484E32F40}" srcOrd="0" destOrd="0" presId="urn:microsoft.com/office/officeart/2005/8/layout/orgChart1"/>
    <dgm:cxn modelId="{71D3AB13-F941-4611-BA8D-AE0F203A5414}" type="presOf" srcId="{363DE8D8-0EF5-46B6-A386-B7E752A01290}" destId="{379ACB3A-B506-4574-A44C-1339A718E1A1}" srcOrd="0" destOrd="0" presId="urn:microsoft.com/office/officeart/2005/8/layout/orgChart1"/>
    <dgm:cxn modelId="{DE9AAFEA-0FAD-46E3-8A52-C9008EA05656}" type="presOf" srcId="{9E481507-0BE6-4B5C-94DA-27F0A823A7D7}" destId="{B597BE7F-66FF-43AD-AC73-01E8D1A22302}" srcOrd="0" destOrd="0" presId="urn:microsoft.com/office/officeart/2005/8/layout/orgChart1"/>
    <dgm:cxn modelId="{B6A13255-7008-41E3-A50C-383DD93D2A48}" type="presOf" srcId="{82113D1B-E500-4AC1-B8D3-D616C693AD86}" destId="{8C32805F-5656-4792-BD30-AE2735770C40}" srcOrd="0" destOrd="0" presId="urn:microsoft.com/office/officeart/2005/8/layout/orgChart1"/>
    <dgm:cxn modelId="{F0C5E2CE-0262-4924-AA24-1A5F9A1ED0B6}" type="presParOf" srcId="{B597BE7F-66FF-43AD-AC73-01E8D1A22302}" destId="{7EF1E684-79C3-4312-AF4D-9DED6C9692A5}" srcOrd="0" destOrd="0" presId="urn:microsoft.com/office/officeart/2005/8/layout/orgChart1"/>
    <dgm:cxn modelId="{F1802978-E478-4BC8-B9D2-0E7C8F914DD1}" type="presParOf" srcId="{7EF1E684-79C3-4312-AF4D-9DED6C9692A5}" destId="{4FD6F41B-81C8-44EA-A846-81114757D693}" srcOrd="0" destOrd="0" presId="urn:microsoft.com/office/officeart/2005/8/layout/orgChart1"/>
    <dgm:cxn modelId="{76C895C7-3C98-42CD-B940-ACB73ABD1501}" type="presParOf" srcId="{4FD6F41B-81C8-44EA-A846-81114757D693}" destId="{379ACB3A-B506-4574-A44C-1339A718E1A1}" srcOrd="0" destOrd="0" presId="urn:microsoft.com/office/officeart/2005/8/layout/orgChart1"/>
    <dgm:cxn modelId="{91EA7E01-6825-414F-BCF9-984E40CFDB8C}" type="presParOf" srcId="{4FD6F41B-81C8-44EA-A846-81114757D693}" destId="{471D8EA5-80F9-4233-9372-D16A348782F3}" srcOrd="1" destOrd="0" presId="urn:microsoft.com/office/officeart/2005/8/layout/orgChart1"/>
    <dgm:cxn modelId="{1F751639-F0DB-4B2E-B0FC-82A54A976BD3}" type="presParOf" srcId="{7EF1E684-79C3-4312-AF4D-9DED6C9692A5}" destId="{D5C0AD75-00B3-4E0C-9D16-6746A30F3E33}" srcOrd="1" destOrd="0" presId="urn:microsoft.com/office/officeart/2005/8/layout/orgChart1"/>
    <dgm:cxn modelId="{1D4FBD53-1D88-4E03-BBD9-68164EC290CD}" type="presParOf" srcId="{D5C0AD75-00B3-4E0C-9D16-6746A30F3E33}" destId="{F1B778B4-2D23-4B56-95A2-B6A484E32F40}" srcOrd="0" destOrd="0" presId="urn:microsoft.com/office/officeart/2005/8/layout/orgChart1"/>
    <dgm:cxn modelId="{6A987188-E110-4493-974D-27CDD9B7D16D}" type="presParOf" srcId="{D5C0AD75-00B3-4E0C-9D16-6746A30F3E33}" destId="{9E095C6C-E094-4243-A349-1A7AB5D0D652}" srcOrd="1" destOrd="0" presId="urn:microsoft.com/office/officeart/2005/8/layout/orgChart1"/>
    <dgm:cxn modelId="{85E23011-8656-4ADE-A9A6-5DF3B9C7DF5B}" type="presParOf" srcId="{9E095C6C-E094-4243-A349-1A7AB5D0D652}" destId="{76591614-55EB-4A3E-A31A-83B279DE7D53}" srcOrd="0" destOrd="0" presId="urn:microsoft.com/office/officeart/2005/8/layout/orgChart1"/>
    <dgm:cxn modelId="{8481D7F6-E91A-4F68-8EA0-06838EBC1277}" type="presParOf" srcId="{76591614-55EB-4A3E-A31A-83B279DE7D53}" destId="{8C32805F-5656-4792-BD30-AE2735770C40}" srcOrd="0" destOrd="0" presId="urn:microsoft.com/office/officeart/2005/8/layout/orgChart1"/>
    <dgm:cxn modelId="{A05D4743-0F69-48CF-B6BE-B7F89DE2D34F}" type="presParOf" srcId="{76591614-55EB-4A3E-A31A-83B279DE7D53}" destId="{2E4FBCF1-BAD9-49ED-9BBF-0822E3A9E89D}" srcOrd="1" destOrd="0" presId="urn:microsoft.com/office/officeart/2005/8/layout/orgChart1"/>
    <dgm:cxn modelId="{6661BCD8-EA1A-45D0-BAF5-1948BAACA9C5}" type="presParOf" srcId="{9E095C6C-E094-4243-A349-1A7AB5D0D652}" destId="{C9176608-3F2F-4F9D-86C0-072D74C01BB6}" srcOrd="1" destOrd="0" presId="urn:microsoft.com/office/officeart/2005/8/layout/orgChart1"/>
    <dgm:cxn modelId="{DDABF9C7-290F-4693-B08B-8ED640A1B359}" type="presParOf" srcId="{9E095C6C-E094-4243-A349-1A7AB5D0D652}" destId="{0C464957-CFED-48DB-AA2E-6349B29AA57B}" srcOrd="2" destOrd="0" presId="urn:microsoft.com/office/officeart/2005/8/layout/orgChart1"/>
    <dgm:cxn modelId="{B789FD0B-5293-405E-93FF-C54E5BBB9411}" type="presParOf" srcId="{D5C0AD75-00B3-4E0C-9D16-6746A30F3E33}" destId="{86021F96-01A1-4DB1-BC0E-8ACB5B606AED}" srcOrd="2" destOrd="0" presId="urn:microsoft.com/office/officeart/2005/8/layout/orgChart1"/>
    <dgm:cxn modelId="{5C2F210C-8D4E-469E-AF3B-701F495303DF}" type="presParOf" srcId="{D5C0AD75-00B3-4E0C-9D16-6746A30F3E33}" destId="{2BFB649C-3C47-42AC-8041-5CA9A38387FC}" srcOrd="3" destOrd="0" presId="urn:microsoft.com/office/officeart/2005/8/layout/orgChart1"/>
    <dgm:cxn modelId="{67175409-3F30-472A-BD2B-07132F2A9A00}" type="presParOf" srcId="{2BFB649C-3C47-42AC-8041-5CA9A38387FC}" destId="{F175FBFE-A43E-4739-B65D-05D50CA5EDF7}" srcOrd="0" destOrd="0" presId="urn:microsoft.com/office/officeart/2005/8/layout/orgChart1"/>
    <dgm:cxn modelId="{3DF0E09F-7BDF-465B-BB9A-1E55969FC019}" type="presParOf" srcId="{F175FBFE-A43E-4739-B65D-05D50CA5EDF7}" destId="{B6E9454D-EF3D-4161-88C0-B909904FB9F4}" srcOrd="0" destOrd="0" presId="urn:microsoft.com/office/officeart/2005/8/layout/orgChart1"/>
    <dgm:cxn modelId="{22CF9DEE-6AE5-4D10-BE6A-7793D390A2CF}" type="presParOf" srcId="{F175FBFE-A43E-4739-B65D-05D50CA5EDF7}" destId="{DD5C70D6-EE0D-4D2B-A095-7BA554F04A51}" srcOrd="1" destOrd="0" presId="urn:microsoft.com/office/officeart/2005/8/layout/orgChart1"/>
    <dgm:cxn modelId="{B486609D-8AB1-4678-87E4-C2F4E8062EDD}" type="presParOf" srcId="{2BFB649C-3C47-42AC-8041-5CA9A38387FC}" destId="{4FE2887E-5812-45B3-8E8E-FF28D186829D}" srcOrd="1" destOrd="0" presId="urn:microsoft.com/office/officeart/2005/8/layout/orgChart1"/>
    <dgm:cxn modelId="{801F4A10-A134-4BAB-BEE1-D480B67AAB30}" type="presParOf" srcId="{2BFB649C-3C47-42AC-8041-5CA9A38387FC}" destId="{5BCC000A-F615-478F-B411-FEEFE04F58DC}" srcOrd="2" destOrd="0" presId="urn:microsoft.com/office/officeart/2005/8/layout/orgChart1"/>
    <dgm:cxn modelId="{9958A31A-F80C-4D5D-9916-261F7580967B}" type="presParOf" srcId="{7EF1E684-79C3-4312-AF4D-9DED6C9692A5}" destId="{5796B94F-8F7B-454E-A92C-08F8E931DBB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021F96-01A1-4DB1-BC0E-8ACB5B606AED}">
      <dsp:nvSpPr>
        <dsp:cNvPr id="0" name=""/>
        <dsp:cNvSpPr/>
      </dsp:nvSpPr>
      <dsp:spPr>
        <a:xfrm>
          <a:off x="4076699" y="2499676"/>
          <a:ext cx="2230963" cy="7743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7191"/>
              </a:lnTo>
              <a:lnTo>
                <a:pt x="2230963" y="387191"/>
              </a:lnTo>
              <a:lnTo>
                <a:pt x="2230963" y="7743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B778B4-2D23-4B56-95A2-B6A484E32F40}">
      <dsp:nvSpPr>
        <dsp:cNvPr id="0" name=""/>
        <dsp:cNvSpPr/>
      </dsp:nvSpPr>
      <dsp:spPr>
        <a:xfrm>
          <a:off x="1845736" y="2499676"/>
          <a:ext cx="2230963" cy="774383"/>
        </a:xfrm>
        <a:custGeom>
          <a:avLst/>
          <a:gdLst/>
          <a:ahLst/>
          <a:cxnLst/>
          <a:rect l="0" t="0" r="0" b="0"/>
          <a:pathLst>
            <a:path>
              <a:moveTo>
                <a:pt x="2230963" y="0"/>
              </a:moveTo>
              <a:lnTo>
                <a:pt x="2230963" y="387191"/>
              </a:lnTo>
              <a:lnTo>
                <a:pt x="0" y="387191"/>
              </a:lnTo>
              <a:lnTo>
                <a:pt x="0" y="7743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9ACB3A-B506-4574-A44C-1339A718E1A1}">
      <dsp:nvSpPr>
        <dsp:cNvPr id="0" name=""/>
        <dsp:cNvSpPr/>
      </dsp:nvSpPr>
      <dsp:spPr>
        <a:xfrm>
          <a:off x="2232928" y="655905"/>
          <a:ext cx="3687542" cy="18437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id-ID" sz="6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</a:rPr>
            <a:t>Beef meat</a:t>
          </a:r>
        </a:p>
      </dsp:txBody>
      <dsp:txXfrm>
        <a:off x="2232928" y="655905"/>
        <a:ext cx="3687542" cy="1843771"/>
      </dsp:txXfrm>
    </dsp:sp>
    <dsp:sp modelId="{8C32805F-5656-4792-BD30-AE2735770C40}">
      <dsp:nvSpPr>
        <dsp:cNvPr id="0" name=""/>
        <dsp:cNvSpPr/>
      </dsp:nvSpPr>
      <dsp:spPr>
        <a:xfrm>
          <a:off x="1965" y="3274060"/>
          <a:ext cx="3687542" cy="18437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id-ID" sz="6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</a:rPr>
            <a:t>Beef </a:t>
          </a:r>
        </a:p>
      </dsp:txBody>
      <dsp:txXfrm>
        <a:off x="1965" y="3274060"/>
        <a:ext cx="3687542" cy="1843771"/>
      </dsp:txXfrm>
    </dsp:sp>
    <dsp:sp modelId="{B6E9454D-EF3D-4161-88C0-B909904FB9F4}">
      <dsp:nvSpPr>
        <dsp:cNvPr id="0" name=""/>
        <dsp:cNvSpPr/>
      </dsp:nvSpPr>
      <dsp:spPr>
        <a:xfrm>
          <a:off x="4463891" y="3274060"/>
          <a:ext cx="3687542" cy="18437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id-ID" sz="63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</a:rPr>
            <a:t>Veal </a:t>
          </a:r>
        </a:p>
      </dsp:txBody>
      <dsp:txXfrm>
        <a:off x="4463891" y="3274060"/>
        <a:ext cx="3687542" cy="18437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B908B-14AA-48DF-8311-CEFFC4CDBE97}" type="datetimeFigureOut">
              <a:rPr lang="id-ID" smtClean="0"/>
              <a:t>15/11/2017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28B5CF-459F-4CDE-B132-4B1CDB9A8AC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09636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9E7DA-6ADD-438B-8F7C-41E9B17048F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875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054285-E3EA-4001-99C5-1A0DF927E05B}" type="slidenum">
              <a:rPr lang="en-US" altLang="id-ID"/>
              <a:pPr/>
              <a:t>‹#›</a:t>
            </a:fld>
            <a:endParaRPr lang="en-US" altLang="id-ID"/>
          </a:p>
        </p:txBody>
      </p:sp>
    </p:spTree>
    <p:extLst>
      <p:ext uri="{BB962C8B-B14F-4D97-AF65-F5344CB8AC3E}">
        <p14:creationId xmlns:p14="http://schemas.microsoft.com/office/powerpoint/2010/main" val="7173495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546D98-5096-4B59-B81D-FD974D8A16B9}" type="slidenum">
              <a:rPr lang="en-US" altLang="id-ID"/>
              <a:pPr/>
              <a:t>‹#›</a:t>
            </a:fld>
            <a:endParaRPr lang="en-US" altLang="id-ID"/>
          </a:p>
        </p:txBody>
      </p:sp>
    </p:spTree>
    <p:extLst>
      <p:ext uri="{BB962C8B-B14F-4D97-AF65-F5344CB8AC3E}">
        <p14:creationId xmlns:p14="http://schemas.microsoft.com/office/powerpoint/2010/main" val="2833147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87C00D-1F3D-4C1D-835B-9C62C20776F0}" type="slidenum">
              <a:rPr lang="en-US" altLang="id-ID"/>
              <a:pPr/>
              <a:t>‹#›</a:t>
            </a:fld>
            <a:endParaRPr lang="en-US" altLang="id-ID"/>
          </a:p>
        </p:txBody>
      </p:sp>
    </p:spTree>
    <p:extLst>
      <p:ext uri="{BB962C8B-B14F-4D97-AF65-F5344CB8AC3E}">
        <p14:creationId xmlns:p14="http://schemas.microsoft.com/office/powerpoint/2010/main" val="26027227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034469-B36D-4F7A-B73A-C473FF32178C}" type="slidenum">
              <a:rPr lang="en-US" altLang="id-ID"/>
              <a:pPr/>
              <a:t>‹#›</a:t>
            </a:fld>
            <a:endParaRPr lang="en-US" altLang="id-ID"/>
          </a:p>
        </p:txBody>
      </p:sp>
    </p:spTree>
    <p:extLst>
      <p:ext uri="{BB962C8B-B14F-4D97-AF65-F5344CB8AC3E}">
        <p14:creationId xmlns:p14="http://schemas.microsoft.com/office/powerpoint/2010/main" val="3479920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828ED2-6586-40C4-BA38-1383FCAB5EAC}" type="slidenum">
              <a:rPr lang="en-US" altLang="id-ID"/>
              <a:pPr/>
              <a:t>‹#›</a:t>
            </a:fld>
            <a:endParaRPr lang="en-US" altLang="id-ID"/>
          </a:p>
        </p:txBody>
      </p:sp>
    </p:spTree>
    <p:extLst>
      <p:ext uri="{BB962C8B-B14F-4D97-AF65-F5344CB8AC3E}">
        <p14:creationId xmlns:p14="http://schemas.microsoft.com/office/powerpoint/2010/main" val="3699147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4C39EE-A7E0-41AC-818E-4E4E3EFB2A27}" type="slidenum">
              <a:rPr lang="en-US" altLang="id-ID"/>
              <a:pPr/>
              <a:t>‹#›</a:t>
            </a:fld>
            <a:endParaRPr lang="en-US" altLang="id-ID"/>
          </a:p>
        </p:txBody>
      </p:sp>
    </p:spTree>
    <p:extLst>
      <p:ext uri="{BB962C8B-B14F-4D97-AF65-F5344CB8AC3E}">
        <p14:creationId xmlns:p14="http://schemas.microsoft.com/office/powerpoint/2010/main" val="39184880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3A0C69-765D-40D0-A385-3D57C6D89FA1}" type="slidenum">
              <a:rPr lang="en-US" altLang="id-ID"/>
              <a:pPr/>
              <a:t>‹#›</a:t>
            </a:fld>
            <a:endParaRPr lang="en-US" altLang="id-ID"/>
          </a:p>
        </p:txBody>
      </p:sp>
    </p:spTree>
    <p:extLst>
      <p:ext uri="{BB962C8B-B14F-4D97-AF65-F5344CB8AC3E}">
        <p14:creationId xmlns:p14="http://schemas.microsoft.com/office/powerpoint/2010/main" val="5329466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95EFE7-A059-459F-AECA-D32A0AA39BFB}" type="slidenum">
              <a:rPr lang="en-US" altLang="id-ID"/>
              <a:pPr/>
              <a:t>‹#›</a:t>
            </a:fld>
            <a:endParaRPr lang="en-US" altLang="id-ID"/>
          </a:p>
        </p:txBody>
      </p:sp>
    </p:spTree>
    <p:extLst>
      <p:ext uri="{BB962C8B-B14F-4D97-AF65-F5344CB8AC3E}">
        <p14:creationId xmlns:p14="http://schemas.microsoft.com/office/powerpoint/2010/main" val="14000646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91BCD6-6A2D-4827-B768-8BCD932128B6}" type="slidenum">
              <a:rPr lang="en-US" altLang="id-ID"/>
              <a:pPr/>
              <a:t>‹#›</a:t>
            </a:fld>
            <a:endParaRPr lang="en-US" altLang="id-ID"/>
          </a:p>
        </p:txBody>
      </p:sp>
    </p:spTree>
    <p:extLst>
      <p:ext uri="{BB962C8B-B14F-4D97-AF65-F5344CB8AC3E}">
        <p14:creationId xmlns:p14="http://schemas.microsoft.com/office/powerpoint/2010/main" val="3130867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79159B-478D-4ECD-B4FA-EFCFA3A9900E}" type="slidenum">
              <a:rPr lang="en-US" altLang="id-ID"/>
              <a:pPr/>
              <a:t>‹#›</a:t>
            </a:fld>
            <a:endParaRPr lang="en-US" altLang="id-ID"/>
          </a:p>
        </p:txBody>
      </p:sp>
    </p:spTree>
    <p:extLst>
      <p:ext uri="{BB962C8B-B14F-4D97-AF65-F5344CB8AC3E}">
        <p14:creationId xmlns:p14="http://schemas.microsoft.com/office/powerpoint/2010/main" val="19073863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F838F9-6B20-485B-8E0E-9E822894A66D}" type="slidenum">
              <a:rPr lang="en-US" altLang="id-ID"/>
              <a:pPr/>
              <a:t>‹#›</a:t>
            </a:fld>
            <a:endParaRPr lang="en-US" altLang="id-ID"/>
          </a:p>
        </p:txBody>
      </p:sp>
    </p:spTree>
    <p:extLst>
      <p:ext uri="{BB962C8B-B14F-4D97-AF65-F5344CB8AC3E}">
        <p14:creationId xmlns:p14="http://schemas.microsoft.com/office/powerpoint/2010/main" val="19807855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124D0F-EC78-415A-B19F-F3661874EAC8}" type="slidenum">
              <a:rPr lang="en-US" altLang="id-ID"/>
              <a:pPr/>
              <a:t>‹#›</a:t>
            </a:fld>
            <a:endParaRPr lang="en-US" altLang="id-ID"/>
          </a:p>
        </p:txBody>
      </p:sp>
    </p:spTree>
    <p:extLst>
      <p:ext uri="{BB962C8B-B14F-4D97-AF65-F5344CB8AC3E}">
        <p14:creationId xmlns:p14="http://schemas.microsoft.com/office/powerpoint/2010/main" val="560883506"/>
      </p:ext>
    </p:extLst>
  </p:cSld>
  <p:clrMapOvr>
    <a:masterClrMapping/>
  </p:clrMapOvr>
  <p:transition spd="slow">
    <p:cover dir="d"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4A69CA-2968-46E6-AF92-888C6CCFC7E7}" type="slidenum">
              <a:rPr lang="en-US" altLang="id-ID"/>
              <a:pPr/>
              <a:t>‹#›</a:t>
            </a:fld>
            <a:endParaRPr lang="en-US" altLang="id-ID"/>
          </a:p>
        </p:txBody>
      </p:sp>
    </p:spTree>
    <p:extLst>
      <p:ext uri="{BB962C8B-B14F-4D97-AF65-F5344CB8AC3E}">
        <p14:creationId xmlns:p14="http://schemas.microsoft.com/office/powerpoint/2010/main" val="1138770758"/>
      </p:ext>
    </p:extLst>
  </p:cSld>
  <p:clrMapOvr>
    <a:masterClrMapping/>
  </p:clrMapOvr>
  <p:transition spd="slow">
    <p:cover dir="d"/>
    <p:sndAc>
      <p:stSnd>
        <p:snd r:embed="rId1" name="chimes.wav"/>
      </p:stSnd>
    </p:sndAc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A68938-A0BE-4FA2-A65F-05437559AA23}" type="slidenum">
              <a:rPr lang="en-US" altLang="id-ID"/>
              <a:pPr/>
              <a:t>‹#›</a:t>
            </a:fld>
            <a:endParaRPr lang="en-US" altLang="id-ID"/>
          </a:p>
        </p:txBody>
      </p:sp>
    </p:spTree>
    <p:extLst>
      <p:ext uri="{BB962C8B-B14F-4D97-AF65-F5344CB8AC3E}">
        <p14:creationId xmlns:p14="http://schemas.microsoft.com/office/powerpoint/2010/main" val="3324493556"/>
      </p:ext>
    </p:extLst>
  </p:cSld>
  <p:clrMapOvr>
    <a:masterClrMapping/>
  </p:clrMapOvr>
  <p:transition spd="slow">
    <p:cover dir="d"/>
    <p:sndAc>
      <p:stSnd>
        <p:snd r:embed="rId1" name="chimes.wav"/>
      </p:stSnd>
    </p:sndAc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9DC528-E4EB-430E-955C-E14D50C0201A}" type="slidenum">
              <a:rPr lang="en-US" altLang="id-ID"/>
              <a:pPr/>
              <a:t>‹#›</a:t>
            </a:fld>
            <a:endParaRPr lang="en-US" altLang="id-ID"/>
          </a:p>
        </p:txBody>
      </p:sp>
    </p:spTree>
    <p:extLst>
      <p:ext uri="{BB962C8B-B14F-4D97-AF65-F5344CB8AC3E}">
        <p14:creationId xmlns:p14="http://schemas.microsoft.com/office/powerpoint/2010/main" val="707345930"/>
      </p:ext>
    </p:extLst>
  </p:cSld>
  <p:clrMapOvr>
    <a:masterClrMapping/>
  </p:clrMapOvr>
  <p:transition spd="slow">
    <p:cover dir="d"/>
    <p:sndAc>
      <p:stSnd>
        <p:snd r:embed="rId1" name="chimes.wav"/>
      </p:stSnd>
    </p:sndAc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F1912-E609-4338-B247-18989E602592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9B820-BB68-4FD4-90D3-4818F4D38F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3231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F1912-E609-4338-B247-18989E602592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9B820-BB68-4FD4-90D3-4818F4D38F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4894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F1912-E609-4338-B247-18989E602592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9B820-BB68-4FD4-90D3-4818F4D38F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4324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F1912-E609-4338-B247-18989E602592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9B820-BB68-4FD4-90D3-4818F4D38F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545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F1912-E609-4338-B247-18989E602592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9B820-BB68-4FD4-90D3-4818F4D38F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0381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F1912-E609-4338-B247-18989E602592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9B820-BB68-4FD4-90D3-4818F4D38F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4922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F1912-E609-4338-B247-18989E602592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9B820-BB68-4FD4-90D3-4818F4D38F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772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F1912-E609-4338-B247-18989E602592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9B820-BB68-4FD4-90D3-4818F4D38F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14329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F1912-E609-4338-B247-18989E602592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9B820-BB68-4FD4-90D3-4818F4D38F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1365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F1912-E609-4338-B247-18989E602592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9B820-BB68-4FD4-90D3-4818F4D38F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1151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F1912-E609-4338-B247-18989E602592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9B820-BB68-4FD4-90D3-4818F4D38F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80628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6879C3-E005-4FD8-9006-ED53B504E0F5}" type="slidenum">
              <a:rPr lang="en-US" altLang="id-ID"/>
              <a:pPr/>
              <a:t>‹#›</a:t>
            </a:fld>
            <a:endParaRPr lang="en-US" altLang="id-ID"/>
          </a:p>
        </p:txBody>
      </p:sp>
    </p:spTree>
    <p:extLst>
      <p:ext uri="{BB962C8B-B14F-4D97-AF65-F5344CB8AC3E}">
        <p14:creationId xmlns:p14="http://schemas.microsoft.com/office/powerpoint/2010/main" val="3584809524"/>
      </p:ext>
    </p:extLst>
  </p:cSld>
  <p:clrMapOvr>
    <a:masterClrMapping/>
  </p:clrMapOvr>
  <p:transition spd="slow">
    <p:cover dir="d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audio" Target="../media/audio1.wav"/><Relationship Id="rId2" Type="http://schemas.openxmlformats.org/officeDocument/2006/relationships/slideLayout" Target="../slideLayouts/slideLayout19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d-ID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d-ID" smtClean="0"/>
              <a:t>Click to edit Master text styles</a:t>
            </a:r>
          </a:p>
          <a:p>
            <a:pPr lvl="1"/>
            <a:r>
              <a:rPr lang="en-US" altLang="id-ID" smtClean="0"/>
              <a:t>Second level</a:t>
            </a:r>
          </a:p>
          <a:p>
            <a:pPr lvl="2"/>
            <a:r>
              <a:rPr lang="en-US" altLang="id-ID" smtClean="0"/>
              <a:t>Third level</a:t>
            </a:r>
          </a:p>
          <a:p>
            <a:pPr lvl="3"/>
            <a:r>
              <a:rPr lang="en-US" altLang="id-ID" smtClean="0"/>
              <a:t>Fourth level</a:t>
            </a:r>
          </a:p>
          <a:p>
            <a:pPr lvl="4"/>
            <a:r>
              <a:rPr lang="en-US" altLang="id-ID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8004262-B2F8-4421-8DD7-3560B9C86D15}" type="slidenum">
              <a:rPr lang="en-US" altLang="id-ID"/>
              <a:pPr/>
              <a:t>‹#›</a:t>
            </a:fld>
            <a:endParaRPr lang="en-US" altLang="id-ID"/>
          </a:p>
        </p:txBody>
      </p:sp>
    </p:spTree>
    <p:extLst>
      <p:ext uri="{BB962C8B-B14F-4D97-AF65-F5344CB8AC3E}">
        <p14:creationId xmlns:p14="http://schemas.microsoft.com/office/powerpoint/2010/main" val="3718947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</p:sldLayoutIdLst>
  <p:transition spd="slow">
    <p:cover dir="d"/>
    <p:sndAc>
      <p:stSnd>
        <p:snd r:embed="rId17" name="chimes.wav"/>
      </p:stSnd>
    </p:sndAc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F1912-E609-4338-B247-18989E602592}" type="datetimeFigureOut">
              <a:rPr lang="en-US" smtClean="0"/>
              <a:pPr/>
              <a:t>11/15/2017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9B820-BB68-4FD4-90D3-4818F4D38F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491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5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5.jpeg"/><Relationship Id="rId4" Type="http://schemas.openxmlformats.org/officeDocument/2006/relationships/image" Target="../media/image23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7535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5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250950"/>
            <a:ext cx="7772400" cy="560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Diagram 1"/>
          <p:cNvGraphicFramePr/>
          <p:nvPr/>
        </p:nvGraphicFramePr>
        <p:xfrm>
          <a:off x="1981200" y="274639"/>
          <a:ext cx="8153400" cy="57737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058" name="Picture 10" descr="Meat &amp; Cleaver 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1"/>
            <a:ext cx="2438400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3549506"/>
      </p:ext>
    </p:extLst>
  </p:cSld>
  <p:clrMapOvr>
    <a:masterClrMapping/>
  </p:clrMapOvr>
  <p:transition spd="slow">
    <p:cover dir="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79ACB3A-B506-4574-A44C-1339A718E1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graphicEl>
                                              <a:dgm id="{379ACB3A-B506-4574-A44C-1339A718E1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graphicEl>
                                              <a:dgm id="{379ACB3A-B506-4574-A44C-1339A718E1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1B778B4-2D23-4B56-95A2-B6A484E32F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graphicEl>
                                              <a:dgm id="{F1B778B4-2D23-4B56-95A2-B6A484E32F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graphicEl>
                                              <a:dgm id="{F1B778B4-2D23-4B56-95A2-B6A484E32F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C32805F-5656-4792-BD30-AE2735770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graphicEl>
                                              <a:dgm id="{8C32805F-5656-4792-BD30-AE2735770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graphicEl>
                                              <a:dgm id="{8C32805F-5656-4792-BD30-AE2735770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6021F96-01A1-4DB1-BC0E-8ACB5B606A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graphicEl>
                                              <a:dgm id="{86021F96-01A1-4DB1-BC0E-8ACB5B606A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graphicEl>
                                              <a:dgm id="{86021F96-01A1-4DB1-BC0E-8ACB5B606A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6E9454D-EF3D-4161-88C0-B909904FB9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graphicEl>
                                              <a:dgm id="{B6E9454D-EF3D-4161-88C0-B909904FB9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graphicEl>
                                              <a:dgm id="{B6E9454D-EF3D-4161-88C0-B909904FB9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/>
        <p:txBody>
          <a:bodyPr/>
          <a:lstStyle/>
          <a:p>
            <a:r>
              <a:rPr lang="id-ID" dirty="0" smtClean="0"/>
              <a:t>Beef</a:t>
            </a:r>
          </a:p>
          <a:p>
            <a:pPr lvl="1"/>
            <a:r>
              <a:rPr lang="id-ID" dirty="0"/>
              <a:t> </a:t>
            </a:r>
            <a:r>
              <a:rPr lang="id-ID" dirty="0" smtClean="0"/>
              <a:t>Jenis-jenis sapi terkenal</a:t>
            </a:r>
          </a:p>
          <a:p>
            <a:pPr lvl="1"/>
            <a:r>
              <a:rPr lang="id-ID" dirty="0"/>
              <a:t>Kandungan daging </a:t>
            </a:r>
            <a:r>
              <a:rPr lang="id-ID" dirty="0" smtClean="0"/>
              <a:t>sapi</a:t>
            </a:r>
          </a:p>
          <a:p>
            <a:pPr lvl="1"/>
            <a:r>
              <a:rPr lang="id-ID" dirty="0" smtClean="0"/>
              <a:t>Ciri-ciri daging yang baik</a:t>
            </a:r>
          </a:p>
          <a:p>
            <a:pPr lvl="1"/>
            <a:r>
              <a:rPr lang="id-ID" dirty="0" smtClean="0"/>
              <a:t>Kualitas beef</a:t>
            </a:r>
          </a:p>
          <a:p>
            <a:pPr lvl="1"/>
            <a:r>
              <a:rPr lang="id-ID" dirty="0" smtClean="0"/>
              <a:t>Primal cut</a:t>
            </a:r>
          </a:p>
          <a:p>
            <a:pPr lvl="1"/>
            <a:r>
              <a:rPr lang="id-ID" dirty="0"/>
              <a:t> </a:t>
            </a:r>
            <a:r>
              <a:rPr lang="id-ID" dirty="0" smtClean="0"/>
              <a:t>Jenis-jenis potongan grosir</a:t>
            </a:r>
          </a:p>
          <a:p>
            <a:pPr lvl="1"/>
            <a:r>
              <a:rPr lang="id-ID" dirty="0" smtClean="0"/>
              <a:t>Penyebab daging keras</a:t>
            </a:r>
          </a:p>
        </p:txBody>
      </p:sp>
    </p:spTree>
    <p:extLst>
      <p:ext uri="{BB962C8B-B14F-4D97-AF65-F5344CB8AC3E}">
        <p14:creationId xmlns:p14="http://schemas.microsoft.com/office/powerpoint/2010/main" val="677480388"/>
      </p:ext>
    </p:extLst>
  </p:cSld>
  <p:clrMapOvr>
    <a:masterClrMapping/>
  </p:clrMapOvr>
  <p:transition spd="slow">
    <p:cover dir="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66058" y="2364695"/>
            <a:ext cx="10972800" cy="1143000"/>
          </a:xfrm>
        </p:spPr>
        <p:txBody>
          <a:bodyPr/>
          <a:lstStyle/>
          <a:p>
            <a:r>
              <a:rPr lang="id-ID" dirty="0" smtClean="0"/>
              <a:t>Jenis-Jenis Sapi Terkenal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4586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770396" y="1036858"/>
            <a:ext cx="10363826" cy="3424107"/>
          </a:xfrm>
        </p:spPr>
        <p:txBody>
          <a:bodyPr/>
          <a:lstStyle/>
          <a:p>
            <a:r>
              <a:rPr lang="id-ID" dirty="0" smtClean="0"/>
              <a:t>Jenis-jenis sapi yang terkenal</a:t>
            </a:r>
          </a:p>
          <a:p>
            <a:pPr marL="0" indent="0">
              <a:buNone/>
            </a:pPr>
            <a:r>
              <a:rPr lang="id-ID" dirty="0" smtClean="0"/>
              <a:t>Aberdeen Angus</a:t>
            </a:r>
            <a:endParaRPr lang="id-ID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140" y="2233749"/>
            <a:ext cx="6237219" cy="4153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34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id-ID" dirty="0"/>
              <a:t>Belgian </a:t>
            </a:r>
            <a:r>
              <a:rPr lang="id-ID" dirty="0" smtClean="0"/>
              <a:t>Blue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749" y="2367092"/>
            <a:ext cx="73152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33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id-ID" dirty="0" smtClean="0"/>
              <a:t>Charolais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660" y="2015309"/>
            <a:ext cx="6985000" cy="436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11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id-ID" dirty="0" smtClean="0"/>
              <a:t>Kobe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033" y="2214694"/>
            <a:ext cx="7582989" cy="461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477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id-ID" dirty="0" smtClean="0"/>
              <a:t>Limousin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999" y="2205037"/>
            <a:ext cx="6103413" cy="392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49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id-ID" dirty="0"/>
              <a:t>Murray </a:t>
            </a:r>
            <a:r>
              <a:rPr lang="id-ID" dirty="0" smtClean="0"/>
              <a:t>Grey </a:t>
            </a:r>
            <a:endParaRPr lang="id-ID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497" y="2692945"/>
            <a:ext cx="5689600" cy="379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17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 smtClean="0"/>
              <a:t>Jaringan otot </a:t>
            </a:r>
          </a:p>
          <a:p>
            <a:r>
              <a:rPr lang="id-ID" dirty="0" smtClean="0"/>
              <a:t>terdiri dari air 75%</a:t>
            </a:r>
          </a:p>
          <a:p>
            <a:r>
              <a:rPr lang="id-ID" dirty="0" smtClean="0"/>
              <a:t>Protien </a:t>
            </a:r>
          </a:p>
          <a:p>
            <a:r>
              <a:rPr lang="id-ID" dirty="0" smtClean="0"/>
              <a:t>Fat</a:t>
            </a:r>
          </a:p>
          <a:p>
            <a:pPr lvl="1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88923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1676400"/>
            <a:ext cx="7772400" cy="3265488"/>
          </a:xfrm>
          <a:solidFill>
            <a:srgbClr val="FFFF66"/>
          </a:solidFill>
          <a:ln w="76200" cmpd="tri">
            <a:solidFill>
              <a:srgbClr val="FF6600"/>
            </a:solidFill>
          </a:ln>
        </p:spPr>
        <p:txBody>
          <a:bodyPr/>
          <a:lstStyle/>
          <a:p>
            <a:r>
              <a:rPr lang="en-US" sz="8800"/>
              <a:t>MEAT </a:t>
            </a:r>
            <a:br>
              <a:rPr lang="en-US" sz="8800"/>
            </a:br>
            <a:r>
              <a:rPr lang="en-US" sz="8800"/>
              <a:t>(DAGING )</a:t>
            </a:r>
          </a:p>
        </p:txBody>
      </p:sp>
      <p:pic>
        <p:nvPicPr>
          <p:cNvPr id="66564" name="Picture 4" descr="17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35478">
            <a:off x="8839200" y="3124200"/>
            <a:ext cx="1828800" cy="1143000"/>
          </a:xfrm>
          <a:prstGeom prst="rect">
            <a:avLst/>
          </a:prstGeom>
          <a:noFill/>
        </p:spPr>
      </p:pic>
      <p:pic>
        <p:nvPicPr>
          <p:cNvPr id="66565" name="Picture 5" descr="Meat &amp; Cleaver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4114800"/>
            <a:ext cx="3048000" cy="2463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06446949"/>
      </p:ext>
    </p:extLst>
  </p:cSld>
  <p:clrMapOvr>
    <a:masterClrMapping/>
  </p:clrMapOvr>
  <p:transition spd="slow">
    <p:cover dir="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Beberapa alasan sebelum membeli daging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Berapa banyak staff yang mempunyai kemampuan memotong daging.</a:t>
            </a:r>
          </a:p>
          <a:p>
            <a:r>
              <a:rPr lang="id-ID" dirty="0" smtClean="0"/>
              <a:t>Berapa banyak ruang penyimpanan</a:t>
            </a:r>
          </a:p>
        </p:txBody>
      </p:sp>
    </p:spTree>
    <p:extLst>
      <p:ext uri="{BB962C8B-B14F-4D97-AF65-F5344CB8AC3E}">
        <p14:creationId xmlns:p14="http://schemas.microsoft.com/office/powerpoint/2010/main" val="348417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 smtClean="0"/>
              <a:t>Sebelum membeli daging harus di perhatikan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 smtClean="0"/>
              <a:t>Nama item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 smtClean="0"/>
              <a:t>Chiiled or frozen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 smtClean="0"/>
              <a:t>fat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73410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 smtClean="0"/>
              <a:t>Cara penyimpanan daging</a:t>
            </a:r>
          </a:p>
          <a:p>
            <a:r>
              <a:rPr lang="id-ID" dirty="0" smtClean="0"/>
              <a:t>Pada saat di simpan jangan wrap rapat, beri </a:t>
            </a:r>
            <a:r>
              <a:rPr lang="id-ID" smtClean="0"/>
              <a:t>sedikit rongga.</a:t>
            </a:r>
            <a:endParaRPr lang="id-ID" dirty="0" smtClean="0"/>
          </a:p>
          <a:p>
            <a:r>
              <a:rPr lang="id-ID" dirty="0" smtClean="0"/>
              <a:t>Gunakan sesegara mungkin.</a:t>
            </a:r>
          </a:p>
          <a:p>
            <a:r>
              <a:rPr lang="id-ID" dirty="0" smtClean="0"/>
              <a:t>Jangan mencoba menyimpan daging busuk untuk di selamatkan kembali.</a:t>
            </a:r>
          </a:p>
          <a:p>
            <a:r>
              <a:rPr lang="id-ID" dirty="0" smtClean="0"/>
              <a:t>Pisahkan daging dengan item yang lain.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3338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11"/>
          <p:cNvSpPr txBox="1">
            <a:spLocks noChangeArrowheads="1"/>
          </p:cNvSpPr>
          <p:nvPr/>
        </p:nvSpPr>
        <p:spPr bwMode="auto">
          <a:xfrm>
            <a:off x="2133600" y="381001"/>
            <a:ext cx="5867400" cy="1508105"/>
          </a:xfrm>
          <a:prstGeom prst="rect">
            <a:avLst/>
          </a:prstGeom>
          <a:solidFill>
            <a:srgbClr val="FFFF66"/>
          </a:solidFill>
          <a:ln w="76200" cmpd="tri">
            <a:solidFill>
              <a:srgbClr val="FF66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d-ID" sz="4400" b="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KUALITAS BEEF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id-ID" sz="3200" b="0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1981200" y="2133601"/>
            <a:ext cx="8229600" cy="4525963"/>
          </a:xfrm>
          <a:solidFill>
            <a:srgbClr val="FFCC66"/>
          </a:solidFill>
          <a:ln w="76200" cmpd="tri">
            <a:solidFill>
              <a:srgbClr val="FFCC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v-SE" altLang="id-ID" smtClean="0"/>
              <a:t>Tekstur daging sapi kenyal (</a:t>
            </a:r>
            <a:r>
              <a:rPr lang="sv-SE" altLang="id-ID" i="1" smtClean="0"/>
              <a:t>firm</a:t>
            </a:r>
            <a:r>
              <a:rPr lang="sv-SE" altLang="id-ID" smtClean="0"/>
              <a:t>), berwarna merah cerah dengan jalur lemak diantara daging (</a:t>
            </a:r>
            <a:r>
              <a:rPr lang="sv-SE" altLang="id-ID" i="1" smtClean="0"/>
              <a:t>marbling</a:t>
            </a:r>
            <a:r>
              <a:rPr lang="sv-SE" altLang="id-ID" smtClean="0"/>
              <a:t>) berwarna putih kekuningan, makin tua tekstur daging semakin alot.</a:t>
            </a:r>
          </a:p>
          <a:p>
            <a:pPr eaLnBrk="1" hangingPunct="1">
              <a:lnSpc>
                <a:spcPct val="90000"/>
              </a:lnSpc>
            </a:pPr>
            <a:r>
              <a:rPr lang="sv-SE" altLang="id-ID" smtClean="0"/>
              <a:t>Lapisan lemak bagian luar (</a:t>
            </a:r>
            <a:r>
              <a:rPr lang="sv-SE" altLang="id-ID" i="1" smtClean="0"/>
              <a:t>covering</a:t>
            </a:r>
            <a:r>
              <a:rPr lang="sv-SE" altLang="id-ID" smtClean="0"/>
              <a:t>) tampak berwarna.</a:t>
            </a:r>
          </a:p>
          <a:p>
            <a:pPr eaLnBrk="1" hangingPunct="1">
              <a:lnSpc>
                <a:spcPct val="90000"/>
              </a:lnSpc>
            </a:pPr>
            <a:r>
              <a:rPr lang="sv-SE" altLang="id-ID" smtClean="0"/>
              <a:t>Pori-pori tulang terisi air daging dengan warna merah muda.</a:t>
            </a:r>
            <a:r>
              <a:rPr lang="en-US" altLang="id-ID" smtClean="0"/>
              <a:t> </a:t>
            </a:r>
          </a:p>
        </p:txBody>
      </p:sp>
      <p:pic>
        <p:nvPicPr>
          <p:cNvPr id="14340" name="Picture 16" descr="beea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8326" y="5819776"/>
            <a:ext cx="12096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17" descr="bee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68894">
            <a:off x="1524000" y="990600"/>
            <a:ext cx="13017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18" descr="beef_thedailygree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228601"/>
            <a:ext cx="2209800" cy="1870075"/>
          </a:xfrm>
          <a:prstGeom prst="rect">
            <a:avLst/>
          </a:prstGeom>
          <a:noFill/>
          <a:ln w="38100">
            <a:solidFill>
              <a:srgbClr val="99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273142"/>
      </p:ext>
    </p:extLst>
  </p:cSld>
  <p:clrMapOvr>
    <a:masterClrMapping/>
  </p:clrMapOvr>
  <p:transition spd="slow">
    <p:cover dir="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Primal Cut</a:t>
            </a:r>
            <a:endParaRPr lang="id-ID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631" y="1743955"/>
            <a:ext cx="8568033" cy="5114045"/>
          </a:xfrm>
        </p:spPr>
      </p:pic>
    </p:spTree>
    <p:extLst>
      <p:ext uri="{BB962C8B-B14F-4D97-AF65-F5344CB8AC3E}">
        <p14:creationId xmlns:p14="http://schemas.microsoft.com/office/powerpoint/2010/main" val="21962872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727" y="972929"/>
            <a:ext cx="8568033" cy="5114045"/>
          </a:xfrm>
        </p:spPr>
      </p:pic>
      <p:sp>
        <p:nvSpPr>
          <p:cNvPr id="3" name="Rectangle 2"/>
          <p:cNvSpPr/>
          <p:nvPr/>
        </p:nvSpPr>
        <p:spPr>
          <a:xfrm>
            <a:off x="3657600" y="2233749"/>
            <a:ext cx="836023" cy="37882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/>
          <p:cNvSpPr/>
          <p:nvPr/>
        </p:nvSpPr>
        <p:spPr>
          <a:xfrm>
            <a:off x="6508081" y="3415365"/>
            <a:ext cx="836023" cy="37882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/>
          <p:cNvSpPr/>
          <p:nvPr/>
        </p:nvSpPr>
        <p:spPr>
          <a:xfrm>
            <a:off x="3810000" y="3391671"/>
            <a:ext cx="836023" cy="37882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Rectangle 6"/>
          <p:cNvSpPr/>
          <p:nvPr/>
        </p:nvSpPr>
        <p:spPr>
          <a:xfrm>
            <a:off x="5281750" y="2292532"/>
            <a:ext cx="836023" cy="37882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Rectangle 7"/>
          <p:cNvSpPr/>
          <p:nvPr/>
        </p:nvSpPr>
        <p:spPr>
          <a:xfrm>
            <a:off x="6640284" y="2575559"/>
            <a:ext cx="836023" cy="52033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Rectangle 8"/>
          <p:cNvSpPr/>
          <p:nvPr/>
        </p:nvSpPr>
        <p:spPr>
          <a:xfrm>
            <a:off x="5281750" y="3391671"/>
            <a:ext cx="836023" cy="37882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Rectangle 9"/>
          <p:cNvSpPr/>
          <p:nvPr/>
        </p:nvSpPr>
        <p:spPr>
          <a:xfrm>
            <a:off x="7545977" y="1523071"/>
            <a:ext cx="836023" cy="37882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Rectangle 10"/>
          <p:cNvSpPr/>
          <p:nvPr/>
        </p:nvSpPr>
        <p:spPr>
          <a:xfrm>
            <a:off x="7711435" y="2835727"/>
            <a:ext cx="836023" cy="55594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Rectangle 11"/>
          <p:cNvSpPr/>
          <p:nvPr/>
        </p:nvSpPr>
        <p:spPr>
          <a:xfrm>
            <a:off x="8643257" y="2386148"/>
            <a:ext cx="836023" cy="37882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Rectangle 12"/>
          <p:cNvSpPr/>
          <p:nvPr/>
        </p:nvSpPr>
        <p:spPr>
          <a:xfrm rot="20921901">
            <a:off x="7314591" y="1994253"/>
            <a:ext cx="1044409" cy="19785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Rectangle 13"/>
          <p:cNvSpPr/>
          <p:nvPr/>
        </p:nvSpPr>
        <p:spPr>
          <a:xfrm>
            <a:off x="7641770" y="2257697"/>
            <a:ext cx="836023" cy="1873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Rectangle 14"/>
          <p:cNvSpPr/>
          <p:nvPr/>
        </p:nvSpPr>
        <p:spPr>
          <a:xfrm>
            <a:off x="4075611" y="4089962"/>
            <a:ext cx="836023" cy="37882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Rectangle 15"/>
          <p:cNvSpPr/>
          <p:nvPr/>
        </p:nvSpPr>
        <p:spPr>
          <a:xfrm>
            <a:off x="8547458" y="3783555"/>
            <a:ext cx="836023" cy="37882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70724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034" y="644158"/>
            <a:ext cx="9261565" cy="5556939"/>
          </a:xfrm>
        </p:spPr>
      </p:pic>
    </p:spTree>
    <p:extLst>
      <p:ext uri="{BB962C8B-B14F-4D97-AF65-F5344CB8AC3E}">
        <p14:creationId xmlns:p14="http://schemas.microsoft.com/office/powerpoint/2010/main" val="23900497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 smtClean="0"/>
              <a:t>Alasan beef mempunyai tektur yang berbeda-beda</a:t>
            </a:r>
          </a:p>
          <a:p>
            <a:pPr marL="514350" indent="-514350">
              <a:buAutoNum type="arabicPeriod"/>
            </a:pPr>
            <a:r>
              <a:rPr lang="id-ID" dirty="0" smtClean="0"/>
              <a:t>Daging mempunyai Jaringan otot yang berbeda-beda</a:t>
            </a:r>
          </a:p>
          <a:p>
            <a:pPr marL="514350" indent="-514350">
              <a:buAutoNum type="arabicPeriod"/>
            </a:pPr>
            <a:r>
              <a:rPr lang="id-ID" dirty="0" smtClean="0"/>
              <a:t>Jaringan otot juga  mempunyai serat otot.</a:t>
            </a:r>
          </a:p>
          <a:p>
            <a:pPr marL="514350" indent="-514350">
              <a:buAutoNum type="arabicPeriod"/>
            </a:pPr>
            <a:r>
              <a:rPr lang="id-ID" dirty="0" smtClean="0"/>
              <a:t>Serat otot yang kuat maka semakin keras daging tersebut, sebaliknya jika serat otot lemah maka daging akan lembut.</a:t>
            </a:r>
          </a:p>
          <a:p>
            <a:pPr marL="514350" indent="-514350">
              <a:buFontTx/>
              <a:buAutoNum type="arabicPeriod"/>
            </a:pPr>
            <a:r>
              <a:rPr lang="id-ID" dirty="0" smtClean="0"/>
              <a:t>Ada beberapa cara untuk melembutkan yaitu dengan cara di rendam dengan air asin dan marinete namun hal ini bekerja perlahan dan sederhana</a:t>
            </a:r>
          </a:p>
          <a:p>
            <a:pPr marL="514350" indent="-514350">
              <a:buAutoNum type="arabicPeriod"/>
            </a:pPr>
            <a:endParaRPr lang="id-ID" dirty="0" smtClean="0"/>
          </a:p>
          <a:p>
            <a:pPr marL="514350" indent="-514350">
              <a:buAutoNum type="arabicPeriod"/>
            </a:pPr>
            <a:endParaRPr lang="id-ID" dirty="0" smtClean="0"/>
          </a:p>
          <a:p>
            <a:pPr marL="0" indent="0">
              <a:buNone/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5201928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1030514"/>
            <a:ext cx="10363826" cy="4760685"/>
          </a:xfrm>
        </p:spPr>
        <p:txBody>
          <a:bodyPr/>
          <a:lstStyle/>
          <a:p>
            <a:pPr marL="0" indent="0">
              <a:buNone/>
            </a:pPr>
            <a:r>
              <a:rPr lang="id-ID" sz="2400" dirty="0" smtClean="0"/>
              <a:t>5. Setiap </a:t>
            </a:r>
            <a:r>
              <a:rPr lang="id-ID" sz="2400" dirty="0"/>
              <a:t>daging di tutupi oleh kolagen atau yang di sebut silverskin.</a:t>
            </a:r>
          </a:p>
          <a:p>
            <a:pPr marL="0" indent="0">
              <a:buNone/>
            </a:pPr>
            <a:r>
              <a:rPr lang="id-ID" sz="2400" dirty="0" smtClean="0"/>
              <a:t>6. Daging </a:t>
            </a:r>
            <a:r>
              <a:rPr lang="id-ID" sz="2400" dirty="0"/>
              <a:t>yang keras berasal dari otot daging yang paling kuat. </a:t>
            </a:r>
            <a:endParaRPr lang="id-ID" sz="2400" dirty="0" smtClean="0"/>
          </a:p>
          <a:p>
            <a:pPr marL="0" indent="0">
              <a:buNone/>
            </a:pPr>
            <a:r>
              <a:rPr lang="id-ID" sz="2400" dirty="0" smtClean="0"/>
              <a:t>7. Kolagen </a:t>
            </a:r>
            <a:r>
              <a:rPr lang="id-ID" sz="2400" dirty="0"/>
              <a:t>di pengaruhi oleh beberapa jenis kelamin, usia, jenis nutris dan </a:t>
            </a:r>
            <a:r>
              <a:rPr lang="id-ID" sz="2400" dirty="0" smtClean="0"/>
              <a:t>family.</a:t>
            </a:r>
            <a:endParaRPr lang="id-ID" sz="2400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1770185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Carcasse adalah seluruh hewan, tanpa isi perut, kepala, kaki, dan kulitnya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825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3"/>
          <p:cNvSpPr/>
          <p:nvPr/>
        </p:nvSpPr>
        <p:spPr>
          <a:xfrm>
            <a:off x="6934200" y="228600"/>
            <a:ext cx="3048000" cy="1295400"/>
          </a:xfrm>
          <a:prstGeom prst="cloud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Abbess" pitchFamily="2" charset="0"/>
              </a:rPr>
              <a:t>BEEF</a:t>
            </a:r>
          </a:p>
        </p:txBody>
      </p:sp>
      <p:sp>
        <p:nvSpPr>
          <p:cNvPr id="5" name="Horizontal Scroll 4"/>
          <p:cNvSpPr/>
          <p:nvPr/>
        </p:nvSpPr>
        <p:spPr>
          <a:xfrm>
            <a:off x="1524000" y="2057400"/>
            <a:ext cx="4572000" cy="2514600"/>
          </a:xfrm>
          <a:prstGeom prst="horizontalScroll">
            <a:avLst/>
          </a:prstGeom>
          <a:blipFill>
            <a:blip r:embed="rId2" cstate="print"/>
            <a:tile tx="0" ty="0" sx="100000" sy="100000" flip="none" algn="tl"/>
          </a:blip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bbess" pitchFamily="2" charset="0"/>
              </a:rPr>
              <a:t>CLASIFICATION OF MEAT</a:t>
            </a:r>
          </a:p>
        </p:txBody>
      </p:sp>
      <p:sp>
        <p:nvSpPr>
          <p:cNvPr id="6" name="Cloud 5"/>
          <p:cNvSpPr/>
          <p:nvPr/>
        </p:nvSpPr>
        <p:spPr>
          <a:xfrm>
            <a:off x="7010400" y="1981200"/>
            <a:ext cx="3048000" cy="1295400"/>
          </a:xfrm>
          <a:prstGeom prst="cloud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Abbess" pitchFamily="2" charset="0"/>
              </a:rPr>
              <a:t>VEAL</a:t>
            </a:r>
          </a:p>
        </p:txBody>
      </p:sp>
      <p:sp>
        <p:nvSpPr>
          <p:cNvPr id="7" name="Cloud 6"/>
          <p:cNvSpPr/>
          <p:nvPr/>
        </p:nvSpPr>
        <p:spPr>
          <a:xfrm>
            <a:off x="6934200" y="3581400"/>
            <a:ext cx="3048000" cy="1295400"/>
          </a:xfrm>
          <a:prstGeom prst="cloud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Abbess" pitchFamily="2" charset="0"/>
              </a:rPr>
              <a:t>LAMB</a:t>
            </a:r>
          </a:p>
        </p:txBody>
      </p:sp>
      <p:sp>
        <p:nvSpPr>
          <p:cNvPr id="8" name="Cloud 7"/>
          <p:cNvSpPr/>
          <p:nvPr/>
        </p:nvSpPr>
        <p:spPr>
          <a:xfrm>
            <a:off x="7010400" y="5257800"/>
            <a:ext cx="3048000" cy="1295400"/>
          </a:xfrm>
          <a:prstGeom prst="cloud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Abbess" pitchFamily="2" charset="0"/>
              </a:rPr>
              <a:t>PORK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rot="5400000" flipH="1" flipV="1">
            <a:off x="5753100" y="1943100"/>
            <a:ext cx="1676400" cy="685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endCxn id="6" idx="2"/>
          </p:cNvCxnSpPr>
          <p:nvPr/>
        </p:nvCxnSpPr>
        <p:spPr>
          <a:xfrm flipV="1">
            <a:off x="6248400" y="2628900"/>
            <a:ext cx="771454" cy="4953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6200000" flipH="1">
            <a:off x="6172200" y="3200400"/>
            <a:ext cx="914400" cy="762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6200000" flipH="1">
            <a:off x="5486400" y="3886200"/>
            <a:ext cx="2209800" cy="685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55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53" y="600891"/>
            <a:ext cx="10887894" cy="5443947"/>
          </a:xfrm>
        </p:spPr>
      </p:pic>
    </p:spTree>
    <p:extLst>
      <p:ext uri="{BB962C8B-B14F-4D97-AF65-F5344CB8AC3E}">
        <p14:creationId xmlns:p14="http://schemas.microsoft.com/office/powerpoint/2010/main" val="42715806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-2143"/>
            <a:ext cx="7811589" cy="6860143"/>
          </a:xfrm>
        </p:spPr>
      </p:pic>
    </p:spTree>
    <p:extLst>
      <p:ext uri="{BB962C8B-B14F-4D97-AF65-F5344CB8AC3E}">
        <p14:creationId xmlns:p14="http://schemas.microsoft.com/office/powerpoint/2010/main" val="11659699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3507" t="18529" r="23943" b="11233"/>
          <a:stretch/>
        </p:blipFill>
        <p:spPr>
          <a:xfrm>
            <a:off x="0" y="41686"/>
            <a:ext cx="5627480" cy="6827033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3"/>
          <a:srcRect l="8614" t="20585" r="57028" b="7589"/>
          <a:stretch/>
        </p:blipFill>
        <p:spPr>
          <a:xfrm>
            <a:off x="5643200" y="333829"/>
            <a:ext cx="5635026" cy="7053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9735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43560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381001"/>
            <a:ext cx="7696200" cy="2441575"/>
          </a:xfrm>
          <a:solidFill>
            <a:srgbClr val="FFFF66"/>
          </a:solidFill>
        </p:spPr>
        <p:txBody>
          <a:bodyPr/>
          <a:lstStyle/>
          <a:p>
            <a:r>
              <a:rPr lang="en-US" sz="14200" dirty="0"/>
              <a:t>BEEF</a:t>
            </a:r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2895600"/>
            <a:ext cx="5257800" cy="3200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10195507"/>
      </p:ext>
    </p:extLst>
  </p:cSld>
  <p:clrMapOvr>
    <a:masterClrMapping/>
  </p:clrMapOvr>
  <p:transition spd="slow">
    <p:cover dir="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381001"/>
            <a:ext cx="7696200" cy="2441575"/>
          </a:xfrm>
          <a:solidFill>
            <a:srgbClr val="FFFF66"/>
          </a:solidFill>
        </p:spPr>
        <p:txBody>
          <a:bodyPr/>
          <a:lstStyle/>
          <a:p>
            <a:r>
              <a:rPr lang="en-US" sz="14200" dirty="0"/>
              <a:t>VEAL</a:t>
            </a:r>
          </a:p>
        </p:txBody>
      </p:sp>
      <p:pic>
        <p:nvPicPr>
          <p:cNvPr id="11" name="Picture 10" descr="D:\Kumpulan gmbr2\HEWAN\pedet-p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3124200"/>
            <a:ext cx="6019800" cy="3276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8700839"/>
      </p:ext>
    </p:extLst>
  </p:cSld>
  <p:clrMapOvr>
    <a:masterClrMapping/>
  </p:clrMapOvr>
  <p:transition spd="slow">
    <p:cover dir="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381001"/>
            <a:ext cx="7696200" cy="2441575"/>
          </a:xfrm>
          <a:solidFill>
            <a:srgbClr val="FFFF66"/>
          </a:solidFill>
        </p:spPr>
        <p:txBody>
          <a:bodyPr/>
          <a:lstStyle/>
          <a:p>
            <a:r>
              <a:rPr lang="en-US" sz="14200" dirty="0"/>
              <a:t>LAMB</a:t>
            </a:r>
          </a:p>
        </p:txBody>
      </p:sp>
      <p:pic>
        <p:nvPicPr>
          <p:cNvPr id="4" name="Picture 2" descr="D:\Kumpulan gmbr2\HEWAN\batla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3124200"/>
            <a:ext cx="6019800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81621444"/>
      </p:ext>
    </p:extLst>
  </p:cSld>
  <p:clrMapOvr>
    <a:masterClrMapping/>
  </p:clrMapOvr>
  <p:transition spd="slow">
    <p:cover dir="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381001"/>
            <a:ext cx="7696200" cy="1752600"/>
          </a:xfrm>
          <a:solidFill>
            <a:srgbClr val="FFFF66"/>
          </a:solidFill>
        </p:spPr>
        <p:txBody>
          <a:bodyPr>
            <a:normAutofit fontScale="90000"/>
          </a:bodyPr>
          <a:lstStyle/>
          <a:p>
            <a:r>
              <a:rPr lang="en-US" sz="14200" dirty="0"/>
              <a:t>PORK</a:t>
            </a:r>
          </a:p>
        </p:txBody>
      </p:sp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2667000"/>
            <a:ext cx="6553200" cy="3733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3282544"/>
      </p:ext>
    </p:extLst>
  </p:cSld>
  <p:clrMapOvr>
    <a:masterClrMapping/>
  </p:clrMapOvr>
  <p:transition spd="slow">
    <p:cover dir="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1524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b="1" dirty="0" err="1" smtClean="0">
                <a:latin typeface="Comic Sans MS" pitchFamily="66" charset="0"/>
              </a:rPr>
              <a:t>Kualitas</a:t>
            </a:r>
            <a:r>
              <a:rPr lang="en-US" b="1" dirty="0" smtClean="0">
                <a:latin typeface="Comic Sans MS" pitchFamily="66" charset="0"/>
              </a:rPr>
              <a:t> </a:t>
            </a:r>
            <a:r>
              <a:rPr lang="en-US" b="1" dirty="0" err="1" smtClean="0">
                <a:latin typeface="Comic Sans MS" pitchFamily="66" charset="0"/>
              </a:rPr>
              <a:t>daging</a:t>
            </a:r>
            <a:r>
              <a:rPr lang="en-US" b="1" dirty="0" smtClean="0">
                <a:latin typeface="Comic Sans MS" pitchFamily="66" charset="0"/>
              </a:rPr>
              <a:t> (</a:t>
            </a:r>
            <a:r>
              <a:rPr lang="en-US" b="1" i="1" dirty="0" smtClean="0">
                <a:latin typeface="Comic Sans MS" pitchFamily="66" charset="0"/>
              </a:rPr>
              <a:t>meat</a:t>
            </a:r>
            <a:r>
              <a:rPr lang="en-US" b="1" dirty="0" smtClean="0">
                <a:latin typeface="Comic Sans MS" pitchFamily="66" charset="0"/>
              </a:rPr>
              <a:t>)</a:t>
            </a:r>
            <a:endParaRPr lang="en-US" b="1" dirty="0">
              <a:latin typeface="Comic Sans MS" pitchFamily="66" charset="0"/>
            </a:endParaRPr>
          </a:p>
        </p:txBody>
      </p:sp>
      <p:pic>
        <p:nvPicPr>
          <p:cNvPr id="1026" name="Picture 2" descr="D:\Kumpulan gmbr2\HEWAN\daging-sapi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990601"/>
            <a:ext cx="3886200" cy="27367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09800" y="3276600"/>
            <a:ext cx="990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Beef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705600" y="1295400"/>
            <a:ext cx="9906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en-US" sz="2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Veal</a:t>
            </a:r>
          </a:p>
        </p:txBody>
      </p:sp>
      <p:pic>
        <p:nvPicPr>
          <p:cNvPr id="1030" name="Picture 6" descr="D:\Kumpulan gmbr2\HEWAN\lamb mea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3962400"/>
            <a:ext cx="3657600" cy="26879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8610600" y="6019800"/>
            <a:ext cx="10668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en-US" sz="2400" b="1" dirty="0">
                <a:latin typeface="Comic Sans MS" pitchFamily="66" charset="0"/>
                <a:ea typeface="+mj-ea"/>
                <a:cs typeface="+mj-cs"/>
              </a:rPr>
              <a:t>Lamb</a:t>
            </a:r>
          </a:p>
        </p:txBody>
      </p:sp>
      <p:pic>
        <p:nvPicPr>
          <p:cNvPr id="1031" name="Picture 7" descr="D:\Kumpulan gmbr2\HEWAN\daging babi 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33600" y="3962400"/>
            <a:ext cx="3886200" cy="26741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2286000" y="6096000"/>
            <a:ext cx="9144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en-US" sz="2400" b="1" dirty="0">
                <a:latin typeface="Comic Sans MS" pitchFamily="66" charset="0"/>
                <a:ea typeface="+mj-ea"/>
                <a:cs typeface="+mj-cs"/>
              </a:rPr>
              <a:t>Pork</a:t>
            </a:r>
          </a:p>
        </p:txBody>
      </p:sp>
      <p:pic>
        <p:nvPicPr>
          <p:cNvPr id="1032" name="Picture 8" descr="D:\Kumpulan gmbr2\HEWAN\Veal Scalopini.jpg"/>
          <p:cNvPicPr>
            <a:picLocks noChangeAspect="1" noChangeArrowheads="1"/>
          </p:cNvPicPr>
          <p:nvPr/>
        </p:nvPicPr>
        <p:blipFill>
          <a:blip r:embed="rId6" cstate="print"/>
          <a:srcRect l="4500" t="8333" b="8333"/>
          <a:stretch>
            <a:fillRect/>
          </a:stretch>
        </p:blipFill>
        <p:spPr bwMode="auto">
          <a:xfrm>
            <a:off x="6400800" y="990600"/>
            <a:ext cx="3657600" cy="2819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6477000" y="990600"/>
            <a:ext cx="10668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defTabSz="914400">
              <a:spcBef>
                <a:spcPct val="0"/>
              </a:spcBef>
              <a:defRPr/>
            </a:pPr>
            <a:r>
              <a:rPr lang="en-US" sz="2400" b="1" dirty="0">
                <a:latin typeface="Comic Sans MS" pitchFamily="66" charset="0"/>
                <a:ea typeface="+mj-ea"/>
                <a:cs typeface="+mj-cs"/>
              </a:rPr>
              <a:t>Veal</a:t>
            </a:r>
          </a:p>
        </p:txBody>
      </p:sp>
    </p:spTree>
    <p:extLst>
      <p:ext uri="{BB962C8B-B14F-4D97-AF65-F5344CB8AC3E}">
        <p14:creationId xmlns:p14="http://schemas.microsoft.com/office/powerpoint/2010/main" val="237558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11"/>
          <p:cNvSpPr txBox="1">
            <a:spLocks noChangeArrowheads="1"/>
          </p:cNvSpPr>
          <p:nvPr/>
        </p:nvSpPr>
        <p:spPr bwMode="auto">
          <a:xfrm>
            <a:off x="2133600" y="381001"/>
            <a:ext cx="5867400" cy="1508105"/>
          </a:xfrm>
          <a:prstGeom prst="rect">
            <a:avLst/>
          </a:prstGeom>
          <a:solidFill>
            <a:srgbClr val="FFFF66"/>
          </a:solidFill>
          <a:ln w="76200" cmpd="tri">
            <a:solidFill>
              <a:srgbClr val="FF66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>
                <a:solidFill>
                  <a:srgbClr val="0000CC"/>
                </a:solidFill>
                <a:latin typeface="Comic Sans MS" pitchFamily="66" charset="0"/>
              </a:rPr>
              <a:t>KUALITAS BEEF</a:t>
            </a:r>
          </a:p>
          <a:p>
            <a:pPr algn="ctr">
              <a:spcBef>
                <a:spcPct val="50000"/>
              </a:spcBef>
            </a:pPr>
            <a:endParaRPr lang="en-US" sz="3200">
              <a:solidFill>
                <a:srgbClr val="0000CC"/>
              </a:solidFill>
              <a:latin typeface="Comic Sans MS" pitchFamily="66" charset="0"/>
            </a:endParaRPr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1981200" y="2133601"/>
            <a:ext cx="8229600" cy="4525963"/>
          </a:xfrm>
          <a:solidFill>
            <a:srgbClr val="FFCC66"/>
          </a:solidFill>
          <a:ln w="76200" cmpd="tri">
            <a:solidFill>
              <a:srgbClr val="FFCC00"/>
            </a:solidFill>
          </a:ln>
        </p:spPr>
        <p:txBody>
          <a:bodyPr/>
          <a:lstStyle/>
          <a:p>
            <a:pPr lvl="0"/>
            <a:r>
              <a:rPr lang="en-GB" dirty="0" err="1" smtClean="0"/>
              <a:t>Warna</a:t>
            </a:r>
            <a:r>
              <a:rPr lang="en-GB" dirty="0" smtClean="0"/>
              <a:t> </a:t>
            </a:r>
            <a:r>
              <a:rPr lang="en-GB" dirty="0" err="1" smtClean="0"/>
              <a:t>daging</a:t>
            </a:r>
            <a:r>
              <a:rPr lang="en-GB" dirty="0" smtClean="0"/>
              <a:t> </a:t>
            </a:r>
            <a:r>
              <a:rPr lang="en-GB" dirty="0" err="1" smtClean="0"/>
              <a:t>merah</a:t>
            </a:r>
            <a:r>
              <a:rPr lang="en-GB" dirty="0" smtClean="0"/>
              <a:t> </a:t>
            </a:r>
            <a:r>
              <a:rPr lang="en-GB" dirty="0" err="1" smtClean="0"/>
              <a:t>cerah</a:t>
            </a:r>
            <a:r>
              <a:rPr lang="en-GB" dirty="0" smtClean="0"/>
              <a:t> </a:t>
            </a:r>
            <a:r>
              <a:rPr lang="en-GB" dirty="0" err="1" smtClean="0"/>
              <a:t>dan</a:t>
            </a:r>
            <a:r>
              <a:rPr lang="en-GB" dirty="0" smtClean="0"/>
              <a:t> </a:t>
            </a:r>
            <a:r>
              <a:rPr lang="en-GB" dirty="0" err="1" smtClean="0"/>
              <a:t>lembab</a:t>
            </a:r>
            <a:endParaRPr lang="en-US" dirty="0" smtClean="0"/>
          </a:p>
          <a:p>
            <a:r>
              <a:rPr lang="en-US" dirty="0" err="1" smtClean="0"/>
              <a:t>Tekstur</a:t>
            </a:r>
            <a:r>
              <a:rPr lang="en-US" dirty="0" smtClean="0"/>
              <a:t> </a:t>
            </a:r>
            <a:r>
              <a:rPr lang="en-US" dirty="0" err="1" smtClean="0"/>
              <a:t>daging</a:t>
            </a:r>
            <a:r>
              <a:rPr lang="en-US" dirty="0" smtClean="0"/>
              <a:t> </a:t>
            </a:r>
            <a:r>
              <a:rPr lang="en-US" dirty="0" err="1" smtClean="0"/>
              <a:t>lembut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serat</a:t>
            </a:r>
            <a:r>
              <a:rPr lang="en-US" dirty="0" smtClean="0"/>
              <a:t> </a:t>
            </a:r>
            <a:r>
              <a:rPr lang="en-US" dirty="0" err="1" smtClean="0"/>
              <a:t>daging</a:t>
            </a:r>
            <a:r>
              <a:rPr lang="en-US" dirty="0" smtClean="0"/>
              <a:t> </a:t>
            </a:r>
            <a:r>
              <a:rPr lang="en-US" dirty="0" err="1" smtClean="0"/>
              <a:t>halus</a:t>
            </a:r>
            <a:endParaRPr lang="en-US" dirty="0" smtClean="0"/>
          </a:p>
          <a:p>
            <a:r>
              <a:rPr lang="en-US" dirty="0" err="1" smtClean="0"/>
              <a:t>Bau</a:t>
            </a:r>
            <a:r>
              <a:rPr lang="en-US" dirty="0" smtClean="0"/>
              <a:t> </a:t>
            </a:r>
            <a:r>
              <a:rPr lang="en-US" dirty="0" err="1" smtClean="0"/>
              <a:t>segar</a:t>
            </a:r>
            <a:endParaRPr lang="en-US" dirty="0" smtClean="0"/>
          </a:p>
          <a:p>
            <a:r>
              <a:rPr lang="en-US" dirty="0" err="1" smtClean="0"/>
              <a:t>Warna</a:t>
            </a:r>
            <a:r>
              <a:rPr lang="en-US" dirty="0" smtClean="0"/>
              <a:t> </a:t>
            </a:r>
            <a:r>
              <a:rPr lang="en-US" dirty="0" err="1" smtClean="0"/>
              <a:t>lemak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daging</a:t>
            </a:r>
            <a:r>
              <a:rPr lang="en-US" dirty="0" smtClean="0"/>
              <a:t> </a:t>
            </a:r>
            <a:r>
              <a:rPr lang="en-US" dirty="0" err="1" smtClean="0"/>
              <a:t>putih</a:t>
            </a:r>
            <a:r>
              <a:rPr lang="en-US" dirty="0" smtClean="0"/>
              <a:t> </a:t>
            </a:r>
            <a:r>
              <a:rPr lang="en-US" dirty="0" err="1" smtClean="0"/>
              <a:t>kekuning-kuningan</a:t>
            </a:r>
            <a:endParaRPr lang="en-US" dirty="0"/>
          </a:p>
        </p:txBody>
      </p:sp>
      <p:pic>
        <p:nvPicPr>
          <p:cNvPr id="5138" name="Picture 18" descr="beef_thedailygre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228601"/>
            <a:ext cx="2209800" cy="1870075"/>
          </a:xfrm>
          <a:prstGeom prst="rect">
            <a:avLst/>
          </a:prstGeom>
          <a:noFill/>
          <a:ln w="38100">
            <a:solidFill>
              <a:srgbClr val="99CC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91701829"/>
      </p:ext>
    </p:extLst>
  </p:cSld>
  <p:clrMapOvr>
    <a:masterClrMapping/>
  </p:clrMapOvr>
  <p:transition spd="slow">
    <p:cover dir="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463</TotalTime>
  <Words>337</Words>
  <Application>Microsoft Office PowerPoint</Application>
  <PresentationFormat>Widescreen</PresentationFormat>
  <Paragraphs>72</Paragraphs>
  <Slides>33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33</vt:i4>
      </vt:variant>
    </vt:vector>
  </HeadingPairs>
  <TitlesOfParts>
    <vt:vector size="42" baseType="lpstr">
      <vt:lpstr>Abbess</vt:lpstr>
      <vt:lpstr>Arial</vt:lpstr>
      <vt:lpstr>Calibri</vt:lpstr>
      <vt:lpstr>Comic Sans MS</vt:lpstr>
      <vt:lpstr>Tahoma</vt:lpstr>
      <vt:lpstr>Tw Cen MT</vt:lpstr>
      <vt:lpstr>Droplet</vt:lpstr>
      <vt:lpstr>Default Design</vt:lpstr>
      <vt:lpstr>Office Theme</vt:lpstr>
      <vt:lpstr>PowerPoint Presentation</vt:lpstr>
      <vt:lpstr>MEAT  (DAGING )</vt:lpstr>
      <vt:lpstr>PowerPoint Presentation</vt:lpstr>
      <vt:lpstr>BEEF</vt:lpstr>
      <vt:lpstr>VEAL</vt:lpstr>
      <vt:lpstr>LAMB</vt:lpstr>
      <vt:lpstr>PORK</vt:lpstr>
      <vt:lpstr>Kualitas daging (meat)</vt:lpstr>
      <vt:lpstr>PowerPoint Presentation</vt:lpstr>
      <vt:lpstr>PowerPoint Presentation</vt:lpstr>
      <vt:lpstr>PowerPoint Presentation</vt:lpstr>
      <vt:lpstr>Jenis-Jenis Sapi Terkenal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Beberapa alasan sebelum membeli daging</vt:lpstr>
      <vt:lpstr>PowerPoint Presentation</vt:lpstr>
      <vt:lpstr>PowerPoint Presentation</vt:lpstr>
      <vt:lpstr>PowerPoint Presentation</vt:lpstr>
      <vt:lpstr>Primal Cut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Beef</dc:title>
  <dc:creator>rezki alhamdi</dc:creator>
  <cp:lastModifiedBy>rezki alhamdi</cp:lastModifiedBy>
  <cp:revision>31</cp:revision>
  <dcterms:created xsi:type="dcterms:W3CDTF">2017-10-18T03:14:52Z</dcterms:created>
  <dcterms:modified xsi:type="dcterms:W3CDTF">2017-11-15T02:30:56Z</dcterms:modified>
</cp:coreProperties>
</file>