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Pork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39139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43" y="1793361"/>
            <a:ext cx="8477794" cy="4759677"/>
          </a:xfrm>
        </p:spPr>
      </p:pic>
    </p:spTree>
    <p:extLst>
      <p:ext uri="{BB962C8B-B14F-4D97-AF65-F5344CB8AC3E}">
        <p14:creationId xmlns:p14="http://schemas.microsoft.com/office/powerpoint/2010/main" val="4086555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sv-SE" dirty="0"/>
              <a:t>Salah satu hewan domestik paling </a:t>
            </a:r>
            <a:r>
              <a:rPr lang="sv-SE" dirty="0" smtClean="0"/>
              <a:t>awal,</a:t>
            </a:r>
            <a:r>
              <a:rPr lang="id-ID" dirty="0" smtClean="0"/>
              <a:t> </a:t>
            </a:r>
            <a:r>
              <a:rPr lang="sv-SE" dirty="0" smtClean="0"/>
              <a:t>babi </a:t>
            </a:r>
            <a:r>
              <a:rPr lang="sv-SE" dirty="0"/>
              <a:t>secara tradisional </a:t>
            </a:r>
            <a:r>
              <a:rPr lang="sv-SE" dirty="0" smtClean="0"/>
              <a:t>dipelihara</a:t>
            </a:r>
            <a:r>
              <a:rPr lang="id-ID" dirty="0" smtClean="0"/>
              <a:t> </a:t>
            </a:r>
            <a:r>
              <a:rPr lang="sv-SE" dirty="0" smtClean="0"/>
              <a:t>kebun </a:t>
            </a:r>
            <a:r>
              <a:rPr lang="sv-SE" dirty="0"/>
              <a:t>belakang dan diberi makanan limbah</a:t>
            </a:r>
            <a:r>
              <a:rPr lang="sv-SE" dirty="0" smtClean="0"/>
              <a:t>.</a:t>
            </a:r>
            <a:endParaRPr lang="id-ID" dirty="0" smtClean="0"/>
          </a:p>
          <a:p>
            <a:endParaRPr lang="id-ID" dirty="0"/>
          </a:p>
          <a:p>
            <a:pPr marL="0" indent="0">
              <a:buNone/>
            </a:pPr>
            <a:r>
              <a:rPr lang="id-ID" dirty="0" smtClean="0"/>
              <a:t>Cara pembelian</a:t>
            </a:r>
          </a:p>
          <a:p>
            <a:pPr marL="0" indent="0">
              <a:buNone/>
            </a:pPr>
            <a:r>
              <a:rPr lang="id-ID" dirty="0"/>
              <a:t>Daging babi yang dibesarkan secara intensif </a:t>
            </a:r>
            <a:r>
              <a:rPr lang="id-ID" dirty="0" smtClean="0"/>
              <a:t>adalah  yang paling murah untuk </a:t>
            </a:r>
            <a:r>
              <a:rPr lang="id-ID" dirty="0"/>
              <a:t>membeli Semua babi </a:t>
            </a:r>
            <a:r>
              <a:rPr lang="id-ID" dirty="0" smtClean="0"/>
              <a:t>kualitas baik adalah berwarna pink ,tidak berwarna abu-abu </a:t>
            </a:r>
            <a:r>
              <a:rPr lang="id-ID" dirty="0"/>
              <a:t>atau merah </a:t>
            </a:r>
            <a:r>
              <a:rPr lang="id-ID" dirty="0" smtClean="0"/>
              <a:t>.Lemak kualitas yang bagus adalah berwarna putih  </a:t>
            </a:r>
            <a:r>
              <a:rPr lang="id-ID" dirty="0"/>
              <a:t>Ini lebih lembut dari pada lemak lainnya.</a:t>
            </a:r>
          </a:p>
        </p:txBody>
      </p:sp>
    </p:spTree>
    <p:extLst>
      <p:ext uri="{BB962C8B-B14F-4D97-AF65-F5344CB8AC3E}">
        <p14:creationId xmlns:p14="http://schemas.microsoft.com/office/powerpoint/2010/main" val="379397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d-ID" dirty="0"/>
              <a:t>Simpan daging babi, </a:t>
            </a:r>
            <a:r>
              <a:rPr lang="id-ID" dirty="0" smtClean="0"/>
              <a:t>dibungkus/ di wrap di kulkas </a:t>
            </a:r>
            <a:r>
              <a:rPr lang="id-ID" dirty="0"/>
              <a:t>sampai 3 hari</a:t>
            </a:r>
            <a:r>
              <a:rPr lang="id-ID" dirty="0" smtClean="0"/>
              <a:t>. Jika Babi </a:t>
            </a:r>
            <a:r>
              <a:rPr lang="id-ID" dirty="0"/>
              <a:t>lean bisa dibekukan, </a:t>
            </a:r>
            <a:r>
              <a:rPr lang="id-ID" dirty="0" smtClean="0"/>
              <a:t>dengan cara di tutup rapat </a:t>
            </a:r>
            <a:r>
              <a:rPr lang="id-ID" dirty="0"/>
              <a:t>sampai 9 bulan, </a:t>
            </a:r>
            <a:r>
              <a:rPr lang="id-ID" dirty="0" smtClean="0"/>
              <a:t>dan jika babinya mempunyai fat daging </a:t>
            </a:r>
            <a:r>
              <a:rPr lang="id-ID" dirty="0"/>
              <a:t>babi sampai 3 bulan</a:t>
            </a:r>
          </a:p>
        </p:txBody>
      </p:sp>
    </p:spTree>
    <p:extLst>
      <p:ext uri="{BB962C8B-B14F-4D97-AF65-F5344CB8AC3E}">
        <p14:creationId xmlns:p14="http://schemas.microsoft.com/office/powerpoint/2010/main" val="3427360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012" y="2214694"/>
            <a:ext cx="7066038" cy="3870960"/>
          </a:xfrm>
        </p:spPr>
      </p:pic>
    </p:spTree>
    <p:extLst>
      <p:ext uri="{BB962C8B-B14F-4D97-AF65-F5344CB8AC3E}">
        <p14:creationId xmlns:p14="http://schemas.microsoft.com/office/powerpoint/2010/main" val="376724181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28</TotalTime>
  <Words>101</Words>
  <Application>Microsoft Office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Tw Cen MT</vt:lpstr>
      <vt:lpstr>Droplet</vt:lpstr>
      <vt:lpstr>Pork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Pork</dc:title>
  <dc:creator>rezki alhamdi</dc:creator>
  <cp:lastModifiedBy>rezki alhamdi</cp:lastModifiedBy>
  <cp:revision>4</cp:revision>
  <dcterms:created xsi:type="dcterms:W3CDTF">2017-10-18T11:27:11Z</dcterms:created>
  <dcterms:modified xsi:type="dcterms:W3CDTF">2017-10-18T11:55:59Z</dcterms:modified>
</cp:coreProperties>
</file>