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84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D50CB3C-A2FC-4FEB-83BF-4AC2274AF8E1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2A9341C-979B-42D6-B24B-ADE8DDFD157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1785926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Algerian" pitchFamily="82" charset="0"/>
              </a:rPr>
              <a:t>PENGOLAHAN HIDANGAN TELUR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ctr">
              <a:buNone/>
            </a:pPr>
            <a:endParaRPr lang="en-US" sz="8800" dirty="0">
              <a:latin typeface="Script MT Bold" pitchFamily="66" charset="0"/>
            </a:endParaRPr>
          </a:p>
          <a:p>
            <a:pPr algn="ctr">
              <a:buNone/>
            </a:pPr>
            <a:r>
              <a:rPr lang="en-US" sz="8800" dirty="0" err="1">
                <a:solidFill>
                  <a:schemeClr val="accent3">
                    <a:lumMod val="75000"/>
                  </a:schemeClr>
                </a:solidFill>
                <a:latin typeface="Script MT Bold" pitchFamily="66" charset="0"/>
              </a:rPr>
              <a:t>Sekian</a:t>
            </a:r>
            <a:r>
              <a:rPr lang="en-US" sz="8800" dirty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 algn="ctr">
              <a:buNone/>
            </a:pPr>
            <a:r>
              <a:rPr lang="en-US" sz="8800" dirty="0" err="1">
                <a:solidFill>
                  <a:schemeClr val="accent3">
                    <a:lumMod val="75000"/>
                  </a:schemeClr>
                </a:solidFill>
                <a:latin typeface="Script MT Bold" pitchFamily="66" charset="0"/>
              </a:rPr>
              <a:t>Terima</a:t>
            </a:r>
            <a:r>
              <a:rPr lang="en-US" sz="8800" dirty="0">
                <a:solidFill>
                  <a:schemeClr val="accent3">
                    <a:lumMod val="75000"/>
                  </a:schemeClr>
                </a:solidFill>
                <a:latin typeface="Script MT Bold" pitchFamily="66" charset="0"/>
              </a:rPr>
              <a:t> </a:t>
            </a:r>
            <a:r>
              <a:rPr lang="en-US" sz="8800" dirty="0" err="1">
                <a:solidFill>
                  <a:schemeClr val="accent3">
                    <a:lumMod val="75000"/>
                  </a:schemeClr>
                </a:solidFill>
                <a:latin typeface="Script MT Bold" pitchFamily="66" charset="0"/>
              </a:rPr>
              <a:t>kasih</a:t>
            </a:r>
            <a:endParaRPr lang="en-US" sz="8800" dirty="0">
              <a:solidFill>
                <a:schemeClr val="accent3">
                  <a:lumMod val="75000"/>
                </a:schemeClr>
              </a:solidFill>
              <a:latin typeface="Script MT Bold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C00000"/>
                </a:solidFill>
                <a:latin typeface="Algerian" pitchFamily="82" charset="0"/>
              </a:rPr>
              <a:t>TELUR</a:t>
            </a:r>
          </a:p>
          <a:p>
            <a:pPr>
              <a:buNone/>
            </a:pPr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Pengertian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makanan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bergizi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tinggi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memiliki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kandungan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protein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sempurna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dikonsumsi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ayam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			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itik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bebek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puyuh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penyu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kalkun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angsa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caviar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dll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229600" cy="5786478"/>
          </a:xfrm>
        </p:spPr>
        <p:txBody>
          <a:bodyPr/>
          <a:lstStyle/>
          <a:p>
            <a:pPr algn="ctr">
              <a:buNone/>
            </a:pPr>
            <a:r>
              <a:rPr lang="en-US" sz="4400" dirty="0">
                <a:solidFill>
                  <a:srgbClr val="C00000"/>
                </a:solidFill>
                <a:latin typeface="Algerian" pitchFamily="82" charset="0"/>
              </a:rPr>
              <a:t>STRUKTUR FISIK TELUR</a:t>
            </a:r>
          </a:p>
          <a:p>
            <a:pPr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Bentuk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fisik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bulat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sampai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lonjong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tersusun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atas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bagian</a:t>
            </a:r>
            <a:r>
              <a:rPr lang="en-US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mempunyai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keras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tersusun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		  garam2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organik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terdapat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pori2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dilapisi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			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kutikula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terdiri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40%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encer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		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terdiri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60%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kental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Kuning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tempat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embrio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hewan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 algn="ctr">
              <a:buNone/>
            </a:pPr>
            <a:r>
              <a:rPr lang="en-US" sz="4400" dirty="0">
                <a:solidFill>
                  <a:srgbClr val="C00000"/>
                </a:solidFill>
                <a:latin typeface="Algerian" pitchFamily="82" charset="0"/>
              </a:rPr>
              <a:t>GAMBAR TELUR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431720">
            <a:off x="1715385" y="1476609"/>
            <a:ext cx="6068811" cy="4657006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8229600" cy="58579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>
                <a:solidFill>
                  <a:srgbClr val="C00000"/>
                </a:solidFill>
                <a:latin typeface="Algerian" pitchFamily="82" charset="0"/>
              </a:rPr>
              <a:t>TEKNIK MEMILIH TELUR</a:t>
            </a:r>
          </a:p>
          <a:p>
            <a:pPr>
              <a:buNone/>
            </a:pPr>
            <a:endParaRPr lang="en-US" sz="4000" dirty="0">
              <a:latin typeface="Algerian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masih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retak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diteropong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sinar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matahari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dilihat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tampak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jernih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tenggelam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dimasukkan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air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berbunyi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digoyang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Kuning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masih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bulat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berada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ditengah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mengeluarkan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sedap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endParaRPr lang="en-US" dirty="0">
              <a:latin typeface="Algerian" pitchFamily="82" charset="0"/>
            </a:endParaRPr>
          </a:p>
          <a:p>
            <a:pPr algn="ctr">
              <a:buNone/>
            </a:pPr>
            <a:r>
              <a:rPr lang="en-US" sz="4000" dirty="0">
                <a:solidFill>
                  <a:srgbClr val="C00000"/>
                </a:solidFill>
                <a:latin typeface="Algerian" pitchFamily="82" charset="0"/>
              </a:rPr>
              <a:t>PRINSIP DASAR MEMASAK TELUR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dimasak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keadaan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panas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rendah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cenderung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memperoleh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lunak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Panas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tinggi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memperkuat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pembekuan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protein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Memasak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terlalu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lama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panas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rendah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menghasilkan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keras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kering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14290"/>
            <a:ext cx="8229600" cy="621510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600" dirty="0" err="1">
                <a:solidFill>
                  <a:srgbClr val="C00000"/>
                </a:solidFill>
                <a:latin typeface="Algerian" pitchFamily="82" charset="0"/>
              </a:rPr>
              <a:t>Metode</a:t>
            </a:r>
            <a:r>
              <a:rPr lang="en-US" sz="3600" dirty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Algerian" pitchFamily="82" charset="0"/>
              </a:rPr>
              <a:t>memasak</a:t>
            </a:r>
            <a:r>
              <a:rPr lang="en-US" sz="3600" dirty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Algerian" pitchFamily="82" charset="0"/>
              </a:rPr>
              <a:t>telur</a:t>
            </a:r>
            <a:endParaRPr lang="en-US" sz="3600" dirty="0">
              <a:solidFill>
                <a:srgbClr val="C00000"/>
              </a:solidFill>
              <a:latin typeface="Algerian" pitchFamily="82" charset="0"/>
            </a:endParaRPr>
          </a:p>
          <a:p>
            <a:pPr>
              <a:buFont typeface="Courier New" pitchFamily="49" charset="0"/>
              <a:buChar char="o"/>
            </a:pPr>
            <a:r>
              <a:rPr lang="en-US" sz="2400" dirty="0" err="1">
                <a:latin typeface="Algerian" pitchFamily="82" charset="0"/>
              </a:rPr>
              <a:t>Berdasar</a:t>
            </a:r>
            <a:r>
              <a:rPr lang="en-US" sz="2400" dirty="0">
                <a:latin typeface="Algerian" pitchFamily="82" charset="0"/>
              </a:rPr>
              <a:t> </a:t>
            </a:r>
            <a:r>
              <a:rPr lang="en-US" sz="2400" dirty="0" err="1">
                <a:latin typeface="Algerian" pitchFamily="82" charset="0"/>
              </a:rPr>
              <a:t>metode</a:t>
            </a:r>
            <a:r>
              <a:rPr lang="en-US" sz="2400" dirty="0">
                <a:latin typeface="Algerian" pitchFamily="82" charset="0"/>
              </a:rPr>
              <a:t> </a:t>
            </a:r>
            <a:r>
              <a:rPr lang="en-US" sz="2400" dirty="0" err="1">
                <a:latin typeface="Algerian" pitchFamily="82" charset="0"/>
              </a:rPr>
              <a:t>memasak</a:t>
            </a:r>
            <a:endParaRPr lang="en-US" sz="2400" dirty="0">
              <a:latin typeface="Algerian" pitchFamily="82" charset="0"/>
            </a:endParaRPr>
          </a:p>
          <a:p>
            <a:pPr marL="706438"/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Deep frying</a:t>
            </a:r>
          </a:p>
          <a:p>
            <a:pPr marL="706438"/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Shallow frying</a:t>
            </a:r>
          </a:p>
          <a:p>
            <a:pPr marL="706438"/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Soft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boilling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06438"/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Boilling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for shelling</a:t>
            </a:r>
          </a:p>
          <a:p>
            <a:pPr marL="706438"/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Poaching</a:t>
            </a:r>
          </a:p>
          <a:p>
            <a:pPr marL="706438"/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Baking 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err="1">
                <a:latin typeface="Algerian" pitchFamily="82" charset="0"/>
              </a:rPr>
              <a:t>Berdasar</a:t>
            </a:r>
            <a:r>
              <a:rPr lang="en-US" sz="2400" dirty="0">
                <a:latin typeface="Algerian" pitchFamily="82" charset="0"/>
              </a:rPr>
              <a:t> </a:t>
            </a:r>
            <a:r>
              <a:rPr lang="en-US" sz="2400" dirty="0" err="1">
                <a:latin typeface="Algerian" pitchFamily="82" charset="0"/>
              </a:rPr>
              <a:t>kegunaannya</a:t>
            </a:r>
            <a:endParaRPr lang="en-US" sz="2400" dirty="0">
              <a:latin typeface="Algerian" pitchFamily="82" charset="0"/>
            </a:endParaRPr>
          </a:p>
          <a:p>
            <a:pPr marL="706438"/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dasar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salad</a:t>
            </a:r>
          </a:p>
          <a:p>
            <a:pPr marL="706438"/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appetizer</a:t>
            </a:r>
          </a:p>
          <a:p>
            <a:pPr marL="706438"/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garnish</a:t>
            </a:r>
          </a:p>
          <a:p>
            <a:pPr>
              <a:buFont typeface="Courier New" pitchFamily="49" charset="0"/>
              <a:buChar char="o"/>
            </a:pPr>
            <a:r>
              <a:rPr lang="en-US" sz="2400" dirty="0" err="1">
                <a:latin typeface="Algerian" pitchFamily="82" charset="0"/>
              </a:rPr>
              <a:t>Berdasarkan</a:t>
            </a:r>
            <a:r>
              <a:rPr lang="en-US" sz="2400" dirty="0">
                <a:latin typeface="Algerian" pitchFamily="82" charset="0"/>
              </a:rPr>
              <a:t> </a:t>
            </a:r>
            <a:r>
              <a:rPr lang="en-US" sz="2400" dirty="0" err="1">
                <a:latin typeface="Algerian" pitchFamily="82" charset="0"/>
              </a:rPr>
              <a:t>hasilnya</a:t>
            </a:r>
            <a:endParaRPr lang="en-US" sz="2400" dirty="0">
              <a:latin typeface="Algerian" pitchFamily="82" charset="0"/>
            </a:endParaRPr>
          </a:p>
          <a:p>
            <a:pPr marL="711200" indent="-347663"/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Ommellete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711200" indent="-347663"/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Scramble egg</a:t>
            </a:r>
          </a:p>
          <a:p>
            <a:pPr marL="711200" indent="-347663"/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Poach egg</a:t>
            </a:r>
          </a:p>
          <a:p>
            <a:pPr marL="711200" indent="-347663"/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Fried egg</a:t>
            </a:r>
          </a:p>
          <a:p>
            <a:pPr>
              <a:buNone/>
            </a:pP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229600" cy="5857916"/>
          </a:xfrm>
        </p:spPr>
        <p:txBody>
          <a:bodyPr/>
          <a:lstStyle/>
          <a:p>
            <a:pPr algn="ctr">
              <a:buNone/>
            </a:pPr>
            <a:r>
              <a:rPr lang="en-US" sz="4800" dirty="0" err="1">
                <a:solidFill>
                  <a:srgbClr val="C00000"/>
                </a:solidFill>
                <a:latin typeface="Algerian" pitchFamily="82" charset="0"/>
              </a:rPr>
              <a:t>fungsi</a:t>
            </a:r>
            <a:r>
              <a:rPr lang="en-US" sz="4800" dirty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Algerian" pitchFamily="82" charset="0"/>
              </a:rPr>
              <a:t>telur</a:t>
            </a:r>
            <a:r>
              <a:rPr lang="en-US" sz="4800" dirty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Algerian" pitchFamily="82" charset="0"/>
              </a:rPr>
              <a:t>dalam</a:t>
            </a:r>
            <a:r>
              <a:rPr lang="en-US" sz="4800" dirty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US" sz="4800" dirty="0" err="1">
                <a:solidFill>
                  <a:srgbClr val="C00000"/>
                </a:solidFill>
                <a:latin typeface="Algerian" pitchFamily="82" charset="0"/>
              </a:rPr>
              <a:t>pengolahan</a:t>
            </a:r>
            <a:endParaRPr lang="en-US" sz="4800" dirty="0">
              <a:solidFill>
                <a:srgbClr val="C00000"/>
              </a:solidFill>
              <a:latin typeface="Algerian" pitchFamily="82" charset="0"/>
            </a:endParaRP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Daya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buih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Daya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emulsi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Pemberi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warna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pigmen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xantofil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en-US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Diskusikan</a:t>
            </a:r>
            <a:r>
              <a:rPr lang="en-US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temanmu</a:t>
            </a:r>
            <a:r>
              <a:rPr lang="en-US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pilih</a:t>
            </a:r>
            <a:r>
              <a:rPr lang="en-US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(T/F) !!!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Protein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ayam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banyak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protein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angsa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(T/F)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Sebaiknya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dibiarkan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disuhu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ruang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sebelum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dimasak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(T/F)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orak-arik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disebut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scramble egg (T/F)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Salah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satu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contoh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daya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emulsi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pembuatan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mayonaise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(T/F)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tempat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embrio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(T/F)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didalam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gambar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terdapat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          				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puyuh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(T/F)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429132"/>
            <a:ext cx="2928958" cy="119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147</TotalTime>
  <Words>224</Words>
  <Application>Microsoft Office PowerPoint</Application>
  <PresentationFormat>On-screen Show (4:3)</PresentationFormat>
  <Paragraphs>65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Algerian</vt:lpstr>
      <vt:lpstr>Century Schoolbook</vt:lpstr>
      <vt:lpstr>Courier New</vt:lpstr>
      <vt:lpstr>Script MT Bold</vt:lpstr>
      <vt:lpstr>Times New Roman</vt:lpstr>
      <vt:lpstr>Wingdings</vt:lpstr>
      <vt:lpstr>Wingdings 2</vt:lpstr>
      <vt:lpstr>Oriel</vt:lpstr>
      <vt:lpstr>PENGOLAHAN HIDANGAN TELUR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PENGOLAHAN HIDANGAN TELUR</dc:title>
  <dc:creator>acer</dc:creator>
  <cp:lastModifiedBy>rosie oktavia</cp:lastModifiedBy>
  <cp:revision>12</cp:revision>
  <dcterms:created xsi:type="dcterms:W3CDTF">2011-03-17T22:47:12Z</dcterms:created>
  <dcterms:modified xsi:type="dcterms:W3CDTF">2018-11-12T10:02:24Z</dcterms:modified>
</cp:coreProperties>
</file>